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0A7F-0BF7-E7EB-DDBA-29FE7AE50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2BA23-2165-10EF-E269-22C7E32A3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DA4D1-1394-E474-62BD-42905C39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40DF-B212-42BA-AE8E-CF127280702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B2AED-33D2-65A8-F566-C339C32D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D89C9-DFFA-992D-2C2B-777037D8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D476-DABC-4297-BA01-6721DD307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B68D-B3C4-0BB4-680D-C546B094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66EC4-9C9E-6BCB-0A1B-746991FE6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338F1-E9C9-E506-3769-50C5F189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40DF-B212-42BA-AE8E-CF127280702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B6145-A7EA-D2CC-6DB6-FF9C226D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02240-070B-2394-D004-D246FB67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D476-DABC-4297-BA01-6721DD307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5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E2A803-17DC-B3F5-732A-3A5D50B8F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8B981-61DB-1983-405F-A769C37F2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73BA1-E132-5909-6277-18F71918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40DF-B212-42BA-AE8E-CF127280702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61B68-F91D-F53E-7D7A-435F898A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95C0A-F46D-CE1F-3CE0-8D0B5040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D476-DABC-4297-BA01-6721DD307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546E-F068-59F8-19F9-9925A0EF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26A80-8CF9-DCD0-4B02-36D72FA55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ECAE7-9AC7-8270-3623-1A3486E4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40DF-B212-42BA-AE8E-CF127280702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4AACA-7270-CB48-729B-62F869C5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BD6C5-E4FD-317F-9DAA-B1460C51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D476-DABC-4297-BA01-6721DD307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3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D9E7-3597-7DD9-4684-4362DBEDF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C0400-1E6F-8E3B-1A98-9480F29E0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F73D6-AD76-6FE2-AEF4-71E14D18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40DF-B212-42BA-AE8E-CF127280702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036ED-F751-3E7D-778F-EE85A8C8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A68E8-271B-6523-3B87-CF73CD7F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D476-DABC-4297-BA01-6721DD307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7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6FE1-8A65-F247-754D-7B194686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7A1B8-622A-7FE0-CA0F-B786321AD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662B2-1946-CE2D-7EF2-70E67B668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87B7C-9C49-5BD9-0057-A0F74BA0B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40DF-B212-42BA-AE8E-CF127280702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6D4C2-3F1C-B39D-6872-1913819D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549F2-9E62-E4F6-128F-D17291BB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D476-DABC-4297-BA01-6721DD307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1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85E4-80E8-E4F4-CAB9-BA59F92A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8DB99-5112-53B9-D4FD-7170CEBDF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23CD4-DC94-B1DC-0AD9-B2D929668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F2851B-9265-2F33-49E8-58FDA5DD3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B17DE-89DC-8D5A-F70B-F7C218496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82EE34-E03A-8D76-8BE0-85E5AC38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40DF-B212-42BA-AE8E-CF127280702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1CA5F-E72B-2968-F285-2297C58D5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C2F12-7AB9-B5C7-F8A1-44F23699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D476-DABC-4297-BA01-6721DD307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4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D3C2-8085-771E-9963-408AB191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340CB-F5D6-674B-7C8A-093C2A735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40DF-B212-42BA-AE8E-CF127280702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ED94C-CC48-629D-091A-43FBC34D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A581E-C505-3708-9956-540582D2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D476-DABC-4297-BA01-6721DD307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4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20895-BC69-2DEE-D366-6D6AF949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40DF-B212-42BA-AE8E-CF127280702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D8D4D-B2F2-CFDA-8912-BE0DCDB6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93C59-56FD-8561-489B-9C1A6CF6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D476-DABC-4297-BA01-6721DD307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8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1728-E368-09CC-0063-BBFA2865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7BDB9-EB34-FE09-6F5D-FEEE75130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54F02-FFFB-925E-2272-97E12CFDE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C8550-46EE-E91D-0CF8-B6896611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40DF-B212-42BA-AE8E-CF127280702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7FBF2-9DC3-8D0D-8057-AE7E00FFA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156D6-8394-DAC9-9217-2B4CF6B5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D476-DABC-4297-BA01-6721DD307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5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FF2E-EA09-3685-A437-F32D3A26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FFD783-E4B2-37EA-E4E0-275E6B471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873CB-4D41-D0E8-1012-7F29FC49B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7903A-59FA-FE52-D3BC-75922340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40DF-B212-42BA-AE8E-CF127280702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6BD93-F452-FAAC-DAE2-655C46C8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84E61-E303-4316-0E3C-9981C924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D476-DABC-4297-BA01-6721DD307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7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CED43B-5742-17D5-90E3-71600F7CD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71BE6-E021-935C-CB7E-053FB9880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721D0-B316-C2B3-0D99-D3557AFEA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740DF-B212-42BA-AE8E-CF127280702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F34C9-F070-DC31-E467-841FE7F47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B4175-6B8E-CDEF-169D-09C6A3C99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D476-DABC-4297-BA01-6721DD307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6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8A9A8F-7BA9-E251-A782-FE051A101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5621"/>
            <a:ext cx="12192000" cy="378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02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F00A79-1DE1-8E60-D5F8-4FAD0888F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8037"/>
            <a:ext cx="12192000" cy="434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01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E1DEA6-704D-CFF1-5EF5-45C04F17D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3948"/>
            <a:ext cx="12192000" cy="505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35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F047CF-D76E-3359-95FA-B30D3B763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0807"/>
            <a:ext cx="12192000" cy="433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10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2B9093-0B6A-1B9D-0656-8CBD8CACD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4903"/>
            <a:ext cx="12192000" cy="402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05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D41E46-DDB8-27F3-87FA-CE142AC78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2958"/>
            <a:ext cx="12192000" cy="365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6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22472B-3913-46C8-F822-F1096B981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688"/>
            <a:ext cx="12192000" cy="577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5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7DAEA5-41A5-B7B5-9209-6B160B301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6996"/>
            <a:ext cx="12192000" cy="362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9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3ECEA0-AC22-2785-75FA-9FD04E16B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338"/>
            <a:ext cx="12192000" cy="482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5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A71AD6-AEC9-06CE-6646-BFACA36EB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9434"/>
            <a:ext cx="12192000" cy="361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9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9B67B4-68E0-ECAF-5260-90A3BFD11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9442"/>
            <a:ext cx="12192000" cy="363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6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2BD2C1-9999-A912-B3CE-8FB8B0BC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1471"/>
            <a:ext cx="12192000" cy="215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9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D13E76-D8C7-B998-CE3B-C794D9F32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8160"/>
            <a:ext cx="12192000" cy="384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1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3DD0AA-2C88-0A67-9E32-9B687A3F5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8202"/>
            <a:ext cx="12192000" cy="342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4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Barrios</dc:creator>
  <cp:lastModifiedBy>Luis Barrios</cp:lastModifiedBy>
  <cp:revision>1</cp:revision>
  <dcterms:created xsi:type="dcterms:W3CDTF">2023-11-02T16:31:03Z</dcterms:created>
  <dcterms:modified xsi:type="dcterms:W3CDTF">2023-11-02T16:40:30Z</dcterms:modified>
</cp:coreProperties>
</file>