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B5481-85A2-4D4D-B242-C310882CC6E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B2B09-C3E8-CF4B-828D-99BD2AAB5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0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meta.wikimedia.org</a:t>
            </a:r>
            <a:r>
              <a:rPr lang="en-US" dirty="0" smtClean="0"/>
              <a:t>/wiki/</a:t>
            </a:r>
            <a:r>
              <a:rPr lang="en-US" dirty="0" err="1" smtClean="0"/>
              <a:t>Research:Wikipedia_clickstream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figshare.com</a:t>
            </a:r>
            <a:r>
              <a:rPr lang="en-US" dirty="0" smtClean="0"/>
              <a:t>/articles/</a:t>
            </a:r>
            <a:r>
              <a:rPr lang="en-US" dirty="0" err="1" smtClean="0"/>
              <a:t>Wikipedia_Clickstream</a:t>
            </a:r>
            <a:r>
              <a:rPr lang="en-US" dirty="0" smtClean="0"/>
              <a:t>/1305770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2B09-C3E8-CF4B-828D-99BD2AAB58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5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04F-F9B6-1B44-B87B-48E83A50703C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D53-8C35-5C49-ACDD-3A0AA492E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3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04F-F9B6-1B44-B87B-48E83A50703C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D53-8C35-5C49-ACDD-3A0AA492E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0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04F-F9B6-1B44-B87B-48E83A50703C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D53-8C35-5C49-ACDD-3A0AA492E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3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04F-F9B6-1B44-B87B-48E83A50703C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D53-8C35-5C49-ACDD-3A0AA492E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2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04F-F9B6-1B44-B87B-48E83A50703C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D53-8C35-5C49-ACDD-3A0AA492E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04F-F9B6-1B44-B87B-48E83A50703C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D53-8C35-5C49-ACDD-3A0AA492E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4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04F-F9B6-1B44-B87B-48E83A50703C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D53-8C35-5C49-ACDD-3A0AA492E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8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04F-F9B6-1B44-B87B-48E83A50703C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D53-8C35-5C49-ACDD-3A0AA492E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04F-F9B6-1B44-B87B-48E83A50703C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D53-8C35-5C49-ACDD-3A0AA492E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04F-F9B6-1B44-B87B-48E83A50703C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D53-8C35-5C49-ACDD-3A0AA492E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5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04F-F9B6-1B44-B87B-48E83A50703C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D53-8C35-5C49-ACDD-3A0AA492E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0304F-F9B6-1B44-B87B-48E83A50703C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6D53-8C35-5C49-ACDD-3A0AA492E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3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Wikipedia -Clickstream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l"/>
            <a:r>
              <a:rPr lang="en-US" dirty="0" smtClean="0"/>
              <a:t>Laxmi Amulya Gundala </a:t>
            </a:r>
          </a:p>
          <a:p>
            <a:pPr algn="l"/>
            <a:r>
              <a:rPr lang="en-US" dirty="0" smtClean="0"/>
              <a:t>CS 564 – Visualization Techniques </a:t>
            </a:r>
          </a:p>
          <a:p>
            <a:pPr algn="l"/>
            <a:r>
              <a:rPr lang="en-US" dirty="0" smtClean="0"/>
              <a:t>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Data description: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Wikipedia Clickstream data is available for January and February of 2015, February, March, April and August of 2016. I will be using February 2016 dataset. Each consists of 4 columns. First 2 columns give information about user navigation from ‘</a:t>
            </a:r>
            <a:r>
              <a:rPr lang="en-US" dirty="0" err="1"/>
              <a:t>prev</a:t>
            </a:r>
            <a:r>
              <a:rPr lang="en-US" dirty="0"/>
              <a:t>’ page to ‘</a:t>
            </a:r>
            <a:r>
              <a:rPr lang="en-US" dirty="0" err="1"/>
              <a:t>curr</a:t>
            </a:r>
            <a:r>
              <a:rPr lang="en-US" dirty="0"/>
              <a:t>’ page. Third column tells about the type of navigation:</a:t>
            </a:r>
          </a:p>
          <a:p>
            <a:pPr lvl="0"/>
            <a:r>
              <a:rPr lang="en-US" b="1" dirty="0"/>
              <a:t>Link:</a:t>
            </a:r>
            <a:r>
              <a:rPr lang="en-US" dirty="0"/>
              <a:t> wiki-article to wiki-article through links existing in the page.</a:t>
            </a:r>
          </a:p>
          <a:p>
            <a:pPr lvl="0"/>
            <a:r>
              <a:rPr lang="en-US" b="1" dirty="0"/>
              <a:t>Other:</a:t>
            </a:r>
            <a:r>
              <a:rPr lang="en-US" dirty="0"/>
              <a:t> wiki-article to wiki-article through a search box i.e., no direct page links between them.</a:t>
            </a:r>
          </a:p>
          <a:p>
            <a:pPr lvl="0"/>
            <a:r>
              <a:rPr lang="en-US" b="1" dirty="0"/>
              <a:t>External:</a:t>
            </a:r>
            <a:r>
              <a:rPr lang="en-US" dirty="0"/>
              <a:t> some search engine like google, yahoo or any external website to wiki-article.</a:t>
            </a:r>
          </a:p>
          <a:p>
            <a:pPr marL="0" indent="0">
              <a:buNone/>
            </a:pPr>
            <a:r>
              <a:rPr lang="en-US" dirty="0"/>
              <a:t>The forth column, give the information about number of hits from ‘</a:t>
            </a:r>
            <a:r>
              <a:rPr lang="en-US" dirty="0" err="1"/>
              <a:t>prev</a:t>
            </a:r>
            <a:r>
              <a:rPr lang="en-US" dirty="0"/>
              <a:t>’ page to ‘</a:t>
            </a:r>
            <a:r>
              <a:rPr lang="en-US" dirty="0" err="1"/>
              <a:t>curr</a:t>
            </a:r>
            <a:r>
              <a:rPr lang="en-US" dirty="0"/>
              <a:t>’ page.</a:t>
            </a:r>
          </a:p>
          <a:p>
            <a:pPr marL="0" indent="0">
              <a:buNone/>
            </a:pPr>
            <a:r>
              <a:rPr lang="en-US" dirty="0"/>
              <a:t>The data for the project is filtered from February 2016 ‘External’ type of pages where users navigated from pages like ‘Facebook’, ‘Google’, ‘Bing’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0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44" y="933911"/>
            <a:ext cx="8956965" cy="499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0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86"/>
          <a:stretch/>
        </p:blipFill>
        <p:spPr>
          <a:xfrm>
            <a:off x="1572490" y="1040524"/>
            <a:ext cx="9164782" cy="527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8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Future Enhancements: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More datasets from different ‘types’ in February can be added. </a:t>
            </a:r>
          </a:p>
          <a:p>
            <a:pPr lvl="0"/>
            <a:r>
              <a:rPr lang="en-US" dirty="0"/>
              <a:t>More months of 2016 can be included for visualization.</a:t>
            </a:r>
          </a:p>
          <a:p>
            <a:pPr lvl="0"/>
            <a:r>
              <a:rPr lang="en-US" dirty="0"/>
              <a:t>A scroll bar can be added for legend, as it is using more space on the web page.</a:t>
            </a:r>
          </a:p>
          <a:p>
            <a:pPr lvl="0"/>
            <a:r>
              <a:rPr lang="en-US" dirty="0"/>
              <a:t>Multiple diagrams (bar charts) can be included for different datasets so as to compare hit count of various pages with different ‘</a:t>
            </a:r>
            <a:r>
              <a:rPr lang="en-US" dirty="0" err="1"/>
              <a:t>prev</a:t>
            </a:r>
            <a:r>
              <a:rPr lang="en-US" dirty="0"/>
              <a:t>’ pages like Google, Facebook, Bing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5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269</Words>
  <Application>Microsoft Macintosh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Wikipedia -Clickstream</vt:lpstr>
      <vt:lpstr>PowerPoint Presentation</vt:lpstr>
      <vt:lpstr>PowerPoint Presentation</vt:lpstr>
      <vt:lpstr>PowerPoint Presentation</vt:lpstr>
      <vt:lpstr>Future Enhancements: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Wikipedia -Clickstream</dc:title>
  <dc:creator>Laxmi Amulya Gundala</dc:creator>
  <cp:lastModifiedBy>Laxmi Amulya Gundala</cp:lastModifiedBy>
  <cp:revision>2</cp:revision>
  <dcterms:created xsi:type="dcterms:W3CDTF">2016-12-14T22:31:13Z</dcterms:created>
  <dcterms:modified xsi:type="dcterms:W3CDTF">2016-12-15T20:29:38Z</dcterms:modified>
</cp:coreProperties>
</file>