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2"/>
  </p:notesMasterIdLst>
  <p:sldIdLst>
    <p:sldId id="403" r:id="rId4"/>
    <p:sldId id="412" r:id="rId5"/>
    <p:sldId id="404" r:id="rId6"/>
    <p:sldId id="407" r:id="rId7"/>
    <p:sldId id="408" r:id="rId8"/>
    <p:sldId id="414" r:id="rId9"/>
    <p:sldId id="411" r:id="rId10"/>
    <p:sldId id="413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9" autoAdjust="0"/>
    <p:restoredTop sz="96196" autoAdjust="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3251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0" y="5574559"/>
            <a:ext cx="52374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Diego P. </a:t>
            </a:r>
            <a:r>
              <a:rPr lang="pt-BR" altLang="ko-KR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Luiz Gustavo A. Silva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Johnny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Demetrius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Vagner M.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0" y="4601195"/>
            <a:ext cx="5250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5612628" y="1728239"/>
            <a:ext cx="5351450" cy="812413"/>
            <a:chOff x="5616952" y="2519949"/>
            <a:chExt cx="5351450" cy="8124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cs typeface="Arial" pitchFamily="34" charset="0"/>
                  </a:rPr>
                  <a:t>Definição</a:t>
                </a:r>
                <a:r>
                  <a:rPr lang="en-US" altLang="ko-KR" sz="1200" dirty="0">
                    <a:cs typeface="Arial" pitchFamily="34" charset="0"/>
                  </a:rPr>
                  <a:t> do </a:t>
                </a:r>
                <a:r>
                  <a:rPr lang="en-US" altLang="ko-KR" sz="1200" dirty="0" err="1">
                    <a:cs typeface="Arial" pitchFamily="34" charset="0"/>
                  </a:rPr>
                  <a:t>objeto</a:t>
                </a:r>
                <a:r>
                  <a:rPr lang="en-US" altLang="ko-KR" sz="1200" dirty="0"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cs typeface="Arial" pitchFamily="34" charset="0"/>
                  </a:rPr>
                  <a:t>estudo</a:t>
                </a:r>
                <a:r>
                  <a:rPr lang="en-US" altLang="ko-KR" sz="1200" dirty="0">
                    <a:cs typeface="Arial" pitchFamily="34" charset="0"/>
                  </a:rPr>
                  <a:t> e </a:t>
                </a:r>
                <a:r>
                  <a:rPr lang="en-US" altLang="ko-KR" sz="1200" dirty="0" err="1">
                    <a:cs typeface="Arial" pitchFamily="34" charset="0"/>
                  </a:rPr>
                  <a:t>problemática</a:t>
                </a:r>
                <a:r>
                  <a:rPr lang="en-US" altLang="ko-KR" sz="1200" dirty="0"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cs typeface="Arial" pitchFamily="34" charset="0"/>
                  </a:rPr>
                  <a:t>envolvida</a:t>
                </a:r>
                <a:r>
                  <a:rPr lang="en-US" altLang="ko-KR" sz="1200" dirty="0"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cs typeface="Arial" pitchFamily="34" charset="0"/>
                  </a:rPr>
                  <a:t>DEFINIÇÃO DO PROBLEMA</a:t>
                </a:r>
                <a:endParaRPr lang="ko-KR" altLang="en-US" sz="2400" b="1" dirty="0"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01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EFF719-BE80-4294-AE80-D8BDD4A6F51E}"/>
              </a:ext>
            </a:extLst>
          </p:cNvPr>
          <p:cNvGrpSpPr/>
          <p:nvPr/>
        </p:nvGrpSpPr>
        <p:grpSpPr>
          <a:xfrm>
            <a:off x="5612628" y="2828616"/>
            <a:ext cx="5351450" cy="812413"/>
            <a:chOff x="5616952" y="2519949"/>
            <a:chExt cx="5351450" cy="8124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F0793B-F456-4372-9968-14B1B4CC92FE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13A8D8-E9F3-4462-B979-57705D4707C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cs typeface="Arial" pitchFamily="34" charset="0"/>
                  </a:rPr>
                  <a:t>Descrição</a:t>
                </a:r>
                <a:r>
                  <a:rPr lang="en-US" altLang="ko-KR" sz="1200" dirty="0">
                    <a:cs typeface="Arial" pitchFamily="34" charset="0"/>
                  </a:rPr>
                  <a:t> do </a:t>
                </a:r>
                <a:r>
                  <a:rPr lang="en-US" altLang="ko-KR" sz="1200" i="1" dirty="0">
                    <a:cs typeface="Arial" pitchFamily="34" charset="0"/>
                  </a:rPr>
                  <a:t>dataset</a:t>
                </a:r>
                <a:r>
                  <a:rPr lang="en-US" altLang="ko-KR" sz="1200" dirty="0">
                    <a:cs typeface="Arial" pitchFamily="34" charset="0"/>
                  </a:rPr>
                  <a:t> e das </a:t>
                </a:r>
                <a:r>
                  <a:rPr lang="en-US" altLang="ko-KR" sz="1200" dirty="0" err="1">
                    <a:cs typeface="Arial" pitchFamily="34" charset="0"/>
                  </a:rPr>
                  <a:t>características</a:t>
                </a:r>
                <a:r>
                  <a:rPr lang="en-US" altLang="ko-KR" sz="1200" dirty="0"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C4717-4026-4D05-A2CF-7DD355C7938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cs typeface="Arial" pitchFamily="34" charset="0"/>
                  </a:rPr>
                  <a:t>CONJUNTO DE DADOS</a:t>
                </a:r>
                <a:endParaRPr lang="ko-KR" altLang="en-US" sz="2400" b="1" dirty="0"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5D30CB-5C36-4D09-BC90-0B224EA2A980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02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93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4500" y="1066424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normal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35178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Normal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CMD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116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CMH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normal;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76904"/>
              </p:ext>
            </p:extLst>
          </p:nvPr>
        </p:nvGraphicFramePr>
        <p:xfrm>
          <a:off x="48000" y="1860893"/>
          <a:ext cx="12096000" cy="41998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CARACTERÍSTICA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VALORES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Idade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Sexo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Nominal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800" dirty="0">
                          <a:effectLst/>
                          <a:latin typeface="+mj-lt"/>
                        </a:rPr>
                        <a:t>)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Hough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imagens cardíacas tridimensionais por conteúdo</a:t>
            </a:r>
            <a:r>
              <a:rPr lang="pt-BR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KUMAR, V.; ABBAS, A. K.; FAUSTO, N.; ASTER, J. C.. </a:t>
            </a:r>
            <a:r>
              <a:rPr lang="pt-BR" b="1" dirty="0">
                <a:cs typeface="Arial" pitchFamily="34" charset="0"/>
              </a:rPr>
              <a:t>Robbins &amp; </a:t>
            </a:r>
            <a:r>
              <a:rPr lang="pt-BR" b="1" dirty="0" err="1">
                <a:cs typeface="Arial" pitchFamily="34" charset="0"/>
              </a:rPr>
              <a:t>Cotran</a:t>
            </a:r>
            <a:r>
              <a:rPr lang="pt-BR" b="1" dirty="0">
                <a:cs typeface="Arial" pitchFamily="34" charset="0"/>
              </a:rPr>
              <a:t> – Patologia: Bases Patológicas das Doenças</a:t>
            </a:r>
            <a:r>
              <a:rPr lang="pt-BR" dirty="0">
                <a:cs typeface="Arial" pitchFamily="34" charset="0"/>
              </a:rPr>
              <a:t>. 8 ed. Rio de Janeiro: Elsevier, 2010.</a:t>
            </a: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7EB02D49-8C0B-40D9-818D-EACE6BC422B7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088F0E76-DED9-47A2-9146-B3DD1A3BBB79}"/>
              </a:ext>
            </a:extLst>
          </p:cNvPr>
          <p:cNvSpPr/>
          <p:nvPr/>
        </p:nvSpPr>
        <p:spPr>
          <a:xfrm>
            <a:off x="11349784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927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Silva;Johnny Demetrius;Vagner Mendonça Gonçalves</dc:creator>
  <cp:lastModifiedBy>Vagner Mendonça Gonçalves</cp:lastModifiedBy>
  <cp:revision>148</cp:revision>
  <dcterms:created xsi:type="dcterms:W3CDTF">2018-04-24T17:14:44Z</dcterms:created>
  <dcterms:modified xsi:type="dcterms:W3CDTF">2020-04-06T22:14:43Z</dcterms:modified>
</cp:coreProperties>
</file>