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6"/>
  </p:notesMasterIdLst>
  <p:sldIdLst>
    <p:sldId id="403" r:id="rId4"/>
    <p:sldId id="412" r:id="rId5"/>
    <p:sldId id="404" r:id="rId6"/>
    <p:sldId id="407" r:id="rId7"/>
    <p:sldId id="408" r:id="rId8"/>
    <p:sldId id="414" r:id="rId9"/>
    <p:sldId id="411" r:id="rId10"/>
    <p:sldId id="416" r:id="rId11"/>
    <p:sldId id="417" r:id="rId12"/>
    <p:sldId id="418" r:id="rId13"/>
    <p:sldId id="419" r:id="rId14"/>
    <p:sldId id="413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9" autoAdjust="0"/>
    <p:restoredTop sz="96196" autoAdjust="0"/>
  </p:normalViewPr>
  <p:slideViewPr>
    <p:cSldViewPr snapToGrid="0">
      <p:cViewPr>
        <p:scale>
          <a:sx n="66" d="100"/>
          <a:sy n="66" d="100"/>
        </p:scale>
        <p:origin x="828" y="210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DB4A-D8B6-444A-97FC-B379347A49B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00DC-7169-4755-83CA-EBF300ECEE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7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6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5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81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21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8FC25A-26D1-447D-8BF3-6C830B7595B4}"/>
              </a:ext>
            </a:extLst>
          </p:cNvPr>
          <p:cNvGrpSpPr/>
          <p:nvPr userDrawn="1"/>
        </p:nvGrpSpPr>
        <p:grpSpPr>
          <a:xfrm>
            <a:off x="10261986" y="107789"/>
            <a:ext cx="1739082" cy="1178086"/>
            <a:chOff x="8502423" y="107789"/>
            <a:chExt cx="1584119" cy="107311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4E9106-DBD1-49D0-BE11-20F3999D1A10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00284D-ECE3-49F1-B11F-558A94A1818A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218247-C662-4110-AA83-0859D57356FD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BEC96B-308F-438D-A72B-964307DA8ADE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F01877-12E9-46F3-A7FE-A0475ADABCE8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370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9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7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F6E0C26-A507-4EAB-B348-28CBA16CD353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1" r:id="rId2"/>
    <p:sldLayoutId id="2147483752" r:id="rId3"/>
    <p:sldLayoutId id="2147483753" r:id="rId4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1">
            <a:extLst>
              <a:ext uri="{FF2B5EF4-FFF2-40B4-BE49-F238E27FC236}">
                <a16:creationId xmlns:a16="http://schemas.microsoft.com/office/drawing/2014/main" id="{01C15530-55E7-40D0-AC0C-C54537AE6A6E}"/>
              </a:ext>
            </a:extLst>
          </p:cNvPr>
          <p:cNvSpPr/>
          <p:nvPr userDrawn="1"/>
        </p:nvSpPr>
        <p:spPr>
          <a:xfrm>
            <a:off x="11770891" y="0"/>
            <a:ext cx="421108" cy="6858000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0D75E862-CAFE-45BB-A9C7-419C00BF8DEB}"/>
              </a:ext>
            </a:extLst>
          </p:cNvPr>
          <p:cNvSpPr/>
          <p:nvPr userDrawn="1"/>
        </p:nvSpPr>
        <p:spPr>
          <a:xfrm>
            <a:off x="11349783" y="0"/>
            <a:ext cx="421108" cy="6858000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D535D1-F7A0-4534-8DA9-6A7C24C75A7B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7" r:id="rId4"/>
    <p:sldLayoutId id="2147483740" r:id="rId5"/>
    <p:sldLayoutId id="2147483739" r:id="rId6"/>
    <p:sldLayoutId id="2147483736" r:id="rId7"/>
    <p:sldLayoutId id="2147483741" r:id="rId8"/>
    <p:sldLayoutId id="2147483744" r:id="rId9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E33935-F8A8-4DF8-84E6-3AEA42147905}"/>
              </a:ext>
            </a:extLst>
          </p:cNvPr>
          <p:cNvSpPr txBox="1"/>
          <p:nvPr userDrawn="1"/>
        </p:nvSpPr>
        <p:spPr>
          <a:xfrm>
            <a:off x="11472000" y="6488668"/>
            <a:ext cx="72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114B39BF-1D3B-4D2B-B861-ECDA35E33124}" type="slidenum">
              <a:rPr lang="pt-BR" sz="1800" b="1" smtClean="0">
                <a:latin typeface="+mj-lt"/>
              </a:rPr>
              <a:pPr algn="r"/>
              <a:t>‹nº›</a:t>
            </a:fld>
            <a:endParaRPr lang="pt-BR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C0A7B791-D56B-4AC2-A60F-53EEC5785E22}"/>
              </a:ext>
            </a:extLst>
          </p:cNvPr>
          <p:cNvSpPr>
            <a:spLocks noChangeAspect="1"/>
          </p:cNvSpPr>
          <p:nvPr/>
        </p:nvSpPr>
        <p:spPr>
          <a:xfrm>
            <a:off x="7294876" y="1762753"/>
            <a:ext cx="3657600" cy="3657600"/>
          </a:xfrm>
          <a:prstGeom prst="donut">
            <a:avLst>
              <a:gd name="adj" fmla="val 18423"/>
            </a:avLst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81DC29-8C0F-46E2-AD33-C02B6016F878}"/>
              </a:ext>
            </a:extLst>
          </p:cNvPr>
          <p:cNvSpPr/>
          <p:nvPr/>
        </p:nvSpPr>
        <p:spPr>
          <a:xfrm>
            <a:off x="8209276" y="2677153"/>
            <a:ext cx="1828800" cy="1828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D10FE8-39B8-4E01-94CC-E1977386AFDE}"/>
              </a:ext>
            </a:extLst>
          </p:cNvPr>
          <p:cNvSpPr>
            <a:spLocks noChangeAspect="1"/>
          </p:cNvSpPr>
          <p:nvPr/>
        </p:nvSpPr>
        <p:spPr>
          <a:xfrm>
            <a:off x="5237476" y="-294647"/>
            <a:ext cx="7772400" cy="777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F83675-EF31-483A-8929-4FE1A77682E2}"/>
              </a:ext>
            </a:extLst>
          </p:cNvPr>
          <p:cNvSpPr>
            <a:spLocks noChangeAspect="1"/>
          </p:cNvSpPr>
          <p:nvPr/>
        </p:nvSpPr>
        <p:spPr>
          <a:xfrm>
            <a:off x="6609076" y="1076953"/>
            <a:ext cx="5029200" cy="5029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D0DA70-EE0C-47BC-942A-2D81B4C77C57}"/>
              </a:ext>
            </a:extLst>
          </p:cNvPr>
          <p:cNvSpPr>
            <a:spLocks noChangeAspect="1"/>
          </p:cNvSpPr>
          <p:nvPr/>
        </p:nvSpPr>
        <p:spPr>
          <a:xfrm>
            <a:off x="5923276" y="391153"/>
            <a:ext cx="6400800" cy="6400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3D509-8874-4515-A3F2-2429F7506825}"/>
              </a:ext>
            </a:extLst>
          </p:cNvPr>
          <p:cNvSpPr/>
          <p:nvPr/>
        </p:nvSpPr>
        <p:spPr>
          <a:xfrm>
            <a:off x="9054271" y="2602894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A0A653-9A57-4D23-8885-9BAEE4D74DFC}"/>
              </a:ext>
            </a:extLst>
          </p:cNvPr>
          <p:cNvSpPr/>
          <p:nvPr/>
        </p:nvSpPr>
        <p:spPr>
          <a:xfrm>
            <a:off x="9823892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845643-1BF4-4244-AA81-0C3C8571C7E2}"/>
              </a:ext>
            </a:extLst>
          </p:cNvPr>
          <p:cNvSpPr/>
          <p:nvPr/>
        </p:nvSpPr>
        <p:spPr>
          <a:xfrm>
            <a:off x="8237564" y="3963687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F52E91-EE0C-47C8-90FB-84FEE44B16AC}"/>
              </a:ext>
            </a:extLst>
          </p:cNvPr>
          <p:cNvSpPr/>
          <p:nvPr/>
        </p:nvSpPr>
        <p:spPr>
          <a:xfrm>
            <a:off x="9823892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38A906-DA27-4809-9120-BB3AEB0EF488}"/>
              </a:ext>
            </a:extLst>
          </p:cNvPr>
          <p:cNvSpPr/>
          <p:nvPr/>
        </p:nvSpPr>
        <p:spPr>
          <a:xfrm>
            <a:off x="8237564" y="3091678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794685-298B-451E-8EF2-3A0346C23535}"/>
              </a:ext>
            </a:extLst>
          </p:cNvPr>
          <p:cNvSpPr/>
          <p:nvPr/>
        </p:nvSpPr>
        <p:spPr>
          <a:xfrm>
            <a:off x="9054271" y="4411540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0979FF-61BC-4DC5-8BD9-8A5CBAB93D27}"/>
              </a:ext>
            </a:extLst>
          </p:cNvPr>
          <p:cNvGrpSpPr/>
          <p:nvPr/>
        </p:nvGrpSpPr>
        <p:grpSpPr>
          <a:xfrm>
            <a:off x="8504693" y="2930102"/>
            <a:ext cx="1206342" cy="1356714"/>
            <a:chOff x="7322277" y="4321169"/>
            <a:chExt cx="1919053" cy="2158265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4DB4DAE-1BA3-4EC7-8CB4-F9BB5C97F7FD}"/>
                </a:ext>
              </a:extLst>
            </p:cNvPr>
            <p:cNvSpPr/>
            <p:nvPr/>
          </p:nvSpPr>
          <p:spPr>
            <a:xfrm>
              <a:off x="7992414" y="5103900"/>
              <a:ext cx="575537" cy="575537"/>
            </a:xfrm>
            <a:custGeom>
              <a:avLst/>
              <a:gdLst>
                <a:gd name="connsiteX0" fmla="*/ 298183 w 575537"/>
                <a:gd name="connsiteY0" fmla="*/ 531276 h 575537"/>
                <a:gd name="connsiteX1" fmla="*/ 531276 w 575537"/>
                <a:gd name="connsiteY1" fmla="*/ 298183 h 575537"/>
                <a:gd name="connsiteX2" fmla="*/ 298183 w 575537"/>
                <a:gd name="connsiteY2" fmla="*/ 65091 h 575537"/>
                <a:gd name="connsiteX3" fmla="*/ 65091 w 575537"/>
                <a:gd name="connsiteY3" fmla="*/ 298183 h 575537"/>
                <a:gd name="connsiteX4" fmla="*/ 298183 w 575537"/>
                <a:gd name="connsiteY4" fmla="*/ 531276 h 5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37" h="575537">
                  <a:moveTo>
                    <a:pt x="298183" y="531276"/>
                  </a:moveTo>
                  <a:cubicBezTo>
                    <a:pt x="427679" y="531276"/>
                    <a:pt x="531276" y="424801"/>
                    <a:pt x="531276" y="298183"/>
                  </a:cubicBezTo>
                  <a:cubicBezTo>
                    <a:pt x="531276" y="168687"/>
                    <a:pt x="424801" y="65091"/>
                    <a:pt x="298183" y="65091"/>
                  </a:cubicBezTo>
                  <a:cubicBezTo>
                    <a:pt x="168687" y="65091"/>
                    <a:pt x="65091" y="171565"/>
                    <a:pt x="65091" y="298183"/>
                  </a:cubicBezTo>
                  <a:cubicBezTo>
                    <a:pt x="65091" y="424801"/>
                    <a:pt x="168687" y="531276"/>
                    <a:pt x="298183" y="531276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1C7BEEF-E1D4-45E7-9B64-7DBF32BEBC14}"/>
                </a:ext>
              </a:extLst>
            </p:cNvPr>
            <p:cNvSpPr/>
            <p:nvPr/>
          </p:nvSpPr>
          <p:spPr>
            <a:xfrm>
              <a:off x="7322277" y="4745313"/>
              <a:ext cx="1899274" cy="1237406"/>
            </a:xfrm>
            <a:custGeom>
              <a:avLst/>
              <a:gdLst>
                <a:gd name="connsiteX0" fmla="*/ 1860403 w 1899273"/>
                <a:gd name="connsiteY0" fmla="*/ 158931 h 1237405"/>
                <a:gd name="connsiteX1" fmla="*/ 784148 w 1899273"/>
                <a:gd name="connsiteY1" fmla="*/ 345981 h 1237405"/>
                <a:gd name="connsiteX2" fmla="*/ 84870 w 1899273"/>
                <a:gd name="connsiteY2" fmla="*/ 1183388 h 1237405"/>
                <a:gd name="connsiteX3" fmla="*/ 139546 w 1899273"/>
                <a:gd name="connsiteY3" fmla="*/ 1151733 h 1237405"/>
                <a:gd name="connsiteX4" fmla="*/ 815803 w 1899273"/>
                <a:gd name="connsiteY4" fmla="*/ 400657 h 1237405"/>
                <a:gd name="connsiteX5" fmla="*/ 1805727 w 1899273"/>
                <a:gd name="connsiteY5" fmla="*/ 190586 h 1237405"/>
                <a:gd name="connsiteX6" fmla="*/ 1860403 w 1899273"/>
                <a:gd name="connsiteY6" fmla="*/ 15893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60403" y="158931"/>
                  </a:moveTo>
                  <a:cubicBezTo>
                    <a:pt x="1756807" y="-19486"/>
                    <a:pt x="1276233" y="63967"/>
                    <a:pt x="784148" y="345981"/>
                  </a:cubicBezTo>
                  <a:cubicBezTo>
                    <a:pt x="294941" y="627994"/>
                    <a:pt x="-18726" y="1002093"/>
                    <a:pt x="84870" y="1183388"/>
                  </a:cubicBezTo>
                  <a:lnTo>
                    <a:pt x="139546" y="1151733"/>
                  </a:lnTo>
                  <a:cubicBezTo>
                    <a:pt x="53216" y="1002093"/>
                    <a:pt x="358251" y="665404"/>
                    <a:pt x="815803" y="400657"/>
                  </a:cubicBezTo>
                  <a:cubicBezTo>
                    <a:pt x="1276233" y="135910"/>
                    <a:pt x="1719397" y="40946"/>
                    <a:pt x="1805727" y="190586"/>
                  </a:cubicBezTo>
                  <a:lnTo>
                    <a:pt x="1860403" y="15893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638CAA8-EB3E-4444-A918-EB2D11B74A16}"/>
                </a:ext>
              </a:extLst>
            </p:cNvPr>
            <p:cNvSpPr/>
            <p:nvPr/>
          </p:nvSpPr>
          <p:spPr>
            <a:xfrm>
              <a:off x="7342056" y="4839153"/>
              <a:ext cx="1899274" cy="1237406"/>
            </a:xfrm>
            <a:custGeom>
              <a:avLst/>
              <a:gdLst>
                <a:gd name="connsiteX0" fmla="*/ 1840624 w 1899273"/>
                <a:gd name="connsiteY0" fmla="*/ 65091 h 1237405"/>
                <a:gd name="connsiteX1" fmla="*/ 1138468 w 1899273"/>
                <a:gd name="connsiteY1" fmla="*/ 899620 h 1237405"/>
                <a:gd name="connsiteX2" fmla="*/ 65091 w 1899273"/>
                <a:gd name="connsiteY2" fmla="*/ 1089547 h 1237405"/>
                <a:gd name="connsiteX3" fmla="*/ 119767 w 1899273"/>
                <a:gd name="connsiteY3" fmla="*/ 1057893 h 1237405"/>
                <a:gd name="connsiteX4" fmla="*/ 1109691 w 1899273"/>
                <a:gd name="connsiteY4" fmla="*/ 847822 h 1237405"/>
                <a:gd name="connsiteX5" fmla="*/ 1785948 w 1899273"/>
                <a:gd name="connsiteY5" fmla="*/ 96745 h 1237405"/>
                <a:gd name="connsiteX6" fmla="*/ 1840624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1840624" y="65091"/>
                  </a:moveTo>
                  <a:cubicBezTo>
                    <a:pt x="1944220" y="243507"/>
                    <a:pt x="1630552" y="617607"/>
                    <a:pt x="1138468" y="899620"/>
                  </a:cubicBezTo>
                  <a:cubicBezTo>
                    <a:pt x="649261" y="1184511"/>
                    <a:pt x="168687" y="1267964"/>
                    <a:pt x="65091" y="1089547"/>
                  </a:cubicBezTo>
                  <a:lnTo>
                    <a:pt x="119767" y="1057893"/>
                  </a:lnTo>
                  <a:cubicBezTo>
                    <a:pt x="206097" y="1207532"/>
                    <a:pt x="649261" y="1112569"/>
                    <a:pt x="1109691" y="847822"/>
                  </a:cubicBezTo>
                  <a:cubicBezTo>
                    <a:pt x="1570121" y="583074"/>
                    <a:pt x="1872278" y="246385"/>
                    <a:pt x="1785948" y="96745"/>
                  </a:cubicBezTo>
                  <a:lnTo>
                    <a:pt x="1840624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26067CC-2321-4236-870D-D459A4784BCA}"/>
                </a:ext>
              </a:extLst>
            </p:cNvPr>
            <p:cNvSpPr/>
            <p:nvPr/>
          </p:nvSpPr>
          <p:spPr>
            <a:xfrm>
              <a:off x="7342056" y="4744038"/>
              <a:ext cx="1899274" cy="1237406"/>
            </a:xfrm>
            <a:custGeom>
              <a:avLst/>
              <a:gdLst>
                <a:gd name="connsiteX0" fmla="*/ 65091 w 1899273"/>
                <a:gd name="connsiteY0" fmla="*/ 160206 h 1237405"/>
                <a:gd name="connsiteX1" fmla="*/ 1138468 w 1899273"/>
                <a:gd name="connsiteY1" fmla="*/ 347255 h 1237405"/>
                <a:gd name="connsiteX2" fmla="*/ 1840624 w 1899273"/>
                <a:gd name="connsiteY2" fmla="*/ 1184662 h 1237405"/>
                <a:gd name="connsiteX3" fmla="*/ 1785948 w 1899273"/>
                <a:gd name="connsiteY3" fmla="*/ 1153008 h 1237405"/>
                <a:gd name="connsiteX4" fmla="*/ 1109691 w 1899273"/>
                <a:gd name="connsiteY4" fmla="*/ 401931 h 1237405"/>
                <a:gd name="connsiteX5" fmla="*/ 119767 w 1899273"/>
                <a:gd name="connsiteY5" fmla="*/ 188983 h 1237405"/>
                <a:gd name="connsiteX6" fmla="*/ 65091 w 1899273"/>
                <a:gd name="connsiteY6" fmla="*/ 160206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65091" y="160206"/>
                  </a:moveTo>
                  <a:cubicBezTo>
                    <a:pt x="168687" y="-21089"/>
                    <a:pt x="649261" y="65242"/>
                    <a:pt x="1138468" y="347255"/>
                  </a:cubicBezTo>
                  <a:cubicBezTo>
                    <a:pt x="1627675" y="629269"/>
                    <a:pt x="1944220" y="1003368"/>
                    <a:pt x="1840624" y="1184662"/>
                  </a:cubicBezTo>
                  <a:lnTo>
                    <a:pt x="1785948" y="1153008"/>
                  </a:lnTo>
                  <a:cubicBezTo>
                    <a:pt x="1872278" y="1003368"/>
                    <a:pt x="1570121" y="666679"/>
                    <a:pt x="1109691" y="401931"/>
                  </a:cubicBezTo>
                  <a:cubicBezTo>
                    <a:pt x="649261" y="137184"/>
                    <a:pt x="206097" y="42220"/>
                    <a:pt x="119767" y="188983"/>
                  </a:cubicBezTo>
                  <a:lnTo>
                    <a:pt x="65091" y="160206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631C10B-7B2E-4ED2-B1F6-47D2F36F1612}"/>
                </a:ext>
              </a:extLst>
            </p:cNvPr>
            <p:cNvSpPr/>
            <p:nvPr/>
          </p:nvSpPr>
          <p:spPr>
            <a:xfrm>
              <a:off x="7322277" y="4839153"/>
              <a:ext cx="1899274" cy="1237406"/>
            </a:xfrm>
            <a:custGeom>
              <a:avLst/>
              <a:gdLst>
                <a:gd name="connsiteX0" fmla="*/ 84870 w 1899273"/>
                <a:gd name="connsiteY0" fmla="*/ 65091 h 1237405"/>
                <a:gd name="connsiteX1" fmla="*/ 784148 w 1899273"/>
                <a:gd name="connsiteY1" fmla="*/ 899620 h 1237405"/>
                <a:gd name="connsiteX2" fmla="*/ 1860403 w 1899273"/>
                <a:gd name="connsiteY2" fmla="*/ 1086670 h 1237405"/>
                <a:gd name="connsiteX3" fmla="*/ 1805727 w 1899273"/>
                <a:gd name="connsiteY3" fmla="*/ 1055015 h 1237405"/>
                <a:gd name="connsiteX4" fmla="*/ 815803 w 1899273"/>
                <a:gd name="connsiteY4" fmla="*/ 844944 h 1237405"/>
                <a:gd name="connsiteX5" fmla="*/ 139546 w 1899273"/>
                <a:gd name="connsiteY5" fmla="*/ 93867 h 1237405"/>
                <a:gd name="connsiteX6" fmla="*/ 84870 w 1899273"/>
                <a:gd name="connsiteY6" fmla="*/ 65091 h 123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273" h="1237405">
                  <a:moveTo>
                    <a:pt x="84870" y="65091"/>
                  </a:moveTo>
                  <a:cubicBezTo>
                    <a:pt x="-18726" y="243507"/>
                    <a:pt x="294941" y="617607"/>
                    <a:pt x="784148" y="899620"/>
                  </a:cubicBezTo>
                  <a:cubicBezTo>
                    <a:pt x="1273355" y="1181633"/>
                    <a:pt x="1756807" y="1267964"/>
                    <a:pt x="1860403" y="1086670"/>
                  </a:cubicBezTo>
                  <a:lnTo>
                    <a:pt x="1805727" y="1055015"/>
                  </a:lnTo>
                  <a:cubicBezTo>
                    <a:pt x="1719397" y="1204655"/>
                    <a:pt x="1276233" y="1109691"/>
                    <a:pt x="815803" y="844944"/>
                  </a:cubicBezTo>
                  <a:cubicBezTo>
                    <a:pt x="355373" y="580197"/>
                    <a:pt x="53216" y="243507"/>
                    <a:pt x="139546" y="93867"/>
                  </a:cubicBezTo>
                  <a:lnTo>
                    <a:pt x="84870" y="65091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C37AD9F-5F73-47A8-BB66-2BADA638D55A}"/>
                </a:ext>
              </a:extLst>
            </p:cNvPr>
            <p:cNvSpPr/>
            <p:nvPr/>
          </p:nvSpPr>
          <p:spPr>
            <a:xfrm>
              <a:off x="7860040" y="4321169"/>
              <a:ext cx="489207" cy="2158265"/>
            </a:xfrm>
            <a:custGeom>
              <a:avLst/>
              <a:gdLst>
                <a:gd name="connsiteX0" fmla="*/ 439190 w 489206"/>
                <a:gd name="connsiteY0" fmla="*/ 2114004 h 2158265"/>
                <a:gd name="connsiteX1" fmla="*/ 65091 w 489206"/>
                <a:gd name="connsiteY1" fmla="*/ 1089547 h 2158265"/>
                <a:gd name="connsiteX2" fmla="*/ 439190 w 489206"/>
                <a:gd name="connsiteY2" fmla="*/ 65091 h 2158265"/>
                <a:gd name="connsiteX3" fmla="*/ 439190 w 489206"/>
                <a:gd name="connsiteY3" fmla="*/ 128400 h 2158265"/>
                <a:gd name="connsiteX4" fmla="*/ 128400 w 489206"/>
                <a:gd name="connsiteY4" fmla="*/ 1089547 h 2158265"/>
                <a:gd name="connsiteX5" fmla="*/ 439190 w 489206"/>
                <a:gd name="connsiteY5" fmla="*/ 2050695 h 2158265"/>
                <a:gd name="connsiteX6" fmla="*/ 439190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439190" y="2114004"/>
                  </a:moveTo>
                  <a:cubicBezTo>
                    <a:pt x="231996" y="2114004"/>
                    <a:pt x="65091" y="1656452"/>
                    <a:pt x="65091" y="1089547"/>
                  </a:cubicBezTo>
                  <a:cubicBezTo>
                    <a:pt x="65091" y="522643"/>
                    <a:pt x="234874" y="65091"/>
                    <a:pt x="439190" y="65091"/>
                  </a:cubicBezTo>
                  <a:lnTo>
                    <a:pt x="439190" y="128400"/>
                  </a:lnTo>
                  <a:cubicBezTo>
                    <a:pt x="266529" y="128400"/>
                    <a:pt x="128400" y="560053"/>
                    <a:pt x="128400" y="1089547"/>
                  </a:cubicBezTo>
                  <a:cubicBezTo>
                    <a:pt x="128400" y="1619042"/>
                    <a:pt x="269406" y="2050695"/>
                    <a:pt x="439190" y="2050695"/>
                  </a:cubicBezTo>
                  <a:lnTo>
                    <a:pt x="439190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8101728-F017-445B-8427-2EE09AEE9817}"/>
                </a:ext>
              </a:extLst>
            </p:cNvPr>
            <p:cNvSpPr/>
            <p:nvPr/>
          </p:nvSpPr>
          <p:spPr>
            <a:xfrm>
              <a:off x="8234139" y="4321169"/>
              <a:ext cx="489207" cy="2158265"/>
            </a:xfrm>
            <a:custGeom>
              <a:avLst/>
              <a:gdLst>
                <a:gd name="connsiteX0" fmla="*/ 65091 w 489206"/>
                <a:gd name="connsiteY0" fmla="*/ 2114004 h 2158265"/>
                <a:gd name="connsiteX1" fmla="*/ 439190 w 489206"/>
                <a:gd name="connsiteY1" fmla="*/ 1089547 h 2158265"/>
                <a:gd name="connsiteX2" fmla="*/ 65091 w 489206"/>
                <a:gd name="connsiteY2" fmla="*/ 65091 h 2158265"/>
                <a:gd name="connsiteX3" fmla="*/ 65091 w 489206"/>
                <a:gd name="connsiteY3" fmla="*/ 128400 h 2158265"/>
                <a:gd name="connsiteX4" fmla="*/ 375881 w 489206"/>
                <a:gd name="connsiteY4" fmla="*/ 1089547 h 2158265"/>
                <a:gd name="connsiteX5" fmla="*/ 65091 w 489206"/>
                <a:gd name="connsiteY5" fmla="*/ 2050695 h 2158265"/>
                <a:gd name="connsiteX6" fmla="*/ 65091 w 489206"/>
                <a:gd name="connsiteY6" fmla="*/ 2114004 h 215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06" h="2158265">
                  <a:moveTo>
                    <a:pt x="65091" y="2114004"/>
                  </a:moveTo>
                  <a:cubicBezTo>
                    <a:pt x="272284" y="2114004"/>
                    <a:pt x="439190" y="1656452"/>
                    <a:pt x="439190" y="1089547"/>
                  </a:cubicBezTo>
                  <a:cubicBezTo>
                    <a:pt x="439190" y="522643"/>
                    <a:pt x="272284" y="65091"/>
                    <a:pt x="65091" y="65091"/>
                  </a:cubicBezTo>
                  <a:lnTo>
                    <a:pt x="65091" y="128400"/>
                  </a:lnTo>
                  <a:cubicBezTo>
                    <a:pt x="237752" y="128400"/>
                    <a:pt x="375881" y="560053"/>
                    <a:pt x="375881" y="1089547"/>
                  </a:cubicBezTo>
                  <a:cubicBezTo>
                    <a:pt x="375881" y="1619042"/>
                    <a:pt x="237752" y="2050695"/>
                    <a:pt x="65091" y="2050695"/>
                  </a:cubicBezTo>
                  <a:lnTo>
                    <a:pt x="65091" y="2114004"/>
                  </a:ln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DF6E6D-1A93-4EDA-8D32-06AC7B0A8E75}"/>
                </a:ext>
              </a:extLst>
            </p:cNvPr>
            <p:cNvSpPr/>
            <p:nvPr/>
          </p:nvSpPr>
          <p:spPr>
            <a:xfrm>
              <a:off x="8939173" y="550102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03ABC14-09CE-46A5-ABC6-E0814E247E39}"/>
                </a:ext>
              </a:extLst>
            </p:cNvPr>
            <p:cNvSpPr/>
            <p:nvPr/>
          </p:nvSpPr>
          <p:spPr>
            <a:xfrm>
              <a:off x="7906083" y="4542751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6506549-558C-46F4-9CA9-C0593F53412A}"/>
                </a:ext>
              </a:extLst>
            </p:cNvPr>
            <p:cNvSpPr/>
            <p:nvPr/>
          </p:nvSpPr>
          <p:spPr>
            <a:xfrm>
              <a:off x="7603926" y="5826200"/>
              <a:ext cx="287769" cy="287769"/>
            </a:xfrm>
            <a:custGeom>
              <a:avLst/>
              <a:gdLst>
                <a:gd name="connsiteX0" fmla="*/ 154299 w 287768"/>
                <a:gd name="connsiteY0" fmla="*/ 243507 h 287768"/>
                <a:gd name="connsiteX1" fmla="*/ 243507 w 287768"/>
                <a:gd name="connsiteY1" fmla="*/ 154299 h 287768"/>
                <a:gd name="connsiteX2" fmla="*/ 154299 w 287768"/>
                <a:gd name="connsiteY2" fmla="*/ 65091 h 287768"/>
                <a:gd name="connsiteX3" fmla="*/ 65091 w 287768"/>
                <a:gd name="connsiteY3" fmla="*/ 154299 h 287768"/>
                <a:gd name="connsiteX4" fmla="*/ 154299 w 287768"/>
                <a:gd name="connsiteY4" fmla="*/ 24350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grpFill/>
            <a:ln w="28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Freeform 9">
            <a:extLst>
              <a:ext uri="{FF2B5EF4-FFF2-40B4-BE49-F238E27FC236}">
                <a16:creationId xmlns:a16="http://schemas.microsoft.com/office/drawing/2014/main" id="{56300BE4-09EE-4440-A68E-B8AA85394FD6}"/>
              </a:ext>
            </a:extLst>
          </p:cNvPr>
          <p:cNvSpPr>
            <a:spLocks noEditPoints="1"/>
          </p:cNvSpPr>
          <p:nvPr/>
        </p:nvSpPr>
        <p:spPr bwMode="auto">
          <a:xfrm>
            <a:off x="8899676" y="154688"/>
            <a:ext cx="399621" cy="295406"/>
          </a:xfrm>
          <a:custGeom>
            <a:avLst/>
            <a:gdLst>
              <a:gd name="T0" fmla="*/ 1251 w 3501"/>
              <a:gd name="T1" fmla="*/ 1386 h 2588"/>
              <a:gd name="T2" fmla="*/ 1383 w 3501"/>
              <a:gd name="T3" fmla="*/ 1398 h 2588"/>
              <a:gd name="T4" fmla="*/ 1496 w 3501"/>
              <a:gd name="T5" fmla="*/ 1304 h 2588"/>
              <a:gd name="T6" fmla="*/ 1696 w 3501"/>
              <a:gd name="T7" fmla="*/ 104 h 2588"/>
              <a:gd name="T8" fmla="*/ 1696 w 3501"/>
              <a:gd name="T9" fmla="*/ 340 h 2588"/>
              <a:gd name="T10" fmla="*/ 1892 w 3501"/>
              <a:gd name="T11" fmla="*/ 1404 h 2588"/>
              <a:gd name="T12" fmla="*/ 2240 w 3501"/>
              <a:gd name="T13" fmla="*/ 1448 h 2588"/>
              <a:gd name="T14" fmla="*/ 2185 w 3501"/>
              <a:gd name="T15" fmla="*/ 1282 h 2588"/>
              <a:gd name="T16" fmla="*/ 2003 w 3501"/>
              <a:gd name="T17" fmla="*/ 1302 h 2588"/>
              <a:gd name="T18" fmla="*/ 1841 w 3501"/>
              <a:gd name="T19" fmla="*/ 1258 h 2588"/>
              <a:gd name="T20" fmla="*/ 1807 w 3501"/>
              <a:gd name="T21" fmla="*/ 284 h 2588"/>
              <a:gd name="T22" fmla="*/ 1809 w 3501"/>
              <a:gd name="T23" fmla="*/ 77 h 2588"/>
              <a:gd name="T24" fmla="*/ 1925 w 3501"/>
              <a:gd name="T25" fmla="*/ 6 h 2588"/>
              <a:gd name="T26" fmla="*/ 2012 w 3501"/>
              <a:gd name="T27" fmla="*/ 140 h 2588"/>
              <a:gd name="T28" fmla="*/ 2009 w 3501"/>
              <a:gd name="T29" fmla="*/ 1124 h 2588"/>
              <a:gd name="T30" fmla="*/ 2303 w 3501"/>
              <a:gd name="T31" fmla="*/ 1157 h 2588"/>
              <a:gd name="T32" fmla="*/ 2261 w 3501"/>
              <a:gd name="T33" fmla="*/ 1071 h 2588"/>
              <a:gd name="T34" fmla="*/ 2096 w 3501"/>
              <a:gd name="T35" fmla="*/ 911 h 2588"/>
              <a:gd name="T36" fmla="*/ 2061 w 3501"/>
              <a:gd name="T37" fmla="*/ 557 h 2588"/>
              <a:gd name="T38" fmla="*/ 2309 w 3501"/>
              <a:gd name="T39" fmla="*/ 284 h 2588"/>
              <a:gd name="T40" fmla="*/ 2731 w 3501"/>
              <a:gd name="T41" fmla="*/ 273 h 2588"/>
              <a:gd name="T42" fmla="*/ 3158 w 3501"/>
              <a:gd name="T43" fmla="*/ 571 h 2588"/>
              <a:gd name="T44" fmla="*/ 3412 w 3501"/>
              <a:gd name="T45" fmla="*/ 1057 h 2588"/>
              <a:gd name="T46" fmla="*/ 3494 w 3501"/>
              <a:gd name="T47" fmla="*/ 1635 h 2588"/>
              <a:gd name="T48" fmla="*/ 3278 w 3501"/>
              <a:gd name="T49" fmla="*/ 2138 h 2588"/>
              <a:gd name="T50" fmla="*/ 2883 w 3501"/>
              <a:gd name="T51" fmla="*/ 2404 h 2588"/>
              <a:gd name="T52" fmla="*/ 2527 w 3501"/>
              <a:gd name="T53" fmla="*/ 2368 h 2588"/>
              <a:gd name="T54" fmla="*/ 2311 w 3501"/>
              <a:gd name="T55" fmla="*/ 2128 h 2588"/>
              <a:gd name="T56" fmla="*/ 2349 w 3501"/>
              <a:gd name="T57" fmla="*/ 1829 h 2588"/>
              <a:gd name="T58" fmla="*/ 2320 w 3501"/>
              <a:gd name="T59" fmla="*/ 1637 h 2588"/>
              <a:gd name="T60" fmla="*/ 2003 w 3501"/>
              <a:gd name="T61" fmla="*/ 1548 h 2588"/>
              <a:gd name="T62" fmla="*/ 1894 w 3501"/>
              <a:gd name="T63" fmla="*/ 2588 h 2588"/>
              <a:gd name="T64" fmla="*/ 1803 w 3501"/>
              <a:gd name="T65" fmla="*/ 2415 h 2588"/>
              <a:gd name="T66" fmla="*/ 1789 w 3501"/>
              <a:gd name="T67" fmla="*/ 1497 h 2588"/>
              <a:gd name="T68" fmla="*/ 1694 w 3501"/>
              <a:gd name="T69" fmla="*/ 1906 h 2588"/>
              <a:gd name="T70" fmla="*/ 1607 w 3501"/>
              <a:gd name="T71" fmla="*/ 2586 h 2588"/>
              <a:gd name="T72" fmla="*/ 1512 w 3501"/>
              <a:gd name="T73" fmla="*/ 2248 h 2588"/>
              <a:gd name="T74" fmla="*/ 1503 w 3501"/>
              <a:gd name="T75" fmla="*/ 1797 h 2588"/>
              <a:gd name="T76" fmla="*/ 1458 w 3501"/>
              <a:gd name="T77" fmla="*/ 1495 h 2588"/>
              <a:gd name="T78" fmla="*/ 1252 w 3501"/>
              <a:gd name="T79" fmla="*/ 1551 h 2588"/>
              <a:gd name="T80" fmla="*/ 1123 w 3501"/>
              <a:gd name="T81" fmla="*/ 1664 h 2588"/>
              <a:gd name="T82" fmla="*/ 1123 w 3501"/>
              <a:gd name="T83" fmla="*/ 1786 h 2588"/>
              <a:gd name="T84" fmla="*/ 1198 w 3501"/>
              <a:gd name="T85" fmla="*/ 2093 h 2588"/>
              <a:gd name="T86" fmla="*/ 1001 w 3501"/>
              <a:gd name="T87" fmla="*/ 2357 h 2588"/>
              <a:gd name="T88" fmla="*/ 594 w 3501"/>
              <a:gd name="T89" fmla="*/ 2393 h 2588"/>
              <a:gd name="T90" fmla="*/ 183 w 3501"/>
              <a:gd name="T91" fmla="*/ 2086 h 2588"/>
              <a:gd name="T92" fmla="*/ 0 w 3501"/>
              <a:gd name="T93" fmla="*/ 1544 h 2588"/>
              <a:gd name="T94" fmla="*/ 143 w 3501"/>
              <a:gd name="T95" fmla="*/ 909 h 2588"/>
              <a:gd name="T96" fmla="*/ 496 w 3501"/>
              <a:gd name="T97" fmla="*/ 426 h 2588"/>
              <a:gd name="T98" fmla="*/ 823 w 3501"/>
              <a:gd name="T99" fmla="*/ 249 h 2588"/>
              <a:gd name="T100" fmla="*/ 1176 w 3501"/>
              <a:gd name="T101" fmla="*/ 289 h 2588"/>
              <a:gd name="T102" fmla="*/ 1414 w 3501"/>
              <a:gd name="T103" fmla="*/ 493 h 2588"/>
              <a:gd name="T104" fmla="*/ 1441 w 3501"/>
              <a:gd name="T105" fmla="*/ 822 h 2588"/>
              <a:gd name="T106" fmla="*/ 1252 w 3501"/>
              <a:gd name="T107" fmla="*/ 1071 h 2588"/>
              <a:gd name="T108" fmla="*/ 1191 w 3501"/>
              <a:gd name="T109" fmla="*/ 1184 h 2588"/>
              <a:gd name="T110" fmla="*/ 1327 w 3501"/>
              <a:gd name="T111" fmla="*/ 1226 h 2588"/>
              <a:gd name="T112" fmla="*/ 1501 w 3501"/>
              <a:gd name="T113" fmla="*/ 826 h 2588"/>
              <a:gd name="T114" fmla="*/ 1498 w 3501"/>
              <a:gd name="T115" fmla="*/ 184 h 2588"/>
              <a:gd name="T116" fmla="*/ 1600 w 3501"/>
              <a:gd name="T117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8" name="Freeform 18">
            <a:extLst>
              <a:ext uri="{FF2B5EF4-FFF2-40B4-BE49-F238E27FC236}">
                <a16:creationId xmlns:a16="http://schemas.microsoft.com/office/drawing/2014/main" id="{DB950486-CD52-4D14-8751-72748C980AA5}"/>
              </a:ext>
            </a:extLst>
          </p:cNvPr>
          <p:cNvSpPr>
            <a:spLocks/>
          </p:cNvSpPr>
          <p:nvPr/>
        </p:nvSpPr>
        <p:spPr bwMode="auto">
          <a:xfrm>
            <a:off x="6010685" y="3483031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3CEA73ED-6DD9-436E-8331-62298AA92750}"/>
              </a:ext>
            </a:extLst>
          </p:cNvPr>
          <p:cNvSpPr>
            <a:spLocks noEditPoints="1"/>
          </p:cNvSpPr>
          <p:nvPr/>
        </p:nvSpPr>
        <p:spPr bwMode="auto">
          <a:xfrm>
            <a:off x="7578703" y="1003271"/>
            <a:ext cx="246319" cy="346529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23ACBE7A-7EAD-448B-811F-F3E2BF6AD7B5}"/>
              </a:ext>
            </a:extLst>
          </p:cNvPr>
          <p:cNvSpPr>
            <a:spLocks noEditPoints="1"/>
          </p:cNvSpPr>
          <p:nvPr/>
        </p:nvSpPr>
        <p:spPr bwMode="auto">
          <a:xfrm>
            <a:off x="6656837" y="3424941"/>
            <a:ext cx="447644" cy="313936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421E62C5-536C-4EC0-8F39-777195575A29}"/>
              </a:ext>
            </a:extLst>
          </p:cNvPr>
          <p:cNvSpPr>
            <a:spLocks noEditPoints="1"/>
          </p:cNvSpPr>
          <p:nvPr/>
        </p:nvSpPr>
        <p:spPr bwMode="auto">
          <a:xfrm>
            <a:off x="9540625" y="691038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562770C3-443E-4F7B-A834-45279E957752}"/>
              </a:ext>
            </a:extLst>
          </p:cNvPr>
          <p:cNvSpPr>
            <a:spLocks noEditPoints="1"/>
          </p:cNvSpPr>
          <p:nvPr/>
        </p:nvSpPr>
        <p:spPr bwMode="auto">
          <a:xfrm>
            <a:off x="11300427" y="3848979"/>
            <a:ext cx="323301" cy="361227"/>
          </a:xfrm>
          <a:custGeom>
            <a:avLst/>
            <a:gdLst>
              <a:gd name="T0" fmla="*/ 2069 w 3657"/>
              <a:gd name="T1" fmla="*/ 2744 h 4086"/>
              <a:gd name="T2" fmla="*/ 1988 w 3657"/>
              <a:gd name="T3" fmla="*/ 3306 h 4086"/>
              <a:gd name="T4" fmla="*/ 1926 w 3657"/>
              <a:gd name="T5" fmla="*/ 3584 h 4086"/>
              <a:gd name="T6" fmla="*/ 1591 w 3657"/>
              <a:gd name="T7" fmla="*/ 3678 h 4086"/>
              <a:gd name="T8" fmla="*/ 1193 w 3657"/>
              <a:gd name="T9" fmla="*/ 3775 h 4086"/>
              <a:gd name="T10" fmla="*/ 520 w 3657"/>
              <a:gd name="T11" fmla="*/ 4064 h 4086"/>
              <a:gd name="T12" fmla="*/ 226 w 3657"/>
              <a:gd name="T13" fmla="*/ 4068 h 4086"/>
              <a:gd name="T14" fmla="*/ 117 w 3657"/>
              <a:gd name="T15" fmla="*/ 3860 h 4086"/>
              <a:gd name="T16" fmla="*/ 160 w 3657"/>
              <a:gd name="T17" fmla="*/ 3584 h 4086"/>
              <a:gd name="T18" fmla="*/ 89 w 3657"/>
              <a:gd name="T19" fmla="*/ 3368 h 4086"/>
              <a:gd name="T20" fmla="*/ 477 w 3657"/>
              <a:gd name="T21" fmla="*/ 3340 h 4086"/>
              <a:gd name="T22" fmla="*/ 746 w 3657"/>
              <a:gd name="T23" fmla="*/ 3320 h 4086"/>
              <a:gd name="T24" fmla="*/ 1097 w 3657"/>
              <a:gd name="T25" fmla="*/ 3288 h 4086"/>
              <a:gd name="T26" fmla="*/ 1202 w 3657"/>
              <a:gd name="T27" fmla="*/ 3084 h 4086"/>
              <a:gd name="T28" fmla="*/ 1166 w 3657"/>
              <a:gd name="T29" fmla="*/ 2715 h 4086"/>
              <a:gd name="T30" fmla="*/ 1386 w 3657"/>
              <a:gd name="T31" fmla="*/ 2597 h 4086"/>
              <a:gd name="T32" fmla="*/ 1580 w 3657"/>
              <a:gd name="T33" fmla="*/ 2793 h 4086"/>
              <a:gd name="T34" fmla="*/ 1822 w 3657"/>
              <a:gd name="T35" fmla="*/ 2777 h 4086"/>
              <a:gd name="T36" fmla="*/ 413 w 3657"/>
              <a:gd name="T37" fmla="*/ 1677 h 4086"/>
              <a:gd name="T38" fmla="*/ 264 w 3657"/>
              <a:gd name="T39" fmla="*/ 1762 h 4086"/>
              <a:gd name="T40" fmla="*/ 337 w 3657"/>
              <a:gd name="T41" fmla="*/ 1973 h 4086"/>
              <a:gd name="T42" fmla="*/ 382 w 3657"/>
              <a:gd name="T43" fmla="*/ 2137 h 4086"/>
              <a:gd name="T44" fmla="*/ 422 w 3657"/>
              <a:gd name="T45" fmla="*/ 2282 h 4086"/>
              <a:gd name="T46" fmla="*/ 684 w 3657"/>
              <a:gd name="T47" fmla="*/ 2191 h 4086"/>
              <a:gd name="T48" fmla="*/ 766 w 3657"/>
              <a:gd name="T49" fmla="*/ 1906 h 4086"/>
              <a:gd name="T50" fmla="*/ 535 w 3657"/>
              <a:gd name="T51" fmla="*/ 1689 h 4086"/>
              <a:gd name="T52" fmla="*/ 2260 w 3657"/>
              <a:gd name="T53" fmla="*/ 28 h 4086"/>
              <a:gd name="T54" fmla="*/ 2949 w 3657"/>
              <a:gd name="T55" fmla="*/ 258 h 4086"/>
              <a:gd name="T56" fmla="*/ 3400 w 3657"/>
              <a:gd name="T57" fmla="*/ 766 h 4086"/>
              <a:gd name="T58" fmla="*/ 3646 w 3657"/>
              <a:gd name="T59" fmla="*/ 1468 h 4086"/>
              <a:gd name="T60" fmla="*/ 3557 w 3657"/>
              <a:gd name="T61" fmla="*/ 2180 h 4086"/>
              <a:gd name="T62" fmla="*/ 3113 w 3657"/>
              <a:gd name="T63" fmla="*/ 2711 h 4086"/>
              <a:gd name="T64" fmla="*/ 2695 w 3657"/>
              <a:gd name="T65" fmla="*/ 2897 h 4086"/>
              <a:gd name="T66" fmla="*/ 2440 w 3657"/>
              <a:gd name="T67" fmla="*/ 2840 h 4086"/>
              <a:gd name="T68" fmla="*/ 2269 w 3657"/>
              <a:gd name="T69" fmla="*/ 2600 h 4086"/>
              <a:gd name="T70" fmla="*/ 1911 w 3657"/>
              <a:gd name="T71" fmla="*/ 2473 h 4086"/>
              <a:gd name="T72" fmla="*/ 1382 w 3657"/>
              <a:gd name="T73" fmla="*/ 2513 h 4086"/>
              <a:gd name="T74" fmla="*/ 982 w 3657"/>
              <a:gd name="T75" fmla="*/ 2664 h 4086"/>
              <a:gd name="T76" fmla="*/ 689 w 3657"/>
              <a:gd name="T77" fmla="*/ 2731 h 4086"/>
              <a:gd name="T78" fmla="*/ 526 w 3657"/>
              <a:gd name="T79" fmla="*/ 2584 h 4086"/>
              <a:gd name="T80" fmla="*/ 437 w 3657"/>
              <a:gd name="T81" fmla="*/ 2433 h 4086"/>
              <a:gd name="T82" fmla="*/ 498 w 3657"/>
              <a:gd name="T83" fmla="*/ 2693 h 4086"/>
              <a:gd name="T84" fmla="*/ 729 w 3657"/>
              <a:gd name="T85" fmla="*/ 2806 h 4086"/>
              <a:gd name="T86" fmla="*/ 1017 w 3657"/>
              <a:gd name="T87" fmla="*/ 2728 h 4086"/>
              <a:gd name="T88" fmla="*/ 957 w 3657"/>
              <a:gd name="T89" fmla="*/ 3040 h 4086"/>
              <a:gd name="T90" fmla="*/ 657 w 3657"/>
              <a:gd name="T91" fmla="*/ 3080 h 4086"/>
              <a:gd name="T92" fmla="*/ 293 w 3657"/>
              <a:gd name="T93" fmla="*/ 3015 h 4086"/>
              <a:gd name="T94" fmla="*/ 60 w 3657"/>
              <a:gd name="T95" fmla="*/ 2966 h 4086"/>
              <a:gd name="T96" fmla="*/ 109 w 3657"/>
              <a:gd name="T97" fmla="*/ 2780 h 4086"/>
              <a:gd name="T98" fmla="*/ 244 w 3657"/>
              <a:gd name="T99" fmla="*/ 2578 h 4086"/>
              <a:gd name="T100" fmla="*/ 246 w 3657"/>
              <a:gd name="T101" fmla="*/ 2397 h 4086"/>
              <a:gd name="T102" fmla="*/ 58 w 3657"/>
              <a:gd name="T103" fmla="*/ 2204 h 4086"/>
              <a:gd name="T104" fmla="*/ 28 w 3657"/>
              <a:gd name="T105" fmla="*/ 2044 h 4086"/>
              <a:gd name="T106" fmla="*/ 200 w 3657"/>
              <a:gd name="T107" fmla="*/ 1904 h 4086"/>
              <a:gd name="T108" fmla="*/ 171 w 3657"/>
              <a:gd name="T109" fmla="*/ 1700 h 4086"/>
              <a:gd name="T110" fmla="*/ 173 w 3657"/>
              <a:gd name="T111" fmla="*/ 1388 h 4086"/>
              <a:gd name="T112" fmla="*/ 329 w 3657"/>
              <a:gd name="T113" fmla="*/ 820 h 4086"/>
              <a:gd name="T114" fmla="*/ 717 w 3657"/>
              <a:gd name="T115" fmla="*/ 360 h 4086"/>
              <a:gd name="T116" fmla="*/ 1566 w 3657"/>
              <a:gd name="T117" fmla="*/ 17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3" name="Oval 1">
            <a:extLst>
              <a:ext uri="{FF2B5EF4-FFF2-40B4-BE49-F238E27FC236}">
                <a16:creationId xmlns:a16="http://schemas.microsoft.com/office/drawing/2014/main" id="{31A8B2D0-E705-465C-A6BE-A44DF6C3A862}"/>
              </a:ext>
            </a:extLst>
          </p:cNvPr>
          <p:cNvSpPr/>
          <p:nvPr/>
        </p:nvSpPr>
        <p:spPr>
          <a:xfrm>
            <a:off x="10609797" y="5398062"/>
            <a:ext cx="328264" cy="352994"/>
          </a:xfrm>
          <a:custGeom>
            <a:avLst/>
            <a:gdLst/>
            <a:ahLst/>
            <a:cxnLst/>
            <a:rect l="l" t="t" r="r" b="b"/>
            <a:pathLst>
              <a:path w="4669637" h="5021437">
                <a:moveTo>
                  <a:pt x="3221000" y="0"/>
                </a:moveTo>
                <a:cubicBezTo>
                  <a:pt x="3362423" y="0"/>
                  <a:pt x="3491529" y="52734"/>
                  <a:pt x="3588254" y="141276"/>
                </a:cubicBezTo>
                <a:cubicBezTo>
                  <a:pt x="3684978" y="52735"/>
                  <a:pt x="3814082" y="3"/>
                  <a:pt x="3955503" y="3"/>
                </a:cubicBezTo>
                <a:cubicBezTo>
                  <a:pt x="4262962" y="3"/>
                  <a:pt x="4512207" y="249248"/>
                  <a:pt x="4512207" y="556707"/>
                </a:cubicBezTo>
                <a:cubicBezTo>
                  <a:pt x="4512207" y="669790"/>
                  <a:pt x="4478490" y="774998"/>
                  <a:pt x="4420089" y="862515"/>
                </a:cubicBezTo>
                <a:cubicBezTo>
                  <a:pt x="4570580" y="961849"/>
                  <a:pt x="4669637" y="1132542"/>
                  <a:pt x="4669637" y="1326370"/>
                </a:cubicBezTo>
                <a:cubicBezTo>
                  <a:pt x="4669637" y="1487821"/>
                  <a:pt x="4600910" y="1633219"/>
                  <a:pt x="4490000" y="1733701"/>
                </a:cubicBezTo>
                <a:cubicBezTo>
                  <a:pt x="4600910" y="1834183"/>
                  <a:pt x="4669637" y="1979581"/>
                  <a:pt x="4669637" y="2141032"/>
                </a:cubicBezTo>
                <a:cubicBezTo>
                  <a:pt x="4669637" y="2302483"/>
                  <a:pt x="4600910" y="2447881"/>
                  <a:pt x="4490000" y="2548363"/>
                </a:cubicBezTo>
                <a:cubicBezTo>
                  <a:pt x="4600910" y="2648845"/>
                  <a:pt x="4669637" y="2794244"/>
                  <a:pt x="4669637" y="2955694"/>
                </a:cubicBezTo>
                <a:cubicBezTo>
                  <a:pt x="4669637" y="3224895"/>
                  <a:pt x="4478563" y="3449467"/>
                  <a:pt x="4224627" y="3501139"/>
                </a:cubicBezTo>
                <a:cubicBezTo>
                  <a:pt x="4173492" y="3755645"/>
                  <a:pt x="3948659" y="3947273"/>
                  <a:pt x="3679069" y="3947273"/>
                </a:cubicBezTo>
                <a:cubicBezTo>
                  <a:pt x="3559167" y="3947273"/>
                  <a:pt x="3448117" y="3909367"/>
                  <a:pt x="3357878" y="3844002"/>
                </a:cubicBezTo>
                <a:cubicBezTo>
                  <a:pt x="3259607" y="3937451"/>
                  <a:pt x="3126492" y="3993881"/>
                  <a:pt x="2980197" y="3993881"/>
                </a:cubicBezTo>
                <a:cubicBezTo>
                  <a:pt x="2931818" y="3993881"/>
                  <a:pt x="2884880" y="3987710"/>
                  <a:pt x="2841084" y="3972961"/>
                </a:cubicBezTo>
                <a:cubicBezTo>
                  <a:pt x="2832044" y="4069054"/>
                  <a:pt x="2794874" y="4156856"/>
                  <a:pt x="2737231" y="4227693"/>
                </a:cubicBezTo>
                <a:cubicBezTo>
                  <a:pt x="2806079" y="4310086"/>
                  <a:pt x="2846234" y="4416407"/>
                  <a:pt x="2846234" y="4532107"/>
                </a:cubicBezTo>
                <a:cubicBezTo>
                  <a:pt x="2846234" y="4802356"/>
                  <a:pt x="2627153" y="5021437"/>
                  <a:pt x="2356904" y="5021437"/>
                </a:cubicBezTo>
                <a:cubicBezTo>
                  <a:pt x="2086655" y="5021437"/>
                  <a:pt x="1867574" y="4802356"/>
                  <a:pt x="1867574" y="4532107"/>
                </a:cubicBezTo>
                <a:cubicBezTo>
                  <a:pt x="1867574" y="4416078"/>
                  <a:pt x="1907958" y="4309481"/>
                  <a:pt x="1977158" y="4226990"/>
                </a:cubicBezTo>
                <a:cubicBezTo>
                  <a:pt x="1907958" y="4144498"/>
                  <a:pt x="1867574" y="4037901"/>
                  <a:pt x="1867574" y="3921872"/>
                </a:cubicBezTo>
                <a:lnTo>
                  <a:pt x="1870634" y="3891520"/>
                </a:lnTo>
                <a:cubicBezTo>
                  <a:pt x="1824903" y="3813479"/>
                  <a:pt x="1800200" y="3722456"/>
                  <a:pt x="1800200" y="3625662"/>
                </a:cubicBezTo>
                <a:cubicBezTo>
                  <a:pt x="1800200" y="3318203"/>
                  <a:pt x="2049445" y="3068958"/>
                  <a:pt x="2356904" y="3068958"/>
                </a:cubicBezTo>
                <a:cubicBezTo>
                  <a:pt x="2420773" y="3068958"/>
                  <a:pt x="2482129" y="3079714"/>
                  <a:pt x="2538468" y="3101802"/>
                </a:cubicBezTo>
                <a:cubicBezTo>
                  <a:pt x="2638465" y="2966803"/>
                  <a:pt x="2799249" y="2880473"/>
                  <a:pt x="2980197" y="2880473"/>
                </a:cubicBezTo>
                <a:cubicBezTo>
                  <a:pt x="3100008" y="2880473"/>
                  <a:pt x="3210978" y="2918321"/>
                  <a:pt x="3301190" y="2983581"/>
                </a:cubicBezTo>
                <a:cubicBezTo>
                  <a:pt x="3373807" y="2914346"/>
                  <a:pt x="3465808" y="2865716"/>
                  <a:pt x="3567959" y="2845066"/>
                </a:cubicBezTo>
                <a:cubicBezTo>
                  <a:pt x="3590854" y="2728399"/>
                  <a:pt x="3651016" y="2625236"/>
                  <a:pt x="3735867" y="2548363"/>
                </a:cubicBezTo>
                <a:cubicBezTo>
                  <a:pt x="3624957" y="2447881"/>
                  <a:pt x="3556229" y="2302483"/>
                  <a:pt x="3556229" y="2141032"/>
                </a:cubicBezTo>
                <a:cubicBezTo>
                  <a:pt x="3556229" y="1979581"/>
                  <a:pt x="3624957" y="1834183"/>
                  <a:pt x="3735867" y="1733701"/>
                </a:cubicBezTo>
                <a:cubicBezTo>
                  <a:pt x="3624957" y="1633219"/>
                  <a:pt x="3556229" y="1487821"/>
                  <a:pt x="3556229" y="1326370"/>
                </a:cubicBezTo>
                <a:cubicBezTo>
                  <a:pt x="3556229" y="1213287"/>
                  <a:pt x="3589946" y="1108079"/>
                  <a:pt x="3648347" y="1020561"/>
                </a:cubicBezTo>
                <a:cubicBezTo>
                  <a:pt x="3626565" y="1006627"/>
                  <a:pt x="3606074" y="990873"/>
                  <a:pt x="3588250" y="972135"/>
                </a:cubicBezTo>
                <a:cubicBezTo>
                  <a:pt x="3491526" y="1060675"/>
                  <a:pt x="3362421" y="1113408"/>
                  <a:pt x="3221000" y="1113408"/>
                </a:cubicBezTo>
                <a:cubicBezTo>
                  <a:pt x="3065923" y="1113408"/>
                  <a:pt x="2925655" y="1049999"/>
                  <a:pt x="2824957" y="947451"/>
                </a:cubicBezTo>
                <a:cubicBezTo>
                  <a:pt x="2724258" y="1050000"/>
                  <a:pt x="2583990" y="1113409"/>
                  <a:pt x="2428912" y="1113409"/>
                </a:cubicBezTo>
                <a:cubicBezTo>
                  <a:pt x="2253449" y="1113409"/>
                  <a:pt x="2096946" y="1032234"/>
                  <a:pt x="1996865" y="903815"/>
                </a:cubicBezTo>
                <a:cubicBezTo>
                  <a:pt x="1896784" y="1032234"/>
                  <a:pt x="1740280" y="1113410"/>
                  <a:pt x="1564816" y="1113410"/>
                </a:cubicBezTo>
                <a:cubicBezTo>
                  <a:pt x="1377378" y="1113410"/>
                  <a:pt x="1211575" y="1020776"/>
                  <a:pt x="1111593" y="878151"/>
                </a:cubicBezTo>
                <a:cubicBezTo>
                  <a:pt x="1080053" y="927774"/>
                  <a:pt x="1038222" y="969598"/>
                  <a:pt x="990563" y="1003955"/>
                </a:cubicBezTo>
                <a:cubicBezTo>
                  <a:pt x="1068182" y="1097494"/>
                  <a:pt x="1113408" y="1217901"/>
                  <a:pt x="1113408" y="1348870"/>
                </a:cubicBezTo>
                <a:cubicBezTo>
                  <a:pt x="1113408" y="1503969"/>
                  <a:pt x="1049982" y="1644253"/>
                  <a:pt x="947405" y="1744951"/>
                </a:cubicBezTo>
                <a:cubicBezTo>
                  <a:pt x="1049982" y="1845649"/>
                  <a:pt x="1113408" y="1985934"/>
                  <a:pt x="1113408" y="2141033"/>
                </a:cubicBezTo>
                <a:cubicBezTo>
                  <a:pt x="1113408" y="2296132"/>
                  <a:pt x="1049982" y="2436417"/>
                  <a:pt x="947405" y="2537115"/>
                </a:cubicBezTo>
                <a:cubicBezTo>
                  <a:pt x="1049982" y="2637813"/>
                  <a:pt x="1113408" y="2778098"/>
                  <a:pt x="1113408" y="2933196"/>
                </a:cubicBezTo>
                <a:cubicBezTo>
                  <a:pt x="1113408" y="3160411"/>
                  <a:pt x="977287" y="3355833"/>
                  <a:pt x="781802" y="3441590"/>
                </a:cubicBezTo>
                <a:cubicBezTo>
                  <a:pt x="781802" y="3467025"/>
                  <a:pt x="781802" y="3492460"/>
                  <a:pt x="781802" y="3517895"/>
                </a:cubicBezTo>
                <a:cubicBezTo>
                  <a:pt x="781802" y="3642214"/>
                  <a:pt x="681021" y="3742995"/>
                  <a:pt x="556702" y="3742995"/>
                </a:cubicBezTo>
                <a:lnTo>
                  <a:pt x="556703" y="3742994"/>
                </a:lnTo>
                <a:cubicBezTo>
                  <a:pt x="432384" y="3742994"/>
                  <a:pt x="331603" y="3642213"/>
                  <a:pt x="331603" y="3517894"/>
                </a:cubicBezTo>
                <a:lnTo>
                  <a:pt x="331603" y="3441589"/>
                </a:lnTo>
                <a:cubicBezTo>
                  <a:pt x="136120" y="3355831"/>
                  <a:pt x="0" y="3160410"/>
                  <a:pt x="0" y="2933196"/>
                </a:cubicBezTo>
                <a:cubicBezTo>
                  <a:pt x="0" y="2778098"/>
                  <a:pt x="63426" y="2637813"/>
                  <a:pt x="166003" y="2537115"/>
                </a:cubicBezTo>
                <a:cubicBezTo>
                  <a:pt x="63426" y="2436417"/>
                  <a:pt x="0" y="2296132"/>
                  <a:pt x="0" y="2141033"/>
                </a:cubicBezTo>
                <a:cubicBezTo>
                  <a:pt x="0" y="1985934"/>
                  <a:pt x="63426" y="1845649"/>
                  <a:pt x="166003" y="1744951"/>
                </a:cubicBezTo>
                <a:cubicBezTo>
                  <a:pt x="63426" y="1644253"/>
                  <a:pt x="0" y="1503969"/>
                  <a:pt x="0" y="1348870"/>
                </a:cubicBezTo>
                <a:cubicBezTo>
                  <a:pt x="0" y="1164802"/>
                  <a:pt x="89333" y="1001598"/>
                  <a:pt x="228018" y="901622"/>
                </a:cubicBezTo>
                <a:cubicBezTo>
                  <a:pt x="150398" y="808082"/>
                  <a:pt x="105172" y="687676"/>
                  <a:pt x="105172" y="556707"/>
                </a:cubicBezTo>
                <a:cubicBezTo>
                  <a:pt x="105172" y="249248"/>
                  <a:pt x="354417" y="3"/>
                  <a:pt x="661876" y="3"/>
                </a:cubicBezTo>
                <a:cubicBezTo>
                  <a:pt x="848326" y="3"/>
                  <a:pt x="1013368" y="91662"/>
                  <a:pt x="1113346" y="233137"/>
                </a:cubicBezTo>
                <a:cubicBezTo>
                  <a:pt x="1213323" y="91662"/>
                  <a:pt x="1378365" y="2"/>
                  <a:pt x="1564816" y="2"/>
                </a:cubicBezTo>
                <a:cubicBezTo>
                  <a:pt x="1740279" y="2"/>
                  <a:pt x="1896783" y="81177"/>
                  <a:pt x="1996864" y="209596"/>
                </a:cubicBezTo>
                <a:cubicBezTo>
                  <a:pt x="2096945" y="81176"/>
                  <a:pt x="2253449" y="1"/>
                  <a:pt x="2428912" y="1"/>
                </a:cubicBezTo>
                <a:cubicBezTo>
                  <a:pt x="2583990" y="1"/>
                  <a:pt x="2724257" y="63410"/>
                  <a:pt x="2824956" y="165958"/>
                </a:cubicBezTo>
                <a:cubicBezTo>
                  <a:pt x="2925654" y="63409"/>
                  <a:pt x="3065922" y="0"/>
                  <a:pt x="322100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CF6C31BF-3A90-438E-ADF0-EF4E524C02F2}"/>
              </a:ext>
            </a:extLst>
          </p:cNvPr>
          <p:cNvSpPr/>
          <p:nvPr/>
        </p:nvSpPr>
        <p:spPr>
          <a:xfrm>
            <a:off x="5774977" y="5368331"/>
            <a:ext cx="306515" cy="337505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Freeform 9">
            <a:extLst>
              <a:ext uri="{FF2B5EF4-FFF2-40B4-BE49-F238E27FC236}">
                <a16:creationId xmlns:a16="http://schemas.microsoft.com/office/drawing/2014/main" id="{652D8BFE-7D4A-4FD0-A58D-FF98015BC71A}"/>
              </a:ext>
            </a:extLst>
          </p:cNvPr>
          <p:cNvSpPr>
            <a:spLocks/>
          </p:cNvSpPr>
          <p:nvPr/>
        </p:nvSpPr>
        <p:spPr bwMode="auto">
          <a:xfrm>
            <a:off x="5571641" y="2402084"/>
            <a:ext cx="250608" cy="325258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A36FC5C7-E572-4138-B474-CB973039F937}"/>
              </a:ext>
            </a:extLst>
          </p:cNvPr>
          <p:cNvSpPr>
            <a:spLocks/>
          </p:cNvSpPr>
          <p:nvPr/>
        </p:nvSpPr>
        <p:spPr bwMode="auto">
          <a:xfrm>
            <a:off x="8517126" y="6125569"/>
            <a:ext cx="356453" cy="365022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435F224E-80DE-45DD-B7EB-EF15FA7DA40A}"/>
              </a:ext>
            </a:extLst>
          </p:cNvPr>
          <p:cNvSpPr/>
          <p:nvPr/>
        </p:nvSpPr>
        <p:spPr>
          <a:xfrm>
            <a:off x="11783563" y="3198294"/>
            <a:ext cx="321662" cy="319701"/>
          </a:xfrm>
          <a:custGeom>
            <a:avLst/>
            <a:gdLst/>
            <a:ahLst/>
            <a:cxnLst/>
            <a:rect l="l" t="t" r="r" b="b"/>
            <a:pathLst>
              <a:path w="3984740" h="3960440">
                <a:moveTo>
                  <a:pt x="3524979" y="3362640"/>
                </a:moveTo>
                <a:cubicBezTo>
                  <a:pt x="3498469" y="3362640"/>
                  <a:pt x="3476978" y="3384131"/>
                  <a:pt x="3476978" y="3410641"/>
                </a:cubicBezTo>
                <a:lnTo>
                  <a:pt x="3476978" y="3602639"/>
                </a:lnTo>
                <a:cubicBezTo>
                  <a:pt x="3476978" y="3629149"/>
                  <a:pt x="3498469" y="3650640"/>
                  <a:pt x="3524979" y="3650640"/>
                </a:cubicBezTo>
                <a:lnTo>
                  <a:pt x="3716977" y="3650640"/>
                </a:lnTo>
                <a:cubicBezTo>
                  <a:pt x="3743487" y="3650640"/>
                  <a:pt x="3764978" y="3629149"/>
                  <a:pt x="3764978" y="3602639"/>
                </a:cubicBezTo>
                <a:lnTo>
                  <a:pt x="3764978" y="3410641"/>
                </a:lnTo>
                <a:cubicBezTo>
                  <a:pt x="3764978" y="3384131"/>
                  <a:pt x="3743487" y="3362640"/>
                  <a:pt x="3716977" y="3362640"/>
                </a:cubicBezTo>
                <a:close/>
                <a:moveTo>
                  <a:pt x="650690" y="3362640"/>
                </a:moveTo>
                <a:cubicBezTo>
                  <a:pt x="624180" y="3362640"/>
                  <a:pt x="602689" y="3384131"/>
                  <a:pt x="602689" y="3410641"/>
                </a:cubicBezTo>
                <a:lnTo>
                  <a:pt x="602689" y="3602639"/>
                </a:lnTo>
                <a:cubicBezTo>
                  <a:pt x="602689" y="3629149"/>
                  <a:pt x="624180" y="3650640"/>
                  <a:pt x="650690" y="3650640"/>
                </a:cubicBezTo>
                <a:lnTo>
                  <a:pt x="842688" y="3650640"/>
                </a:lnTo>
                <a:cubicBezTo>
                  <a:pt x="869198" y="3650640"/>
                  <a:pt x="890689" y="3629149"/>
                  <a:pt x="890689" y="3602639"/>
                </a:cubicBezTo>
                <a:lnTo>
                  <a:pt x="890689" y="3410641"/>
                </a:lnTo>
                <a:cubicBezTo>
                  <a:pt x="890689" y="3384131"/>
                  <a:pt x="869198" y="3362640"/>
                  <a:pt x="842688" y="3362640"/>
                </a:cubicBezTo>
                <a:close/>
                <a:moveTo>
                  <a:pt x="3086046" y="3362639"/>
                </a:moveTo>
                <a:cubicBezTo>
                  <a:pt x="3059536" y="3362639"/>
                  <a:pt x="3038045" y="3384130"/>
                  <a:pt x="3038045" y="3410640"/>
                </a:cubicBezTo>
                <a:lnTo>
                  <a:pt x="3038045" y="3602638"/>
                </a:lnTo>
                <a:cubicBezTo>
                  <a:pt x="3038045" y="3629148"/>
                  <a:pt x="3059536" y="3650639"/>
                  <a:pt x="3086046" y="3650639"/>
                </a:cubicBezTo>
                <a:lnTo>
                  <a:pt x="3278044" y="3650639"/>
                </a:lnTo>
                <a:cubicBezTo>
                  <a:pt x="3304554" y="3650639"/>
                  <a:pt x="3326045" y="3629148"/>
                  <a:pt x="3326045" y="3602638"/>
                </a:cubicBezTo>
                <a:lnTo>
                  <a:pt x="3326045" y="3410640"/>
                </a:lnTo>
                <a:cubicBezTo>
                  <a:pt x="3326045" y="3384130"/>
                  <a:pt x="3304554" y="3362639"/>
                  <a:pt x="3278044" y="3362639"/>
                </a:cubicBezTo>
                <a:close/>
                <a:moveTo>
                  <a:pt x="211757" y="3362639"/>
                </a:moveTo>
                <a:cubicBezTo>
                  <a:pt x="185247" y="3362639"/>
                  <a:pt x="163756" y="3384130"/>
                  <a:pt x="163756" y="3410640"/>
                </a:cubicBezTo>
                <a:lnTo>
                  <a:pt x="163756" y="3602638"/>
                </a:lnTo>
                <a:cubicBezTo>
                  <a:pt x="163756" y="3629148"/>
                  <a:pt x="185247" y="3650639"/>
                  <a:pt x="211757" y="3650639"/>
                </a:cubicBezTo>
                <a:lnTo>
                  <a:pt x="403755" y="3650639"/>
                </a:lnTo>
                <a:cubicBezTo>
                  <a:pt x="430265" y="3650639"/>
                  <a:pt x="451756" y="3629148"/>
                  <a:pt x="451756" y="3602638"/>
                </a:cubicBezTo>
                <a:lnTo>
                  <a:pt x="451756" y="3410640"/>
                </a:lnTo>
                <a:cubicBezTo>
                  <a:pt x="451756" y="3384130"/>
                  <a:pt x="430265" y="3362639"/>
                  <a:pt x="403755" y="3362639"/>
                </a:cubicBezTo>
                <a:close/>
                <a:moveTo>
                  <a:pt x="1716487" y="2922775"/>
                </a:moveTo>
                <a:lnTo>
                  <a:pt x="1716487" y="3786871"/>
                </a:lnTo>
                <a:lnTo>
                  <a:pt x="2220543" y="3786871"/>
                </a:lnTo>
                <a:lnTo>
                  <a:pt x="2220543" y="2922775"/>
                </a:lnTo>
                <a:close/>
                <a:moveTo>
                  <a:pt x="3524979" y="2889857"/>
                </a:moveTo>
                <a:cubicBezTo>
                  <a:pt x="3498469" y="2889857"/>
                  <a:pt x="3476978" y="2911348"/>
                  <a:pt x="3476978" y="2937858"/>
                </a:cubicBezTo>
                <a:lnTo>
                  <a:pt x="3476978" y="3129856"/>
                </a:lnTo>
                <a:cubicBezTo>
                  <a:pt x="3476978" y="3156366"/>
                  <a:pt x="3498469" y="3177857"/>
                  <a:pt x="3524979" y="3177857"/>
                </a:cubicBezTo>
                <a:lnTo>
                  <a:pt x="3716977" y="3177857"/>
                </a:lnTo>
                <a:cubicBezTo>
                  <a:pt x="3743487" y="3177857"/>
                  <a:pt x="3764978" y="3156366"/>
                  <a:pt x="3764978" y="3129856"/>
                </a:cubicBezTo>
                <a:lnTo>
                  <a:pt x="3764978" y="2937858"/>
                </a:lnTo>
                <a:cubicBezTo>
                  <a:pt x="3764978" y="2911348"/>
                  <a:pt x="3743487" y="2889857"/>
                  <a:pt x="3716977" y="2889857"/>
                </a:cubicBezTo>
                <a:close/>
                <a:moveTo>
                  <a:pt x="650690" y="2889857"/>
                </a:moveTo>
                <a:cubicBezTo>
                  <a:pt x="624180" y="2889857"/>
                  <a:pt x="602689" y="2911348"/>
                  <a:pt x="602689" y="2937858"/>
                </a:cubicBezTo>
                <a:lnTo>
                  <a:pt x="602689" y="3129856"/>
                </a:lnTo>
                <a:cubicBezTo>
                  <a:pt x="602689" y="3156366"/>
                  <a:pt x="624180" y="3177857"/>
                  <a:pt x="650690" y="3177857"/>
                </a:cubicBezTo>
                <a:lnTo>
                  <a:pt x="842688" y="3177857"/>
                </a:lnTo>
                <a:cubicBezTo>
                  <a:pt x="869198" y="3177857"/>
                  <a:pt x="890689" y="3156366"/>
                  <a:pt x="890689" y="3129856"/>
                </a:cubicBezTo>
                <a:lnTo>
                  <a:pt x="890689" y="2937858"/>
                </a:lnTo>
                <a:cubicBezTo>
                  <a:pt x="890689" y="2911348"/>
                  <a:pt x="869198" y="2889857"/>
                  <a:pt x="842688" y="2889857"/>
                </a:cubicBezTo>
                <a:close/>
                <a:moveTo>
                  <a:pt x="3086046" y="2889856"/>
                </a:moveTo>
                <a:cubicBezTo>
                  <a:pt x="3059536" y="2889856"/>
                  <a:pt x="3038045" y="2911347"/>
                  <a:pt x="3038045" y="2937857"/>
                </a:cubicBezTo>
                <a:lnTo>
                  <a:pt x="3038045" y="3129855"/>
                </a:lnTo>
                <a:cubicBezTo>
                  <a:pt x="3038045" y="3156365"/>
                  <a:pt x="3059536" y="3177856"/>
                  <a:pt x="3086046" y="3177856"/>
                </a:cubicBezTo>
                <a:lnTo>
                  <a:pt x="3278044" y="3177856"/>
                </a:lnTo>
                <a:cubicBezTo>
                  <a:pt x="3304554" y="3177856"/>
                  <a:pt x="3326045" y="3156365"/>
                  <a:pt x="3326045" y="3129855"/>
                </a:cubicBezTo>
                <a:lnTo>
                  <a:pt x="3326045" y="2937857"/>
                </a:lnTo>
                <a:cubicBezTo>
                  <a:pt x="3326045" y="2911347"/>
                  <a:pt x="3304554" y="2889856"/>
                  <a:pt x="3278044" y="2889856"/>
                </a:cubicBezTo>
                <a:close/>
                <a:moveTo>
                  <a:pt x="211757" y="2889856"/>
                </a:moveTo>
                <a:cubicBezTo>
                  <a:pt x="185247" y="2889856"/>
                  <a:pt x="163756" y="2911347"/>
                  <a:pt x="163756" y="2937857"/>
                </a:cubicBezTo>
                <a:lnTo>
                  <a:pt x="163756" y="3129855"/>
                </a:lnTo>
                <a:cubicBezTo>
                  <a:pt x="163756" y="3156365"/>
                  <a:pt x="185247" y="3177856"/>
                  <a:pt x="211757" y="3177856"/>
                </a:cubicBezTo>
                <a:lnTo>
                  <a:pt x="403755" y="3177856"/>
                </a:lnTo>
                <a:cubicBezTo>
                  <a:pt x="430265" y="3177856"/>
                  <a:pt x="451756" y="3156365"/>
                  <a:pt x="451756" y="3129855"/>
                </a:cubicBezTo>
                <a:lnTo>
                  <a:pt x="451756" y="2937857"/>
                </a:lnTo>
                <a:cubicBezTo>
                  <a:pt x="451756" y="2911347"/>
                  <a:pt x="430265" y="2889856"/>
                  <a:pt x="403755" y="2889856"/>
                </a:cubicBezTo>
                <a:close/>
                <a:moveTo>
                  <a:pt x="3524979" y="2417074"/>
                </a:moveTo>
                <a:cubicBezTo>
                  <a:pt x="3498469" y="2417074"/>
                  <a:pt x="3476978" y="2438565"/>
                  <a:pt x="3476978" y="2465075"/>
                </a:cubicBezTo>
                <a:lnTo>
                  <a:pt x="3476978" y="2657073"/>
                </a:lnTo>
                <a:cubicBezTo>
                  <a:pt x="3476978" y="2683583"/>
                  <a:pt x="3498469" y="2705074"/>
                  <a:pt x="3524979" y="2705074"/>
                </a:cubicBezTo>
                <a:lnTo>
                  <a:pt x="3716977" y="2705074"/>
                </a:lnTo>
                <a:cubicBezTo>
                  <a:pt x="3743487" y="2705074"/>
                  <a:pt x="3764978" y="2683583"/>
                  <a:pt x="3764978" y="2657073"/>
                </a:cubicBezTo>
                <a:lnTo>
                  <a:pt x="3764978" y="2465075"/>
                </a:lnTo>
                <a:cubicBezTo>
                  <a:pt x="3764978" y="2438565"/>
                  <a:pt x="3743487" y="2417074"/>
                  <a:pt x="3716977" y="2417074"/>
                </a:cubicBezTo>
                <a:close/>
                <a:moveTo>
                  <a:pt x="650690" y="2417074"/>
                </a:moveTo>
                <a:cubicBezTo>
                  <a:pt x="624180" y="2417074"/>
                  <a:pt x="602689" y="2438565"/>
                  <a:pt x="602689" y="2465075"/>
                </a:cubicBezTo>
                <a:lnTo>
                  <a:pt x="602689" y="2657073"/>
                </a:lnTo>
                <a:cubicBezTo>
                  <a:pt x="602689" y="2683583"/>
                  <a:pt x="624180" y="2705074"/>
                  <a:pt x="650690" y="2705074"/>
                </a:cubicBezTo>
                <a:lnTo>
                  <a:pt x="842688" y="2705074"/>
                </a:lnTo>
                <a:cubicBezTo>
                  <a:pt x="869198" y="2705074"/>
                  <a:pt x="890689" y="2683583"/>
                  <a:pt x="890689" y="2657073"/>
                </a:cubicBezTo>
                <a:lnTo>
                  <a:pt x="890689" y="2465075"/>
                </a:lnTo>
                <a:cubicBezTo>
                  <a:pt x="890689" y="2438565"/>
                  <a:pt x="869198" y="2417074"/>
                  <a:pt x="842688" y="2417074"/>
                </a:cubicBezTo>
                <a:close/>
                <a:moveTo>
                  <a:pt x="3086046" y="2417073"/>
                </a:moveTo>
                <a:cubicBezTo>
                  <a:pt x="3059536" y="2417073"/>
                  <a:pt x="3038045" y="2438564"/>
                  <a:pt x="3038045" y="2465074"/>
                </a:cubicBezTo>
                <a:lnTo>
                  <a:pt x="3038045" y="2657072"/>
                </a:lnTo>
                <a:cubicBezTo>
                  <a:pt x="3038045" y="2683582"/>
                  <a:pt x="3059536" y="2705073"/>
                  <a:pt x="3086046" y="2705073"/>
                </a:cubicBezTo>
                <a:lnTo>
                  <a:pt x="3278044" y="2705073"/>
                </a:lnTo>
                <a:cubicBezTo>
                  <a:pt x="3304554" y="2705073"/>
                  <a:pt x="3326045" y="2683582"/>
                  <a:pt x="3326045" y="2657072"/>
                </a:cubicBezTo>
                <a:lnTo>
                  <a:pt x="3326045" y="2465074"/>
                </a:lnTo>
                <a:cubicBezTo>
                  <a:pt x="3326045" y="2438564"/>
                  <a:pt x="3304554" y="2417073"/>
                  <a:pt x="3278044" y="2417073"/>
                </a:cubicBezTo>
                <a:close/>
                <a:moveTo>
                  <a:pt x="211757" y="2417073"/>
                </a:moveTo>
                <a:cubicBezTo>
                  <a:pt x="185247" y="2417073"/>
                  <a:pt x="163756" y="2438564"/>
                  <a:pt x="163756" y="2465074"/>
                </a:cubicBezTo>
                <a:lnTo>
                  <a:pt x="163756" y="2657072"/>
                </a:lnTo>
                <a:cubicBezTo>
                  <a:pt x="163756" y="2683582"/>
                  <a:pt x="185247" y="2705073"/>
                  <a:pt x="211757" y="2705073"/>
                </a:cubicBezTo>
                <a:lnTo>
                  <a:pt x="403755" y="2705073"/>
                </a:lnTo>
                <a:cubicBezTo>
                  <a:pt x="430265" y="2705073"/>
                  <a:pt x="451756" y="2683582"/>
                  <a:pt x="451756" y="2657072"/>
                </a:cubicBezTo>
                <a:lnTo>
                  <a:pt x="451756" y="2465074"/>
                </a:lnTo>
                <a:cubicBezTo>
                  <a:pt x="451756" y="2438564"/>
                  <a:pt x="430265" y="2417073"/>
                  <a:pt x="403755" y="2417073"/>
                </a:cubicBezTo>
                <a:close/>
                <a:moveTo>
                  <a:pt x="1872516" y="2415464"/>
                </a:moveTo>
                <a:cubicBezTo>
                  <a:pt x="1846006" y="2415464"/>
                  <a:pt x="1824515" y="2436955"/>
                  <a:pt x="1824515" y="2463465"/>
                </a:cubicBezTo>
                <a:lnTo>
                  <a:pt x="1824515" y="2655463"/>
                </a:lnTo>
                <a:cubicBezTo>
                  <a:pt x="1824515" y="2681973"/>
                  <a:pt x="1846006" y="2703464"/>
                  <a:pt x="1872516" y="2703464"/>
                </a:cubicBezTo>
                <a:lnTo>
                  <a:pt x="2064514" y="2703464"/>
                </a:lnTo>
                <a:cubicBezTo>
                  <a:pt x="2091024" y="2703464"/>
                  <a:pt x="2112515" y="2681973"/>
                  <a:pt x="2112515" y="2655463"/>
                </a:cubicBezTo>
                <a:lnTo>
                  <a:pt x="2112515" y="2463465"/>
                </a:lnTo>
                <a:cubicBezTo>
                  <a:pt x="2112515" y="2436955"/>
                  <a:pt x="2091024" y="2415464"/>
                  <a:pt x="2064514" y="2415464"/>
                </a:cubicBezTo>
                <a:close/>
                <a:moveTo>
                  <a:pt x="2324630" y="2415463"/>
                </a:moveTo>
                <a:cubicBezTo>
                  <a:pt x="2298120" y="2415463"/>
                  <a:pt x="2276629" y="2436954"/>
                  <a:pt x="2276629" y="2463464"/>
                </a:cubicBezTo>
                <a:lnTo>
                  <a:pt x="2276629" y="2655462"/>
                </a:lnTo>
                <a:cubicBezTo>
                  <a:pt x="2276629" y="2681972"/>
                  <a:pt x="2298120" y="2703463"/>
                  <a:pt x="2324630" y="2703463"/>
                </a:cubicBezTo>
                <a:lnTo>
                  <a:pt x="2516628" y="2703463"/>
                </a:lnTo>
                <a:cubicBezTo>
                  <a:pt x="2543138" y="2703463"/>
                  <a:pt x="2564629" y="2681972"/>
                  <a:pt x="2564629" y="2655462"/>
                </a:cubicBezTo>
                <a:lnTo>
                  <a:pt x="2564629" y="2463464"/>
                </a:lnTo>
                <a:cubicBezTo>
                  <a:pt x="2564629" y="2436954"/>
                  <a:pt x="2543138" y="2415463"/>
                  <a:pt x="2516628" y="2415463"/>
                </a:cubicBezTo>
                <a:close/>
                <a:moveTo>
                  <a:pt x="1433583" y="2415463"/>
                </a:moveTo>
                <a:cubicBezTo>
                  <a:pt x="1407073" y="2415463"/>
                  <a:pt x="1385582" y="2436954"/>
                  <a:pt x="1385582" y="2463464"/>
                </a:cubicBezTo>
                <a:lnTo>
                  <a:pt x="1385582" y="2655462"/>
                </a:lnTo>
                <a:cubicBezTo>
                  <a:pt x="1385582" y="2681972"/>
                  <a:pt x="1407073" y="2703463"/>
                  <a:pt x="1433583" y="2703463"/>
                </a:cubicBezTo>
                <a:lnTo>
                  <a:pt x="1625581" y="2703463"/>
                </a:lnTo>
                <a:cubicBezTo>
                  <a:pt x="1652091" y="2703463"/>
                  <a:pt x="1673582" y="2681972"/>
                  <a:pt x="1673582" y="2655462"/>
                </a:cubicBezTo>
                <a:lnTo>
                  <a:pt x="1673582" y="2463464"/>
                </a:lnTo>
                <a:cubicBezTo>
                  <a:pt x="1673582" y="2436954"/>
                  <a:pt x="1652091" y="2415463"/>
                  <a:pt x="1625581" y="2415463"/>
                </a:cubicBezTo>
                <a:close/>
                <a:moveTo>
                  <a:pt x="3524979" y="1944291"/>
                </a:moveTo>
                <a:cubicBezTo>
                  <a:pt x="3498469" y="1944291"/>
                  <a:pt x="3476978" y="1965782"/>
                  <a:pt x="3476978" y="1992292"/>
                </a:cubicBezTo>
                <a:lnTo>
                  <a:pt x="3476978" y="2184290"/>
                </a:lnTo>
                <a:cubicBezTo>
                  <a:pt x="3476978" y="2210800"/>
                  <a:pt x="3498469" y="2232291"/>
                  <a:pt x="3524979" y="2232291"/>
                </a:cubicBezTo>
                <a:lnTo>
                  <a:pt x="3716977" y="2232291"/>
                </a:lnTo>
                <a:cubicBezTo>
                  <a:pt x="3743487" y="2232291"/>
                  <a:pt x="3764978" y="2210800"/>
                  <a:pt x="3764978" y="2184290"/>
                </a:cubicBezTo>
                <a:lnTo>
                  <a:pt x="3764978" y="1992292"/>
                </a:lnTo>
                <a:cubicBezTo>
                  <a:pt x="3764978" y="1965782"/>
                  <a:pt x="3743487" y="1944291"/>
                  <a:pt x="3716977" y="1944291"/>
                </a:cubicBezTo>
                <a:close/>
                <a:moveTo>
                  <a:pt x="650690" y="1944291"/>
                </a:moveTo>
                <a:cubicBezTo>
                  <a:pt x="624180" y="1944291"/>
                  <a:pt x="602689" y="1965782"/>
                  <a:pt x="602689" y="1992292"/>
                </a:cubicBezTo>
                <a:lnTo>
                  <a:pt x="602689" y="2184290"/>
                </a:lnTo>
                <a:cubicBezTo>
                  <a:pt x="602689" y="2210800"/>
                  <a:pt x="624180" y="2232291"/>
                  <a:pt x="650690" y="2232291"/>
                </a:cubicBezTo>
                <a:lnTo>
                  <a:pt x="842688" y="2232291"/>
                </a:lnTo>
                <a:cubicBezTo>
                  <a:pt x="869198" y="2232291"/>
                  <a:pt x="890689" y="2210800"/>
                  <a:pt x="890689" y="2184290"/>
                </a:cubicBezTo>
                <a:lnTo>
                  <a:pt x="890689" y="1992292"/>
                </a:lnTo>
                <a:cubicBezTo>
                  <a:pt x="890689" y="1965782"/>
                  <a:pt x="869198" y="1944291"/>
                  <a:pt x="842688" y="1944291"/>
                </a:cubicBezTo>
                <a:close/>
                <a:moveTo>
                  <a:pt x="3086046" y="1944290"/>
                </a:moveTo>
                <a:cubicBezTo>
                  <a:pt x="3059536" y="1944290"/>
                  <a:pt x="3038045" y="1965781"/>
                  <a:pt x="3038045" y="1992291"/>
                </a:cubicBezTo>
                <a:lnTo>
                  <a:pt x="3038045" y="2184289"/>
                </a:lnTo>
                <a:cubicBezTo>
                  <a:pt x="3038045" y="2210799"/>
                  <a:pt x="3059536" y="2232290"/>
                  <a:pt x="3086046" y="2232290"/>
                </a:cubicBezTo>
                <a:lnTo>
                  <a:pt x="3278044" y="2232290"/>
                </a:lnTo>
                <a:cubicBezTo>
                  <a:pt x="3304554" y="2232290"/>
                  <a:pt x="3326045" y="2210799"/>
                  <a:pt x="3326045" y="2184289"/>
                </a:cubicBezTo>
                <a:lnTo>
                  <a:pt x="3326045" y="1992291"/>
                </a:lnTo>
                <a:cubicBezTo>
                  <a:pt x="3326045" y="1965781"/>
                  <a:pt x="3304554" y="1944290"/>
                  <a:pt x="3278044" y="1944290"/>
                </a:cubicBezTo>
                <a:close/>
                <a:moveTo>
                  <a:pt x="211757" y="1944290"/>
                </a:moveTo>
                <a:cubicBezTo>
                  <a:pt x="185247" y="1944290"/>
                  <a:pt x="163756" y="1965781"/>
                  <a:pt x="163756" y="1992291"/>
                </a:cubicBezTo>
                <a:lnTo>
                  <a:pt x="163756" y="2184289"/>
                </a:lnTo>
                <a:cubicBezTo>
                  <a:pt x="163756" y="2210799"/>
                  <a:pt x="185247" y="2232290"/>
                  <a:pt x="211757" y="2232290"/>
                </a:cubicBezTo>
                <a:lnTo>
                  <a:pt x="403755" y="2232290"/>
                </a:lnTo>
                <a:cubicBezTo>
                  <a:pt x="430265" y="2232290"/>
                  <a:pt x="451756" y="2210799"/>
                  <a:pt x="451756" y="2184289"/>
                </a:cubicBezTo>
                <a:lnTo>
                  <a:pt x="451756" y="1992291"/>
                </a:lnTo>
                <a:cubicBezTo>
                  <a:pt x="451756" y="1965781"/>
                  <a:pt x="430265" y="1944290"/>
                  <a:pt x="403755" y="1944290"/>
                </a:cubicBezTo>
                <a:close/>
                <a:moveTo>
                  <a:pt x="1872516" y="1944289"/>
                </a:moveTo>
                <a:cubicBezTo>
                  <a:pt x="1846006" y="1944289"/>
                  <a:pt x="1824515" y="1965780"/>
                  <a:pt x="1824515" y="1992290"/>
                </a:cubicBezTo>
                <a:lnTo>
                  <a:pt x="1824515" y="2184288"/>
                </a:lnTo>
                <a:cubicBezTo>
                  <a:pt x="1824515" y="2210798"/>
                  <a:pt x="1846006" y="2232289"/>
                  <a:pt x="1872516" y="2232289"/>
                </a:cubicBezTo>
                <a:lnTo>
                  <a:pt x="2064514" y="2232289"/>
                </a:lnTo>
                <a:cubicBezTo>
                  <a:pt x="2091024" y="2232289"/>
                  <a:pt x="2112515" y="2210798"/>
                  <a:pt x="2112515" y="2184288"/>
                </a:cubicBezTo>
                <a:lnTo>
                  <a:pt x="2112515" y="1992290"/>
                </a:lnTo>
                <a:cubicBezTo>
                  <a:pt x="2112515" y="1965780"/>
                  <a:pt x="2091024" y="1944289"/>
                  <a:pt x="2064514" y="1944289"/>
                </a:cubicBezTo>
                <a:close/>
                <a:moveTo>
                  <a:pt x="2324630" y="1944288"/>
                </a:moveTo>
                <a:cubicBezTo>
                  <a:pt x="2298120" y="1944288"/>
                  <a:pt x="2276629" y="1965779"/>
                  <a:pt x="2276629" y="1992289"/>
                </a:cubicBezTo>
                <a:lnTo>
                  <a:pt x="2276629" y="2184287"/>
                </a:lnTo>
                <a:cubicBezTo>
                  <a:pt x="2276629" y="2210797"/>
                  <a:pt x="2298120" y="2232288"/>
                  <a:pt x="2324630" y="2232288"/>
                </a:cubicBezTo>
                <a:lnTo>
                  <a:pt x="2516628" y="2232288"/>
                </a:lnTo>
                <a:cubicBezTo>
                  <a:pt x="2543138" y="2232288"/>
                  <a:pt x="2564629" y="2210797"/>
                  <a:pt x="2564629" y="2184287"/>
                </a:cubicBezTo>
                <a:lnTo>
                  <a:pt x="2564629" y="1992289"/>
                </a:lnTo>
                <a:cubicBezTo>
                  <a:pt x="2564629" y="1965779"/>
                  <a:pt x="2543138" y="1944288"/>
                  <a:pt x="2516628" y="1944288"/>
                </a:cubicBezTo>
                <a:close/>
                <a:moveTo>
                  <a:pt x="1433583" y="1944288"/>
                </a:moveTo>
                <a:cubicBezTo>
                  <a:pt x="1407073" y="1944288"/>
                  <a:pt x="1385582" y="1965779"/>
                  <a:pt x="1385582" y="1992289"/>
                </a:cubicBezTo>
                <a:lnTo>
                  <a:pt x="1385582" y="2184287"/>
                </a:lnTo>
                <a:cubicBezTo>
                  <a:pt x="1385582" y="2210797"/>
                  <a:pt x="1407073" y="2232288"/>
                  <a:pt x="1433583" y="2232288"/>
                </a:cubicBezTo>
                <a:lnTo>
                  <a:pt x="1625581" y="2232288"/>
                </a:lnTo>
                <a:cubicBezTo>
                  <a:pt x="1652091" y="2232288"/>
                  <a:pt x="1673582" y="2210797"/>
                  <a:pt x="1673582" y="2184287"/>
                </a:cubicBezTo>
                <a:lnTo>
                  <a:pt x="1673582" y="1992289"/>
                </a:lnTo>
                <a:cubicBezTo>
                  <a:pt x="1673582" y="1965779"/>
                  <a:pt x="1652091" y="1944288"/>
                  <a:pt x="1625581" y="1944288"/>
                </a:cubicBezTo>
                <a:close/>
                <a:moveTo>
                  <a:pt x="3524979" y="1471508"/>
                </a:moveTo>
                <a:cubicBezTo>
                  <a:pt x="3498469" y="1471508"/>
                  <a:pt x="3476978" y="1492999"/>
                  <a:pt x="3476978" y="1519509"/>
                </a:cubicBezTo>
                <a:lnTo>
                  <a:pt x="3476978" y="1711507"/>
                </a:lnTo>
                <a:cubicBezTo>
                  <a:pt x="3476978" y="1738017"/>
                  <a:pt x="3498469" y="1759508"/>
                  <a:pt x="3524979" y="1759508"/>
                </a:cubicBezTo>
                <a:lnTo>
                  <a:pt x="3716977" y="1759508"/>
                </a:lnTo>
                <a:cubicBezTo>
                  <a:pt x="3743487" y="1759508"/>
                  <a:pt x="3764978" y="1738017"/>
                  <a:pt x="3764978" y="1711507"/>
                </a:cubicBezTo>
                <a:lnTo>
                  <a:pt x="3764978" y="1519509"/>
                </a:lnTo>
                <a:cubicBezTo>
                  <a:pt x="3764978" y="1492999"/>
                  <a:pt x="3743487" y="1471508"/>
                  <a:pt x="3716977" y="1471508"/>
                </a:cubicBezTo>
                <a:close/>
                <a:moveTo>
                  <a:pt x="650690" y="1471508"/>
                </a:moveTo>
                <a:cubicBezTo>
                  <a:pt x="624180" y="1471508"/>
                  <a:pt x="602689" y="1492999"/>
                  <a:pt x="602689" y="1519509"/>
                </a:cubicBezTo>
                <a:lnTo>
                  <a:pt x="602689" y="1711507"/>
                </a:lnTo>
                <a:cubicBezTo>
                  <a:pt x="602689" y="1738017"/>
                  <a:pt x="624180" y="1759508"/>
                  <a:pt x="650690" y="1759508"/>
                </a:cubicBezTo>
                <a:lnTo>
                  <a:pt x="842688" y="1759508"/>
                </a:lnTo>
                <a:cubicBezTo>
                  <a:pt x="869198" y="1759508"/>
                  <a:pt x="890689" y="1738017"/>
                  <a:pt x="890689" y="1711507"/>
                </a:cubicBezTo>
                <a:lnTo>
                  <a:pt x="890689" y="1519509"/>
                </a:lnTo>
                <a:cubicBezTo>
                  <a:pt x="890689" y="1492999"/>
                  <a:pt x="869198" y="1471508"/>
                  <a:pt x="842688" y="1471508"/>
                </a:cubicBezTo>
                <a:close/>
                <a:moveTo>
                  <a:pt x="3086046" y="1471507"/>
                </a:moveTo>
                <a:cubicBezTo>
                  <a:pt x="3059536" y="1471507"/>
                  <a:pt x="3038045" y="1492998"/>
                  <a:pt x="3038045" y="1519508"/>
                </a:cubicBezTo>
                <a:lnTo>
                  <a:pt x="3038045" y="1711506"/>
                </a:lnTo>
                <a:cubicBezTo>
                  <a:pt x="3038045" y="1738016"/>
                  <a:pt x="3059536" y="1759507"/>
                  <a:pt x="3086046" y="1759507"/>
                </a:cubicBezTo>
                <a:lnTo>
                  <a:pt x="3278044" y="1759507"/>
                </a:lnTo>
                <a:cubicBezTo>
                  <a:pt x="3304554" y="1759507"/>
                  <a:pt x="3326045" y="1738016"/>
                  <a:pt x="3326045" y="1711506"/>
                </a:cubicBezTo>
                <a:lnTo>
                  <a:pt x="3326045" y="1519508"/>
                </a:lnTo>
                <a:cubicBezTo>
                  <a:pt x="3326045" y="1492998"/>
                  <a:pt x="3304554" y="1471507"/>
                  <a:pt x="3278044" y="1471507"/>
                </a:cubicBezTo>
                <a:close/>
                <a:moveTo>
                  <a:pt x="211757" y="1471507"/>
                </a:moveTo>
                <a:cubicBezTo>
                  <a:pt x="185247" y="1471507"/>
                  <a:pt x="163756" y="1492998"/>
                  <a:pt x="163756" y="1519508"/>
                </a:cubicBezTo>
                <a:lnTo>
                  <a:pt x="163756" y="1711506"/>
                </a:lnTo>
                <a:cubicBezTo>
                  <a:pt x="163756" y="1738016"/>
                  <a:pt x="185247" y="1759507"/>
                  <a:pt x="211757" y="1759507"/>
                </a:cubicBezTo>
                <a:lnTo>
                  <a:pt x="403755" y="1759507"/>
                </a:lnTo>
                <a:cubicBezTo>
                  <a:pt x="430265" y="1759507"/>
                  <a:pt x="451756" y="1738016"/>
                  <a:pt x="451756" y="1711506"/>
                </a:cubicBezTo>
                <a:lnTo>
                  <a:pt x="451756" y="1519508"/>
                </a:lnTo>
                <a:cubicBezTo>
                  <a:pt x="451756" y="1492998"/>
                  <a:pt x="430265" y="1471507"/>
                  <a:pt x="403755" y="1471507"/>
                </a:cubicBezTo>
                <a:close/>
                <a:moveTo>
                  <a:pt x="1872516" y="1471506"/>
                </a:moveTo>
                <a:cubicBezTo>
                  <a:pt x="1846006" y="1471506"/>
                  <a:pt x="1824515" y="1492997"/>
                  <a:pt x="1824515" y="1519507"/>
                </a:cubicBezTo>
                <a:lnTo>
                  <a:pt x="1824515" y="1711505"/>
                </a:lnTo>
                <a:cubicBezTo>
                  <a:pt x="1824515" y="1738015"/>
                  <a:pt x="1846006" y="1759506"/>
                  <a:pt x="1872516" y="1759506"/>
                </a:cubicBezTo>
                <a:lnTo>
                  <a:pt x="2064514" y="1759506"/>
                </a:lnTo>
                <a:cubicBezTo>
                  <a:pt x="2091024" y="1759506"/>
                  <a:pt x="2112515" y="1738015"/>
                  <a:pt x="2112515" y="1711505"/>
                </a:cubicBezTo>
                <a:lnTo>
                  <a:pt x="2112515" y="1519507"/>
                </a:lnTo>
                <a:cubicBezTo>
                  <a:pt x="2112515" y="1492997"/>
                  <a:pt x="2091024" y="1471506"/>
                  <a:pt x="2064514" y="1471506"/>
                </a:cubicBezTo>
                <a:close/>
                <a:moveTo>
                  <a:pt x="2324630" y="1471505"/>
                </a:moveTo>
                <a:cubicBezTo>
                  <a:pt x="2298120" y="1471505"/>
                  <a:pt x="2276629" y="1492996"/>
                  <a:pt x="2276629" y="1519506"/>
                </a:cubicBezTo>
                <a:lnTo>
                  <a:pt x="2276629" y="1711504"/>
                </a:lnTo>
                <a:cubicBezTo>
                  <a:pt x="2276629" y="1738014"/>
                  <a:pt x="2298120" y="1759505"/>
                  <a:pt x="2324630" y="1759505"/>
                </a:cubicBezTo>
                <a:lnTo>
                  <a:pt x="2516628" y="1759505"/>
                </a:lnTo>
                <a:cubicBezTo>
                  <a:pt x="2543138" y="1759505"/>
                  <a:pt x="2564629" y="1738014"/>
                  <a:pt x="2564629" y="1711504"/>
                </a:cubicBezTo>
                <a:lnTo>
                  <a:pt x="2564629" y="1519506"/>
                </a:lnTo>
                <a:cubicBezTo>
                  <a:pt x="2564629" y="1492996"/>
                  <a:pt x="2543138" y="1471505"/>
                  <a:pt x="2516628" y="1471505"/>
                </a:cubicBezTo>
                <a:close/>
                <a:moveTo>
                  <a:pt x="1433583" y="1471505"/>
                </a:moveTo>
                <a:cubicBezTo>
                  <a:pt x="1407073" y="1471505"/>
                  <a:pt x="1385582" y="1492996"/>
                  <a:pt x="1385582" y="1519506"/>
                </a:cubicBezTo>
                <a:lnTo>
                  <a:pt x="1385582" y="1711504"/>
                </a:lnTo>
                <a:cubicBezTo>
                  <a:pt x="1385582" y="1738014"/>
                  <a:pt x="1407073" y="1759505"/>
                  <a:pt x="1433583" y="1759505"/>
                </a:cubicBezTo>
                <a:lnTo>
                  <a:pt x="1625581" y="1759505"/>
                </a:lnTo>
                <a:cubicBezTo>
                  <a:pt x="1652091" y="1759505"/>
                  <a:pt x="1673582" y="1738014"/>
                  <a:pt x="1673582" y="1711504"/>
                </a:cubicBezTo>
                <a:lnTo>
                  <a:pt x="1673582" y="1519506"/>
                </a:lnTo>
                <a:cubicBezTo>
                  <a:pt x="1673582" y="1492996"/>
                  <a:pt x="1652091" y="1471505"/>
                  <a:pt x="1625581" y="1471505"/>
                </a:cubicBezTo>
                <a:close/>
                <a:moveTo>
                  <a:pt x="2832612" y="1192259"/>
                </a:moveTo>
                <a:lnTo>
                  <a:pt x="3984740" y="1192259"/>
                </a:lnTo>
                <a:lnTo>
                  <a:pt x="3984740" y="3960440"/>
                </a:lnTo>
                <a:lnTo>
                  <a:pt x="2832612" y="3960440"/>
                </a:lnTo>
                <a:close/>
                <a:moveTo>
                  <a:pt x="0" y="1192259"/>
                </a:moveTo>
                <a:lnTo>
                  <a:pt x="1104420" y="1192259"/>
                </a:lnTo>
                <a:lnTo>
                  <a:pt x="1104420" y="3960440"/>
                </a:lnTo>
                <a:lnTo>
                  <a:pt x="0" y="3960440"/>
                </a:lnTo>
                <a:close/>
                <a:moveTo>
                  <a:pt x="1819228" y="288032"/>
                </a:moveTo>
                <a:lnTo>
                  <a:pt x="1819228" y="590858"/>
                </a:lnTo>
                <a:lnTo>
                  <a:pt x="1516402" y="590858"/>
                </a:lnTo>
                <a:lnTo>
                  <a:pt x="1516402" y="889433"/>
                </a:lnTo>
                <a:lnTo>
                  <a:pt x="1819228" y="889433"/>
                </a:lnTo>
                <a:lnTo>
                  <a:pt x="1819228" y="1192259"/>
                </a:lnTo>
                <a:lnTo>
                  <a:pt x="2117803" y="1192259"/>
                </a:lnTo>
                <a:lnTo>
                  <a:pt x="2117803" y="889433"/>
                </a:lnTo>
                <a:lnTo>
                  <a:pt x="2420629" y="889433"/>
                </a:lnTo>
                <a:lnTo>
                  <a:pt x="2420629" y="590858"/>
                </a:lnTo>
                <a:lnTo>
                  <a:pt x="2117803" y="590858"/>
                </a:lnTo>
                <a:lnTo>
                  <a:pt x="2117803" y="288032"/>
                </a:lnTo>
                <a:close/>
                <a:moveTo>
                  <a:pt x="1201775" y="0"/>
                </a:moveTo>
                <a:lnTo>
                  <a:pt x="2735258" y="0"/>
                </a:lnTo>
                <a:lnTo>
                  <a:pt x="2735258" y="3960440"/>
                </a:lnTo>
                <a:lnTo>
                  <a:pt x="1201775" y="396044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Round Same Side Corner Rectangle 41">
            <a:extLst>
              <a:ext uri="{FF2B5EF4-FFF2-40B4-BE49-F238E27FC236}">
                <a16:creationId xmlns:a16="http://schemas.microsoft.com/office/drawing/2014/main" id="{8D7E3A14-59AF-4A79-BFC3-CEBB2E4FB143}"/>
              </a:ext>
            </a:extLst>
          </p:cNvPr>
          <p:cNvSpPr/>
          <p:nvPr/>
        </p:nvSpPr>
        <p:spPr>
          <a:xfrm rot="18900000">
            <a:off x="10307175" y="1017805"/>
            <a:ext cx="376907" cy="374976"/>
          </a:xfrm>
          <a:custGeom>
            <a:avLst/>
            <a:gdLst/>
            <a:ahLst/>
            <a:cxnLst/>
            <a:rect l="l" t="t" r="r" b="b"/>
            <a:pathLst>
              <a:path w="5013893" h="4988198">
                <a:moveTo>
                  <a:pt x="2478390" y="2611081"/>
                </a:moveTo>
                <a:cubicBezTo>
                  <a:pt x="2457771" y="2592409"/>
                  <a:pt x="2429286" y="2580859"/>
                  <a:pt x="2397823" y="2580860"/>
                </a:cubicBezTo>
                <a:cubicBezTo>
                  <a:pt x="2334895" y="2580860"/>
                  <a:pt x="2283883" y="2627055"/>
                  <a:pt x="2283883" y="2684041"/>
                </a:cubicBezTo>
                <a:cubicBezTo>
                  <a:pt x="2283883" y="2741026"/>
                  <a:pt x="2334895" y="2787222"/>
                  <a:pt x="2397823" y="2787222"/>
                </a:cubicBezTo>
                <a:cubicBezTo>
                  <a:pt x="2460750" y="2787222"/>
                  <a:pt x="2511762" y="2741027"/>
                  <a:pt x="2511762" y="2684041"/>
                </a:cubicBezTo>
                <a:cubicBezTo>
                  <a:pt x="2511762" y="2655548"/>
                  <a:pt x="2499009" y="2629752"/>
                  <a:pt x="2478390" y="2611081"/>
                </a:cubicBezTo>
                <a:close/>
                <a:moveTo>
                  <a:pt x="3181089" y="3310648"/>
                </a:moveTo>
                <a:lnTo>
                  <a:pt x="3181089" y="4278147"/>
                </a:lnTo>
                <a:cubicBezTo>
                  <a:pt x="3181089" y="4670297"/>
                  <a:pt x="2863188" y="4988198"/>
                  <a:pt x="2471038" y="4988198"/>
                </a:cubicBezTo>
                <a:lnTo>
                  <a:pt x="2466851" y="4988198"/>
                </a:lnTo>
                <a:cubicBezTo>
                  <a:pt x="2074701" y="4988198"/>
                  <a:pt x="1756800" y="4670297"/>
                  <a:pt x="1756800" y="4278147"/>
                </a:cubicBezTo>
                <a:lnTo>
                  <a:pt x="1756800" y="3310649"/>
                </a:lnTo>
                <a:close/>
                <a:moveTo>
                  <a:pt x="2478390" y="2244919"/>
                </a:moveTo>
                <a:cubicBezTo>
                  <a:pt x="2457771" y="2226247"/>
                  <a:pt x="2429286" y="2214698"/>
                  <a:pt x="2397822" y="2214698"/>
                </a:cubicBezTo>
                <a:cubicBezTo>
                  <a:pt x="2334895" y="2214698"/>
                  <a:pt x="2283883" y="2260894"/>
                  <a:pt x="2283883" y="2317879"/>
                </a:cubicBezTo>
                <a:cubicBezTo>
                  <a:pt x="2283883" y="2374865"/>
                  <a:pt x="2334895" y="2421060"/>
                  <a:pt x="2397823" y="2421060"/>
                </a:cubicBezTo>
                <a:cubicBezTo>
                  <a:pt x="2460750" y="2421060"/>
                  <a:pt x="2511762" y="2374865"/>
                  <a:pt x="2511762" y="2317879"/>
                </a:cubicBezTo>
                <a:cubicBezTo>
                  <a:pt x="2511762" y="2289386"/>
                  <a:pt x="2499009" y="2263591"/>
                  <a:pt x="2478390" y="2244919"/>
                </a:cubicBezTo>
                <a:close/>
                <a:moveTo>
                  <a:pt x="2883802" y="2611081"/>
                </a:moveTo>
                <a:cubicBezTo>
                  <a:pt x="2863183" y="2592409"/>
                  <a:pt x="2834698" y="2580860"/>
                  <a:pt x="2803234" y="2580860"/>
                </a:cubicBezTo>
                <a:cubicBezTo>
                  <a:pt x="2740307" y="2580860"/>
                  <a:pt x="2689295" y="2627055"/>
                  <a:pt x="2689295" y="2684041"/>
                </a:cubicBezTo>
                <a:cubicBezTo>
                  <a:pt x="2689295" y="2741027"/>
                  <a:pt x="2740307" y="2787222"/>
                  <a:pt x="2803234" y="2787222"/>
                </a:cubicBezTo>
                <a:cubicBezTo>
                  <a:pt x="2866162" y="2787222"/>
                  <a:pt x="2917174" y="2741027"/>
                  <a:pt x="2917174" y="2684041"/>
                </a:cubicBezTo>
                <a:cubicBezTo>
                  <a:pt x="2917174" y="2655548"/>
                  <a:pt x="2904421" y="2629753"/>
                  <a:pt x="2883802" y="2611081"/>
                </a:cubicBezTo>
                <a:close/>
                <a:moveTo>
                  <a:pt x="2883802" y="2244919"/>
                </a:moveTo>
                <a:cubicBezTo>
                  <a:pt x="2863183" y="2226247"/>
                  <a:pt x="2834698" y="2214698"/>
                  <a:pt x="2803234" y="2214698"/>
                </a:cubicBezTo>
                <a:cubicBezTo>
                  <a:pt x="2740307" y="2214698"/>
                  <a:pt x="2689295" y="2260893"/>
                  <a:pt x="2689295" y="2317879"/>
                </a:cubicBezTo>
                <a:cubicBezTo>
                  <a:pt x="2689295" y="2374865"/>
                  <a:pt x="2740307" y="2421060"/>
                  <a:pt x="2803234" y="2421060"/>
                </a:cubicBezTo>
                <a:cubicBezTo>
                  <a:pt x="2866162" y="2421060"/>
                  <a:pt x="2917174" y="2374865"/>
                  <a:pt x="2917174" y="2317879"/>
                </a:cubicBezTo>
                <a:cubicBezTo>
                  <a:pt x="2917174" y="2289386"/>
                  <a:pt x="2904421" y="2263591"/>
                  <a:pt x="2883802" y="2244919"/>
                </a:cubicBezTo>
                <a:close/>
                <a:moveTo>
                  <a:pt x="3090277" y="2137135"/>
                </a:moveTo>
                <a:cubicBezTo>
                  <a:pt x="3115489" y="2159966"/>
                  <a:pt x="3131082" y="2191507"/>
                  <a:pt x="3131082" y="2226346"/>
                </a:cubicBezTo>
                <a:lnTo>
                  <a:pt x="3131083" y="2730981"/>
                </a:lnTo>
                <a:cubicBezTo>
                  <a:pt x="3131083" y="2800659"/>
                  <a:pt x="3068708" y="2857144"/>
                  <a:pt x="2991765" y="2857144"/>
                </a:cubicBezTo>
                <a:lnTo>
                  <a:pt x="2178629" y="2857144"/>
                </a:lnTo>
                <a:cubicBezTo>
                  <a:pt x="2101685" y="2857144"/>
                  <a:pt x="2039311" y="2800659"/>
                  <a:pt x="2039311" y="2730981"/>
                </a:cubicBezTo>
                <a:lnTo>
                  <a:pt x="2039311" y="2226346"/>
                </a:lnTo>
                <a:cubicBezTo>
                  <a:pt x="2039311" y="2156668"/>
                  <a:pt x="2101685" y="2100183"/>
                  <a:pt x="2178628" y="2100183"/>
                </a:cubicBezTo>
                <a:lnTo>
                  <a:pt x="2991765" y="2100183"/>
                </a:lnTo>
                <a:cubicBezTo>
                  <a:pt x="3030237" y="2100183"/>
                  <a:pt x="3065066" y="2114305"/>
                  <a:pt x="3090277" y="2137135"/>
                </a:cubicBezTo>
                <a:close/>
                <a:moveTo>
                  <a:pt x="3259975" y="2022388"/>
                </a:moveTo>
                <a:cubicBezTo>
                  <a:pt x="3226293" y="1991887"/>
                  <a:pt x="3179761" y="1973021"/>
                  <a:pt x="3128364" y="1973021"/>
                </a:cubicBezTo>
                <a:lnTo>
                  <a:pt x="2042028" y="1973021"/>
                </a:lnTo>
                <a:cubicBezTo>
                  <a:pt x="1939234" y="1973021"/>
                  <a:pt x="1855902" y="2048484"/>
                  <a:pt x="1855903" y="2141571"/>
                </a:cubicBezTo>
                <a:lnTo>
                  <a:pt x="1855903" y="2815756"/>
                </a:lnTo>
                <a:cubicBezTo>
                  <a:pt x="1855902" y="2908843"/>
                  <a:pt x="1939234" y="2984307"/>
                  <a:pt x="2042028" y="2984307"/>
                </a:cubicBezTo>
                <a:lnTo>
                  <a:pt x="3128364" y="2984307"/>
                </a:lnTo>
                <a:cubicBezTo>
                  <a:pt x="3231158" y="2984307"/>
                  <a:pt x="3314490" y="2908843"/>
                  <a:pt x="3314489" y="2815756"/>
                </a:cubicBezTo>
                <a:lnTo>
                  <a:pt x="3314490" y="2141572"/>
                </a:lnTo>
                <a:cubicBezTo>
                  <a:pt x="3314490" y="2095028"/>
                  <a:pt x="3293657" y="2052890"/>
                  <a:pt x="3259975" y="2022388"/>
                </a:cubicBezTo>
                <a:close/>
                <a:moveTo>
                  <a:pt x="2951580" y="207969"/>
                </a:moveTo>
                <a:cubicBezTo>
                  <a:pt x="3080074" y="336463"/>
                  <a:pt x="3159549" y="513976"/>
                  <a:pt x="3159549" y="710051"/>
                </a:cubicBezTo>
                <a:lnTo>
                  <a:pt x="3159549" y="1677549"/>
                </a:lnTo>
                <a:lnTo>
                  <a:pt x="1735260" y="1677549"/>
                </a:lnTo>
                <a:lnTo>
                  <a:pt x="1735260" y="710051"/>
                </a:lnTo>
                <a:cubicBezTo>
                  <a:pt x="1735260" y="317901"/>
                  <a:pt x="2053161" y="0"/>
                  <a:pt x="2445311" y="0"/>
                </a:cubicBezTo>
                <a:lnTo>
                  <a:pt x="2449498" y="0"/>
                </a:lnTo>
                <a:cubicBezTo>
                  <a:pt x="2645573" y="0"/>
                  <a:pt x="2823086" y="79475"/>
                  <a:pt x="2951580" y="207969"/>
                </a:cubicBezTo>
                <a:close/>
                <a:moveTo>
                  <a:pt x="4788706" y="1962817"/>
                </a:moveTo>
                <a:cubicBezTo>
                  <a:pt x="4927838" y="2088812"/>
                  <a:pt x="5013893" y="2262872"/>
                  <a:pt x="5013893" y="2455134"/>
                </a:cubicBezTo>
                <a:lnTo>
                  <a:pt x="5013893" y="2507346"/>
                </a:lnTo>
                <a:cubicBezTo>
                  <a:pt x="5013893" y="2891869"/>
                  <a:pt x="4669673" y="3203587"/>
                  <a:pt x="4245056" y="3203587"/>
                </a:cubicBezTo>
                <a:lnTo>
                  <a:pt x="768837" y="3203587"/>
                </a:lnTo>
                <a:cubicBezTo>
                  <a:pt x="344220" y="3203587"/>
                  <a:pt x="0" y="2891869"/>
                  <a:pt x="0" y="2507346"/>
                </a:cubicBezTo>
                <a:lnTo>
                  <a:pt x="0" y="2455134"/>
                </a:lnTo>
                <a:cubicBezTo>
                  <a:pt x="0" y="2070610"/>
                  <a:pt x="344220" y="1758893"/>
                  <a:pt x="768837" y="1758893"/>
                </a:cubicBezTo>
                <a:lnTo>
                  <a:pt x="4245056" y="1758893"/>
                </a:lnTo>
                <a:cubicBezTo>
                  <a:pt x="4457364" y="1758892"/>
                  <a:pt x="4649573" y="1836822"/>
                  <a:pt x="4788706" y="196281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Donut 1">
            <a:extLst>
              <a:ext uri="{FF2B5EF4-FFF2-40B4-BE49-F238E27FC236}">
                <a16:creationId xmlns:a16="http://schemas.microsoft.com/office/drawing/2014/main" id="{29F83BF0-C0EC-4E8C-B207-F8FB97ECE9B1}"/>
              </a:ext>
            </a:extLst>
          </p:cNvPr>
          <p:cNvSpPr/>
          <p:nvPr/>
        </p:nvSpPr>
        <p:spPr>
          <a:xfrm>
            <a:off x="6457504" y="4564903"/>
            <a:ext cx="303144" cy="295506"/>
          </a:xfrm>
          <a:custGeom>
            <a:avLst/>
            <a:gdLst/>
            <a:ahLst/>
            <a:cxnLst/>
            <a:rect l="l" t="t" r="r" b="b"/>
            <a:pathLst>
              <a:path w="3578696" h="3488520">
                <a:moveTo>
                  <a:pt x="936104" y="2084364"/>
                </a:moveTo>
                <a:cubicBezTo>
                  <a:pt x="677606" y="2084364"/>
                  <a:pt x="468052" y="2293918"/>
                  <a:pt x="468052" y="2552416"/>
                </a:cubicBezTo>
                <a:cubicBezTo>
                  <a:pt x="468052" y="2810914"/>
                  <a:pt x="677606" y="3020468"/>
                  <a:pt x="936104" y="3020468"/>
                </a:cubicBezTo>
                <a:cubicBezTo>
                  <a:pt x="1194602" y="3020468"/>
                  <a:pt x="1404156" y="2810914"/>
                  <a:pt x="1404156" y="2552416"/>
                </a:cubicBezTo>
                <a:cubicBezTo>
                  <a:pt x="1404156" y="2293918"/>
                  <a:pt x="1194602" y="2084364"/>
                  <a:pt x="936104" y="2084364"/>
                </a:cubicBezTo>
                <a:close/>
                <a:moveTo>
                  <a:pt x="936104" y="1616312"/>
                </a:moveTo>
                <a:cubicBezTo>
                  <a:pt x="1453100" y="1616312"/>
                  <a:pt x="1872208" y="2035420"/>
                  <a:pt x="1872208" y="2552416"/>
                </a:cubicBezTo>
                <a:cubicBezTo>
                  <a:pt x="1872208" y="3069412"/>
                  <a:pt x="1453100" y="3488520"/>
                  <a:pt x="936104" y="3488520"/>
                </a:cubicBezTo>
                <a:cubicBezTo>
                  <a:pt x="419108" y="3488520"/>
                  <a:pt x="0" y="3069412"/>
                  <a:pt x="0" y="2552416"/>
                </a:cubicBezTo>
                <a:cubicBezTo>
                  <a:pt x="0" y="2035420"/>
                  <a:pt x="419108" y="1616312"/>
                  <a:pt x="936104" y="1616312"/>
                </a:cubicBezTo>
                <a:close/>
                <a:moveTo>
                  <a:pt x="2034392" y="0"/>
                </a:moveTo>
                <a:lnTo>
                  <a:pt x="3578696" y="0"/>
                </a:lnTo>
                <a:lnTo>
                  <a:pt x="3578696" y="1544304"/>
                </a:lnTo>
                <a:lnTo>
                  <a:pt x="3002547" y="1544304"/>
                </a:lnTo>
                <a:lnTo>
                  <a:pt x="3002547" y="990027"/>
                </a:lnTo>
                <a:lnTo>
                  <a:pt x="1951220" y="2041355"/>
                </a:lnTo>
                <a:lnTo>
                  <a:pt x="1512167" y="1602301"/>
                </a:lnTo>
                <a:lnTo>
                  <a:pt x="2542690" y="571779"/>
                </a:lnTo>
                <a:lnTo>
                  <a:pt x="2034392" y="57177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0" name="Rounded Rectangle 3">
            <a:extLst>
              <a:ext uri="{FF2B5EF4-FFF2-40B4-BE49-F238E27FC236}">
                <a16:creationId xmlns:a16="http://schemas.microsoft.com/office/drawing/2014/main" id="{53F22241-2F3A-401E-AFB9-B5AC4516EF75}"/>
              </a:ext>
            </a:extLst>
          </p:cNvPr>
          <p:cNvSpPr/>
          <p:nvPr/>
        </p:nvSpPr>
        <p:spPr>
          <a:xfrm>
            <a:off x="7048615" y="1311028"/>
            <a:ext cx="203339" cy="320191"/>
          </a:xfrm>
          <a:custGeom>
            <a:avLst/>
            <a:gdLst/>
            <a:ahLst/>
            <a:cxnLst/>
            <a:rect l="l" t="t" r="r" b="b"/>
            <a:pathLst>
              <a:path w="2518668" h="3966044">
                <a:moveTo>
                  <a:pt x="1247104" y="1675381"/>
                </a:moveTo>
                <a:cubicBezTo>
                  <a:pt x="1157133" y="1675381"/>
                  <a:pt x="1084196" y="1748460"/>
                  <a:pt x="1084196" y="1838607"/>
                </a:cubicBezTo>
                <a:lnTo>
                  <a:pt x="1084196" y="2052497"/>
                </a:lnTo>
                <a:lnTo>
                  <a:pt x="868740" y="2052497"/>
                </a:lnTo>
                <a:cubicBezTo>
                  <a:pt x="778769" y="2052497"/>
                  <a:pt x="705832" y="2125576"/>
                  <a:pt x="705832" y="2215723"/>
                </a:cubicBezTo>
                <a:lnTo>
                  <a:pt x="705832" y="2244204"/>
                </a:lnTo>
                <a:cubicBezTo>
                  <a:pt x="705832" y="2334351"/>
                  <a:pt x="778769" y="2407430"/>
                  <a:pt x="868740" y="2407430"/>
                </a:cubicBezTo>
                <a:lnTo>
                  <a:pt x="1084196" y="2407430"/>
                </a:lnTo>
                <a:lnTo>
                  <a:pt x="1084196" y="2621319"/>
                </a:lnTo>
                <a:cubicBezTo>
                  <a:pt x="1084196" y="2711466"/>
                  <a:pt x="1157133" y="2784545"/>
                  <a:pt x="1247104" y="2784545"/>
                </a:cubicBezTo>
                <a:lnTo>
                  <a:pt x="1275530" y="2784545"/>
                </a:lnTo>
                <a:cubicBezTo>
                  <a:pt x="1365501" y="2784545"/>
                  <a:pt x="1438438" y="2711466"/>
                  <a:pt x="1438438" y="2621319"/>
                </a:cubicBezTo>
                <a:lnTo>
                  <a:pt x="1438438" y="2407430"/>
                </a:lnTo>
                <a:lnTo>
                  <a:pt x="1649929" y="2407430"/>
                </a:lnTo>
                <a:cubicBezTo>
                  <a:pt x="1739900" y="2407430"/>
                  <a:pt x="1812837" y="2334351"/>
                  <a:pt x="1812837" y="2244204"/>
                </a:cubicBezTo>
                <a:lnTo>
                  <a:pt x="1812837" y="2215723"/>
                </a:lnTo>
                <a:cubicBezTo>
                  <a:pt x="1812837" y="2125576"/>
                  <a:pt x="1739900" y="2052497"/>
                  <a:pt x="1649929" y="2052497"/>
                </a:cubicBezTo>
                <a:lnTo>
                  <a:pt x="1438438" y="2052497"/>
                </a:lnTo>
                <a:lnTo>
                  <a:pt x="1438438" y="1838607"/>
                </a:lnTo>
                <a:cubicBezTo>
                  <a:pt x="1438438" y="1748460"/>
                  <a:pt x="1365501" y="1675381"/>
                  <a:pt x="1275530" y="1675381"/>
                </a:cubicBezTo>
                <a:close/>
                <a:moveTo>
                  <a:pt x="598231" y="1304672"/>
                </a:moveTo>
                <a:lnTo>
                  <a:pt x="1916472" y="1304672"/>
                </a:lnTo>
                <a:lnTo>
                  <a:pt x="1916472" y="3157943"/>
                </a:lnTo>
                <a:lnTo>
                  <a:pt x="598231" y="3157943"/>
                </a:lnTo>
                <a:close/>
                <a:moveTo>
                  <a:pt x="506487" y="1209418"/>
                </a:moveTo>
                <a:lnTo>
                  <a:pt x="506487" y="3250508"/>
                </a:lnTo>
                <a:lnTo>
                  <a:pt x="2012181" y="3250508"/>
                </a:lnTo>
                <a:lnTo>
                  <a:pt x="2012181" y="1209418"/>
                </a:lnTo>
                <a:close/>
                <a:moveTo>
                  <a:pt x="419786" y="541629"/>
                </a:moveTo>
                <a:lnTo>
                  <a:pt x="2098882" y="541629"/>
                </a:lnTo>
                <a:cubicBezTo>
                  <a:pt x="2330723" y="541629"/>
                  <a:pt x="2518668" y="725826"/>
                  <a:pt x="2518668" y="953044"/>
                </a:cubicBezTo>
                <a:lnTo>
                  <a:pt x="2518668" y="3554629"/>
                </a:lnTo>
                <a:cubicBezTo>
                  <a:pt x="2518668" y="3781847"/>
                  <a:pt x="2330723" y="3966044"/>
                  <a:pt x="2098882" y="3966044"/>
                </a:cubicBezTo>
                <a:lnTo>
                  <a:pt x="419786" y="3966044"/>
                </a:lnTo>
                <a:cubicBezTo>
                  <a:pt x="187945" y="3966044"/>
                  <a:pt x="0" y="3781847"/>
                  <a:pt x="0" y="3554629"/>
                </a:cubicBezTo>
                <a:lnTo>
                  <a:pt x="0" y="953044"/>
                </a:lnTo>
                <a:cubicBezTo>
                  <a:pt x="0" y="725826"/>
                  <a:pt x="187945" y="541629"/>
                  <a:pt x="419786" y="541629"/>
                </a:cubicBezTo>
                <a:close/>
                <a:moveTo>
                  <a:pt x="696920" y="0"/>
                </a:moveTo>
                <a:lnTo>
                  <a:pt x="1821748" y="0"/>
                </a:lnTo>
                <a:cubicBezTo>
                  <a:pt x="1869056" y="0"/>
                  <a:pt x="1907406" y="38350"/>
                  <a:pt x="1907406" y="85658"/>
                </a:cubicBezTo>
                <a:lnTo>
                  <a:pt x="1907406" y="346390"/>
                </a:lnTo>
                <a:cubicBezTo>
                  <a:pt x="1907406" y="393698"/>
                  <a:pt x="1869056" y="432048"/>
                  <a:pt x="1821748" y="432048"/>
                </a:cubicBezTo>
                <a:lnTo>
                  <a:pt x="696920" y="432048"/>
                </a:lnTo>
                <a:cubicBezTo>
                  <a:pt x="649612" y="432048"/>
                  <a:pt x="611262" y="393698"/>
                  <a:pt x="611262" y="346390"/>
                </a:cubicBezTo>
                <a:lnTo>
                  <a:pt x="611262" y="85658"/>
                </a:lnTo>
                <a:cubicBezTo>
                  <a:pt x="611262" y="38350"/>
                  <a:pt x="649612" y="0"/>
                  <a:pt x="69692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81394171-77CF-4D38-A27F-4540428E6D4C}"/>
              </a:ext>
            </a:extLst>
          </p:cNvPr>
          <p:cNvSpPr/>
          <p:nvPr/>
        </p:nvSpPr>
        <p:spPr>
          <a:xfrm>
            <a:off x="10758640" y="1904136"/>
            <a:ext cx="352275" cy="352275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250798" y="578107"/>
                </a:moveTo>
                <a:lnTo>
                  <a:pt x="1637760" y="578107"/>
                </a:lnTo>
                <a:lnTo>
                  <a:pt x="1637760" y="1311063"/>
                </a:lnTo>
                <a:lnTo>
                  <a:pt x="1042560" y="895535"/>
                </a:lnTo>
                <a:lnTo>
                  <a:pt x="691636" y="1398197"/>
                </a:lnTo>
                <a:lnTo>
                  <a:pt x="1405184" y="1896345"/>
                </a:lnTo>
                <a:lnTo>
                  <a:pt x="665257" y="2393266"/>
                </a:lnTo>
                <a:lnTo>
                  <a:pt x="1007039" y="2902187"/>
                </a:lnTo>
                <a:lnTo>
                  <a:pt x="1637760" y="2478608"/>
                </a:lnTo>
                <a:lnTo>
                  <a:pt x="1637760" y="3234607"/>
                </a:lnTo>
                <a:lnTo>
                  <a:pt x="2250799" y="3234607"/>
                </a:lnTo>
                <a:lnTo>
                  <a:pt x="2250798" y="2486693"/>
                </a:lnTo>
                <a:lnTo>
                  <a:pt x="2869840" y="2918864"/>
                </a:lnTo>
                <a:lnTo>
                  <a:pt x="3220762" y="2416201"/>
                </a:lnTo>
                <a:lnTo>
                  <a:pt x="2490164" y="1906150"/>
                </a:lnTo>
                <a:lnTo>
                  <a:pt x="3212367" y="1421133"/>
                </a:lnTo>
                <a:lnTo>
                  <a:pt x="2870585" y="912211"/>
                </a:lnTo>
                <a:lnTo>
                  <a:pt x="2250798" y="1328447"/>
                </a:lnTo>
                <a:close/>
                <a:moveTo>
                  <a:pt x="1944216" y="0"/>
                </a:moveTo>
                <a:cubicBezTo>
                  <a:pt x="3017977" y="0"/>
                  <a:pt x="3888432" y="870455"/>
                  <a:pt x="3888432" y="1944216"/>
                </a:cubicBezTo>
                <a:cubicBezTo>
                  <a:pt x="3888432" y="3017977"/>
                  <a:pt x="3017977" y="3888432"/>
                  <a:pt x="1944216" y="3888432"/>
                </a:cubicBezTo>
                <a:cubicBezTo>
                  <a:pt x="870455" y="3888432"/>
                  <a:pt x="0" y="3017977"/>
                  <a:pt x="0" y="1944216"/>
                </a:cubicBezTo>
                <a:cubicBezTo>
                  <a:pt x="0" y="870455"/>
                  <a:pt x="870455" y="0"/>
                  <a:pt x="194421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F5A6CF-F10B-43E4-9D52-5C70DD71CBEF}"/>
              </a:ext>
            </a:extLst>
          </p:cNvPr>
          <p:cNvGrpSpPr/>
          <p:nvPr/>
        </p:nvGrpSpPr>
        <p:grpSpPr>
          <a:xfrm>
            <a:off x="5748414" y="4577914"/>
            <a:ext cx="401429" cy="232241"/>
            <a:chOff x="2574555" y="3959226"/>
            <a:chExt cx="3941661" cy="2280393"/>
          </a:xfrm>
          <a:solidFill>
            <a:schemeClr val="bg1">
              <a:alpha val="40000"/>
            </a:schemeClr>
          </a:solidFill>
        </p:grpSpPr>
        <p:sp>
          <p:nvSpPr>
            <p:cNvPr id="53" name="Donut 81">
              <a:extLst>
                <a:ext uri="{FF2B5EF4-FFF2-40B4-BE49-F238E27FC236}">
                  <a16:creationId xmlns:a16="http://schemas.microsoft.com/office/drawing/2014/main" id="{9F8792C0-185A-4D5F-992C-304209372EE7}"/>
                </a:ext>
              </a:extLst>
            </p:cNvPr>
            <p:cNvSpPr/>
            <p:nvPr/>
          </p:nvSpPr>
          <p:spPr>
            <a:xfrm>
              <a:off x="262778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4" name="Donut 82">
              <a:extLst>
                <a:ext uri="{FF2B5EF4-FFF2-40B4-BE49-F238E27FC236}">
                  <a16:creationId xmlns:a16="http://schemas.microsoft.com/office/drawing/2014/main" id="{D516DA40-9D93-4CEF-9484-254850E95F0B}"/>
                </a:ext>
              </a:extLst>
            </p:cNvPr>
            <p:cNvSpPr/>
            <p:nvPr/>
          </p:nvSpPr>
          <p:spPr>
            <a:xfrm>
              <a:off x="5868144" y="5591547"/>
              <a:ext cx="648072" cy="64807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83">
              <a:extLst>
                <a:ext uri="{FF2B5EF4-FFF2-40B4-BE49-F238E27FC236}">
                  <a16:creationId xmlns:a16="http://schemas.microsoft.com/office/drawing/2014/main" id="{0F4A1D2D-1ED2-4CC8-913D-144681B6C754}"/>
                </a:ext>
              </a:extLst>
            </p:cNvPr>
            <p:cNvSpPr/>
            <p:nvPr/>
          </p:nvSpPr>
          <p:spPr>
            <a:xfrm>
              <a:off x="2883221" y="5472334"/>
              <a:ext cx="162018" cy="420204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Rounded Rectangle 84">
              <a:extLst>
                <a:ext uri="{FF2B5EF4-FFF2-40B4-BE49-F238E27FC236}">
                  <a16:creationId xmlns:a16="http://schemas.microsoft.com/office/drawing/2014/main" id="{0AD843CE-872F-4D2F-B076-3CBCD5CD6674}"/>
                </a:ext>
              </a:extLst>
            </p:cNvPr>
            <p:cNvSpPr/>
            <p:nvPr/>
          </p:nvSpPr>
          <p:spPr>
            <a:xfrm>
              <a:off x="6112101" y="5473128"/>
              <a:ext cx="162018" cy="398351"/>
            </a:xfrm>
            <a:prstGeom prst="roundRect">
              <a:avLst>
                <a:gd name="adj" fmla="val 441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Rounded Rectangle 85">
              <a:extLst>
                <a:ext uri="{FF2B5EF4-FFF2-40B4-BE49-F238E27FC236}">
                  <a16:creationId xmlns:a16="http://schemas.microsoft.com/office/drawing/2014/main" id="{62DA36F1-6124-41F9-B2E7-C5639A0E7E23}"/>
                </a:ext>
              </a:extLst>
            </p:cNvPr>
            <p:cNvSpPr/>
            <p:nvPr/>
          </p:nvSpPr>
          <p:spPr>
            <a:xfrm rot="18199600">
              <a:off x="3368262" y="3899876"/>
              <a:ext cx="288032" cy="1875445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Rounded Rectangle 86">
              <a:extLst>
                <a:ext uri="{FF2B5EF4-FFF2-40B4-BE49-F238E27FC236}">
                  <a16:creationId xmlns:a16="http://schemas.microsoft.com/office/drawing/2014/main" id="{F189C91C-4584-4260-A3CA-5DAAB3D093B8}"/>
                </a:ext>
              </a:extLst>
            </p:cNvPr>
            <p:cNvSpPr/>
            <p:nvPr/>
          </p:nvSpPr>
          <p:spPr>
            <a:xfrm>
              <a:off x="6156176" y="4765811"/>
              <a:ext cx="288032" cy="755600"/>
            </a:xfrm>
            <a:prstGeom prst="roundRect">
              <a:avLst>
                <a:gd name="adj" fmla="val 360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Rounded Rectangle 87">
              <a:extLst>
                <a:ext uri="{FF2B5EF4-FFF2-40B4-BE49-F238E27FC236}">
                  <a16:creationId xmlns:a16="http://schemas.microsoft.com/office/drawing/2014/main" id="{9567E93A-E476-4455-A763-1F0CF760E616}"/>
                </a:ext>
              </a:extLst>
            </p:cNvPr>
            <p:cNvSpPr/>
            <p:nvPr/>
          </p:nvSpPr>
          <p:spPr>
            <a:xfrm>
              <a:off x="2699792" y="5161371"/>
              <a:ext cx="3744416" cy="3600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Rounded Rectangle 16">
              <a:extLst>
                <a:ext uri="{FF2B5EF4-FFF2-40B4-BE49-F238E27FC236}">
                  <a16:creationId xmlns:a16="http://schemas.microsoft.com/office/drawing/2014/main" id="{D5C7B1EC-4FFE-403A-94BB-8BF6C5622ED0}"/>
                </a:ext>
              </a:extLst>
            </p:cNvPr>
            <p:cNvSpPr/>
            <p:nvPr/>
          </p:nvSpPr>
          <p:spPr>
            <a:xfrm>
              <a:off x="4294882" y="4509120"/>
              <a:ext cx="1801319" cy="552747"/>
            </a:xfrm>
            <a:custGeom>
              <a:avLst/>
              <a:gdLst/>
              <a:ahLst/>
              <a:cxnLst/>
              <a:rect l="l" t="t" r="r" b="b"/>
              <a:pathLst>
                <a:path w="1467163" h="377555">
                  <a:moveTo>
                    <a:pt x="115742" y="0"/>
                  </a:moveTo>
                  <a:lnTo>
                    <a:pt x="1351421" y="0"/>
                  </a:lnTo>
                  <a:cubicBezTo>
                    <a:pt x="1415344" y="0"/>
                    <a:pt x="1467163" y="51819"/>
                    <a:pt x="1467163" y="115742"/>
                  </a:cubicBezTo>
                  <a:lnTo>
                    <a:pt x="1467163" y="377555"/>
                  </a:lnTo>
                  <a:lnTo>
                    <a:pt x="0" y="377555"/>
                  </a:lnTo>
                  <a:lnTo>
                    <a:pt x="0" y="115742"/>
                  </a:lnTo>
                  <a:cubicBezTo>
                    <a:pt x="0" y="51819"/>
                    <a:pt x="51819" y="0"/>
                    <a:pt x="1157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C06E0CA-EEC6-4F1E-BDEE-291A44D0913F}"/>
                </a:ext>
              </a:extLst>
            </p:cNvPr>
            <p:cNvSpPr/>
            <p:nvPr/>
          </p:nvSpPr>
          <p:spPr>
            <a:xfrm>
              <a:off x="3110319" y="3959226"/>
              <a:ext cx="457200" cy="457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Rounded Rectangle 19">
              <a:extLst>
                <a:ext uri="{FF2B5EF4-FFF2-40B4-BE49-F238E27FC236}">
                  <a16:creationId xmlns:a16="http://schemas.microsoft.com/office/drawing/2014/main" id="{0111B74F-7208-4594-B693-4D88AF96BD55}"/>
                </a:ext>
              </a:extLst>
            </p:cNvPr>
            <p:cNvSpPr/>
            <p:nvPr/>
          </p:nvSpPr>
          <p:spPr>
            <a:xfrm rot="1961904">
              <a:off x="3453236" y="4426052"/>
              <a:ext cx="946970" cy="401316"/>
            </a:xfrm>
            <a:custGeom>
              <a:avLst/>
              <a:gdLst/>
              <a:ahLst/>
              <a:cxnLst/>
              <a:rect l="l" t="t" r="r" b="b"/>
              <a:pathLst>
                <a:path w="946970" h="401316">
                  <a:moveTo>
                    <a:pt x="66114" y="94549"/>
                  </a:moveTo>
                  <a:cubicBezTo>
                    <a:pt x="80082" y="84288"/>
                    <a:pt x="96014" y="74649"/>
                    <a:pt x="113671" y="65740"/>
                  </a:cubicBezTo>
                  <a:cubicBezTo>
                    <a:pt x="137213" y="53862"/>
                    <a:pt x="163820" y="43284"/>
                    <a:pt x="192918" y="34269"/>
                  </a:cubicBezTo>
                  <a:cubicBezTo>
                    <a:pt x="262753" y="12633"/>
                    <a:pt x="346940" y="0"/>
                    <a:pt x="437561" y="0"/>
                  </a:cubicBezTo>
                  <a:lnTo>
                    <a:pt x="689345" y="0"/>
                  </a:lnTo>
                  <a:lnTo>
                    <a:pt x="946970" y="401316"/>
                  </a:lnTo>
                  <a:lnTo>
                    <a:pt x="437561" y="401315"/>
                  </a:lnTo>
                  <a:cubicBezTo>
                    <a:pt x="195904" y="401315"/>
                    <a:pt x="1" y="311478"/>
                    <a:pt x="0" y="200658"/>
                  </a:cubicBezTo>
                  <a:cubicBezTo>
                    <a:pt x="-1" y="161698"/>
                    <a:pt x="24212" y="125330"/>
                    <a:pt x="66114" y="945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63" name="Freeform 9">
            <a:extLst>
              <a:ext uri="{FF2B5EF4-FFF2-40B4-BE49-F238E27FC236}">
                <a16:creationId xmlns:a16="http://schemas.microsoft.com/office/drawing/2014/main" id="{D1D7D3FA-B87E-448D-99A7-CE70E6E3530D}"/>
              </a:ext>
            </a:extLst>
          </p:cNvPr>
          <p:cNvSpPr>
            <a:spLocks noEditPoints="1"/>
          </p:cNvSpPr>
          <p:nvPr/>
        </p:nvSpPr>
        <p:spPr bwMode="auto">
          <a:xfrm>
            <a:off x="9794934" y="1525673"/>
            <a:ext cx="258056" cy="352820"/>
          </a:xfrm>
          <a:custGeom>
            <a:avLst/>
            <a:gdLst>
              <a:gd name="T0" fmla="*/ 313 w 2568"/>
              <a:gd name="T1" fmla="*/ 3691 h 3758"/>
              <a:gd name="T2" fmla="*/ 788 w 2568"/>
              <a:gd name="T3" fmla="*/ 2204 h 3758"/>
              <a:gd name="T4" fmla="*/ 1180 w 2568"/>
              <a:gd name="T5" fmla="*/ 2733 h 3758"/>
              <a:gd name="T6" fmla="*/ 760 w 2568"/>
              <a:gd name="T7" fmla="*/ 3231 h 3758"/>
              <a:gd name="T8" fmla="*/ 486 w 2568"/>
              <a:gd name="T9" fmla="*/ 3544 h 3758"/>
              <a:gd name="T10" fmla="*/ 342 w 2568"/>
              <a:gd name="T11" fmla="*/ 3669 h 3758"/>
              <a:gd name="T12" fmla="*/ 295 w 2568"/>
              <a:gd name="T13" fmla="*/ 3657 h 3758"/>
              <a:gd name="T14" fmla="*/ 220 w 2568"/>
              <a:gd name="T15" fmla="*/ 3529 h 3758"/>
              <a:gd name="T16" fmla="*/ 126 w 2568"/>
              <a:gd name="T17" fmla="*/ 3349 h 3758"/>
              <a:gd name="T18" fmla="*/ 40 w 2568"/>
              <a:gd name="T19" fmla="*/ 3153 h 3758"/>
              <a:gd name="T20" fmla="*/ 0 w 2568"/>
              <a:gd name="T21" fmla="*/ 2980 h 3758"/>
              <a:gd name="T22" fmla="*/ 49 w 2568"/>
              <a:gd name="T23" fmla="*/ 2911 h 3758"/>
              <a:gd name="T24" fmla="*/ 144 w 2568"/>
              <a:gd name="T25" fmla="*/ 2806 h 3758"/>
              <a:gd name="T26" fmla="*/ 1244 w 2568"/>
              <a:gd name="T27" fmla="*/ 0 h 3758"/>
              <a:gd name="T28" fmla="*/ 1560 w 2568"/>
              <a:gd name="T29" fmla="*/ 51 h 3758"/>
              <a:gd name="T30" fmla="*/ 1791 w 2568"/>
              <a:gd name="T31" fmla="*/ 193 h 3758"/>
              <a:gd name="T32" fmla="*/ 1957 w 2568"/>
              <a:gd name="T33" fmla="*/ 398 h 3758"/>
              <a:gd name="T34" fmla="*/ 2077 w 2568"/>
              <a:gd name="T35" fmla="*/ 642 h 3758"/>
              <a:gd name="T36" fmla="*/ 2153 w 2568"/>
              <a:gd name="T37" fmla="*/ 858 h 3758"/>
              <a:gd name="T38" fmla="*/ 2180 w 2568"/>
              <a:gd name="T39" fmla="*/ 1082 h 3758"/>
              <a:gd name="T40" fmla="*/ 2073 w 2568"/>
              <a:gd name="T41" fmla="*/ 1427 h 3758"/>
              <a:gd name="T42" fmla="*/ 1937 w 2568"/>
              <a:gd name="T43" fmla="*/ 1682 h 3758"/>
              <a:gd name="T44" fmla="*/ 1844 w 2568"/>
              <a:gd name="T45" fmla="*/ 1817 h 3758"/>
              <a:gd name="T46" fmla="*/ 1539 w 2568"/>
              <a:gd name="T47" fmla="*/ 1055 h 3758"/>
              <a:gd name="T48" fmla="*/ 1639 w 2568"/>
              <a:gd name="T49" fmla="*/ 811 h 3758"/>
              <a:gd name="T50" fmla="*/ 1442 w 2568"/>
              <a:gd name="T51" fmla="*/ 627 h 3758"/>
              <a:gd name="T52" fmla="*/ 1180 w 2568"/>
              <a:gd name="T53" fmla="*/ 606 h 3758"/>
              <a:gd name="T54" fmla="*/ 1028 w 2568"/>
              <a:gd name="T55" fmla="*/ 667 h 3758"/>
              <a:gd name="T56" fmla="*/ 953 w 2568"/>
              <a:gd name="T57" fmla="*/ 742 h 3758"/>
              <a:gd name="T58" fmla="*/ 931 w 2568"/>
              <a:gd name="T59" fmla="*/ 818 h 3758"/>
              <a:gd name="T60" fmla="*/ 968 w 2568"/>
              <a:gd name="T61" fmla="*/ 909 h 3758"/>
              <a:gd name="T62" fmla="*/ 1153 w 2568"/>
              <a:gd name="T63" fmla="*/ 1213 h 3758"/>
              <a:gd name="T64" fmla="*/ 1486 w 2568"/>
              <a:gd name="T65" fmla="*/ 1644 h 3758"/>
              <a:gd name="T66" fmla="*/ 2184 w 2568"/>
              <a:gd name="T67" fmla="*/ 2517 h 3758"/>
              <a:gd name="T68" fmla="*/ 2566 w 2568"/>
              <a:gd name="T69" fmla="*/ 3055 h 3758"/>
              <a:gd name="T70" fmla="*/ 2540 w 2568"/>
              <a:gd name="T71" fmla="*/ 3186 h 3758"/>
              <a:gd name="T72" fmla="*/ 2489 w 2568"/>
              <a:gd name="T73" fmla="*/ 3382 h 3758"/>
              <a:gd name="T74" fmla="*/ 2411 w 2568"/>
              <a:gd name="T75" fmla="*/ 3615 h 3758"/>
              <a:gd name="T76" fmla="*/ 2320 w 2568"/>
              <a:gd name="T77" fmla="*/ 3753 h 3758"/>
              <a:gd name="T78" fmla="*/ 2222 w 2568"/>
              <a:gd name="T79" fmla="*/ 3722 h 3758"/>
              <a:gd name="T80" fmla="*/ 2137 w 2568"/>
              <a:gd name="T81" fmla="*/ 3622 h 3758"/>
              <a:gd name="T82" fmla="*/ 1829 w 2568"/>
              <a:gd name="T83" fmla="*/ 3253 h 3758"/>
              <a:gd name="T84" fmla="*/ 1304 w 2568"/>
              <a:gd name="T85" fmla="*/ 2600 h 3758"/>
              <a:gd name="T86" fmla="*/ 824 w 2568"/>
              <a:gd name="T87" fmla="*/ 1957 h 3758"/>
              <a:gd name="T88" fmla="*/ 533 w 2568"/>
              <a:gd name="T89" fmla="*/ 1477 h 3758"/>
              <a:gd name="T90" fmla="*/ 433 w 2568"/>
              <a:gd name="T91" fmla="*/ 1195 h 3758"/>
              <a:gd name="T92" fmla="*/ 429 w 2568"/>
              <a:gd name="T93" fmla="*/ 880 h 3758"/>
              <a:gd name="T94" fmla="*/ 559 w 2568"/>
              <a:gd name="T95" fmla="*/ 524 h 3758"/>
              <a:gd name="T96" fmla="*/ 762 w 2568"/>
              <a:gd name="T97" fmla="*/ 231 h 3758"/>
              <a:gd name="T98" fmla="*/ 1006 w 2568"/>
              <a:gd name="T99" fmla="*/ 55 h 3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68" h="3758">
                <a:moveTo>
                  <a:pt x="313" y="3691"/>
                </a:moveTo>
                <a:lnTo>
                  <a:pt x="315" y="3695"/>
                </a:lnTo>
                <a:lnTo>
                  <a:pt x="311" y="3693"/>
                </a:lnTo>
                <a:lnTo>
                  <a:pt x="313" y="3691"/>
                </a:lnTo>
                <a:close/>
                <a:moveTo>
                  <a:pt x="711" y="2122"/>
                </a:moveTo>
                <a:lnTo>
                  <a:pt x="739" y="2142"/>
                </a:lnTo>
                <a:lnTo>
                  <a:pt x="764" y="2169"/>
                </a:lnTo>
                <a:lnTo>
                  <a:pt x="788" y="2204"/>
                </a:lnTo>
                <a:lnTo>
                  <a:pt x="809" y="2238"/>
                </a:lnTo>
                <a:lnTo>
                  <a:pt x="829" y="2271"/>
                </a:lnTo>
                <a:lnTo>
                  <a:pt x="848" y="2300"/>
                </a:lnTo>
                <a:lnTo>
                  <a:pt x="1180" y="2733"/>
                </a:lnTo>
                <a:lnTo>
                  <a:pt x="1080" y="2862"/>
                </a:lnTo>
                <a:lnTo>
                  <a:pt x="977" y="2987"/>
                </a:lnTo>
                <a:lnTo>
                  <a:pt x="868" y="3109"/>
                </a:lnTo>
                <a:lnTo>
                  <a:pt x="760" y="3231"/>
                </a:lnTo>
                <a:lnTo>
                  <a:pt x="651" y="3353"/>
                </a:lnTo>
                <a:lnTo>
                  <a:pt x="548" y="3477"/>
                </a:lnTo>
                <a:lnTo>
                  <a:pt x="520" y="3509"/>
                </a:lnTo>
                <a:lnTo>
                  <a:pt x="486" y="3544"/>
                </a:lnTo>
                <a:lnTo>
                  <a:pt x="451" y="3578"/>
                </a:lnTo>
                <a:lnTo>
                  <a:pt x="413" y="3611"/>
                </a:lnTo>
                <a:lnTo>
                  <a:pt x="377" y="3642"/>
                </a:lnTo>
                <a:lnTo>
                  <a:pt x="342" y="3669"/>
                </a:lnTo>
                <a:lnTo>
                  <a:pt x="313" y="3691"/>
                </a:lnTo>
                <a:lnTo>
                  <a:pt x="311" y="3689"/>
                </a:lnTo>
                <a:lnTo>
                  <a:pt x="306" y="3677"/>
                </a:lnTo>
                <a:lnTo>
                  <a:pt x="295" y="3657"/>
                </a:lnTo>
                <a:lnTo>
                  <a:pt x="280" y="3631"/>
                </a:lnTo>
                <a:lnTo>
                  <a:pt x="262" y="3602"/>
                </a:lnTo>
                <a:lnTo>
                  <a:pt x="242" y="3567"/>
                </a:lnTo>
                <a:lnTo>
                  <a:pt x="220" y="3529"/>
                </a:lnTo>
                <a:lnTo>
                  <a:pt x="197" y="3487"/>
                </a:lnTo>
                <a:lnTo>
                  <a:pt x="173" y="3444"/>
                </a:lnTo>
                <a:lnTo>
                  <a:pt x="149" y="3397"/>
                </a:lnTo>
                <a:lnTo>
                  <a:pt x="126" y="3349"/>
                </a:lnTo>
                <a:lnTo>
                  <a:pt x="102" y="3300"/>
                </a:lnTo>
                <a:lnTo>
                  <a:pt x="79" y="3251"/>
                </a:lnTo>
                <a:lnTo>
                  <a:pt x="59" y="3202"/>
                </a:lnTo>
                <a:lnTo>
                  <a:pt x="40" y="3153"/>
                </a:lnTo>
                <a:lnTo>
                  <a:pt x="24" y="3107"/>
                </a:lnTo>
                <a:lnTo>
                  <a:pt x="13" y="3062"/>
                </a:lnTo>
                <a:lnTo>
                  <a:pt x="4" y="3020"/>
                </a:lnTo>
                <a:lnTo>
                  <a:pt x="0" y="2980"/>
                </a:lnTo>
                <a:lnTo>
                  <a:pt x="4" y="2971"/>
                </a:lnTo>
                <a:lnTo>
                  <a:pt x="13" y="2955"/>
                </a:lnTo>
                <a:lnTo>
                  <a:pt x="29" y="2935"/>
                </a:lnTo>
                <a:lnTo>
                  <a:pt x="49" y="2911"/>
                </a:lnTo>
                <a:lnTo>
                  <a:pt x="71" y="2886"/>
                </a:lnTo>
                <a:lnTo>
                  <a:pt x="97" y="2858"/>
                </a:lnTo>
                <a:lnTo>
                  <a:pt x="120" y="2833"/>
                </a:lnTo>
                <a:lnTo>
                  <a:pt x="144" y="2806"/>
                </a:lnTo>
                <a:lnTo>
                  <a:pt x="166" y="2782"/>
                </a:lnTo>
                <a:lnTo>
                  <a:pt x="184" y="2762"/>
                </a:lnTo>
                <a:lnTo>
                  <a:pt x="711" y="2122"/>
                </a:lnTo>
                <a:close/>
                <a:moveTo>
                  <a:pt x="1244" y="0"/>
                </a:moveTo>
                <a:lnTo>
                  <a:pt x="1333" y="4"/>
                </a:lnTo>
                <a:lnTo>
                  <a:pt x="1415" y="13"/>
                </a:lnTo>
                <a:lnTo>
                  <a:pt x="1491" y="29"/>
                </a:lnTo>
                <a:lnTo>
                  <a:pt x="1560" y="51"/>
                </a:lnTo>
                <a:lnTo>
                  <a:pt x="1626" y="78"/>
                </a:lnTo>
                <a:lnTo>
                  <a:pt x="1686" y="111"/>
                </a:lnTo>
                <a:lnTo>
                  <a:pt x="1740" y="149"/>
                </a:lnTo>
                <a:lnTo>
                  <a:pt x="1791" y="193"/>
                </a:lnTo>
                <a:lnTo>
                  <a:pt x="1839" y="238"/>
                </a:lnTo>
                <a:lnTo>
                  <a:pt x="1880" y="289"/>
                </a:lnTo>
                <a:lnTo>
                  <a:pt x="1920" y="342"/>
                </a:lnTo>
                <a:lnTo>
                  <a:pt x="1957" y="398"/>
                </a:lnTo>
                <a:lnTo>
                  <a:pt x="1989" y="457"/>
                </a:lnTo>
                <a:lnTo>
                  <a:pt x="2020" y="517"/>
                </a:lnTo>
                <a:lnTo>
                  <a:pt x="2049" y="578"/>
                </a:lnTo>
                <a:lnTo>
                  <a:pt x="2077" y="642"/>
                </a:lnTo>
                <a:lnTo>
                  <a:pt x="2097" y="693"/>
                </a:lnTo>
                <a:lnTo>
                  <a:pt x="2117" y="746"/>
                </a:lnTo>
                <a:lnTo>
                  <a:pt x="2135" y="802"/>
                </a:lnTo>
                <a:lnTo>
                  <a:pt x="2153" y="858"/>
                </a:lnTo>
                <a:lnTo>
                  <a:pt x="2166" y="917"/>
                </a:lnTo>
                <a:lnTo>
                  <a:pt x="2177" y="973"/>
                </a:lnTo>
                <a:lnTo>
                  <a:pt x="2180" y="1029"/>
                </a:lnTo>
                <a:lnTo>
                  <a:pt x="2180" y="1082"/>
                </a:lnTo>
                <a:lnTo>
                  <a:pt x="2171" y="1133"/>
                </a:lnTo>
                <a:lnTo>
                  <a:pt x="2144" y="1238"/>
                </a:lnTo>
                <a:lnTo>
                  <a:pt x="2111" y="1335"/>
                </a:lnTo>
                <a:lnTo>
                  <a:pt x="2073" y="1427"/>
                </a:lnTo>
                <a:lnTo>
                  <a:pt x="2029" y="1515"/>
                </a:lnTo>
                <a:lnTo>
                  <a:pt x="1984" y="1597"/>
                </a:lnTo>
                <a:lnTo>
                  <a:pt x="1960" y="1640"/>
                </a:lnTo>
                <a:lnTo>
                  <a:pt x="1937" y="1682"/>
                </a:lnTo>
                <a:lnTo>
                  <a:pt x="1911" y="1724"/>
                </a:lnTo>
                <a:lnTo>
                  <a:pt x="1884" y="1769"/>
                </a:lnTo>
                <a:lnTo>
                  <a:pt x="1851" y="1817"/>
                </a:lnTo>
                <a:lnTo>
                  <a:pt x="1844" y="1817"/>
                </a:lnTo>
                <a:lnTo>
                  <a:pt x="1404" y="1240"/>
                </a:lnTo>
                <a:lnTo>
                  <a:pt x="1449" y="1182"/>
                </a:lnTo>
                <a:lnTo>
                  <a:pt x="1495" y="1120"/>
                </a:lnTo>
                <a:lnTo>
                  <a:pt x="1539" y="1055"/>
                </a:lnTo>
                <a:lnTo>
                  <a:pt x="1579" y="987"/>
                </a:lnTo>
                <a:lnTo>
                  <a:pt x="1611" y="917"/>
                </a:lnTo>
                <a:lnTo>
                  <a:pt x="1626" y="862"/>
                </a:lnTo>
                <a:lnTo>
                  <a:pt x="1639" y="811"/>
                </a:lnTo>
                <a:lnTo>
                  <a:pt x="1651" y="757"/>
                </a:lnTo>
                <a:lnTo>
                  <a:pt x="1582" y="702"/>
                </a:lnTo>
                <a:lnTo>
                  <a:pt x="1511" y="658"/>
                </a:lnTo>
                <a:lnTo>
                  <a:pt x="1442" y="627"/>
                </a:lnTo>
                <a:lnTo>
                  <a:pt x="1375" y="607"/>
                </a:lnTo>
                <a:lnTo>
                  <a:pt x="1308" y="597"/>
                </a:lnTo>
                <a:lnTo>
                  <a:pt x="1244" y="597"/>
                </a:lnTo>
                <a:lnTo>
                  <a:pt x="1180" y="606"/>
                </a:lnTo>
                <a:lnTo>
                  <a:pt x="1119" y="622"/>
                </a:lnTo>
                <a:lnTo>
                  <a:pt x="1060" y="646"/>
                </a:lnTo>
                <a:lnTo>
                  <a:pt x="1046" y="653"/>
                </a:lnTo>
                <a:lnTo>
                  <a:pt x="1028" y="667"/>
                </a:lnTo>
                <a:lnTo>
                  <a:pt x="1009" y="684"/>
                </a:lnTo>
                <a:lnTo>
                  <a:pt x="989" y="704"/>
                </a:lnTo>
                <a:lnTo>
                  <a:pt x="969" y="724"/>
                </a:lnTo>
                <a:lnTo>
                  <a:pt x="953" y="742"/>
                </a:lnTo>
                <a:lnTo>
                  <a:pt x="940" y="760"/>
                </a:lnTo>
                <a:lnTo>
                  <a:pt x="931" y="773"/>
                </a:lnTo>
                <a:lnTo>
                  <a:pt x="928" y="795"/>
                </a:lnTo>
                <a:lnTo>
                  <a:pt x="931" y="818"/>
                </a:lnTo>
                <a:lnTo>
                  <a:pt x="940" y="844"/>
                </a:lnTo>
                <a:lnTo>
                  <a:pt x="949" y="869"/>
                </a:lnTo>
                <a:lnTo>
                  <a:pt x="960" y="891"/>
                </a:lnTo>
                <a:lnTo>
                  <a:pt x="968" y="909"/>
                </a:lnTo>
                <a:lnTo>
                  <a:pt x="1004" y="989"/>
                </a:lnTo>
                <a:lnTo>
                  <a:pt x="1049" y="1067"/>
                </a:lnTo>
                <a:lnTo>
                  <a:pt x="1100" y="1142"/>
                </a:lnTo>
                <a:lnTo>
                  <a:pt x="1153" y="1213"/>
                </a:lnTo>
                <a:lnTo>
                  <a:pt x="1209" y="1284"/>
                </a:lnTo>
                <a:lnTo>
                  <a:pt x="1264" y="1353"/>
                </a:lnTo>
                <a:lnTo>
                  <a:pt x="1317" y="1422"/>
                </a:lnTo>
                <a:lnTo>
                  <a:pt x="1486" y="1644"/>
                </a:lnTo>
                <a:lnTo>
                  <a:pt x="1659" y="1864"/>
                </a:lnTo>
                <a:lnTo>
                  <a:pt x="1835" y="2080"/>
                </a:lnTo>
                <a:lnTo>
                  <a:pt x="2011" y="2298"/>
                </a:lnTo>
                <a:lnTo>
                  <a:pt x="2184" y="2517"/>
                </a:lnTo>
                <a:lnTo>
                  <a:pt x="2557" y="2966"/>
                </a:lnTo>
                <a:lnTo>
                  <a:pt x="2564" y="2991"/>
                </a:lnTo>
                <a:lnTo>
                  <a:pt x="2568" y="3020"/>
                </a:lnTo>
                <a:lnTo>
                  <a:pt x="2566" y="3055"/>
                </a:lnTo>
                <a:lnTo>
                  <a:pt x="2560" y="3089"/>
                </a:lnTo>
                <a:lnTo>
                  <a:pt x="2555" y="3126"/>
                </a:lnTo>
                <a:lnTo>
                  <a:pt x="2546" y="3157"/>
                </a:lnTo>
                <a:lnTo>
                  <a:pt x="2540" y="3186"/>
                </a:lnTo>
                <a:lnTo>
                  <a:pt x="2531" y="3224"/>
                </a:lnTo>
                <a:lnTo>
                  <a:pt x="2520" y="3271"/>
                </a:lnTo>
                <a:lnTo>
                  <a:pt x="2506" y="3324"/>
                </a:lnTo>
                <a:lnTo>
                  <a:pt x="2489" y="3382"/>
                </a:lnTo>
                <a:lnTo>
                  <a:pt x="2473" y="3442"/>
                </a:lnTo>
                <a:lnTo>
                  <a:pt x="2453" y="3502"/>
                </a:lnTo>
                <a:lnTo>
                  <a:pt x="2433" y="3560"/>
                </a:lnTo>
                <a:lnTo>
                  <a:pt x="2411" y="3615"/>
                </a:lnTo>
                <a:lnTo>
                  <a:pt x="2389" y="3664"/>
                </a:lnTo>
                <a:lnTo>
                  <a:pt x="2368" y="3704"/>
                </a:lnTo>
                <a:lnTo>
                  <a:pt x="2344" y="3735"/>
                </a:lnTo>
                <a:lnTo>
                  <a:pt x="2320" y="3753"/>
                </a:lnTo>
                <a:lnTo>
                  <a:pt x="2297" y="3758"/>
                </a:lnTo>
                <a:lnTo>
                  <a:pt x="2273" y="3753"/>
                </a:lnTo>
                <a:lnTo>
                  <a:pt x="2248" y="3740"/>
                </a:lnTo>
                <a:lnTo>
                  <a:pt x="2222" y="3722"/>
                </a:lnTo>
                <a:lnTo>
                  <a:pt x="2199" y="3698"/>
                </a:lnTo>
                <a:lnTo>
                  <a:pt x="2177" y="3673"/>
                </a:lnTo>
                <a:lnTo>
                  <a:pt x="2155" y="3647"/>
                </a:lnTo>
                <a:lnTo>
                  <a:pt x="2137" y="3622"/>
                </a:lnTo>
                <a:lnTo>
                  <a:pt x="2120" y="3602"/>
                </a:lnTo>
                <a:lnTo>
                  <a:pt x="2108" y="3586"/>
                </a:lnTo>
                <a:lnTo>
                  <a:pt x="1971" y="3418"/>
                </a:lnTo>
                <a:lnTo>
                  <a:pt x="1829" y="3253"/>
                </a:lnTo>
                <a:lnTo>
                  <a:pt x="1689" y="3086"/>
                </a:lnTo>
                <a:lnTo>
                  <a:pt x="1551" y="2917"/>
                </a:lnTo>
                <a:lnTo>
                  <a:pt x="1428" y="2758"/>
                </a:lnTo>
                <a:lnTo>
                  <a:pt x="1304" y="2600"/>
                </a:lnTo>
                <a:lnTo>
                  <a:pt x="1180" y="2444"/>
                </a:lnTo>
                <a:lnTo>
                  <a:pt x="1059" y="2284"/>
                </a:lnTo>
                <a:lnTo>
                  <a:pt x="940" y="2122"/>
                </a:lnTo>
                <a:lnTo>
                  <a:pt x="824" y="1957"/>
                </a:lnTo>
                <a:lnTo>
                  <a:pt x="711" y="1786"/>
                </a:lnTo>
                <a:lnTo>
                  <a:pt x="604" y="1609"/>
                </a:lnTo>
                <a:lnTo>
                  <a:pt x="568" y="1544"/>
                </a:lnTo>
                <a:lnTo>
                  <a:pt x="533" y="1477"/>
                </a:lnTo>
                <a:lnTo>
                  <a:pt x="500" y="1409"/>
                </a:lnTo>
                <a:lnTo>
                  <a:pt x="473" y="1340"/>
                </a:lnTo>
                <a:lnTo>
                  <a:pt x="451" y="1267"/>
                </a:lnTo>
                <a:lnTo>
                  <a:pt x="433" y="1195"/>
                </a:lnTo>
                <a:lnTo>
                  <a:pt x="422" y="1120"/>
                </a:lnTo>
                <a:lnTo>
                  <a:pt x="417" y="1042"/>
                </a:lnTo>
                <a:lnTo>
                  <a:pt x="419" y="962"/>
                </a:lnTo>
                <a:lnTo>
                  <a:pt x="429" y="880"/>
                </a:lnTo>
                <a:lnTo>
                  <a:pt x="448" y="795"/>
                </a:lnTo>
                <a:lnTo>
                  <a:pt x="477" y="706"/>
                </a:lnTo>
                <a:lnTo>
                  <a:pt x="513" y="613"/>
                </a:lnTo>
                <a:lnTo>
                  <a:pt x="559" y="524"/>
                </a:lnTo>
                <a:lnTo>
                  <a:pt x="608" y="440"/>
                </a:lnTo>
                <a:lnTo>
                  <a:pt x="660" y="360"/>
                </a:lnTo>
                <a:lnTo>
                  <a:pt x="717" y="286"/>
                </a:lnTo>
                <a:lnTo>
                  <a:pt x="762" y="231"/>
                </a:lnTo>
                <a:lnTo>
                  <a:pt x="815" y="180"/>
                </a:lnTo>
                <a:lnTo>
                  <a:pt x="873" y="133"/>
                </a:lnTo>
                <a:lnTo>
                  <a:pt x="937" y="91"/>
                </a:lnTo>
                <a:lnTo>
                  <a:pt x="1006" y="55"/>
                </a:lnTo>
                <a:lnTo>
                  <a:pt x="1080" y="29"/>
                </a:lnTo>
                <a:lnTo>
                  <a:pt x="124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64" name="Oval 1">
            <a:extLst>
              <a:ext uri="{FF2B5EF4-FFF2-40B4-BE49-F238E27FC236}">
                <a16:creationId xmlns:a16="http://schemas.microsoft.com/office/drawing/2014/main" id="{4B138912-A59A-4C31-A487-24FE333E19F1}"/>
              </a:ext>
            </a:extLst>
          </p:cNvPr>
          <p:cNvSpPr/>
          <p:nvPr/>
        </p:nvSpPr>
        <p:spPr>
          <a:xfrm>
            <a:off x="8373665" y="602219"/>
            <a:ext cx="342296" cy="342295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5" name="Donut 3">
            <a:extLst>
              <a:ext uri="{FF2B5EF4-FFF2-40B4-BE49-F238E27FC236}">
                <a16:creationId xmlns:a16="http://schemas.microsoft.com/office/drawing/2014/main" id="{A81EB1AF-83C2-42B5-B6BB-451D69684992}"/>
              </a:ext>
            </a:extLst>
          </p:cNvPr>
          <p:cNvSpPr/>
          <p:nvPr/>
        </p:nvSpPr>
        <p:spPr>
          <a:xfrm rot="2542585">
            <a:off x="10085046" y="6173868"/>
            <a:ext cx="214889" cy="409323"/>
          </a:xfrm>
          <a:custGeom>
            <a:avLst/>
            <a:gdLst/>
            <a:ahLst/>
            <a:cxnLst/>
            <a:rect l="l" t="t" r="r" b="b"/>
            <a:pathLst>
              <a:path w="2073250" h="3949150">
                <a:moveTo>
                  <a:pt x="1279271" y="2220875"/>
                </a:moveTo>
                <a:lnTo>
                  <a:pt x="1285176" y="2794045"/>
                </a:lnTo>
                <a:lnTo>
                  <a:pt x="1962603" y="2794045"/>
                </a:lnTo>
                <a:lnTo>
                  <a:pt x="1962603" y="3261227"/>
                </a:lnTo>
                <a:lnTo>
                  <a:pt x="1289989" y="3261228"/>
                </a:lnTo>
                <a:lnTo>
                  <a:pt x="1297029" y="3944670"/>
                </a:lnTo>
                <a:lnTo>
                  <a:pt x="795159" y="3949150"/>
                </a:lnTo>
                <a:lnTo>
                  <a:pt x="788072" y="3261227"/>
                </a:lnTo>
                <a:lnTo>
                  <a:pt x="110647" y="3261227"/>
                </a:lnTo>
                <a:lnTo>
                  <a:pt x="110647" y="2794045"/>
                </a:lnTo>
                <a:lnTo>
                  <a:pt x="783259" y="2794045"/>
                </a:lnTo>
                <a:lnTo>
                  <a:pt x="777401" y="2225354"/>
                </a:lnTo>
                <a:close/>
                <a:moveTo>
                  <a:pt x="1036626" y="518312"/>
                </a:moveTo>
                <a:cubicBezTo>
                  <a:pt x="750370" y="518312"/>
                  <a:pt x="518313" y="753722"/>
                  <a:pt x="518313" y="1044116"/>
                </a:cubicBezTo>
                <a:cubicBezTo>
                  <a:pt x="518313" y="1334510"/>
                  <a:pt x="750370" y="1569920"/>
                  <a:pt x="1036626" y="1569920"/>
                </a:cubicBezTo>
                <a:cubicBezTo>
                  <a:pt x="1322882" y="1569920"/>
                  <a:pt x="1554939" y="1334510"/>
                  <a:pt x="1554939" y="1044116"/>
                </a:cubicBezTo>
                <a:cubicBezTo>
                  <a:pt x="1554939" y="753722"/>
                  <a:pt x="1322882" y="518312"/>
                  <a:pt x="1036626" y="518312"/>
                </a:cubicBezTo>
                <a:close/>
                <a:moveTo>
                  <a:pt x="1036625" y="0"/>
                </a:moveTo>
                <a:cubicBezTo>
                  <a:pt x="1609137" y="0"/>
                  <a:pt x="2073250" y="467467"/>
                  <a:pt x="2073250" y="1044116"/>
                </a:cubicBezTo>
                <a:cubicBezTo>
                  <a:pt x="2073250" y="1620765"/>
                  <a:pt x="1609137" y="2088232"/>
                  <a:pt x="1036625" y="2088232"/>
                </a:cubicBezTo>
                <a:cubicBezTo>
                  <a:pt x="464113" y="2088232"/>
                  <a:pt x="0" y="1620765"/>
                  <a:pt x="0" y="1044116"/>
                </a:cubicBezTo>
                <a:cubicBezTo>
                  <a:pt x="0" y="467467"/>
                  <a:pt x="464113" y="0"/>
                  <a:pt x="1036625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6" name="Rounded Rectangle 8">
            <a:extLst>
              <a:ext uri="{FF2B5EF4-FFF2-40B4-BE49-F238E27FC236}">
                <a16:creationId xmlns:a16="http://schemas.microsoft.com/office/drawing/2014/main" id="{9AC3A9A8-93BF-4A70-BCB3-89A34C8C3A14}"/>
              </a:ext>
            </a:extLst>
          </p:cNvPr>
          <p:cNvSpPr/>
          <p:nvPr/>
        </p:nvSpPr>
        <p:spPr>
          <a:xfrm>
            <a:off x="5318933" y="3416531"/>
            <a:ext cx="302313" cy="228108"/>
          </a:xfrm>
          <a:custGeom>
            <a:avLst/>
            <a:gdLst/>
            <a:ahLst/>
            <a:cxnLst/>
            <a:rect l="l" t="t" r="r" b="b"/>
            <a:pathLst>
              <a:path w="3960440" h="2988329">
                <a:moveTo>
                  <a:pt x="1906134" y="1614050"/>
                </a:moveTo>
                <a:cubicBezTo>
                  <a:pt x="1848735" y="1614050"/>
                  <a:pt x="1802205" y="1659775"/>
                  <a:pt x="1802205" y="1716180"/>
                </a:cubicBezTo>
                <a:lnTo>
                  <a:pt x="1802205" y="1952130"/>
                </a:lnTo>
                <a:lnTo>
                  <a:pt x="1562097" y="1952130"/>
                </a:lnTo>
                <a:cubicBezTo>
                  <a:pt x="1504698" y="1952130"/>
                  <a:pt x="1458167" y="1997855"/>
                  <a:pt x="1458167" y="2054260"/>
                </a:cubicBezTo>
                <a:lnTo>
                  <a:pt x="1458167" y="2188080"/>
                </a:lnTo>
                <a:cubicBezTo>
                  <a:pt x="1458167" y="2244485"/>
                  <a:pt x="1504698" y="2290210"/>
                  <a:pt x="1562097" y="2290210"/>
                </a:cubicBezTo>
                <a:lnTo>
                  <a:pt x="1802205" y="2290210"/>
                </a:lnTo>
                <a:lnTo>
                  <a:pt x="1802205" y="2526160"/>
                </a:lnTo>
                <a:cubicBezTo>
                  <a:pt x="1802205" y="2582565"/>
                  <a:pt x="1848735" y="2628290"/>
                  <a:pt x="1906134" y="2628290"/>
                </a:cubicBezTo>
                <a:lnTo>
                  <a:pt x="2042312" y="2628290"/>
                </a:lnTo>
                <a:cubicBezTo>
                  <a:pt x="2099711" y="2628290"/>
                  <a:pt x="2146242" y="2582565"/>
                  <a:pt x="2146242" y="2526160"/>
                </a:cubicBezTo>
                <a:lnTo>
                  <a:pt x="2146242" y="2290210"/>
                </a:lnTo>
                <a:lnTo>
                  <a:pt x="2386349" y="2290210"/>
                </a:lnTo>
                <a:cubicBezTo>
                  <a:pt x="2443749" y="2290210"/>
                  <a:pt x="2490279" y="2244485"/>
                  <a:pt x="2490279" y="2188080"/>
                </a:cubicBezTo>
                <a:lnTo>
                  <a:pt x="2490279" y="2054260"/>
                </a:lnTo>
                <a:cubicBezTo>
                  <a:pt x="2490279" y="1997855"/>
                  <a:pt x="2443749" y="1952130"/>
                  <a:pt x="2386349" y="1952130"/>
                </a:cubicBezTo>
                <a:lnTo>
                  <a:pt x="2146242" y="1952130"/>
                </a:lnTo>
                <a:lnTo>
                  <a:pt x="2146242" y="1716180"/>
                </a:lnTo>
                <a:cubicBezTo>
                  <a:pt x="2146242" y="1659775"/>
                  <a:pt x="2099711" y="1614050"/>
                  <a:pt x="2042312" y="1614050"/>
                </a:cubicBezTo>
                <a:close/>
                <a:moveTo>
                  <a:pt x="0" y="1368149"/>
                </a:moveTo>
                <a:lnTo>
                  <a:pt x="3960440" y="1368149"/>
                </a:lnTo>
                <a:lnTo>
                  <a:pt x="3960440" y="2489988"/>
                </a:lnTo>
                <a:cubicBezTo>
                  <a:pt x="3960440" y="2765214"/>
                  <a:pt x="3737325" y="2988329"/>
                  <a:pt x="3462099" y="2988329"/>
                </a:cubicBezTo>
                <a:lnTo>
                  <a:pt x="498341" y="2988329"/>
                </a:lnTo>
                <a:cubicBezTo>
                  <a:pt x="223115" y="2988329"/>
                  <a:pt x="0" y="2765214"/>
                  <a:pt x="0" y="2489988"/>
                </a:cubicBezTo>
                <a:close/>
                <a:moveTo>
                  <a:pt x="1399199" y="277487"/>
                </a:moveTo>
                <a:cubicBezTo>
                  <a:pt x="1340514" y="277487"/>
                  <a:pt x="1292941" y="325060"/>
                  <a:pt x="1292941" y="383745"/>
                </a:cubicBezTo>
                <a:lnTo>
                  <a:pt x="1292941" y="684073"/>
                </a:lnTo>
                <a:lnTo>
                  <a:pt x="2667496" y="684073"/>
                </a:lnTo>
                <a:lnTo>
                  <a:pt x="2667496" y="383745"/>
                </a:lnTo>
                <a:cubicBezTo>
                  <a:pt x="2667496" y="325060"/>
                  <a:pt x="2619923" y="277487"/>
                  <a:pt x="2561238" y="277487"/>
                </a:cubicBezTo>
                <a:close/>
                <a:moveTo>
                  <a:pt x="1139543" y="0"/>
                </a:moveTo>
                <a:lnTo>
                  <a:pt x="2820896" y="0"/>
                </a:lnTo>
                <a:cubicBezTo>
                  <a:pt x="2920320" y="0"/>
                  <a:pt x="3000919" y="80599"/>
                  <a:pt x="3000919" y="180023"/>
                </a:cubicBezTo>
                <a:lnTo>
                  <a:pt x="3000919" y="684073"/>
                </a:lnTo>
                <a:lnTo>
                  <a:pt x="3462099" y="684073"/>
                </a:lnTo>
                <a:cubicBezTo>
                  <a:pt x="3727111" y="684073"/>
                  <a:pt x="3943808" y="890935"/>
                  <a:pt x="3957387" y="1152125"/>
                </a:cubicBezTo>
                <a:lnTo>
                  <a:pt x="3053" y="1152125"/>
                </a:lnTo>
                <a:cubicBezTo>
                  <a:pt x="16632" y="890935"/>
                  <a:pt x="233329" y="684073"/>
                  <a:pt x="498341" y="684073"/>
                </a:cubicBezTo>
                <a:lnTo>
                  <a:pt x="959520" y="684073"/>
                </a:lnTo>
                <a:lnTo>
                  <a:pt x="959520" y="180023"/>
                </a:lnTo>
                <a:cubicBezTo>
                  <a:pt x="959520" y="80599"/>
                  <a:pt x="1040119" y="0"/>
                  <a:pt x="1139543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Heart 3">
            <a:extLst>
              <a:ext uri="{FF2B5EF4-FFF2-40B4-BE49-F238E27FC236}">
                <a16:creationId xmlns:a16="http://schemas.microsoft.com/office/drawing/2014/main" id="{32987128-419D-442D-8650-0B73A016B046}"/>
              </a:ext>
            </a:extLst>
          </p:cNvPr>
          <p:cNvSpPr>
            <a:spLocks noChangeAspect="1"/>
          </p:cNvSpPr>
          <p:nvPr/>
        </p:nvSpPr>
        <p:spPr>
          <a:xfrm>
            <a:off x="11506328" y="936972"/>
            <a:ext cx="302279" cy="273557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ound Same Side Corner Rectangle 5">
            <a:extLst>
              <a:ext uri="{FF2B5EF4-FFF2-40B4-BE49-F238E27FC236}">
                <a16:creationId xmlns:a16="http://schemas.microsoft.com/office/drawing/2014/main" id="{CD6ECC31-4A48-4D35-93E8-7FC0AF12E0AC}"/>
              </a:ext>
            </a:extLst>
          </p:cNvPr>
          <p:cNvSpPr/>
          <p:nvPr/>
        </p:nvSpPr>
        <p:spPr>
          <a:xfrm>
            <a:off x="9871330" y="103857"/>
            <a:ext cx="352384" cy="247386"/>
          </a:xfrm>
          <a:custGeom>
            <a:avLst/>
            <a:gdLst/>
            <a:ahLst/>
            <a:cxnLst/>
            <a:rect l="l" t="t" r="r" b="b"/>
            <a:pathLst>
              <a:path w="3934890" h="3325069">
                <a:moveTo>
                  <a:pt x="3256955" y="2654903"/>
                </a:moveTo>
                <a:cubicBezTo>
                  <a:pt x="3442016" y="2654903"/>
                  <a:pt x="3592038" y="2804925"/>
                  <a:pt x="3592038" y="2989986"/>
                </a:cubicBezTo>
                <a:cubicBezTo>
                  <a:pt x="3592038" y="3175047"/>
                  <a:pt x="3442016" y="3325069"/>
                  <a:pt x="3256955" y="3325069"/>
                </a:cubicBezTo>
                <a:cubicBezTo>
                  <a:pt x="3071894" y="3325069"/>
                  <a:pt x="2921872" y="3175047"/>
                  <a:pt x="2921872" y="2989986"/>
                </a:cubicBezTo>
                <a:cubicBezTo>
                  <a:pt x="2921872" y="2804925"/>
                  <a:pt x="3071894" y="2654903"/>
                  <a:pt x="3256955" y="2654903"/>
                </a:cubicBezTo>
                <a:close/>
                <a:moveTo>
                  <a:pt x="1163958" y="2654903"/>
                </a:moveTo>
                <a:cubicBezTo>
                  <a:pt x="1349019" y="2654903"/>
                  <a:pt x="1499041" y="2804925"/>
                  <a:pt x="1499041" y="2989986"/>
                </a:cubicBezTo>
                <a:cubicBezTo>
                  <a:pt x="1499041" y="3175047"/>
                  <a:pt x="1349019" y="3325069"/>
                  <a:pt x="1163958" y="3325069"/>
                </a:cubicBezTo>
                <a:cubicBezTo>
                  <a:pt x="978897" y="3325069"/>
                  <a:pt x="828875" y="3175047"/>
                  <a:pt x="828875" y="2989986"/>
                </a:cubicBezTo>
                <a:cubicBezTo>
                  <a:pt x="828875" y="2804925"/>
                  <a:pt x="978897" y="2654903"/>
                  <a:pt x="1163958" y="2654903"/>
                </a:cubicBezTo>
                <a:close/>
                <a:moveTo>
                  <a:pt x="76162" y="2262658"/>
                </a:moveTo>
                <a:lnTo>
                  <a:pt x="3934890" y="2262658"/>
                </a:lnTo>
                <a:lnTo>
                  <a:pt x="3934890" y="2865907"/>
                </a:lnTo>
                <a:lnTo>
                  <a:pt x="3688794" y="2865907"/>
                </a:lnTo>
                <a:cubicBezTo>
                  <a:pt x="3630311" y="2683593"/>
                  <a:pt x="3458928" y="2552630"/>
                  <a:pt x="3256956" y="2552630"/>
                </a:cubicBezTo>
                <a:cubicBezTo>
                  <a:pt x="3054984" y="2552630"/>
                  <a:pt x="2883601" y="2683593"/>
                  <a:pt x="2825119" y="2865907"/>
                </a:cubicBezTo>
                <a:lnTo>
                  <a:pt x="1595797" y="2865907"/>
                </a:lnTo>
                <a:cubicBezTo>
                  <a:pt x="1537314" y="2683593"/>
                  <a:pt x="1365931" y="2552630"/>
                  <a:pt x="1163959" y="2552630"/>
                </a:cubicBezTo>
                <a:cubicBezTo>
                  <a:pt x="952624" y="2552630"/>
                  <a:pt x="774779" y="2696018"/>
                  <a:pt x="724237" y="2891307"/>
                </a:cubicBezTo>
                <a:lnTo>
                  <a:pt x="398213" y="2891307"/>
                </a:lnTo>
                <a:cubicBezTo>
                  <a:pt x="178286" y="2891307"/>
                  <a:pt x="0" y="2713021"/>
                  <a:pt x="0" y="2493094"/>
                </a:cubicBezTo>
                <a:lnTo>
                  <a:pt x="0" y="2267371"/>
                </a:lnTo>
                <a:lnTo>
                  <a:pt x="76162" y="2267371"/>
                </a:lnTo>
                <a:close/>
                <a:moveTo>
                  <a:pt x="940438" y="986308"/>
                </a:moveTo>
                <a:cubicBezTo>
                  <a:pt x="831368" y="986308"/>
                  <a:pt x="742949" y="1041027"/>
                  <a:pt x="742949" y="1108525"/>
                </a:cubicBezTo>
                <a:lnTo>
                  <a:pt x="742949" y="1420858"/>
                </a:lnTo>
                <a:lnTo>
                  <a:pt x="1337996" y="1420858"/>
                </a:lnTo>
                <a:lnTo>
                  <a:pt x="1337996" y="986308"/>
                </a:lnTo>
                <a:close/>
                <a:moveTo>
                  <a:pt x="2566126" y="947333"/>
                </a:moveTo>
                <a:cubicBezTo>
                  <a:pt x="2490968" y="947333"/>
                  <a:pt x="2430039" y="1008262"/>
                  <a:pt x="2430039" y="1083421"/>
                </a:cubicBezTo>
                <a:lnTo>
                  <a:pt x="2430039" y="1283715"/>
                </a:lnTo>
                <a:lnTo>
                  <a:pt x="2240561" y="1283715"/>
                </a:lnTo>
                <a:cubicBezTo>
                  <a:pt x="2165402" y="1283715"/>
                  <a:pt x="2104473" y="1344644"/>
                  <a:pt x="2104473" y="1419803"/>
                </a:cubicBezTo>
                <a:lnTo>
                  <a:pt x="2104473" y="1443548"/>
                </a:lnTo>
                <a:cubicBezTo>
                  <a:pt x="2104473" y="1518707"/>
                  <a:pt x="2165402" y="1579635"/>
                  <a:pt x="2240561" y="1579635"/>
                </a:cubicBezTo>
                <a:lnTo>
                  <a:pt x="2430039" y="1579635"/>
                </a:lnTo>
                <a:lnTo>
                  <a:pt x="2430039" y="1758296"/>
                </a:lnTo>
                <a:cubicBezTo>
                  <a:pt x="2430039" y="1833454"/>
                  <a:pt x="2490968" y="1894383"/>
                  <a:pt x="2566126" y="1894383"/>
                </a:cubicBezTo>
                <a:lnTo>
                  <a:pt x="2589871" y="1894383"/>
                </a:lnTo>
                <a:cubicBezTo>
                  <a:pt x="2665030" y="1894383"/>
                  <a:pt x="2725959" y="1833454"/>
                  <a:pt x="2725959" y="1758296"/>
                </a:cubicBezTo>
                <a:lnTo>
                  <a:pt x="2725959" y="1579635"/>
                </a:lnTo>
                <a:lnTo>
                  <a:pt x="2915437" y="1579635"/>
                </a:lnTo>
                <a:cubicBezTo>
                  <a:pt x="2990595" y="1579635"/>
                  <a:pt x="3051524" y="1518707"/>
                  <a:pt x="3051524" y="1443548"/>
                </a:cubicBezTo>
                <a:lnTo>
                  <a:pt x="3051524" y="1419803"/>
                </a:lnTo>
                <a:cubicBezTo>
                  <a:pt x="3051524" y="1344644"/>
                  <a:pt x="2990595" y="1283715"/>
                  <a:pt x="2915437" y="1283715"/>
                </a:cubicBezTo>
                <a:lnTo>
                  <a:pt x="2725959" y="1283715"/>
                </a:lnTo>
                <a:lnTo>
                  <a:pt x="2725959" y="1083421"/>
                </a:lnTo>
                <a:cubicBezTo>
                  <a:pt x="2725959" y="1008262"/>
                  <a:pt x="2665030" y="947333"/>
                  <a:pt x="2589871" y="947333"/>
                </a:cubicBezTo>
                <a:close/>
                <a:moveTo>
                  <a:pt x="2175584" y="448446"/>
                </a:moveTo>
                <a:lnTo>
                  <a:pt x="2342436" y="448446"/>
                </a:lnTo>
                <a:cubicBezTo>
                  <a:pt x="2365949" y="448446"/>
                  <a:pt x="2385010" y="467507"/>
                  <a:pt x="2385010" y="491020"/>
                </a:cubicBezTo>
                <a:lnTo>
                  <a:pt x="2385010" y="513872"/>
                </a:lnTo>
                <a:cubicBezTo>
                  <a:pt x="2385010" y="537385"/>
                  <a:pt x="2365949" y="556446"/>
                  <a:pt x="2342436" y="556446"/>
                </a:cubicBezTo>
                <a:lnTo>
                  <a:pt x="2175584" y="556446"/>
                </a:lnTo>
                <a:cubicBezTo>
                  <a:pt x="2152071" y="556446"/>
                  <a:pt x="2133010" y="537385"/>
                  <a:pt x="2133010" y="513872"/>
                </a:cubicBezTo>
                <a:lnTo>
                  <a:pt x="2133010" y="491020"/>
                </a:lnTo>
                <a:cubicBezTo>
                  <a:pt x="2133010" y="467507"/>
                  <a:pt x="2152071" y="448446"/>
                  <a:pt x="2175584" y="448446"/>
                </a:cubicBezTo>
                <a:close/>
                <a:moveTo>
                  <a:pt x="1313354" y="439278"/>
                </a:moveTo>
                <a:lnTo>
                  <a:pt x="1480043" y="446666"/>
                </a:lnTo>
                <a:cubicBezTo>
                  <a:pt x="1503533" y="447707"/>
                  <a:pt x="1521731" y="467594"/>
                  <a:pt x="1520690" y="491084"/>
                </a:cubicBezTo>
                <a:lnTo>
                  <a:pt x="1519678" y="513913"/>
                </a:lnTo>
                <a:cubicBezTo>
                  <a:pt x="1518636" y="537403"/>
                  <a:pt x="1498750" y="555601"/>
                  <a:pt x="1475260" y="554560"/>
                </a:cubicBezTo>
                <a:lnTo>
                  <a:pt x="1308572" y="547172"/>
                </a:lnTo>
                <a:cubicBezTo>
                  <a:pt x="1285082" y="546130"/>
                  <a:pt x="1266884" y="526244"/>
                  <a:pt x="1267925" y="502754"/>
                </a:cubicBezTo>
                <a:lnTo>
                  <a:pt x="1268937" y="479925"/>
                </a:lnTo>
                <a:cubicBezTo>
                  <a:pt x="1269978" y="456435"/>
                  <a:pt x="1289864" y="438236"/>
                  <a:pt x="1313354" y="439278"/>
                </a:cubicBezTo>
                <a:close/>
                <a:moveTo>
                  <a:pt x="1782480" y="391192"/>
                </a:moveTo>
                <a:lnTo>
                  <a:pt x="1854488" y="391192"/>
                </a:lnTo>
                <a:cubicBezTo>
                  <a:pt x="1947917" y="391192"/>
                  <a:pt x="2023656" y="466931"/>
                  <a:pt x="2023656" y="560360"/>
                </a:cubicBezTo>
                <a:lnTo>
                  <a:pt x="2023656" y="721195"/>
                </a:lnTo>
                <a:lnTo>
                  <a:pt x="3934890" y="721195"/>
                </a:lnTo>
                <a:lnTo>
                  <a:pt x="3934890" y="2109731"/>
                </a:lnTo>
                <a:lnTo>
                  <a:pt x="14197" y="2109731"/>
                </a:lnTo>
                <a:lnTo>
                  <a:pt x="14197" y="2114574"/>
                </a:lnTo>
                <a:lnTo>
                  <a:pt x="0" y="2114574"/>
                </a:lnTo>
                <a:lnTo>
                  <a:pt x="0" y="1828455"/>
                </a:lnTo>
                <a:cubicBezTo>
                  <a:pt x="0" y="1608528"/>
                  <a:pt x="178286" y="1430242"/>
                  <a:pt x="398213" y="1430242"/>
                </a:cubicBezTo>
                <a:lnTo>
                  <a:pt x="519518" y="1430242"/>
                </a:lnTo>
                <a:lnTo>
                  <a:pt x="519518" y="977203"/>
                </a:lnTo>
                <a:cubicBezTo>
                  <a:pt x="519518" y="876538"/>
                  <a:pt x="601123" y="794933"/>
                  <a:pt x="701788" y="794933"/>
                </a:cubicBezTo>
                <a:lnTo>
                  <a:pt x="1349377" y="794933"/>
                </a:lnTo>
                <a:lnTo>
                  <a:pt x="1349377" y="721195"/>
                </a:lnTo>
                <a:lnTo>
                  <a:pt x="1613312" y="721195"/>
                </a:lnTo>
                <a:lnTo>
                  <a:pt x="1613312" y="560360"/>
                </a:lnTo>
                <a:cubicBezTo>
                  <a:pt x="1613312" y="466931"/>
                  <a:pt x="1689051" y="391192"/>
                  <a:pt x="1782480" y="391192"/>
                </a:cubicBezTo>
                <a:close/>
                <a:moveTo>
                  <a:pt x="2217013" y="121841"/>
                </a:moveTo>
                <a:cubicBezTo>
                  <a:pt x="2228118" y="123263"/>
                  <a:pt x="2238680" y="128922"/>
                  <a:pt x="2246068" y="138480"/>
                </a:cubicBezTo>
                <a:lnTo>
                  <a:pt x="2260428" y="157060"/>
                </a:lnTo>
                <a:cubicBezTo>
                  <a:pt x="2275203" y="176176"/>
                  <a:pt x="2271684" y="203650"/>
                  <a:pt x="2252568" y="218425"/>
                </a:cubicBezTo>
                <a:lnTo>
                  <a:pt x="2122407" y="319028"/>
                </a:lnTo>
                <a:cubicBezTo>
                  <a:pt x="2103291" y="333803"/>
                  <a:pt x="2075817" y="330283"/>
                  <a:pt x="2061042" y="311168"/>
                </a:cubicBezTo>
                <a:lnTo>
                  <a:pt x="2046682" y="292588"/>
                </a:lnTo>
                <a:cubicBezTo>
                  <a:pt x="2031907" y="273472"/>
                  <a:pt x="2035426" y="245997"/>
                  <a:pt x="2054542" y="231223"/>
                </a:cubicBezTo>
                <a:lnTo>
                  <a:pt x="2184703" y="130620"/>
                </a:lnTo>
                <a:cubicBezTo>
                  <a:pt x="2194261" y="123232"/>
                  <a:pt x="2205908" y="120418"/>
                  <a:pt x="2217013" y="121841"/>
                </a:cubicBezTo>
                <a:close/>
                <a:moveTo>
                  <a:pt x="1478016" y="112448"/>
                </a:moveTo>
                <a:cubicBezTo>
                  <a:pt x="1488894" y="113071"/>
                  <a:pt x="1499534" y="117844"/>
                  <a:pt x="1507358" y="126619"/>
                </a:cubicBezTo>
                <a:lnTo>
                  <a:pt x="1618401" y="251155"/>
                </a:lnTo>
                <a:cubicBezTo>
                  <a:pt x="1634050" y="268704"/>
                  <a:pt x="1632508" y="295617"/>
                  <a:pt x="1614958" y="311265"/>
                </a:cubicBezTo>
                <a:lnTo>
                  <a:pt x="1597902" y="326473"/>
                </a:lnTo>
                <a:cubicBezTo>
                  <a:pt x="1580352" y="342122"/>
                  <a:pt x="1553440" y="340580"/>
                  <a:pt x="1537792" y="323030"/>
                </a:cubicBezTo>
                <a:lnTo>
                  <a:pt x="1426749" y="198495"/>
                </a:lnTo>
                <a:cubicBezTo>
                  <a:pt x="1411101" y="180945"/>
                  <a:pt x="1412642" y="154033"/>
                  <a:pt x="1430192" y="138385"/>
                </a:cubicBezTo>
                <a:lnTo>
                  <a:pt x="1447248" y="123176"/>
                </a:lnTo>
                <a:cubicBezTo>
                  <a:pt x="1456023" y="115352"/>
                  <a:pt x="1467139" y="111825"/>
                  <a:pt x="1478016" y="112448"/>
                </a:cubicBezTo>
                <a:close/>
                <a:moveTo>
                  <a:pt x="1837237" y="58"/>
                </a:moveTo>
                <a:lnTo>
                  <a:pt x="1861379" y="1283"/>
                </a:lnTo>
                <a:cubicBezTo>
                  <a:pt x="1886217" y="2543"/>
                  <a:pt x="1905332" y="23700"/>
                  <a:pt x="1904072" y="48538"/>
                </a:cubicBezTo>
                <a:lnTo>
                  <a:pt x="1895868" y="210266"/>
                </a:lnTo>
                <a:cubicBezTo>
                  <a:pt x="1894608" y="235105"/>
                  <a:pt x="1873451" y="254219"/>
                  <a:pt x="1848613" y="252959"/>
                </a:cubicBezTo>
                <a:lnTo>
                  <a:pt x="1824471" y="251735"/>
                </a:lnTo>
                <a:cubicBezTo>
                  <a:pt x="1799633" y="250475"/>
                  <a:pt x="1780518" y="229317"/>
                  <a:pt x="1781778" y="204479"/>
                </a:cubicBezTo>
                <a:lnTo>
                  <a:pt x="1789981" y="42751"/>
                </a:lnTo>
                <a:cubicBezTo>
                  <a:pt x="1791241" y="17913"/>
                  <a:pt x="1812399" y="-1201"/>
                  <a:pt x="1837237" y="5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9" name="Parallelogram 8">
            <a:extLst>
              <a:ext uri="{FF2B5EF4-FFF2-40B4-BE49-F238E27FC236}">
                <a16:creationId xmlns:a16="http://schemas.microsoft.com/office/drawing/2014/main" id="{BB6A5491-F2E6-464E-B45C-AE2256767382}"/>
              </a:ext>
            </a:extLst>
          </p:cNvPr>
          <p:cNvSpPr/>
          <p:nvPr/>
        </p:nvSpPr>
        <p:spPr>
          <a:xfrm>
            <a:off x="6469630" y="2392536"/>
            <a:ext cx="381319" cy="232595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0" name="Freeform 18">
            <a:extLst>
              <a:ext uri="{FF2B5EF4-FFF2-40B4-BE49-F238E27FC236}">
                <a16:creationId xmlns:a16="http://schemas.microsoft.com/office/drawing/2014/main" id="{0A4F74A7-259B-4B3C-B49C-261718168D6A}"/>
              </a:ext>
            </a:extLst>
          </p:cNvPr>
          <p:cNvSpPr>
            <a:spLocks/>
          </p:cNvSpPr>
          <p:nvPr/>
        </p:nvSpPr>
        <p:spPr bwMode="auto">
          <a:xfrm>
            <a:off x="11519242" y="4951149"/>
            <a:ext cx="314404" cy="313890"/>
          </a:xfrm>
          <a:custGeom>
            <a:avLst/>
            <a:gdLst/>
            <a:ahLst/>
            <a:cxnLst/>
            <a:rect l="l" t="t" r="r" b="b"/>
            <a:pathLst>
              <a:path w="3788345" h="3782142">
                <a:moveTo>
                  <a:pt x="3559909" y="1946081"/>
                </a:moveTo>
                <a:lnTo>
                  <a:pt x="3571003" y="1946081"/>
                </a:lnTo>
                <a:lnTo>
                  <a:pt x="3598234" y="1951628"/>
                </a:lnTo>
                <a:lnTo>
                  <a:pt x="3623952" y="1957680"/>
                </a:lnTo>
                <a:lnTo>
                  <a:pt x="3648661" y="1965244"/>
                </a:lnTo>
                <a:lnTo>
                  <a:pt x="3671858" y="1975329"/>
                </a:lnTo>
                <a:lnTo>
                  <a:pt x="3692029" y="1986927"/>
                </a:lnTo>
                <a:lnTo>
                  <a:pt x="3710183" y="2001047"/>
                </a:lnTo>
                <a:lnTo>
                  <a:pt x="3725815" y="2018192"/>
                </a:lnTo>
                <a:lnTo>
                  <a:pt x="3746995" y="2049457"/>
                </a:lnTo>
                <a:lnTo>
                  <a:pt x="3763636" y="2082739"/>
                </a:lnTo>
                <a:lnTo>
                  <a:pt x="3775234" y="2116526"/>
                </a:lnTo>
                <a:lnTo>
                  <a:pt x="3783807" y="2151321"/>
                </a:lnTo>
                <a:lnTo>
                  <a:pt x="3787337" y="2187124"/>
                </a:lnTo>
                <a:lnTo>
                  <a:pt x="3788345" y="2223936"/>
                </a:lnTo>
                <a:lnTo>
                  <a:pt x="3785320" y="2259235"/>
                </a:lnTo>
                <a:lnTo>
                  <a:pt x="3779772" y="2296047"/>
                </a:lnTo>
                <a:lnTo>
                  <a:pt x="3772713" y="2331851"/>
                </a:lnTo>
                <a:lnTo>
                  <a:pt x="3762627" y="2367654"/>
                </a:lnTo>
                <a:lnTo>
                  <a:pt x="3750525" y="2402449"/>
                </a:lnTo>
                <a:lnTo>
                  <a:pt x="3736909" y="2436235"/>
                </a:lnTo>
                <a:lnTo>
                  <a:pt x="3722285" y="2468509"/>
                </a:lnTo>
                <a:lnTo>
                  <a:pt x="3706653" y="2499774"/>
                </a:lnTo>
                <a:lnTo>
                  <a:pt x="3691020" y="2529022"/>
                </a:lnTo>
                <a:lnTo>
                  <a:pt x="3674379" y="2555748"/>
                </a:lnTo>
                <a:lnTo>
                  <a:pt x="3657234" y="2580458"/>
                </a:lnTo>
                <a:lnTo>
                  <a:pt x="3641602" y="2603150"/>
                </a:lnTo>
                <a:lnTo>
                  <a:pt x="3617396" y="2630885"/>
                </a:lnTo>
                <a:lnTo>
                  <a:pt x="3591174" y="2657612"/>
                </a:lnTo>
                <a:lnTo>
                  <a:pt x="3560918" y="2682321"/>
                </a:lnTo>
                <a:lnTo>
                  <a:pt x="3527636" y="2704005"/>
                </a:lnTo>
                <a:lnTo>
                  <a:pt x="3491832" y="2723167"/>
                </a:lnTo>
                <a:lnTo>
                  <a:pt x="3454516" y="2738800"/>
                </a:lnTo>
                <a:lnTo>
                  <a:pt x="3415183" y="2750902"/>
                </a:lnTo>
                <a:lnTo>
                  <a:pt x="3395012" y="2753424"/>
                </a:lnTo>
                <a:lnTo>
                  <a:pt x="3373832" y="2754432"/>
                </a:lnTo>
                <a:lnTo>
                  <a:pt x="3352653" y="2754432"/>
                </a:lnTo>
                <a:lnTo>
                  <a:pt x="3329960" y="2752919"/>
                </a:lnTo>
                <a:lnTo>
                  <a:pt x="3307772" y="2751911"/>
                </a:lnTo>
                <a:lnTo>
                  <a:pt x="3284576" y="2750902"/>
                </a:lnTo>
                <a:lnTo>
                  <a:pt x="3263900" y="2751911"/>
                </a:lnTo>
                <a:lnTo>
                  <a:pt x="3242721" y="2754432"/>
                </a:lnTo>
                <a:lnTo>
                  <a:pt x="3223559" y="2759979"/>
                </a:lnTo>
                <a:lnTo>
                  <a:pt x="3204900" y="2768552"/>
                </a:lnTo>
                <a:lnTo>
                  <a:pt x="3189268" y="2781159"/>
                </a:lnTo>
                <a:lnTo>
                  <a:pt x="3172123" y="2800321"/>
                </a:lnTo>
                <a:lnTo>
                  <a:pt x="3156490" y="2823518"/>
                </a:lnTo>
                <a:lnTo>
                  <a:pt x="3142875" y="2847219"/>
                </a:lnTo>
                <a:lnTo>
                  <a:pt x="3129764" y="2870919"/>
                </a:lnTo>
                <a:lnTo>
                  <a:pt x="3117157" y="2895629"/>
                </a:lnTo>
                <a:lnTo>
                  <a:pt x="3097994" y="2927902"/>
                </a:lnTo>
                <a:lnTo>
                  <a:pt x="3078328" y="2961689"/>
                </a:lnTo>
                <a:lnTo>
                  <a:pt x="3058157" y="2995475"/>
                </a:lnTo>
                <a:lnTo>
                  <a:pt x="3037482" y="3028757"/>
                </a:lnTo>
                <a:lnTo>
                  <a:pt x="3015294" y="3061535"/>
                </a:lnTo>
                <a:lnTo>
                  <a:pt x="2991593" y="3092800"/>
                </a:lnTo>
                <a:lnTo>
                  <a:pt x="2966883" y="3122048"/>
                </a:lnTo>
                <a:lnTo>
                  <a:pt x="2940157" y="3147766"/>
                </a:lnTo>
                <a:lnTo>
                  <a:pt x="2910909" y="3169954"/>
                </a:lnTo>
                <a:lnTo>
                  <a:pt x="2867541" y="3196680"/>
                </a:lnTo>
                <a:lnTo>
                  <a:pt x="2820140" y="3221390"/>
                </a:lnTo>
                <a:lnTo>
                  <a:pt x="2768704" y="3241561"/>
                </a:lnTo>
                <a:lnTo>
                  <a:pt x="2715251" y="3257193"/>
                </a:lnTo>
                <a:lnTo>
                  <a:pt x="2688020" y="3261732"/>
                </a:lnTo>
                <a:lnTo>
                  <a:pt x="2659276" y="3266270"/>
                </a:lnTo>
                <a:lnTo>
                  <a:pt x="2630028" y="3268791"/>
                </a:lnTo>
                <a:lnTo>
                  <a:pt x="2600781" y="3272826"/>
                </a:lnTo>
                <a:lnTo>
                  <a:pt x="2572541" y="3276356"/>
                </a:lnTo>
                <a:lnTo>
                  <a:pt x="2544806" y="3280894"/>
                </a:lnTo>
                <a:lnTo>
                  <a:pt x="2518080" y="3287450"/>
                </a:lnTo>
                <a:lnTo>
                  <a:pt x="2493370" y="3295518"/>
                </a:lnTo>
                <a:lnTo>
                  <a:pt x="2470678" y="3306612"/>
                </a:lnTo>
                <a:lnTo>
                  <a:pt x="2451516" y="3321236"/>
                </a:lnTo>
                <a:lnTo>
                  <a:pt x="2434875" y="3339390"/>
                </a:lnTo>
                <a:lnTo>
                  <a:pt x="2421259" y="3359561"/>
                </a:lnTo>
                <a:lnTo>
                  <a:pt x="2411174" y="3382757"/>
                </a:lnTo>
                <a:lnTo>
                  <a:pt x="2402097" y="3407467"/>
                </a:lnTo>
                <a:lnTo>
                  <a:pt x="2394533" y="3433185"/>
                </a:lnTo>
                <a:lnTo>
                  <a:pt x="2386464" y="3460416"/>
                </a:lnTo>
                <a:lnTo>
                  <a:pt x="2377892" y="3489159"/>
                </a:lnTo>
                <a:lnTo>
                  <a:pt x="2370832" y="3517398"/>
                </a:lnTo>
                <a:lnTo>
                  <a:pt x="2362259" y="3545638"/>
                </a:lnTo>
                <a:lnTo>
                  <a:pt x="2354191" y="3574381"/>
                </a:lnTo>
                <a:lnTo>
                  <a:pt x="2344105" y="3602621"/>
                </a:lnTo>
                <a:lnTo>
                  <a:pt x="2334020" y="3630356"/>
                </a:lnTo>
                <a:lnTo>
                  <a:pt x="2322926" y="3656074"/>
                </a:lnTo>
                <a:lnTo>
                  <a:pt x="2310319" y="3680783"/>
                </a:lnTo>
                <a:lnTo>
                  <a:pt x="2295695" y="3702467"/>
                </a:lnTo>
                <a:lnTo>
                  <a:pt x="2279054" y="3723646"/>
                </a:lnTo>
                <a:lnTo>
                  <a:pt x="2259892" y="3741800"/>
                </a:lnTo>
                <a:lnTo>
                  <a:pt x="2238712" y="3756929"/>
                </a:lnTo>
                <a:lnTo>
                  <a:pt x="2215011" y="3769535"/>
                </a:lnTo>
                <a:lnTo>
                  <a:pt x="2190806" y="3777099"/>
                </a:lnTo>
                <a:lnTo>
                  <a:pt x="2165088" y="3780629"/>
                </a:lnTo>
                <a:lnTo>
                  <a:pt x="2138866" y="3782142"/>
                </a:lnTo>
                <a:lnTo>
                  <a:pt x="2111131" y="3781638"/>
                </a:lnTo>
                <a:lnTo>
                  <a:pt x="2082892" y="3779621"/>
                </a:lnTo>
                <a:lnTo>
                  <a:pt x="2054148" y="3776091"/>
                </a:lnTo>
                <a:lnTo>
                  <a:pt x="2025909" y="3772057"/>
                </a:lnTo>
                <a:lnTo>
                  <a:pt x="1997669" y="3768527"/>
                </a:lnTo>
                <a:lnTo>
                  <a:pt x="1970943" y="3766005"/>
                </a:lnTo>
                <a:lnTo>
                  <a:pt x="1944216" y="3764997"/>
                </a:lnTo>
                <a:lnTo>
                  <a:pt x="1947242" y="3756929"/>
                </a:lnTo>
                <a:lnTo>
                  <a:pt x="1975481" y="3756929"/>
                </a:lnTo>
                <a:lnTo>
                  <a:pt x="2005738" y="3756929"/>
                </a:lnTo>
                <a:lnTo>
                  <a:pt x="2037003" y="3755920"/>
                </a:lnTo>
                <a:lnTo>
                  <a:pt x="2067259" y="3753903"/>
                </a:lnTo>
                <a:lnTo>
                  <a:pt x="2097515" y="3751382"/>
                </a:lnTo>
                <a:lnTo>
                  <a:pt x="2125755" y="3747347"/>
                </a:lnTo>
                <a:lnTo>
                  <a:pt x="2152481" y="3741800"/>
                </a:lnTo>
                <a:lnTo>
                  <a:pt x="2177191" y="3733732"/>
                </a:lnTo>
                <a:lnTo>
                  <a:pt x="2199379" y="3724655"/>
                </a:lnTo>
                <a:lnTo>
                  <a:pt x="2216524" y="3712552"/>
                </a:lnTo>
                <a:lnTo>
                  <a:pt x="2230644" y="3697928"/>
                </a:lnTo>
                <a:lnTo>
                  <a:pt x="2242242" y="3680783"/>
                </a:lnTo>
                <a:lnTo>
                  <a:pt x="2253336" y="3658595"/>
                </a:lnTo>
                <a:lnTo>
                  <a:pt x="2262413" y="3633886"/>
                </a:lnTo>
                <a:lnTo>
                  <a:pt x="2270986" y="3605646"/>
                </a:lnTo>
                <a:lnTo>
                  <a:pt x="2278045" y="3575894"/>
                </a:lnTo>
                <a:lnTo>
                  <a:pt x="2284601" y="3545134"/>
                </a:lnTo>
                <a:lnTo>
                  <a:pt x="2291157" y="3512860"/>
                </a:lnTo>
                <a:lnTo>
                  <a:pt x="2297208" y="3479578"/>
                </a:lnTo>
                <a:lnTo>
                  <a:pt x="2303763" y="3447809"/>
                </a:lnTo>
                <a:lnTo>
                  <a:pt x="2310319" y="3414527"/>
                </a:lnTo>
                <a:lnTo>
                  <a:pt x="2317379" y="3383766"/>
                </a:lnTo>
                <a:lnTo>
                  <a:pt x="2324943" y="3353509"/>
                </a:lnTo>
                <a:lnTo>
                  <a:pt x="2333011" y="3325774"/>
                </a:lnTo>
                <a:lnTo>
                  <a:pt x="2343097" y="3300056"/>
                </a:lnTo>
                <a:lnTo>
                  <a:pt x="2354191" y="3277868"/>
                </a:lnTo>
                <a:lnTo>
                  <a:pt x="2366293" y="3258706"/>
                </a:lnTo>
                <a:lnTo>
                  <a:pt x="2385456" y="3238535"/>
                </a:lnTo>
                <a:lnTo>
                  <a:pt x="2406635" y="3221390"/>
                </a:lnTo>
                <a:lnTo>
                  <a:pt x="2430336" y="3206766"/>
                </a:lnTo>
                <a:lnTo>
                  <a:pt x="2456054" y="3193655"/>
                </a:lnTo>
                <a:lnTo>
                  <a:pt x="2483285" y="3183569"/>
                </a:lnTo>
                <a:lnTo>
                  <a:pt x="2512028" y="3174492"/>
                </a:lnTo>
                <a:lnTo>
                  <a:pt x="2542285" y="3166928"/>
                </a:lnTo>
                <a:lnTo>
                  <a:pt x="2573550" y="3159868"/>
                </a:lnTo>
                <a:lnTo>
                  <a:pt x="2604311" y="3152304"/>
                </a:lnTo>
                <a:lnTo>
                  <a:pt x="2635575" y="3146253"/>
                </a:lnTo>
                <a:lnTo>
                  <a:pt x="2667849" y="3138689"/>
                </a:lnTo>
                <a:lnTo>
                  <a:pt x="2699114" y="3130620"/>
                </a:lnTo>
                <a:lnTo>
                  <a:pt x="2729370" y="3121543"/>
                </a:lnTo>
                <a:lnTo>
                  <a:pt x="2758618" y="3111458"/>
                </a:lnTo>
                <a:lnTo>
                  <a:pt x="2786858" y="3098347"/>
                </a:lnTo>
                <a:lnTo>
                  <a:pt x="2813584" y="3083723"/>
                </a:lnTo>
                <a:lnTo>
                  <a:pt x="2838294" y="3065569"/>
                </a:lnTo>
                <a:lnTo>
                  <a:pt x="2860482" y="3045398"/>
                </a:lnTo>
                <a:lnTo>
                  <a:pt x="2880653" y="3020689"/>
                </a:lnTo>
                <a:lnTo>
                  <a:pt x="2906370" y="2980851"/>
                </a:lnTo>
                <a:lnTo>
                  <a:pt x="2929063" y="2938996"/>
                </a:lnTo>
                <a:lnTo>
                  <a:pt x="2950242" y="2894620"/>
                </a:lnTo>
                <a:lnTo>
                  <a:pt x="2970413" y="2849236"/>
                </a:lnTo>
                <a:lnTo>
                  <a:pt x="2988567" y="2803347"/>
                </a:lnTo>
                <a:lnTo>
                  <a:pt x="3007225" y="2756449"/>
                </a:lnTo>
                <a:lnTo>
                  <a:pt x="3026388" y="2709552"/>
                </a:lnTo>
                <a:lnTo>
                  <a:pt x="3032439" y="2692911"/>
                </a:lnTo>
                <a:lnTo>
                  <a:pt x="3041012" y="2673748"/>
                </a:lnTo>
                <a:lnTo>
                  <a:pt x="3048071" y="2652569"/>
                </a:lnTo>
                <a:lnTo>
                  <a:pt x="3053618" y="2629877"/>
                </a:lnTo>
                <a:lnTo>
                  <a:pt x="3055635" y="2606176"/>
                </a:lnTo>
                <a:lnTo>
                  <a:pt x="3053618" y="2582979"/>
                </a:lnTo>
                <a:lnTo>
                  <a:pt x="3052106" y="2576928"/>
                </a:lnTo>
                <a:lnTo>
                  <a:pt x="3048071" y="2566842"/>
                </a:lnTo>
                <a:lnTo>
                  <a:pt x="3042524" y="2553731"/>
                </a:lnTo>
                <a:lnTo>
                  <a:pt x="3036473" y="2537090"/>
                </a:lnTo>
                <a:lnTo>
                  <a:pt x="3028909" y="2517928"/>
                </a:lnTo>
                <a:lnTo>
                  <a:pt x="3022353" y="2494227"/>
                </a:lnTo>
                <a:lnTo>
                  <a:pt x="3017815" y="2467500"/>
                </a:lnTo>
                <a:lnTo>
                  <a:pt x="3013276" y="2438252"/>
                </a:lnTo>
                <a:lnTo>
                  <a:pt x="3014285" y="2441782"/>
                </a:lnTo>
                <a:lnTo>
                  <a:pt x="3015294" y="2441782"/>
                </a:lnTo>
                <a:lnTo>
                  <a:pt x="3015294" y="2437244"/>
                </a:lnTo>
                <a:lnTo>
                  <a:pt x="3015294" y="2430184"/>
                </a:lnTo>
                <a:lnTo>
                  <a:pt x="3016302" y="2419090"/>
                </a:lnTo>
                <a:lnTo>
                  <a:pt x="3017311" y="2404466"/>
                </a:lnTo>
                <a:lnTo>
                  <a:pt x="3018823" y="2387825"/>
                </a:lnTo>
                <a:lnTo>
                  <a:pt x="3021849" y="2368663"/>
                </a:lnTo>
                <a:lnTo>
                  <a:pt x="3026388" y="2346475"/>
                </a:lnTo>
                <a:lnTo>
                  <a:pt x="3032439" y="2323782"/>
                </a:lnTo>
                <a:lnTo>
                  <a:pt x="3040003" y="2299073"/>
                </a:lnTo>
                <a:lnTo>
                  <a:pt x="3050088" y="2272346"/>
                </a:lnTo>
                <a:lnTo>
                  <a:pt x="3062191" y="2244611"/>
                </a:lnTo>
                <a:lnTo>
                  <a:pt x="3076815" y="2217381"/>
                </a:lnTo>
                <a:lnTo>
                  <a:pt x="3093960" y="2188637"/>
                </a:lnTo>
                <a:lnTo>
                  <a:pt x="3114131" y="2160398"/>
                </a:lnTo>
                <a:lnTo>
                  <a:pt x="3138336" y="2132158"/>
                </a:lnTo>
                <a:lnTo>
                  <a:pt x="3165567" y="2104423"/>
                </a:lnTo>
                <a:lnTo>
                  <a:pt x="3195824" y="2077192"/>
                </a:lnTo>
                <a:lnTo>
                  <a:pt x="3231627" y="2051474"/>
                </a:lnTo>
                <a:lnTo>
                  <a:pt x="3269952" y="2026765"/>
                </a:lnTo>
                <a:lnTo>
                  <a:pt x="3314328" y="2003568"/>
                </a:lnTo>
                <a:lnTo>
                  <a:pt x="3426781" y="1959697"/>
                </a:lnTo>
                <a:lnTo>
                  <a:pt x="3438883" y="1957680"/>
                </a:lnTo>
                <a:lnTo>
                  <a:pt x="3453507" y="1956167"/>
                </a:lnTo>
                <a:lnTo>
                  <a:pt x="3471157" y="1954150"/>
                </a:lnTo>
                <a:lnTo>
                  <a:pt x="3490319" y="1951628"/>
                </a:lnTo>
                <a:lnTo>
                  <a:pt x="3509482" y="1949611"/>
                </a:lnTo>
                <a:lnTo>
                  <a:pt x="3528644" y="1947594"/>
                </a:lnTo>
                <a:lnTo>
                  <a:pt x="3546294" y="1946586"/>
                </a:lnTo>
                <a:close/>
                <a:moveTo>
                  <a:pt x="3271797" y="76200"/>
                </a:moveTo>
                <a:lnTo>
                  <a:pt x="3292421" y="76200"/>
                </a:lnTo>
                <a:lnTo>
                  <a:pt x="3343044" y="86512"/>
                </a:lnTo>
                <a:lnTo>
                  <a:pt x="3390855" y="97762"/>
                </a:lnTo>
                <a:lnTo>
                  <a:pt x="3436791" y="111824"/>
                </a:lnTo>
                <a:lnTo>
                  <a:pt x="3479914" y="130573"/>
                </a:lnTo>
                <a:lnTo>
                  <a:pt x="3517412" y="152135"/>
                </a:lnTo>
                <a:lnTo>
                  <a:pt x="3551161" y="178384"/>
                </a:lnTo>
                <a:lnTo>
                  <a:pt x="3580223" y="210257"/>
                </a:lnTo>
                <a:lnTo>
                  <a:pt x="3619596" y="268380"/>
                </a:lnTo>
                <a:lnTo>
                  <a:pt x="3650532" y="330253"/>
                </a:lnTo>
                <a:lnTo>
                  <a:pt x="3672094" y="393063"/>
                </a:lnTo>
                <a:lnTo>
                  <a:pt x="3688031" y="457748"/>
                </a:lnTo>
                <a:lnTo>
                  <a:pt x="3694593" y="524308"/>
                </a:lnTo>
                <a:lnTo>
                  <a:pt x="3696468" y="592743"/>
                </a:lnTo>
                <a:lnTo>
                  <a:pt x="3690843" y="658365"/>
                </a:lnTo>
                <a:lnTo>
                  <a:pt x="3680531" y="726800"/>
                </a:lnTo>
                <a:lnTo>
                  <a:pt x="3667407" y="793360"/>
                </a:lnTo>
                <a:lnTo>
                  <a:pt x="3648657" y="859920"/>
                </a:lnTo>
                <a:lnTo>
                  <a:pt x="3626158" y="924605"/>
                </a:lnTo>
                <a:lnTo>
                  <a:pt x="3600847" y="987415"/>
                </a:lnTo>
                <a:lnTo>
                  <a:pt x="3573660" y="1047413"/>
                </a:lnTo>
                <a:lnTo>
                  <a:pt x="3544599" y="1105535"/>
                </a:lnTo>
                <a:lnTo>
                  <a:pt x="3515538" y="1159908"/>
                </a:lnTo>
                <a:lnTo>
                  <a:pt x="3484601" y="1209594"/>
                </a:lnTo>
                <a:lnTo>
                  <a:pt x="3452727" y="1255530"/>
                </a:lnTo>
                <a:lnTo>
                  <a:pt x="3423666" y="1297716"/>
                </a:lnTo>
                <a:lnTo>
                  <a:pt x="3378668" y="1349276"/>
                </a:lnTo>
                <a:lnTo>
                  <a:pt x="3329920" y="1398962"/>
                </a:lnTo>
                <a:lnTo>
                  <a:pt x="3273672" y="1444897"/>
                </a:lnTo>
                <a:lnTo>
                  <a:pt x="3211799" y="1485208"/>
                </a:lnTo>
                <a:lnTo>
                  <a:pt x="3145239" y="1520832"/>
                </a:lnTo>
                <a:lnTo>
                  <a:pt x="3075867" y="1549893"/>
                </a:lnTo>
                <a:lnTo>
                  <a:pt x="3002745" y="1572393"/>
                </a:lnTo>
                <a:lnTo>
                  <a:pt x="2965246" y="1577080"/>
                </a:lnTo>
                <a:lnTo>
                  <a:pt x="2925873" y="1578955"/>
                </a:lnTo>
                <a:lnTo>
                  <a:pt x="2886499" y="1578955"/>
                </a:lnTo>
                <a:lnTo>
                  <a:pt x="2844313" y="1576142"/>
                </a:lnTo>
                <a:lnTo>
                  <a:pt x="2803065" y="1574267"/>
                </a:lnTo>
                <a:lnTo>
                  <a:pt x="2759942" y="1572393"/>
                </a:lnTo>
                <a:lnTo>
                  <a:pt x="2721506" y="1574267"/>
                </a:lnTo>
                <a:lnTo>
                  <a:pt x="2682132" y="1578955"/>
                </a:lnTo>
                <a:lnTo>
                  <a:pt x="2646509" y="1589267"/>
                </a:lnTo>
                <a:lnTo>
                  <a:pt x="2611822" y="1605204"/>
                </a:lnTo>
                <a:lnTo>
                  <a:pt x="2582761" y="1628640"/>
                </a:lnTo>
                <a:lnTo>
                  <a:pt x="2550887" y="1664264"/>
                </a:lnTo>
                <a:lnTo>
                  <a:pt x="2521826" y="1707387"/>
                </a:lnTo>
                <a:lnTo>
                  <a:pt x="2496514" y="1751448"/>
                </a:lnTo>
                <a:lnTo>
                  <a:pt x="2472140" y="1795509"/>
                </a:lnTo>
                <a:lnTo>
                  <a:pt x="2448704" y="1841445"/>
                </a:lnTo>
                <a:lnTo>
                  <a:pt x="2413080" y="1901442"/>
                </a:lnTo>
                <a:lnTo>
                  <a:pt x="2376519" y="1964252"/>
                </a:lnTo>
                <a:lnTo>
                  <a:pt x="2339021" y="2027062"/>
                </a:lnTo>
                <a:lnTo>
                  <a:pt x="2300585" y="2088935"/>
                </a:lnTo>
                <a:lnTo>
                  <a:pt x="2259336" y="2149870"/>
                </a:lnTo>
                <a:lnTo>
                  <a:pt x="2215275" y="2207993"/>
                </a:lnTo>
                <a:lnTo>
                  <a:pt x="2169340" y="2262366"/>
                </a:lnTo>
                <a:lnTo>
                  <a:pt x="2119654" y="2310177"/>
                </a:lnTo>
                <a:lnTo>
                  <a:pt x="2065281" y="2351425"/>
                </a:lnTo>
                <a:lnTo>
                  <a:pt x="1984659" y="2401111"/>
                </a:lnTo>
                <a:lnTo>
                  <a:pt x="1896538" y="2447046"/>
                </a:lnTo>
                <a:lnTo>
                  <a:pt x="1800916" y="2484545"/>
                </a:lnTo>
                <a:lnTo>
                  <a:pt x="1701545" y="2513606"/>
                </a:lnTo>
                <a:lnTo>
                  <a:pt x="1650922" y="2522043"/>
                </a:lnTo>
                <a:lnTo>
                  <a:pt x="1597487" y="2530481"/>
                </a:lnTo>
                <a:lnTo>
                  <a:pt x="1543114" y="2535168"/>
                </a:lnTo>
                <a:lnTo>
                  <a:pt x="1488741" y="2542668"/>
                </a:lnTo>
                <a:lnTo>
                  <a:pt x="1436243" y="2549230"/>
                </a:lnTo>
                <a:lnTo>
                  <a:pt x="1384683" y="2557667"/>
                </a:lnTo>
                <a:lnTo>
                  <a:pt x="1334997" y="2569854"/>
                </a:lnTo>
                <a:lnTo>
                  <a:pt x="1289061" y="2584853"/>
                </a:lnTo>
                <a:lnTo>
                  <a:pt x="1246875" y="2605478"/>
                </a:lnTo>
                <a:lnTo>
                  <a:pt x="1211252" y="2632664"/>
                </a:lnTo>
                <a:lnTo>
                  <a:pt x="1180315" y="2666413"/>
                </a:lnTo>
                <a:lnTo>
                  <a:pt x="1155004" y="2703911"/>
                </a:lnTo>
                <a:lnTo>
                  <a:pt x="1136255" y="2747035"/>
                </a:lnTo>
                <a:lnTo>
                  <a:pt x="1119380" y="2792970"/>
                </a:lnTo>
                <a:lnTo>
                  <a:pt x="1105318" y="2840781"/>
                </a:lnTo>
                <a:lnTo>
                  <a:pt x="1090319" y="2891404"/>
                </a:lnTo>
                <a:lnTo>
                  <a:pt x="1074382" y="2944840"/>
                </a:lnTo>
                <a:lnTo>
                  <a:pt x="1061257" y="2997338"/>
                </a:lnTo>
                <a:lnTo>
                  <a:pt x="1045321" y="3049836"/>
                </a:lnTo>
                <a:lnTo>
                  <a:pt x="1030321" y="3103271"/>
                </a:lnTo>
                <a:lnTo>
                  <a:pt x="1011572" y="3155769"/>
                </a:lnTo>
                <a:lnTo>
                  <a:pt x="992823" y="3207329"/>
                </a:lnTo>
                <a:lnTo>
                  <a:pt x="972198" y="3255140"/>
                </a:lnTo>
                <a:lnTo>
                  <a:pt x="948762" y="3301076"/>
                </a:lnTo>
                <a:lnTo>
                  <a:pt x="921575" y="3341387"/>
                </a:lnTo>
                <a:lnTo>
                  <a:pt x="890639" y="3380760"/>
                </a:lnTo>
                <a:lnTo>
                  <a:pt x="855015" y="3414509"/>
                </a:lnTo>
                <a:lnTo>
                  <a:pt x="815642" y="3442633"/>
                </a:lnTo>
                <a:lnTo>
                  <a:pt x="771581" y="3466069"/>
                </a:lnTo>
                <a:lnTo>
                  <a:pt x="726583" y="3480131"/>
                </a:lnTo>
                <a:lnTo>
                  <a:pt x="678772" y="3486694"/>
                </a:lnTo>
                <a:lnTo>
                  <a:pt x="630024" y="3489506"/>
                </a:lnTo>
                <a:lnTo>
                  <a:pt x="578464" y="3488569"/>
                </a:lnTo>
                <a:lnTo>
                  <a:pt x="525966" y="3484819"/>
                </a:lnTo>
                <a:lnTo>
                  <a:pt x="472530" y="3478256"/>
                </a:lnTo>
                <a:lnTo>
                  <a:pt x="420032" y="3470757"/>
                </a:lnTo>
                <a:lnTo>
                  <a:pt x="367534" y="3464195"/>
                </a:lnTo>
                <a:lnTo>
                  <a:pt x="317849" y="3459507"/>
                </a:lnTo>
                <a:lnTo>
                  <a:pt x="268163" y="3457632"/>
                </a:lnTo>
                <a:lnTo>
                  <a:pt x="273788" y="3442633"/>
                </a:lnTo>
                <a:lnTo>
                  <a:pt x="326286" y="3442633"/>
                </a:lnTo>
                <a:lnTo>
                  <a:pt x="382534" y="3442633"/>
                </a:lnTo>
                <a:lnTo>
                  <a:pt x="440656" y="3440758"/>
                </a:lnTo>
                <a:lnTo>
                  <a:pt x="496904" y="3437008"/>
                </a:lnTo>
                <a:lnTo>
                  <a:pt x="553152" y="3432321"/>
                </a:lnTo>
                <a:lnTo>
                  <a:pt x="605650" y="3424821"/>
                </a:lnTo>
                <a:lnTo>
                  <a:pt x="655336" y="3414509"/>
                </a:lnTo>
                <a:lnTo>
                  <a:pt x="701271" y="3399510"/>
                </a:lnTo>
                <a:lnTo>
                  <a:pt x="742520" y="3382635"/>
                </a:lnTo>
                <a:lnTo>
                  <a:pt x="774394" y="3360136"/>
                </a:lnTo>
                <a:lnTo>
                  <a:pt x="800643" y="3332950"/>
                </a:lnTo>
                <a:lnTo>
                  <a:pt x="822204" y="3301076"/>
                </a:lnTo>
                <a:lnTo>
                  <a:pt x="842828" y="3259827"/>
                </a:lnTo>
                <a:lnTo>
                  <a:pt x="859703" y="3213892"/>
                </a:lnTo>
                <a:lnTo>
                  <a:pt x="875640" y="3161394"/>
                </a:lnTo>
                <a:lnTo>
                  <a:pt x="888764" y="3106083"/>
                </a:lnTo>
                <a:lnTo>
                  <a:pt x="900951" y="3048898"/>
                </a:lnTo>
                <a:lnTo>
                  <a:pt x="913138" y="2988900"/>
                </a:lnTo>
                <a:lnTo>
                  <a:pt x="924388" y="2927028"/>
                </a:lnTo>
                <a:lnTo>
                  <a:pt x="936575" y="2867968"/>
                </a:lnTo>
                <a:lnTo>
                  <a:pt x="948762" y="2806095"/>
                </a:lnTo>
                <a:lnTo>
                  <a:pt x="961886" y="2748910"/>
                </a:lnTo>
                <a:lnTo>
                  <a:pt x="975948" y="2692662"/>
                </a:lnTo>
                <a:lnTo>
                  <a:pt x="990948" y="2641101"/>
                </a:lnTo>
                <a:lnTo>
                  <a:pt x="1009697" y="2593291"/>
                </a:lnTo>
                <a:lnTo>
                  <a:pt x="1030321" y="2552042"/>
                </a:lnTo>
                <a:lnTo>
                  <a:pt x="1052820" y="2516419"/>
                </a:lnTo>
                <a:lnTo>
                  <a:pt x="1088444" y="2478920"/>
                </a:lnTo>
                <a:lnTo>
                  <a:pt x="1127817" y="2447046"/>
                </a:lnTo>
                <a:lnTo>
                  <a:pt x="1171878" y="2419860"/>
                </a:lnTo>
                <a:lnTo>
                  <a:pt x="1219689" y="2395486"/>
                </a:lnTo>
                <a:lnTo>
                  <a:pt x="1270312" y="2376736"/>
                </a:lnTo>
                <a:lnTo>
                  <a:pt x="1323747" y="2359862"/>
                </a:lnTo>
                <a:lnTo>
                  <a:pt x="1379995" y="2345800"/>
                </a:lnTo>
                <a:lnTo>
                  <a:pt x="1438118" y="2332676"/>
                </a:lnTo>
                <a:lnTo>
                  <a:pt x="1495303" y="2318614"/>
                </a:lnTo>
                <a:lnTo>
                  <a:pt x="1553426" y="2307364"/>
                </a:lnTo>
                <a:lnTo>
                  <a:pt x="1613424" y="2293302"/>
                </a:lnTo>
                <a:lnTo>
                  <a:pt x="1671546" y="2278303"/>
                </a:lnTo>
                <a:lnTo>
                  <a:pt x="1727794" y="2261428"/>
                </a:lnTo>
                <a:lnTo>
                  <a:pt x="1782167" y="2242679"/>
                </a:lnTo>
                <a:lnTo>
                  <a:pt x="1834665" y="2218305"/>
                </a:lnTo>
                <a:lnTo>
                  <a:pt x="1884351" y="2191119"/>
                </a:lnTo>
                <a:lnTo>
                  <a:pt x="1930286" y="2157370"/>
                </a:lnTo>
                <a:lnTo>
                  <a:pt x="1971535" y="2119871"/>
                </a:lnTo>
                <a:lnTo>
                  <a:pt x="2009033" y="2073936"/>
                </a:lnTo>
                <a:lnTo>
                  <a:pt x="2056844" y="1999876"/>
                </a:lnTo>
                <a:lnTo>
                  <a:pt x="2099030" y="1922067"/>
                </a:lnTo>
                <a:lnTo>
                  <a:pt x="2138403" y="1839570"/>
                </a:lnTo>
                <a:lnTo>
                  <a:pt x="2175902" y="1755198"/>
                </a:lnTo>
                <a:lnTo>
                  <a:pt x="2209651" y="1669889"/>
                </a:lnTo>
                <a:lnTo>
                  <a:pt x="2244337" y="1582705"/>
                </a:lnTo>
                <a:lnTo>
                  <a:pt x="2279960" y="1495520"/>
                </a:lnTo>
                <a:lnTo>
                  <a:pt x="2291210" y="1464584"/>
                </a:lnTo>
                <a:lnTo>
                  <a:pt x="2307147" y="1428961"/>
                </a:lnTo>
                <a:lnTo>
                  <a:pt x="2320271" y="1389587"/>
                </a:lnTo>
                <a:lnTo>
                  <a:pt x="2330583" y="1347401"/>
                </a:lnTo>
                <a:lnTo>
                  <a:pt x="2334333" y="1303340"/>
                </a:lnTo>
                <a:lnTo>
                  <a:pt x="2330583" y="1260217"/>
                </a:lnTo>
                <a:lnTo>
                  <a:pt x="2327771" y="1248967"/>
                </a:lnTo>
                <a:lnTo>
                  <a:pt x="2320271" y="1230218"/>
                </a:lnTo>
                <a:lnTo>
                  <a:pt x="2309959" y="1205844"/>
                </a:lnTo>
                <a:lnTo>
                  <a:pt x="2298710" y="1174908"/>
                </a:lnTo>
                <a:lnTo>
                  <a:pt x="2284648" y="1139284"/>
                </a:lnTo>
                <a:lnTo>
                  <a:pt x="2272461" y="1095223"/>
                </a:lnTo>
                <a:lnTo>
                  <a:pt x="2264024" y="1045538"/>
                </a:lnTo>
                <a:lnTo>
                  <a:pt x="2255586" y="991165"/>
                </a:lnTo>
                <a:lnTo>
                  <a:pt x="2257461" y="997727"/>
                </a:lnTo>
                <a:lnTo>
                  <a:pt x="2259336" y="997727"/>
                </a:lnTo>
                <a:lnTo>
                  <a:pt x="2259336" y="989290"/>
                </a:lnTo>
                <a:lnTo>
                  <a:pt x="2259336" y="976165"/>
                </a:lnTo>
                <a:lnTo>
                  <a:pt x="2261211" y="955541"/>
                </a:lnTo>
                <a:lnTo>
                  <a:pt x="2263086" y="928355"/>
                </a:lnTo>
                <a:lnTo>
                  <a:pt x="2265898" y="897419"/>
                </a:lnTo>
                <a:lnTo>
                  <a:pt x="2271523" y="861795"/>
                </a:lnTo>
                <a:lnTo>
                  <a:pt x="2279960" y="820546"/>
                </a:lnTo>
                <a:lnTo>
                  <a:pt x="2291210" y="778361"/>
                </a:lnTo>
                <a:lnTo>
                  <a:pt x="2305272" y="732425"/>
                </a:lnTo>
                <a:lnTo>
                  <a:pt x="2324021" y="682739"/>
                </a:lnTo>
                <a:lnTo>
                  <a:pt x="2346520" y="631179"/>
                </a:lnTo>
                <a:lnTo>
                  <a:pt x="2373707" y="580556"/>
                </a:lnTo>
                <a:lnTo>
                  <a:pt x="2405580" y="527120"/>
                </a:lnTo>
                <a:lnTo>
                  <a:pt x="2443079" y="474622"/>
                </a:lnTo>
                <a:lnTo>
                  <a:pt x="2488077" y="422124"/>
                </a:lnTo>
                <a:lnTo>
                  <a:pt x="2538700" y="370564"/>
                </a:lnTo>
                <a:lnTo>
                  <a:pt x="2594948" y="319941"/>
                </a:lnTo>
                <a:lnTo>
                  <a:pt x="2661508" y="272130"/>
                </a:lnTo>
                <a:lnTo>
                  <a:pt x="2732755" y="226194"/>
                </a:lnTo>
                <a:lnTo>
                  <a:pt x="2815252" y="183071"/>
                </a:lnTo>
                <a:lnTo>
                  <a:pt x="3024307" y="101512"/>
                </a:lnTo>
                <a:lnTo>
                  <a:pt x="3046806" y="97762"/>
                </a:lnTo>
                <a:lnTo>
                  <a:pt x="3073992" y="94949"/>
                </a:lnTo>
                <a:lnTo>
                  <a:pt x="3106803" y="91200"/>
                </a:lnTo>
                <a:lnTo>
                  <a:pt x="3142427" y="86512"/>
                </a:lnTo>
                <a:lnTo>
                  <a:pt x="3178051" y="82762"/>
                </a:lnTo>
                <a:lnTo>
                  <a:pt x="3213674" y="79013"/>
                </a:lnTo>
                <a:lnTo>
                  <a:pt x="3246485" y="77138"/>
                </a:lnTo>
                <a:close/>
                <a:moveTo>
                  <a:pt x="1863056" y="0"/>
                </a:moveTo>
                <a:lnTo>
                  <a:pt x="1875848" y="0"/>
                </a:lnTo>
                <a:lnTo>
                  <a:pt x="1907248" y="6396"/>
                </a:lnTo>
                <a:lnTo>
                  <a:pt x="1936903" y="13374"/>
                </a:lnTo>
                <a:lnTo>
                  <a:pt x="1965396" y="22096"/>
                </a:lnTo>
                <a:lnTo>
                  <a:pt x="1992144" y="33726"/>
                </a:lnTo>
                <a:lnTo>
                  <a:pt x="2015403" y="47100"/>
                </a:lnTo>
                <a:lnTo>
                  <a:pt x="2036336" y="63381"/>
                </a:lnTo>
                <a:lnTo>
                  <a:pt x="2054362" y="83152"/>
                </a:lnTo>
                <a:lnTo>
                  <a:pt x="2078784" y="119203"/>
                </a:lnTo>
                <a:lnTo>
                  <a:pt x="2097973" y="157581"/>
                </a:lnTo>
                <a:lnTo>
                  <a:pt x="2111347" y="196540"/>
                </a:lnTo>
                <a:lnTo>
                  <a:pt x="2121232" y="236662"/>
                </a:lnTo>
                <a:lnTo>
                  <a:pt x="2125302" y="277947"/>
                </a:lnTo>
                <a:lnTo>
                  <a:pt x="2126465" y="320395"/>
                </a:lnTo>
                <a:lnTo>
                  <a:pt x="2122976" y="361098"/>
                </a:lnTo>
                <a:lnTo>
                  <a:pt x="2116580" y="403546"/>
                </a:lnTo>
                <a:lnTo>
                  <a:pt x="2108439" y="444831"/>
                </a:lnTo>
                <a:lnTo>
                  <a:pt x="2096810" y="486116"/>
                </a:lnTo>
                <a:lnTo>
                  <a:pt x="2082854" y="526238"/>
                </a:lnTo>
                <a:lnTo>
                  <a:pt x="2067154" y="565197"/>
                </a:lnTo>
                <a:lnTo>
                  <a:pt x="2050291" y="602412"/>
                </a:lnTo>
                <a:lnTo>
                  <a:pt x="2032266" y="638463"/>
                </a:lnTo>
                <a:lnTo>
                  <a:pt x="2014240" y="672189"/>
                </a:lnTo>
                <a:lnTo>
                  <a:pt x="1995051" y="703007"/>
                </a:lnTo>
                <a:lnTo>
                  <a:pt x="1975281" y="731500"/>
                </a:lnTo>
                <a:lnTo>
                  <a:pt x="1957255" y="757666"/>
                </a:lnTo>
                <a:lnTo>
                  <a:pt x="1929344" y="789647"/>
                </a:lnTo>
                <a:lnTo>
                  <a:pt x="1899107" y="820466"/>
                </a:lnTo>
                <a:lnTo>
                  <a:pt x="1864219" y="848958"/>
                </a:lnTo>
                <a:lnTo>
                  <a:pt x="1825841" y="873962"/>
                </a:lnTo>
                <a:lnTo>
                  <a:pt x="1784556" y="896058"/>
                </a:lnTo>
                <a:lnTo>
                  <a:pt x="1741527" y="914084"/>
                </a:lnTo>
                <a:lnTo>
                  <a:pt x="1696171" y="928039"/>
                </a:lnTo>
                <a:lnTo>
                  <a:pt x="1672912" y="930947"/>
                </a:lnTo>
                <a:lnTo>
                  <a:pt x="1648490" y="932110"/>
                </a:lnTo>
                <a:lnTo>
                  <a:pt x="1624068" y="932110"/>
                </a:lnTo>
                <a:lnTo>
                  <a:pt x="1597902" y="930365"/>
                </a:lnTo>
                <a:lnTo>
                  <a:pt x="1572317" y="929202"/>
                </a:lnTo>
                <a:lnTo>
                  <a:pt x="1545569" y="928039"/>
                </a:lnTo>
                <a:lnTo>
                  <a:pt x="1521728" y="929202"/>
                </a:lnTo>
                <a:lnTo>
                  <a:pt x="1497306" y="932110"/>
                </a:lnTo>
                <a:lnTo>
                  <a:pt x="1475210" y="938506"/>
                </a:lnTo>
                <a:lnTo>
                  <a:pt x="1453695" y="948391"/>
                </a:lnTo>
                <a:lnTo>
                  <a:pt x="1435669" y="962928"/>
                </a:lnTo>
                <a:lnTo>
                  <a:pt x="1415899" y="985024"/>
                </a:lnTo>
                <a:lnTo>
                  <a:pt x="1397873" y="1011772"/>
                </a:lnTo>
                <a:lnTo>
                  <a:pt x="1382173" y="1039102"/>
                </a:lnTo>
                <a:lnTo>
                  <a:pt x="1367055" y="1066431"/>
                </a:lnTo>
                <a:lnTo>
                  <a:pt x="1352518" y="1094924"/>
                </a:lnTo>
                <a:lnTo>
                  <a:pt x="1330422" y="1132138"/>
                </a:lnTo>
                <a:lnTo>
                  <a:pt x="1307744" y="1171097"/>
                </a:lnTo>
                <a:lnTo>
                  <a:pt x="1284485" y="1210056"/>
                </a:lnTo>
                <a:lnTo>
                  <a:pt x="1260644" y="1248434"/>
                </a:lnTo>
                <a:lnTo>
                  <a:pt x="1235059" y="1286230"/>
                </a:lnTo>
                <a:lnTo>
                  <a:pt x="1207730" y="1322281"/>
                </a:lnTo>
                <a:lnTo>
                  <a:pt x="1179238" y="1356007"/>
                </a:lnTo>
                <a:lnTo>
                  <a:pt x="1148419" y="1385663"/>
                </a:lnTo>
                <a:lnTo>
                  <a:pt x="1114693" y="1411248"/>
                </a:lnTo>
                <a:lnTo>
                  <a:pt x="1064686" y="1442066"/>
                </a:lnTo>
                <a:lnTo>
                  <a:pt x="1010027" y="1470558"/>
                </a:lnTo>
                <a:lnTo>
                  <a:pt x="950717" y="1493818"/>
                </a:lnTo>
                <a:lnTo>
                  <a:pt x="889080" y="1511843"/>
                </a:lnTo>
                <a:lnTo>
                  <a:pt x="857680" y="1517077"/>
                </a:lnTo>
                <a:lnTo>
                  <a:pt x="824536" y="1522310"/>
                </a:lnTo>
                <a:lnTo>
                  <a:pt x="790810" y="1525217"/>
                </a:lnTo>
                <a:lnTo>
                  <a:pt x="757084" y="1529869"/>
                </a:lnTo>
                <a:lnTo>
                  <a:pt x="724522" y="1533940"/>
                </a:lnTo>
                <a:lnTo>
                  <a:pt x="692540" y="1539173"/>
                </a:lnTo>
                <a:lnTo>
                  <a:pt x="661722" y="1546732"/>
                </a:lnTo>
                <a:lnTo>
                  <a:pt x="633230" y="1556036"/>
                </a:lnTo>
                <a:lnTo>
                  <a:pt x="607063" y="1568828"/>
                </a:lnTo>
                <a:lnTo>
                  <a:pt x="584967" y="1585691"/>
                </a:lnTo>
                <a:lnTo>
                  <a:pt x="565778" y="1606624"/>
                </a:lnTo>
                <a:lnTo>
                  <a:pt x="550078" y="1629883"/>
                </a:lnTo>
                <a:lnTo>
                  <a:pt x="538449" y="1656631"/>
                </a:lnTo>
                <a:lnTo>
                  <a:pt x="527982" y="1685124"/>
                </a:lnTo>
                <a:lnTo>
                  <a:pt x="519260" y="1714779"/>
                </a:lnTo>
                <a:lnTo>
                  <a:pt x="509956" y="1746179"/>
                </a:lnTo>
                <a:lnTo>
                  <a:pt x="500071" y="1779323"/>
                </a:lnTo>
                <a:lnTo>
                  <a:pt x="491931" y="1811886"/>
                </a:lnTo>
                <a:lnTo>
                  <a:pt x="482045" y="1844449"/>
                </a:lnTo>
                <a:lnTo>
                  <a:pt x="472742" y="1877593"/>
                </a:lnTo>
                <a:lnTo>
                  <a:pt x="461112" y="1910156"/>
                </a:lnTo>
                <a:lnTo>
                  <a:pt x="449483" y="1942137"/>
                </a:lnTo>
                <a:lnTo>
                  <a:pt x="436690" y="1971793"/>
                </a:lnTo>
                <a:lnTo>
                  <a:pt x="422153" y="2000285"/>
                </a:lnTo>
                <a:lnTo>
                  <a:pt x="405290" y="2025289"/>
                </a:lnTo>
                <a:lnTo>
                  <a:pt x="386102" y="2049711"/>
                </a:lnTo>
                <a:lnTo>
                  <a:pt x="364005" y="2070644"/>
                </a:lnTo>
                <a:lnTo>
                  <a:pt x="339583" y="2088088"/>
                </a:lnTo>
                <a:lnTo>
                  <a:pt x="312254" y="2102625"/>
                </a:lnTo>
                <a:lnTo>
                  <a:pt x="284343" y="2111347"/>
                </a:lnTo>
                <a:lnTo>
                  <a:pt x="254687" y="2115418"/>
                </a:lnTo>
                <a:lnTo>
                  <a:pt x="224450" y="2117162"/>
                </a:lnTo>
                <a:lnTo>
                  <a:pt x="192469" y="2116581"/>
                </a:lnTo>
                <a:lnTo>
                  <a:pt x="159906" y="2114255"/>
                </a:lnTo>
                <a:lnTo>
                  <a:pt x="126762" y="2110184"/>
                </a:lnTo>
                <a:lnTo>
                  <a:pt x="94199" y="2105533"/>
                </a:lnTo>
                <a:lnTo>
                  <a:pt x="61637" y="2101462"/>
                </a:lnTo>
                <a:lnTo>
                  <a:pt x="30818" y="2098555"/>
                </a:lnTo>
                <a:lnTo>
                  <a:pt x="0" y="2097392"/>
                </a:lnTo>
                <a:lnTo>
                  <a:pt x="3489" y="2088088"/>
                </a:lnTo>
                <a:lnTo>
                  <a:pt x="36052" y="2088088"/>
                </a:lnTo>
                <a:lnTo>
                  <a:pt x="70940" y="2088088"/>
                </a:lnTo>
                <a:lnTo>
                  <a:pt x="106992" y="2086925"/>
                </a:lnTo>
                <a:lnTo>
                  <a:pt x="141880" y="2084599"/>
                </a:lnTo>
                <a:lnTo>
                  <a:pt x="176769" y="2081692"/>
                </a:lnTo>
                <a:lnTo>
                  <a:pt x="209332" y="2077040"/>
                </a:lnTo>
                <a:lnTo>
                  <a:pt x="240150" y="2070644"/>
                </a:lnTo>
                <a:lnTo>
                  <a:pt x="268643" y="2061340"/>
                </a:lnTo>
                <a:lnTo>
                  <a:pt x="294228" y="2050874"/>
                </a:lnTo>
                <a:lnTo>
                  <a:pt x="313998" y="2036918"/>
                </a:lnTo>
                <a:lnTo>
                  <a:pt x="330280" y="2020055"/>
                </a:lnTo>
                <a:lnTo>
                  <a:pt x="343654" y="2000285"/>
                </a:lnTo>
                <a:lnTo>
                  <a:pt x="356446" y="1974700"/>
                </a:lnTo>
                <a:lnTo>
                  <a:pt x="366913" y="1946208"/>
                </a:lnTo>
                <a:lnTo>
                  <a:pt x="376798" y="1913645"/>
                </a:lnTo>
                <a:lnTo>
                  <a:pt x="384939" y="1879338"/>
                </a:lnTo>
                <a:lnTo>
                  <a:pt x="392498" y="1843867"/>
                </a:lnTo>
                <a:lnTo>
                  <a:pt x="400057" y="1806653"/>
                </a:lnTo>
                <a:lnTo>
                  <a:pt x="407035" y="1768275"/>
                </a:lnTo>
                <a:lnTo>
                  <a:pt x="414594" y="1731642"/>
                </a:lnTo>
                <a:lnTo>
                  <a:pt x="422153" y="1693265"/>
                </a:lnTo>
                <a:lnTo>
                  <a:pt x="430294" y="1657794"/>
                </a:lnTo>
                <a:lnTo>
                  <a:pt x="439016" y="1622906"/>
                </a:lnTo>
                <a:lnTo>
                  <a:pt x="448320" y="1590924"/>
                </a:lnTo>
                <a:lnTo>
                  <a:pt x="459949" y="1561269"/>
                </a:lnTo>
                <a:lnTo>
                  <a:pt x="472742" y="1535684"/>
                </a:lnTo>
                <a:lnTo>
                  <a:pt x="486697" y="1513588"/>
                </a:lnTo>
                <a:lnTo>
                  <a:pt x="508793" y="1490329"/>
                </a:lnTo>
                <a:lnTo>
                  <a:pt x="533215" y="1470558"/>
                </a:lnTo>
                <a:lnTo>
                  <a:pt x="560545" y="1453696"/>
                </a:lnTo>
                <a:lnTo>
                  <a:pt x="590200" y="1438577"/>
                </a:lnTo>
                <a:lnTo>
                  <a:pt x="621600" y="1426948"/>
                </a:lnTo>
                <a:lnTo>
                  <a:pt x="654744" y="1416481"/>
                </a:lnTo>
                <a:lnTo>
                  <a:pt x="689633" y="1407759"/>
                </a:lnTo>
                <a:lnTo>
                  <a:pt x="725685" y="1399618"/>
                </a:lnTo>
                <a:lnTo>
                  <a:pt x="761155" y="1390896"/>
                </a:lnTo>
                <a:lnTo>
                  <a:pt x="797206" y="1383918"/>
                </a:lnTo>
                <a:lnTo>
                  <a:pt x="834421" y="1375196"/>
                </a:lnTo>
                <a:lnTo>
                  <a:pt x="870473" y="1365892"/>
                </a:lnTo>
                <a:lnTo>
                  <a:pt x="905361" y="1355426"/>
                </a:lnTo>
                <a:lnTo>
                  <a:pt x="939087" y="1343796"/>
                </a:lnTo>
                <a:lnTo>
                  <a:pt x="971650" y="1328678"/>
                </a:lnTo>
                <a:lnTo>
                  <a:pt x="1002468" y="1311815"/>
                </a:lnTo>
                <a:lnTo>
                  <a:pt x="1030961" y="1290882"/>
                </a:lnTo>
                <a:lnTo>
                  <a:pt x="1056546" y="1267623"/>
                </a:lnTo>
                <a:lnTo>
                  <a:pt x="1079805" y="1239130"/>
                </a:lnTo>
                <a:lnTo>
                  <a:pt x="1109460" y="1193193"/>
                </a:lnTo>
                <a:lnTo>
                  <a:pt x="1135627" y="1144931"/>
                </a:lnTo>
                <a:lnTo>
                  <a:pt x="1160049" y="1093761"/>
                </a:lnTo>
                <a:lnTo>
                  <a:pt x="1183308" y="1041428"/>
                </a:lnTo>
                <a:lnTo>
                  <a:pt x="1204241" y="988513"/>
                </a:lnTo>
                <a:lnTo>
                  <a:pt x="1225756" y="934436"/>
                </a:lnTo>
                <a:lnTo>
                  <a:pt x="1247852" y="880358"/>
                </a:lnTo>
                <a:lnTo>
                  <a:pt x="1254830" y="861169"/>
                </a:lnTo>
                <a:lnTo>
                  <a:pt x="1264715" y="839073"/>
                </a:lnTo>
                <a:lnTo>
                  <a:pt x="1272855" y="814651"/>
                </a:lnTo>
                <a:lnTo>
                  <a:pt x="1279252" y="788485"/>
                </a:lnTo>
                <a:lnTo>
                  <a:pt x="1281578" y="761155"/>
                </a:lnTo>
                <a:lnTo>
                  <a:pt x="1279252" y="734407"/>
                </a:lnTo>
                <a:lnTo>
                  <a:pt x="1277507" y="727429"/>
                </a:lnTo>
                <a:lnTo>
                  <a:pt x="1272855" y="715800"/>
                </a:lnTo>
                <a:lnTo>
                  <a:pt x="1266459" y="700681"/>
                </a:lnTo>
                <a:lnTo>
                  <a:pt x="1259481" y="681493"/>
                </a:lnTo>
                <a:lnTo>
                  <a:pt x="1250759" y="659396"/>
                </a:lnTo>
                <a:lnTo>
                  <a:pt x="1243200" y="632067"/>
                </a:lnTo>
                <a:lnTo>
                  <a:pt x="1237967" y="601249"/>
                </a:lnTo>
                <a:lnTo>
                  <a:pt x="1232733" y="567523"/>
                </a:lnTo>
                <a:lnTo>
                  <a:pt x="1233896" y="571593"/>
                </a:lnTo>
                <a:lnTo>
                  <a:pt x="1235059" y="571593"/>
                </a:lnTo>
                <a:lnTo>
                  <a:pt x="1235059" y="566360"/>
                </a:lnTo>
                <a:lnTo>
                  <a:pt x="1235059" y="558219"/>
                </a:lnTo>
                <a:lnTo>
                  <a:pt x="1236222" y="545427"/>
                </a:lnTo>
                <a:lnTo>
                  <a:pt x="1237385" y="528564"/>
                </a:lnTo>
                <a:lnTo>
                  <a:pt x="1239130" y="509375"/>
                </a:lnTo>
                <a:lnTo>
                  <a:pt x="1242619" y="487279"/>
                </a:lnTo>
                <a:lnTo>
                  <a:pt x="1247852" y="461694"/>
                </a:lnTo>
                <a:lnTo>
                  <a:pt x="1254830" y="435527"/>
                </a:lnTo>
                <a:lnTo>
                  <a:pt x="1263552" y="407035"/>
                </a:lnTo>
                <a:lnTo>
                  <a:pt x="1275181" y="376217"/>
                </a:lnTo>
                <a:lnTo>
                  <a:pt x="1289137" y="344235"/>
                </a:lnTo>
                <a:lnTo>
                  <a:pt x="1306000" y="312835"/>
                </a:lnTo>
                <a:lnTo>
                  <a:pt x="1325770" y="279691"/>
                </a:lnTo>
                <a:lnTo>
                  <a:pt x="1349029" y="247128"/>
                </a:lnTo>
                <a:lnTo>
                  <a:pt x="1376940" y="214566"/>
                </a:lnTo>
                <a:lnTo>
                  <a:pt x="1408340" y="182584"/>
                </a:lnTo>
                <a:lnTo>
                  <a:pt x="1443228" y="151184"/>
                </a:lnTo>
                <a:lnTo>
                  <a:pt x="1484513" y="121529"/>
                </a:lnTo>
                <a:lnTo>
                  <a:pt x="1528706" y="93037"/>
                </a:lnTo>
                <a:lnTo>
                  <a:pt x="1579876" y="66288"/>
                </a:lnTo>
                <a:lnTo>
                  <a:pt x="1709545" y="15700"/>
                </a:lnTo>
                <a:lnTo>
                  <a:pt x="1723501" y="13374"/>
                </a:lnTo>
                <a:lnTo>
                  <a:pt x="1740364" y="11629"/>
                </a:lnTo>
                <a:lnTo>
                  <a:pt x="1760715" y="9304"/>
                </a:lnTo>
                <a:lnTo>
                  <a:pt x="1782812" y="6396"/>
                </a:lnTo>
                <a:lnTo>
                  <a:pt x="1804908" y="4070"/>
                </a:lnTo>
                <a:lnTo>
                  <a:pt x="1827004" y="1744"/>
                </a:lnTo>
                <a:lnTo>
                  <a:pt x="1847356" y="58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1" name="Oval 12287">
            <a:extLst>
              <a:ext uri="{FF2B5EF4-FFF2-40B4-BE49-F238E27FC236}">
                <a16:creationId xmlns:a16="http://schemas.microsoft.com/office/drawing/2014/main" id="{0001BD52-63D9-4E6B-8F2C-DD5966B4247C}"/>
              </a:ext>
            </a:extLst>
          </p:cNvPr>
          <p:cNvSpPr/>
          <p:nvPr/>
        </p:nvSpPr>
        <p:spPr>
          <a:xfrm>
            <a:off x="11534032" y="2131856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2" name="Freeform 18">
            <a:extLst>
              <a:ext uri="{FF2B5EF4-FFF2-40B4-BE49-F238E27FC236}">
                <a16:creationId xmlns:a16="http://schemas.microsoft.com/office/drawing/2014/main" id="{A2330421-9967-4C7B-835D-48908DAD7444}"/>
              </a:ext>
            </a:extLst>
          </p:cNvPr>
          <p:cNvSpPr>
            <a:spLocks/>
          </p:cNvSpPr>
          <p:nvPr/>
        </p:nvSpPr>
        <p:spPr bwMode="auto">
          <a:xfrm>
            <a:off x="8083069" y="1490329"/>
            <a:ext cx="320540" cy="365442"/>
          </a:xfrm>
          <a:custGeom>
            <a:avLst/>
            <a:gdLst>
              <a:gd name="T0" fmla="*/ 1764 w 2942"/>
              <a:gd name="T1" fmla="*/ 10 h 3247"/>
              <a:gd name="T2" fmla="*/ 2091 w 2942"/>
              <a:gd name="T3" fmla="*/ 74 h 3247"/>
              <a:gd name="T4" fmla="*/ 2365 w 2942"/>
              <a:gd name="T5" fmla="*/ 192 h 3247"/>
              <a:gd name="T6" fmla="*/ 2591 w 2942"/>
              <a:gd name="T7" fmla="*/ 361 h 3247"/>
              <a:gd name="T8" fmla="*/ 2765 w 2942"/>
              <a:gd name="T9" fmla="*/ 576 h 3247"/>
              <a:gd name="T10" fmla="*/ 2873 w 2942"/>
              <a:gd name="T11" fmla="*/ 798 h 3247"/>
              <a:gd name="T12" fmla="*/ 2933 w 2942"/>
              <a:gd name="T13" fmla="*/ 1060 h 3247"/>
              <a:gd name="T14" fmla="*/ 2936 w 2942"/>
              <a:gd name="T15" fmla="*/ 1345 h 3247"/>
              <a:gd name="T16" fmla="*/ 2873 w 2942"/>
              <a:gd name="T17" fmla="*/ 1607 h 3247"/>
              <a:gd name="T18" fmla="*/ 2753 w 2942"/>
              <a:gd name="T19" fmla="*/ 1812 h 3247"/>
              <a:gd name="T20" fmla="*/ 2611 w 2942"/>
              <a:gd name="T21" fmla="*/ 1998 h 3247"/>
              <a:gd name="T22" fmla="*/ 2509 w 2942"/>
              <a:gd name="T23" fmla="*/ 2167 h 3247"/>
              <a:gd name="T24" fmla="*/ 2471 w 2942"/>
              <a:gd name="T25" fmla="*/ 2323 h 3247"/>
              <a:gd name="T26" fmla="*/ 2485 w 2942"/>
              <a:gd name="T27" fmla="*/ 2452 h 3247"/>
              <a:gd name="T28" fmla="*/ 2522 w 2942"/>
              <a:gd name="T29" fmla="*/ 2603 h 3247"/>
              <a:gd name="T30" fmla="*/ 2562 w 2942"/>
              <a:gd name="T31" fmla="*/ 2729 h 3247"/>
              <a:gd name="T32" fmla="*/ 2604 w 2942"/>
              <a:gd name="T33" fmla="*/ 2845 h 3247"/>
              <a:gd name="T34" fmla="*/ 2654 w 2942"/>
              <a:gd name="T35" fmla="*/ 3007 h 3247"/>
              <a:gd name="T36" fmla="*/ 2336 w 2942"/>
              <a:gd name="T37" fmla="*/ 3154 h 3247"/>
              <a:gd name="T38" fmla="*/ 1874 w 2942"/>
              <a:gd name="T39" fmla="*/ 3240 h 3247"/>
              <a:gd name="T40" fmla="*/ 1449 w 2942"/>
              <a:gd name="T41" fmla="*/ 3232 h 3247"/>
              <a:gd name="T42" fmla="*/ 1300 w 2942"/>
              <a:gd name="T43" fmla="*/ 3138 h 3247"/>
              <a:gd name="T44" fmla="*/ 1274 w 2942"/>
              <a:gd name="T45" fmla="*/ 2990 h 3247"/>
              <a:gd name="T46" fmla="*/ 1240 w 2942"/>
              <a:gd name="T47" fmla="*/ 2832 h 3247"/>
              <a:gd name="T48" fmla="*/ 1194 w 2942"/>
              <a:gd name="T49" fmla="*/ 2703 h 3247"/>
              <a:gd name="T50" fmla="*/ 1134 w 2942"/>
              <a:gd name="T51" fmla="*/ 2647 h 3247"/>
              <a:gd name="T52" fmla="*/ 1051 w 2942"/>
              <a:gd name="T53" fmla="*/ 2649 h 3247"/>
              <a:gd name="T54" fmla="*/ 974 w 2942"/>
              <a:gd name="T55" fmla="*/ 2670 h 3247"/>
              <a:gd name="T56" fmla="*/ 864 w 2942"/>
              <a:gd name="T57" fmla="*/ 2703 h 3247"/>
              <a:gd name="T58" fmla="*/ 693 w 2942"/>
              <a:gd name="T59" fmla="*/ 2727 h 3247"/>
              <a:gd name="T60" fmla="*/ 525 w 2942"/>
              <a:gd name="T61" fmla="*/ 2716 h 3247"/>
              <a:gd name="T62" fmla="*/ 438 w 2942"/>
              <a:gd name="T63" fmla="*/ 2681 h 3247"/>
              <a:gd name="T64" fmla="*/ 367 w 2942"/>
              <a:gd name="T65" fmla="*/ 2618 h 3247"/>
              <a:gd name="T66" fmla="*/ 338 w 2942"/>
              <a:gd name="T67" fmla="*/ 2520 h 3247"/>
              <a:gd name="T68" fmla="*/ 354 w 2942"/>
              <a:gd name="T69" fmla="*/ 2421 h 3247"/>
              <a:gd name="T70" fmla="*/ 365 w 2942"/>
              <a:gd name="T71" fmla="*/ 2325 h 3247"/>
              <a:gd name="T72" fmla="*/ 331 w 2942"/>
              <a:gd name="T73" fmla="*/ 2265 h 3247"/>
              <a:gd name="T74" fmla="*/ 278 w 2942"/>
              <a:gd name="T75" fmla="*/ 2232 h 3247"/>
              <a:gd name="T76" fmla="*/ 249 w 2942"/>
              <a:gd name="T77" fmla="*/ 2180 h 3247"/>
              <a:gd name="T78" fmla="*/ 267 w 2942"/>
              <a:gd name="T79" fmla="*/ 2125 h 3247"/>
              <a:gd name="T80" fmla="*/ 224 w 2942"/>
              <a:gd name="T81" fmla="*/ 2069 h 3247"/>
              <a:gd name="T82" fmla="*/ 214 w 2942"/>
              <a:gd name="T83" fmla="*/ 2007 h 3247"/>
              <a:gd name="T84" fmla="*/ 245 w 2942"/>
              <a:gd name="T85" fmla="*/ 1941 h 3247"/>
              <a:gd name="T86" fmla="*/ 273 w 2942"/>
              <a:gd name="T87" fmla="*/ 1872 h 3247"/>
              <a:gd name="T88" fmla="*/ 194 w 2942"/>
              <a:gd name="T89" fmla="*/ 1827 h 3247"/>
              <a:gd name="T90" fmla="*/ 96 w 2942"/>
              <a:gd name="T91" fmla="*/ 1794 h 3247"/>
              <a:gd name="T92" fmla="*/ 18 w 2942"/>
              <a:gd name="T93" fmla="*/ 1747 h 3247"/>
              <a:gd name="T94" fmla="*/ 4 w 2942"/>
              <a:gd name="T95" fmla="*/ 1674 h 3247"/>
              <a:gd name="T96" fmla="*/ 44 w 2942"/>
              <a:gd name="T97" fmla="*/ 1616 h 3247"/>
              <a:gd name="T98" fmla="*/ 111 w 2942"/>
              <a:gd name="T99" fmla="*/ 1545 h 3247"/>
              <a:gd name="T100" fmla="*/ 229 w 2942"/>
              <a:gd name="T101" fmla="*/ 1421 h 3247"/>
              <a:gd name="T102" fmla="*/ 325 w 2942"/>
              <a:gd name="T103" fmla="*/ 1276 h 3247"/>
              <a:gd name="T104" fmla="*/ 345 w 2942"/>
              <a:gd name="T105" fmla="*/ 1143 h 3247"/>
              <a:gd name="T106" fmla="*/ 344 w 2942"/>
              <a:gd name="T107" fmla="*/ 992 h 3247"/>
              <a:gd name="T108" fmla="*/ 440 w 2942"/>
              <a:gd name="T109" fmla="*/ 621 h 3247"/>
              <a:gd name="T110" fmla="*/ 587 w 2942"/>
              <a:gd name="T111" fmla="*/ 401 h 3247"/>
              <a:gd name="T112" fmla="*/ 789 w 2942"/>
              <a:gd name="T113" fmla="*/ 227 h 3247"/>
              <a:gd name="T114" fmla="*/ 1031 w 2942"/>
              <a:gd name="T115" fmla="*/ 103 h 3247"/>
              <a:gd name="T116" fmla="*/ 1516 w 2942"/>
              <a:gd name="T117" fmla="*/ 0 h 3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3" name="Freeform 18">
            <a:extLst>
              <a:ext uri="{FF2B5EF4-FFF2-40B4-BE49-F238E27FC236}">
                <a16:creationId xmlns:a16="http://schemas.microsoft.com/office/drawing/2014/main" id="{428A8046-A062-4007-9F02-27709BFEE375}"/>
              </a:ext>
            </a:extLst>
          </p:cNvPr>
          <p:cNvSpPr>
            <a:spLocks noEditPoints="1"/>
          </p:cNvSpPr>
          <p:nvPr/>
        </p:nvSpPr>
        <p:spPr bwMode="auto">
          <a:xfrm>
            <a:off x="7124400" y="6043154"/>
            <a:ext cx="315954" cy="384177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4137E82B-F402-4161-981D-CD291800AA86}"/>
              </a:ext>
            </a:extLst>
          </p:cNvPr>
          <p:cNvSpPr>
            <a:spLocks/>
          </p:cNvSpPr>
          <p:nvPr/>
        </p:nvSpPr>
        <p:spPr bwMode="auto">
          <a:xfrm>
            <a:off x="6258149" y="1015781"/>
            <a:ext cx="330453" cy="336783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5" name="Freeform 19">
            <a:extLst>
              <a:ext uri="{FF2B5EF4-FFF2-40B4-BE49-F238E27FC236}">
                <a16:creationId xmlns:a16="http://schemas.microsoft.com/office/drawing/2014/main" id="{F7838442-DC64-42F7-BC22-1509959128B2}"/>
              </a:ext>
            </a:extLst>
          </p:cNvPr>
          <p:cNvSpPr>
            <a:spLocks noEditPoints="1"/>
          </p:cNvSpPr>
          <p:nvPr/>
        </p:nvSpPr>
        <p:spPr bwMode="auto">
          <a:xfrm>
            <a:off x="9015644" y="1260919"/>
            <a:ext cx="340880" cy="172713"/>
          </a:xfrm>
          <a:custGeom>
            <a:avLst/>
            <a:gdLst>
              <a:gd name="T0" fmla="*/ 1865 w 3600"/>
              <a:gd name="T1" fmla="*/ 593 h 1824"/>
              <a:gd name="T2" fmla="*/ 1911 w 3600"/>
              <a:gd name="T3" fmla="*/ 800 h 1824"/>
              <a:gd name="T4" fmla="*/ 2124 w 3600"/>
              <a:gd name="T5" fmla="*/ 800 h 1824"/>
              <a:gd name="T6" fmla="*/ 2171 w 3600"/>
              <a:gd name="T7" fmla="*/ 593 h 1824"/>
              <a:gd name="T8" fmla="*/ 1800 w 3600"/>
              <a:gd name="T9" fmla="*/ 406 h 1824"/>
              <a:gd name="T10" fmla="*/ 2184 w 3600"/>
              <a:gd name="T11" fmla="*/ 580 h 1824"/>
              <a:gd name="T12" fmla="*/ 2302 w 3600"/>
              <a:gd name="T13" fmla="*/ 987 h 1824"/>
              <a:gd name="T14" fmla="*/ 2076 w 3600"/>
              <a:gd name="T15" fmla="*/ 1338 h 1824"/>
              <a:gd name="T16" fmla="*/ 1653 w 3600"/>
              <a:gd name="T17" fmla="*/ 1400 h 1824"/>
              <a:gd name="T18" fmla="*/ 1340 w 3600"/>
              <a:gd name="T19" fmla="*/ 1127 h 1824"/>
              <a:gd name="T20" fmla="*/ 1340 w 3600"/>
              <a:gd name="T21" fmla="*/ 698 h 1824"/>
              <a:gd name="T22" fmla="*/ 1653 w 3600"/>
              <a:gd name="T23" fmla="*/ 427 h 1824"/>
              <a:gd name="T24" fmla="*/ 2513 w 3600"/>
              <a:gd name="T25" fmla="*/ 437 h 1824"/>
              <a:gd name="T26" fmla="*/ 2645 w 3600"/>
              <a:gd name="T27" fmla="*/ 847 h 1824"/>
              <a:gd name="T28" fmla="*/ 2575 w 3600"/>
              <a:gd name="T29" fmla="*/ 1255 h 1824"/>
              <a:gd name="T30" fmla="*/ 2402 w 3600"/>
              <a:gd name="T31" fmla="*/ 1507 h 1824"/>
              <a:gd name="T32" fmla="*/ 2780 w 3600"/>
              <a:gd name="T33" fmla="*/ 1369 h 1824"/>
              <a:gd name="T34" fmla="*/ 3244 w 3600"/>
              <a:gd name="T35" fmla="*/ 1060 h 1824"/>
              <a:gd name="T36" fmla="*/ 3382 w 3600"/>
              <a:gd name="T37" fmla="*/ 927 h 1824"/>
              <a:gd name="T38" fmla="*/ 3329 w 3600"/>
              <a:gd name="T39" fmla="*/ 831 h 1824"/>
              <a:gd name="T40" fmla="*/ 3160 w 3600"/>
              <a:gd name="T41" fmla="*/ 686 h 1824"/>
              <a:gd name="T42" fmla="*/ 2580 w 3600"/>
              <a:gd name="T43" fmla="*/ 335 h 1824"/>
              <a:gd name="T44" fmla="*/ 636 w 3600"/>
              <a:gd name="T45" fmla="*/ 540 h 1824"/>
              <a:gd name="T46" fmla="*/ 293 w 3600"/>
              <a:gd name="T47" fmla="*/ 800 h 1824"/>
              <a:gd name="T48" fmla="*/ 209 w 3600"/>
              <a:gd name="T49" fmla="*/ 884 h 1824"/>
              <a:gd name="T50" fmla="*/ 271 w 3600"/>
              <a:gd name="T51" fmla="*/ 1004 h 1824"/>
              <a:gd name="T52" fmla="*/ 404 w 3600"/>
              <a:gd name="T53" fmla="*/ 1109 h 1824"/>
              <a:gd name="T54" fmla="*/ 767 w 3600"/>
              <a:gd name="T55" fmla="*/ 1357 h 1824"/>
              <a:gd name="T56" fmla="*/ 1240 w 3600"/>
              <a:gd name="T57" fmla="*/ 1562 h 1824"/>
              <a:gd name="T58" fmla="*/ 1015 w 3600"/>
              <a:gd name="T59" fmla="*/ 1227 h 1824"/>
              <a:gd name="T60" fmla="*/ 951 w 3600"/>
              <a:gd name="T61" fmla="*/ 802 h 1824"/>
              <a:gd name="T62" fmla="*/ 1115 w 3600"/>
              <a:gd name="T63" fmla="*/ 395 h 1824"/>
              <a:gd name="T64" fmla="*/ 1567 w 3600"/>
              <a:gd name="T65" fmla="*/ 249 h 1824"/>
              <a:gd name="T66" fmla="*/ 1225 w 3600"/>
              <a:gd name="T67" fmla="*/ 507 h 1824"/>
              <a:gd name="T68" fmla="*/ 1104 w 3600"/>
              <a:gd name="T69" fmla="*/ 947 h 1824"/>
              <a:gd name="T70" fmla="*/ 1289 w 3600"/>
              <a:gd name="T71" fmla="*/ 1384 h 1824"/>
              <a:gd name="T72" fmla="*/ 1689 w 3600"/>
              <a:gd name="T73" fmla="*/ 1607 h 1824"/>
              <a:gd name="T74" fmla="*/ 2176 w 3600"/>
              <a:gd name="T75" fmla="*/ 1491 h 1824"/>
              <a:gd name="T76" fmla="*/ 2465 w 3600"/>
              <a:gd name="T77" fmla="*/ 1113 h 1824"/>
              <a:gd name="T78" fmla="*/ 2433 w 3600"/>
              <a:gd name="T79" fmla="*/ 633 h 1824"/>
              <a:gd name="T80" fmla="*/ 2144 w 3600"/>
              <a:gd name="T81" fmla="*/ 304 h 1824"/>
              <a:gd name="T82" fmla="*/ 1733 w 3600"/>
              <a:gd name="T83" fmla="*/ 213 h 1824"/>
              <a:gd name="T84" fmla="*/ 2087 w 3600"/>
              <a:gd name="T85" fmla="*/ 18 h 1824"/>
              <a:gd name="T86" fmla="*/ 2680 w 3600"/>
              <a:gd name="T87" fmla="*/ 215 h 1824"/>
              <a:gd name="T88" fmla="*/ 3331 w 3600"/>
              <a:gd name="T89" fmla="*/ 615 h 1824"/>
              <a:gd name="T90" fmla="*/ 3584 w 3600"/>
              <a:gd name="T91" fmla="*/ 855 h 1824"/>
              <a:gd name="T92" fmla="*/ 3542 w 3600"/>
              <a:gd name="T93" fmla="*/ 1015 h 1824"/>
              <a:gd name="T94" fmla="*/ 3236 w 3600"/>
              <a:gd name="T95" fmla="*/ 1273 h 1824"/>
              <a:gd name="T96" fmla="*/ 2613 w 3600"/>
              <a:gd name="T97" fmla="*/ 1638 h 1824"/>
              <a:gd name="T98" fmla="*/ 1844 w 3600"/>
              <a:gd name="T99" fmla="*/ 1824 h 1824"/>
              <a:gd name="T100" fmla="*/ 1113 w 3600"/>
              <a:gd name="T101" fmla="*/ 1693 h 1824"/>
              <a:gd name="T102" fmla="*/ 533 w 3600"/>
              <a:gd name="T103" fmla="*/ 1397 h 1824"/>
              <a:gd name="T104" fmla="*/ 58 w 3600"/>
              <a:gd name="T105" fmla="*/ 1020 h 1824"/>
              <a:gd name="T106" fmla="*/ 24 w 3600"/>
              <a:gd name="T107" fmla="*/ 851 h 1824"/>
              <a:gd name="T108" fmla="*/ 191 w 3600"/>
              <a:gd name="T109" fmla="*/ 677 h 1824"/>
              <a:gd name="T110" fmla="*/ 431 w 3600"/>
              <a:gd name="T111" fmla="*/ 491 h 1824"/>
              <a:gd name="T112" fmla="*/ 1047 w 3600"/>
              <a:gd name="T113" fmla="*/ 149 h 1824"/>
              <a:gd name="T114" fmla="*/ 1464 w 3600"/>
              <a:gd name="T115" fmla="*/ 24 h 1824"/>
              <a:gd name="T116" fmla="*/ 1624 w 3600"/>
              <a:gd name="T117" fmla="*/ 6 h 1824"/>
              <a:gd name="T118" fmla="*/ 1747 w 3600"/>
              <a:gd name="T119" fmla="*/ 0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00" h="1824">
                <a:moveTo>
                  <a:pt x="2018" y="497"/>
                </a:moveTo>
                <a:lnTo>
                  <a:pt x="1978" y="502"/>
                </a:lnTo>
                <a:lnTo>
                  <a:pt x="1944" y="515"/>
                </a:lnTo>
                <a:lnTo>
                  <a:pt x="1911" y="535"/>
                </a:lnTo>
                <a:lnTo>
                  <a:pt x="1885" y="560"/>
                </a:lnTo>
                <a:lnTo>
                  <a:pt x="1865" y="593"/>
                </a:lnTo>
                <a:lnTo>
                  <a:pt x="1853" y="627"/>
                </a:lnTo>
                <a:lnTo>
                  <a:pt x="1847" y="667"/>
                </a:lnTo>
                <a:lnTo>
                  <a:pt x="1853" y="706"/>
                </a:lnTo>
                <a:lnTo>
                  <a:pt x="1865" y="742"/>
                </a:lnTo>
                <a:lnTo>
                  <a:pt x="1885" y="773"/>
                </a:lnTo>
                <a:lnTo>
                  <a:pt x="1911" y="800"/>
                </a:lnTo>
                <a:lnTo>
                  <a:pt x="1944" y="820"/>
                </a:lnTo>
                <a:lnTo>
                  <a:pt x="1978" y="833"/>
                </a:lnTo>
                <a:lnTo>
                  <a:pt x="2018" y="837"/>
                </a:lnTo>
                <a:lnTo>
                  <a:pt x="2056" y="833"/>
                </a:lnTo>
                <a:lnTo>
                  <a:pt x="2093" y="820"/>
                </a:lnTo>
                <a:lnTo>
                  <a:pt x="2124" y="800"/>
                </a:lnTo>
                <a:lnTo>
                  <a:pt x="2151" y="773"/>
                </a:lnTo>
                <a:lnTo>
                  <a:pt x="2171" y="742"/>
                </a:lnTo>
                <a:lnTo>
                  <a:pt x="2184" y="706"/>
                </a:lnTo>
                <a:lnTo>
                  <a:pt x="2187" y="667"/>
                </a:lnTo>
                <a:lnTo>
                  <a:pt x="2184" y="627"/>
                </a:lnTo>
                <a:lnTo>
                  <a:pt x="2171" y="593"/>
                </a:lnTo>
                <a:lnTo>
                  <a:pt x="2151" y="560"/>
                </a:lnTo>
                <a:lnTo>
                  <a:pt x="2124" y="535"/>
                </a:lnTo>
                <a:lnTo>
                  <a:pt x="2093" y="515"/>
                </a:lnTo>
                <a:lnTo>
                  <a:pt x="2056" y="502"/>
                </a:lnTo>
                <a:lnTo>
                  <a:pt x="2018" y="497"/>
                </a:lnTo>
                <a:close/>
                <a:moveTo>
                  <a:pt x="1800" y="406"/>
                </a:moveTo>
                <a:lnTo>
                  <a:pt x="1875" y="411"/>
                </a:lnTo>
                <a:lnTo>
                  <a:pt x="1947" y="427"/>
                </a:lnTo>
                <a:lnTo>
                  <a:pt x="2015" y="453"/>
                </a:lnTo>
                <a:lnTo>
                  <a:pt x="2076" y="487"/>
                </a:lnTo>
                <a:lnTo>
                  <a:pt x="2133" y="529"/>
                </a:lnTo>
                <a:lnTo>
                  <a:pt x="2184" y="580"/>
                </a:lnTo>
                <a:lnTo>
                  <a:pt x="2225" y="637"/>
                </a:lnTo>
                <a:lnTo>
                  <a:pt x="2260" y="698"/>
                </a:lnTo>
                <a:lnTo>
                  <a:pt x="2287" y="766"/>
                </a:lnTo>
                <a:lnTo>
                  <a:pt x="2302" y="838"/>
                </a:lnTo>
                <a:lnTo>
                  <a:pt x="2307" y="913"/>
                </a:lnTo>
                <a:lnTo>
                  <a:pt x="2302" y="987"/>
                </a:lnTo>
                <a:lnTo>
                  <a:pt x="2287" y="1060"/>
                </a:lnTo>
                <a:lnTo>
                  <a:pt x="2260" y="1127"/>
                </a:lnTo>
                <a:lnTo>
                  <a:pt x="2225" y="1189"/>
                </a:lnTo>
                <a:lnTo>
                  <a:pt x="2184" y="1246"/>
                </a:lnTo>
                <a:lnTo>
                  <a:pt x="2133" y="1297"/>
                </a:lnTo>
                <a:lnTo>
                  <a:pt x="2076" y="1338"/>
                </a:lnTo>
                <a:lnTo>
                  <a:pt x="2015" y="1375"/>
                </a:lnTo>
                <a:lnTo>
                  <a:pt x="1947" y="1400"/>
                </a:lnTo>
                <a:lnTo>
                  <a:pt x="1875" y="1415"/>
                </a:lnTo>
                <a:lnTo>
                  <a:pt x="1800" y="1422"/>
                </a:lnTo>
                <a:lnTo>
                  <a:pt x="1725" y="1415"/>
                </a:lnTo>
                <a:lnTo>
                  <a:pt x="1653" y="1400"/>
                </a:lnTo>
                <a:lnTo>
                  <a:pt x="1585" y="1375"/>
                </a:lnTo>
                <a:lnTo>
                  <a:pt x="1524" y="1338"/>
                </a:lnTo>
                <a:lnTo>
                  <a:pt x="1467" y="1297"/>
                </a:lnTo>
                <a:lnTo>
                  <a:pt x="1416" y="1246"/>
                </a:lnTo>
                <a:lnTo>
                  <a:pt x="1375" y="1189"/>
                </a:lnTo>
                <a:lnTo>
                  <a:pt x="1340" y="1127"/>
                </a:lnTo>
                <a:lnTo>
                  <a:pt x="1313" y="1060"/>
                </a:lnTo>
                <a:lnTo>
                  <a:pt x="1298" y="987"/>
                </a:lnTo>
                <a:lnTo>
                  <a:pt x="1293" y="913"/>
                </a:lnTo>
                <a:lnTo>
                  <a:pt x="1298" y="838"/>
                </a:lnTo>
                <a:lnTo>
                  <a:pt x="1313" y="766"/>
                </a:lnTo>
                <a:lnTo>
                  <a:pt x="1340" y="698"/>
                </a:lnTo>
                <a:lnTo>
                  <a:pt x="1375" y="637"/>
                </a:lnTo>
                <a:lnTo>
                  <a:pt x="1416" y="580"/>
                </a:lnTo>
                <a:lnTo>
                  <a:pt x="1467" y="529"/>
                </a:lnTo>
                <a:lnTo>
                  <a:pt x="1524" y="487"/>
                </a:lnTo>
                <a:lnTo>
                  <a:pt x="1585" y="453"/>
                </a:lnTo>
                <a:lnTo>
                  <a:pt x="1653" y="427"/>
                </a:lnTo>
                <a:lnTo>
                  <a:pt x="1725" y="411"/>
                </a:lnTo>
                <a:lnTo>
                  <a:pt x="1800" y="406"/>
                </a:lnTo>
                <a:close/>
                <a:moveTo>
                  <a:pt x="2356" y="257"/>
                </a:moveTo>
                <a:lnTo>
                  <a:pt x="2444" y="349"/>
                </a:lnTo>
                <a:lnTo>
                  <a:pt x="2478" y="391"/>
                </a:lnTo>
                <a:lnTo>
                  <a:pt x="2513" y="437"/>
                </a:lnTo>
                <a:lnTo>
                  <a:pt x="2545" y="484"/>
                </a:lnTo>
                <a:lnTo>
                  <a:pt x="2575" y="533"/>
                </a:lnTo>
                <a:lnTo>
                  <a:pt x="2596" y="586"/>
                </a:lnTo>
                <a:lnTo>
                  <a:pt x="2622" y="677"/>
                </a:lnTo>
                <a:lnTo>
                  <a:pt x="2638" y="764"/>
                </a:lnTo>
                <a:lnTo>
                  <a:pt x="2645" y="847"/>
                </a:lnTo>
                <a:lnTo>
                  <a:pt x="2647" y="926"/>
                </a:lnTo>
                <a:lnTo>
                  <a:pt x="2644" y="1000"/>
                </a:lnTo>
                <a:lnTo>
                  <a:pt x="2633" y="1071"/>
                </a:lnTo>
                <a:lnTo>
                  <a:pt x="2616" y="1137"/>
                </a:lnTo>
                <a:lnTo>
                  <a:pt x="2598" y="1197"/>
                </a:lnTo>
                <a:lnTo>
                  <a:pt x="2575" y="1255"/>
                </a:lnTo>
                <a:lnTo>
                  <a:pt x="2549" y="1307"/>
                </a:lnTo>
                <a:lnTo>
                  <a:pt x="2520" y="1355"/>
                </a:lnTo>
                <a:lnTo>
                  <a:pt x="2491" y="1400"/>
                </a:lnTo>
                <a:lnTo>
                  <a:pt x="2460" y="1440"/>
                </a:lnTo>
                <a:lnTo>
                  <a:pt x="2431" y="1475"/>
                </a:lnTo>
                <a:lnTo>
                  <a:pt x="2402" y="1507"/>
                </a:lnTo>
                <a:lnTo>
                  <a:pt x="2373" y="1535"/>
                </a:lnTo>
                <a:lnTo>
                  <a:pt x="2347" y="1558"/>
                </a:lnTo>
                <a:lnTo>
                  <a:pt x="2324" y="1577"/>
                </a:lnTo>
                <a:lnTo>
                  <a:pt x="2482" y="1515"/>
                </a:lnTo>
                <a:lnTo>
                  <a:pt x="2633" y="1446"/>
                </a:lnTo>
                <a:lnTo>
                  <a:pt x="2780" y="1369"/>
                </a:lnTo>
                <a:lnTo>
                  <a:pt x="2920" y="1286"/>
                </a:lnTo>
                <a:lnTo>
                  <a:pt x="3053" y="1200"/>
                </a:lnTo>
                <a:lnTo>
                  <a:pt x="3180" y="1109"/>
                </a:lnTo>
                <a:lnTo>
                  <a:pt x="3198" y="1097"/>
                </a:lnTo>
                <a:lnTo>
                  <a:pt x="3220" y="1078"/>
                </a:lnTo>
                <a:lnTo>
                  <a:pt x="3244" y="1060"/>
                </a:lnTo>
                <a:lnTo>
                  <a:pt x="3271" y="1038"/>
                </a:lnTo>
                <a:lnTo>
                  <a:pt x="3296" y="1015"/>
                </a:lnTo>
                <a:lnTo>
                  <a:pt x="3322" y="993"/>
                </a:lnTo>
                <a:lnTo>
                  <a:pt x="3345" y="969"/>
                </a:lnTo>
                <a:lnTo>
                  <a:pt x="3365" y="947"/>
                </a:lnTo>
                <a:lnTo>
                  <a:pt x="3382" y="927"/>
                </a:lnTo>
                <a:lnTo>
                  <a:pt x="3391" y="909"/>
                </a:lnTo>
                <a:lnTo>
                  <a:pt x="3393" y="897"/>
                </a:lnTo>
                <a:lnTo>
                  <a:pt x="3385" y="886"/>
                </a:lnTo>
                <a:lnTo>
                  <a:pt x="3371" y="871"/>
                </a:lnTo>
                <a:lnTo>
                  <a:pt x="3353" y="853"/>
                </a:lnTo>
                <a:lnTo>
                  <a:pt x="3329" y="831"/>
                </a:lnTo>
                <a:lnTo>
                  <a:pt x="3304" y="807"/>
                </a:lnTo>
                <a:lnTo>
                  <a:pt x="3275" y="782"/>
                </a:lnTo>
                <a:lnTo>
                  <a:pt x="3245" y="757"/>
                </a:lnTo>
                <a:lnTo>
                  <a:pt x="3216" y="733"/>
                </a:lnTo>
                <a:lnTo>
                  <a:pt x="3187" y="707"/>
                </a:lnTo>
                <a:lnTo>
                  <a:pt x="3160" y="686"/>
                </a:lnTo>
                <a:lnTo>
                  <a:pt x="3071" y="622"/>
                </a:lnTo>
                <a:lnTo>
                  <a:pt x="2980" y="560"/>
                </a:lnTo>
                <a:lnTo>
                  <a:pt x="2885" y="498"/>
                </a:lnTo>
                <a:lnTo>
                  <a:pt x="2787" y="438"/>
                </a:lnTo>
                <a:lnTo>
                  <a:pt x="2685" y="384"/>
                </a:lnTo>
                <a:lnTo>
                  <a:pt x="2580" y="335"/>
                </a:lnTo>
                <a:lnTo>
                  <a:pt x="2469" y="291"/>
                </a:lnTo>
                <a:lnTo>
                  <a:pt x="2356" y="257"/>
                </a:lnTo>
                <a:close/>
                <a:moveTo>
                  <a:pt x="1224" y="257"/>
                </a:moveTo>
                <a:lnTo>
                  <a:pt x="1016" y="337"/>
                </a:lnTo>
                <a:lnTo>
                  <a:pt x="716" y="493"/>
                </a:lnTo>
                <a:lnTo>
                  <a:pt x="636" y="540"/>
                </a:lnTo>
                <a:lnTo>
                  <a:pt x="558" y="593"/>
                </a:lnTo>
                <a:lnTo>
                  <a:pt x="484" y="649"/>
                </a:lnTo>
                <a:lnTo>
                  <a:pt x="409" y="706"/>
                </a:lnTo>
                <a:lnTo>
                  <a:pt x="336" y="760"/>
                </a:lnTo>
                <a:lnTo>
                  <a:pt x="313" y="782"/>
                </a:lnTo>
                <a:lnTo>
                  <a:pt x="293" y="800"/>
                </a:lnTo>
                <a:lnTo>
                  <a:pt x="276" y="815"/>
                </a:lnTo>
                <a:lnTo>
                  <a:pt x="258" y="831"/>
                </a:lnTo>
                <a:lnTo>
                  <a:pt x="240" y="847"/>
                </a:lnTo>
                <a:lnTo>
                  <a:pt x="216" y="869"/>
                </a:lnTo>
                <a:lnTo>
                  <a:pt x="215" y="875"/>
                </a:lnTo>
                <a:lnTo>
                  <a:pt x="209" y="884"/>
                </a:lnTo>
                <a:lnTo>
                  <a:pt x="205" y="897"/>
                </a:lnTo>
                <a:lnTo>
                  <a:pt x="202" y="913"/>
                </a:lnTo>
                <a:lnTo>
                  <a:pt x="202" y="929"/>
                </a:lnTo>
                <a:lnTo>
                  <a:pt x="207" y="946"/>
                </a:lnTo>
                <a:lnTo>
                  <a:pt x="242" y="977"/>
                </a:lnTo>
                <a:lnTo>
                  <a:pt x="271" y="1004"/>
                </a:lnTo>
                <a:lnTo>
                  <a:pt x="296" y="1026"/>
                </a:lnTo>
                <a:lnTo>
                  <a:pt x="320" y="1044"/>
                </a:lnTo>
                <a:lnTo>
                  <a:pt x="340" y="1060"/>
                </a:lnTo>
                <a:lnTo>
                  <a:pt x="360" y="1077"/>
                </a:lnTo>
                <a:lnTo>
                  <a:pt x="382" y="1093"/>
                </a:lnTo>
                <a:lnTo>
                  <a:pt x="404" y="1109"/>
                </a:lnTo>
                <a:lnTo>
                  <a:pt x="427" y="1129"/>
                </a:lnTo>
                <a:lnTo>
                  <a:pt x="484" y="1169"/>
                </a:lnTo>
                <a:lnTo>
                  <a:pt x="547" y="1215"/>
                </a:lnTo>
                <a:lnTo>
                  <a:pt x="616" y="1262"/>
                </a:lnTo>
                <a:lnTo>
                  <a:pt x="689" y="1309"/>
                </a:lnTo>
                <a:lnTo>
                  <a:pt x="767" y="1357"/>
                </a:lnTo>
                <a:lnTo>
                  <a:pt x="845" y="1404"/>
                </a:lnTo>
                <a:lnTo>
                  <a:pt x="927" y="1446"/>
                </a:lnTo>
                <a:lnTo>
                  <a:pt x="1007" y="1486"/>
                </a:lnTo>
                <a:lnTo>
                  <a:pt x="1087" y="1518"/>
                </a:lnTo>
                <a:lnTo>
                  <a:pt x="1165" y="1544"/>
                </a:lnTo>
                <a:lnTo>
                  <a:pt x="1240" y="1562"/>
                </a:lnTo>
                <a:lnTo>
                  <a:pt x="1196" y="1507"/>
                </a:lnTo>
                <a:lnTo>
                  <a:pt x="1155" y="1453"/>
                </a:lnTo>
                <a:lnTo>
                  <a:pt x="1115" y="1398"/>
                </a:lnTo>
                <a:lnTo>
                  <a:pt x="1078" y="1344"/>
                </a:lnTo>
                <a:lnTo>
                  <a:pt x="1044" y="1286"/>
                </a:lnTo>
                <a:lnTo>
                  <a:pt x="1015" y="1227"/>
                </a:lnTo>
                <a:lnTo>
                  <a:pt x="991" y="1166"/>
                </a:lnTo>
                <a:lnTo>
                  <a:pt x="971" y="1100"/>
                </a:lnTo>
                <a:lnTo>
                  <a:pt x="956" y="1031"/>
                </a:lnTo>
                <a:lnTo>
                  <a:pt x="947" y="960"/>
                </a:lnTo>
                <a:lnTo>
                  <a:pt x="945" y="884"/>
                </a:lnTo>
                <a:lnTo>
                  <a:pt x="951" y="802"/>
                </a:lnTo>
                <a:lnTo>
                  <a:pt x="964" y="717"/>
                </a:lnTo>
                <a:lnTo>
                  <a:pt x="984" y="626"/>
                </a:lnTo>
                <a:lnTo>
                  <a:pt x="1005" y="562"/>
                </a:lnTo>
                <a:lnTo>
                  <a:pt x="1036" y="502"/>
                </a:lnTo>
                <a:lnTo>
                  <a:pt x="1073" y="446"/>
                </a:lnTo>
                <a:lnTo>
                  <a:pt x="1115" y="395"/>
                </a:lnTo>
                <a:lnTo>
                  <a:pt x="1158" y="344"/>
                </a:lnTo>
                <a:lnTo>
                  <a:pt x="1200" y="298"/>
                </a:lnTo>
                <a:lnTo>
                  <a:pt x="1240" y="257"/>
                </a:lnTo>
                <a:lnTo>
                  <a:pt x="1224" y="257"/>
                </a:lnTo>
                <a:close/>
                <a:moveTo>
                  <a:pt x="1733" y="213"/>
                </a:moveTo>
                <a:lnTo>
                  <a:pt x="1567" y="249"/>
                </a:lnTo>
                <a:lnTo>
                  <a:pt x="1500" y="278"/>
                </a:lnTo>
                <a:lnTo>
                  <a:pt x="1436" y="313"/>
                </a:lnTo>
                <a:lnTo>
                  <a:pt x="1376" y="355"/>
                </a:lnTo>
                <a:lnTo>
                  <a:pt x="1322" y="400"/>
                </a:lnTo>
                <a:lnTo>
                  <a:pt x="1271" y="451"/>
                </a:lnTo>
                <a:lnTo>
                  <a:pt x="1225" y="507"/>
                </a:lnTo>
                <a:lnTo>
                  <a:pt x="1185" y="567"/>
                </a:lnTo>
                <a:lnTo>
                  <a:pt x="1155" y="635"/>
                </a:lnTo>
                <a:lnTo>
                  <a:pt x="1127" y="706"/>
                </a:lnTo>
                <a:lnTo>
                  <a:pt x="1109" y="786"/>
                </a:lnTo>
                <a:lnTo>
                  <a:pt x="1102" y="867"/>
                </a:lnTo>
                <a:lnTo>
                  <a:pt x="1104" y="947"/>
                </a:lnTo>
                <a:lnTo>
                  <a:pt x="1115" y="1027"/>
                </a:lnTo>
                <a:lnTo>
                  <a:pt x="1135" y="1106"/>
                </a:lnTo>
                <a:lnTo>
                  <a:pt x="1162" y="1182"/>
                </a:lnTo>
                <a:lnTo>
                  <a:pt x="1198" y="1253"/>
                </a:lnTo>
                <a:lnTo>
                  <a:pt x="1240" y="1320"/>
                </a:lnTo>
                <a:lnTo>
                  <a:pt x="1289" y="1384"/>
                </a:lnTo>
                <a:lnTo>
                  <a:pt x="1345" y="1440"/>
                </a:lnTo>
                <a:lnTo>
                  <a:pt x="1405" y="1489"/>
                </a:lnTo>
                <a:lnTo>
                  <a:pt x="1471" y="1533"/>
                </a:lnTo>
                <a:lnTo>
                  <a:pt x="1540" y="1567"/>
                </a:lnTo>
                <a:lnTo>
                  <a:pt x="1613" y="1591"/>
                </a:lnTo>
                <a:lnTo>
                  <a:pt x="1689" y="1607"/>
                </a:lnTo>
                <a:lnTo>
                  <a:pt x="1767" y="1611"/>
                </a:lnTo>
                <a:lnTo>
                  <a:pt x="1847" y="1606"/>
                </a:lnTo>
                <a:lnTo>
                  <a:pt x="1940" y="1586"/>
                </a:lnTo>
                <a:lnTo>
                  <a:pt x="2025" y="1562"/>
                </a:lnTo>
                <a:lnTo>
                  <a:pt x="2104" y="1529"/>
                </a:lnTo>
                <a:lnTo>
                  <a:pt x="2176" y="1491"/>
                </a:lnTo>
                <a:lnTo>
                  <a:pt x="2240" y="1446"/>
                </a:lnTo>
                <a:lnTo>
                  <a:pt x="2298" y="1393"/>
                </a:lnTo>
                <a:lnTo>
                  <a:pt x="2349" y="1335"/>
                </a:lnTo>
                <a:lnTo>
                  <a:pt x="2393" y="1269"/>
                </a:lnTo>
                <a:lnTo>
                  <a:pt x="2433" y="1197"/>
                </a:lnTo>
                <a:lnTo>
                  <a:pt x="2465" y="1113"/>
                </a:lnTo>
                <a:lnTo>
                  <a:pt x="2485" y="1029"/>
                </a:lnTo>
                <a:lnTo>
                  <a:pt x="2495" y="946"/>
                </a:lnTo>
                <a:lnTo>
                  <a:pt x="2493" y="864"/>
                </a:lnTo>
                <a:lnTo>
                  <a:pt x="2482" y="784"/>
                </a:lnTo>
                <a:lnTo>
                  <a:pt x="2462" y="707"/>
                </a:lnTo>
                <a:lnTo>
                  <a:pt x="2433" y="633"/>
                </a:lnTo>
                <a:lnTo>
                  <a:pt x="2396" y="564"/>
                </a:lnTo>
                <a:lnTo>
                  <a:pt x="2355" y="500"/>
                </a:lnTo>
                <a:lnTo>
                  <a:pt x="2307" y="440"/>
                </a:lnTo>
                <a:lnTo>
                  <a:pt x="2256" y="387"/>
                </a:lnTo>
                <a:lnTo>
                  <a:pt x="2202" y="342"/>
                </a:lnTo>
                <a:lnTo>
                  <a:pt x="2144" y="304"/>
                </a:lnTo>
                <a:lnTo>
                  <a:pt x="2084" y="273"/>
                </a:lnTo>
                <a:lnTo>
                  <a:pt x="2024" y="251"/>
                </a:lnTo>
                <a:lnTo>
                  <a:pt x="1958" y="233"/>
                </a:lnTo>
                <a:lnTo>
                  <a:pt x="1891" y="222"/>
                </a:lnTo>
                <a:lnTo>
                  <a:pt x="1815" y="215"/>
                </a:lnTo>
                <a:lnTo>
                  <a:pt x="1733" y="213"/>
                </a:lnTo>
                <a:close/>
                <a:moveTo>
                  <a:pt x="1796" y="0"/>
                </a:moveTo>
                <a:lnTo>
                  <a:pt x="1849" y="2"/>
                </a:lnTo>
                <a:lnTo>
                  <a:pt x="1907" y="4"/>
                </a:lnTo>
                <a:lnTo>
                  <a:pt x="1965" y="7"/>
                </a:lnTo>
                <a:lnTo>
                  <a:pt x="2027" y="11"/>
                </a:lnTo>
                <a:lnTo>
                  <a:pt x="2087" y="18"/>
                </a:lnTo>
                <a:lnTo>
                  <a:pt x="2147" y="27"/>
                </a:lnTo>
                <a:lnTo>
                  <a:pt x="2204" y="38"/>
                </a:lnTo>
                <a:lnTo>
                  <a:pt x="2256" y="53"/>
                </a:lnTo>
                <a:lnTo>
                  <a:pt x="2405" y="102"/>
                </a:lnTo>
                <a:lnTo>
                  <a:pt x="2545" y="157"/>
                </a:lnTo>
                <a:lnTo>
                  <a:pt x="2680" y="215"/>
                </a:lnTo>
                <a:lnTo>
                  <a:pt x="2809" y="277"/>
                </a:lnTo>
                <a:lnTo>
                  <a:pt x="2933" y="346"/>
                </a:lnTo>
                <a:lnTo>
                  <a:pt x="3051" y="417"/>
                </a:lnTo>
                <a:lnTo>
                  <a:pt x="3167" y="495"/>
                </a:lnTo>
                <a:lnTo>
                  <a:pt x="3280" y="577"/>
                </a:lnTo>
                <a:lnTo>
                  <a:pt x="3331" y="615"/>
                </a:lnTo>
                <a:lnTo>
                  <a:pt x="3382" y="653"/>
                </a:lnTo>
                <a:lnTo>
                  <a:pt x="3431" y="691"/>
                </a:lnTo>
                <a:lnTo>
                  <a:pt x="3480" y="733"/>
                </a:lnTo>
                <a:lnTo>
                  <a:pt x="3524" y="777"/>
                </a:lnTo>
                <a:lnTo>
                  <a:pt x="3564" y="826"/>
                </a:lnTo>
                <a:lnTo>
                  <a:pt x="3584" y="855"/>
                </a:lnTo>
                <a:lnTo>
                  <a:pt x="3596" y="882"/>
                </a:lnTo>
                <a:lnTo>
                  <a:pt x="3600" y="913"/>
                </a:lnTo>
                <a:lnTo>
                  <a:pt x="3596" y="944"/>
                </a:lnTo>
                <a:lnTo>
                  <a:pt x="3584" y="977"/>
                </a:lnTo>
                <a:lnTo>
                  <a:pt x="3562" y="998"/>
                </a:lnTo>
                <a:lnTo>
                  <a:pt x="3542" y="1015"/>
                </a:lnTo>
                <a:lnTo>
                  <a:pt x="3525" y="1031"/>
                </a:lnTo>
                <a:lnTo>
                  <a:pt x="3507" y="1047"/>
                </a:lnTo>
                <a:lnTo>
                  <a:pt x="3484" y="1069"/>
                </a:lnTo>
                <a:lnTo>
                  <a:pt x="3402" y="1137"/>
                </a:lnTo>
                <a:lnTo>
                  <a:pt x="3320" y="1206"/>
                </a:lnTo>
                <a:lnTo>
                  <a:pt x="3236" y="1273"/>
                </a:lnTo>
                <a:lnTo>
                  <a:pt x="3147" y="1337"/>
                </a:lnTo>
                <a:lnTo>
                  <a:pt x="3047" y="1404"/>
                </a:lnTo>
                <a:lnTo>
                  <a:pt x="2944" y="1467"/>
                </a:lnTo>
                <a:lnTo>
                  <a:pt x="2838" y="1527"/>
                </a:lnTo>
                <a:lnTo>
                  <a:pt x="2727" y="1586"/>
                </a:lnTo>
                <a:lnTo>
                  <a:pt x="2613" y="1638"/>
                </a:lnTo>
                <a:lnTo>
                  <a:pt x="2495" y="1687"/>
                </a:lnTo>
                <a:lnTo>
                  <a:pt x="2371" y="1731"/>
                </a:lnTo>
                <a:lnTo>
                  <a:pt x="2240" y="1769"/>
                </a:lnTo>
                <a:lnTo>
                  <a:pt x="2107" y="1798"/>
                </a:lnTo>
                <a:lnTo>
                  <a:pt x="1975" y="1817"/>
                </a:lnTo>
                <a:lnTo>
                  <a:pt x="1844" y="1824"/>
                </a:lnTo>
                <a:lnTo>
                  <a:pt x="1715" y="1822"/>
                </a:lnTo>
                <a:lnTo>
                  <a:pt x="1589" y="1809"/>
                </a:lnTo>
                <a:lnTo>
                  <a:pt x="1465" y="1791"/>
                </a:lnTo>
                <a:lnTo>
                  <a:pt x="1344" y="1764"/>
                </a:lnTo>
                <a:lnTo>
                  <a:pt x="1225" y="1731"/>
                </a:lnTo>
                <a:lnTo>
                  <a:pt x="1113" y="1693"/>
                </a:lnTo>
                <a:lnTo>
                  <a:pt x="1002" y="1649"/>
                </a:lnTo>
                <a:lnTo>
                  <a:pt x="896" y="1604"/>
                </a:lnTo>
                <a:lnTo>
                  <a:pt x="798" y="1553"/>
                </a:lnTo>
                <a:lnTo>
                  <a:pt x="704" y="1502"/>
                </a:lnTo>
                <a:lnTo>
                  <a:pt x="615" y="1449"/>
                </a:lnTo>
                <a:lnTo>
                  <a:pt x="533" y="1397"/>
                </a:lnTo>
                <a:lnTo>
                  <a:pt x="422" y="1320"/>
                </a:lnTo>
                <a:lnTo>
                  <a:pt x="316" y="1238"/>
                </a:lnTo>
                <a:lnTo>
                  <a:pt x="215" y="1157"/>
                </a:lnTo>
                <a:lnTo>
                  <a:pt x="113" y="1073"/>
                </a:lnTo>
                <a:lnTo>
                  <a:pt x="85" y="1049"/>
                </a:lnTo>
                <a:lnTo>
                  <a:pt x="58" y="1020"/>
                </a:lnTo>
                <a:lnTo>
                  <a:pt x="33" y="989"/>
                </a:lnTo>
                <a:lnTo>
                  <a:pt x="13" y="953"/>
                </a:lnTo>
                <a:lnTo>
                  <a:pt x="0" y="917"/>
                </a:lnTo>
                <a:lnTo>
                  <a:pt x="0" y="898"/>
                </a:lnTo>
                <a:lnTo>
                  <a:pt x="9" y="875"/>
                </a:lnTo>
                <a:lnTo>
                  <a:pt x="24" y="851"/>
                </a:lnTo>
                <a:lnTo>
                  <a:pt x="45" y="822"/>
                </a:lnTo>
                <a:lnTo>
                  <a:pt x="69" y="793"/>
                </a:lnTo>
                <a:lnTo>
                  <a:pt x="98" y="764"/>
                </a:lnTo>
                <a:lnTo>
                  <a:pt x="129" y="735"/>
                </a:lnTo>
                <a:lnTo>
                  <a:pt x="160" y="704"/>
                </a:lnTo>
                <a:lnTo>
                  <a:pt x="191" y="677"/>
                </a:lnTo>
                <a:lnTo>
                  <a:pt x="222" y="649"/>
                </a:lnTo>
                <a:lnTo>
                  <a:pt x="251" y="626"/>
                </a:lnTo>
                <a:lnTo>
                  <a:pt x="276" y="606"/>
                </a:lnTo>
                <a:lnTo>
                  <a:pt x="296" y="589"/>
                </a:lnTo>
                <a:lnTo>
                  <a:pt x="313" y="577"/>
                </a:lnTo>
                <a:lnTo>
                  <a:pt x="431" y="491"/>
                </a:lnTo>
                <a:lnTo>
                  <a:pt x="545" y="415"/>
                </a:lnTo>
                <a:lnTo>
                  <a:pt x="655" y="346"/>
                </a:lnTo>
                <a:lnTo>
                  <a:pt x="760" y="286"/>
                </a:lnTo>
                <a:lnTo>
                  <a:pt x="860" y="233"/>
                </a:lnTo>
                <a:lnTo>
                  <a:pt x="956" y="187"/>
                </a:lnTo>
                <a:lnTo>
                  <a:pt x="1047" y="149"/>
                </a:lnTo>
                <a:lnTo>
                  <a:pt x="1131" y="117"/>
                </a:lnTo>
                <a:lnTo>
                  <a:pt x="1211" y="89"/>
                </a:lnTo>
                <a:lnTo>
                  <a:pt x="1284" y="66"/>
                </a:lnTo>
                <a:lnTo>
                  <a:pt x="1351" y="49"/>
                </a:lnTo>
                <a:lnTo>
                  <a:pt x="1411" y="35"/>
                </a:lnTo>
                <a:lnTo>
                  <a:pt x="1464" y="24"/>
                </a:lnTo>
                <a:lnTo>
                  <a:pt x="1509" y="17"/>
                </a:lnTo>
                <a:lnTo>
                  <a:pt x="1547" y="11"/>
                </a:lnTo>
                <a:lnTo>
                  <a:pt x="1580" y="7"/>
                </a:lnTo>
                <a:lnTo>
                  <a:pt x="1602" y="6"/>
                </a:lnTo>
                <a:lnTo>
                  <a:pt x="1618" y="6"/>
                </a:lnTo>
                <a:lnTo>
                  <a:pt x="1624" y="6"/>
                </a:lnTo>
                <a:lnTo>
                  <a:pt x="1618" y="6"/>
                </a:lnTo>
                <a:lnTo>
                  <a:pt x="1624" y="6"/>
                </a:lnTo>
                <a:lnTo>
                  <a:pt x="1642" y="4"/>
                </a:lnTo>
                <a:lnTo>
                  <a:pt x="1669" y="2"/>
                </a:lnTo>
                <a:lnTo>
                  <a:pt x="1704" y="2"/>
                </a:lnTo>
                <a:lnTo>
                  <a:pt x="1747" y="0"/>
                </a:lnTo>
                <a:lnTo>
                  <a:pt x="179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90B380-A9DF-4206-B472-E8A9E96288EB}"/>
              </a:ext>
            </a:extLst>
          </p:cNvPr>
          <p:cNvGrpSpPr/>
          <p:nvPr/>
        </p:nvGrpSpPr>
        <p:grpSpPr>
          <a:xfrm>
            <a:off x="7253534" y="2052638"/>
            <a:ext cx="373602" cy="381448"/>
            <a:chOff x="2062550" y="1001048"/>
            <a:chExt cx="5068291" cy="5174720"/>
          </a:xfrm>
          <a:solidFill>
            <a:schemeClr val="bg1">
              <a:alpha val="40000"/>
            </a:schemeClr>
          </a:solidFill>
        </p:grpSpPr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A4E3BEC0-E91C-451E-9DF9-A21C96994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053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50D1CE43-E5BA-4C84-8CEB-CC19509F6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9872" y="2274221"/>
              <a:ext cx="1925638" cy="3692538"/>
            </a:xfrm>
            <a:custGeom>
              <a:avLst/>
              <a:gdLst>
                <a:gd name="T0" fmla="*/ 673 w 1213"/>
                <a:gd name="T1" fmla="*/ 1963 h 2416"/>
                <a:gd name="T2" fmla="*/ 674 w 1213"/>
                <a:gd name="T3" fmla="*/ 2032 h 2416"/>
                <a:gd name="T4" fmla="*/ 682 w 1213"/>
                <a:gd name="T5" fmla="*/ 2170 h 2416"/>
                <a:gd name="T6" fmla="*/ 753 w 1213"/>
                <a:gd name="T7" fmla="*/ 2340 h 2416"/>
                <a:gd name="T8" fmla="*/ 724 w 1213"/>
                <a:gd name="T9" fmla="*/ 2341 h 2416"/>
                <a:gd name="T10" fmla="*/ 624 w 1213"/>
                <a:gd name="T11" fmla="*/ 2161 h 2416"/>
                <a:gd name="T12" fmla="*/ 622 w 1213"/>
                <a:gd name="T13" fmla="*/ 2007 h 2416"/>
                <a:gd name="T14" fmla="*/ 573 w 1213"/>
                <a:gd name="T15" fmla="*/ 980 h 2416"/>
                <a:gd name="T16" fmla="*/ 662 w 1213"/>
                <a:gd name="T17" fmla="*/ 1029 h 2416"/>
                <a:gd name="T18" fmla="*/ 604 w 1213"/>
                <a:gd name="T19" fmla="*/ 1089 h 2416"/>
                <a:gd name="T20" fmla="*/ 558 w 1213"/>
                <a:gd name="T21" fmla="*/ 1212 h 2416"/>
                <a:gd name="T22" fmla="*/ 640 w 1213"/>
                <a:gd name="T23" fmla="*/ 1354 h 2416"/>
                <a:gd name="T24" fmla="*/ 796 w 1213"/>
                <a:gd name="T25" fmla="*/ 1463 h 2416"/>
                <a:gd name="T26" fmla="*/ 936 w 1213"/>
                <a:gd name="T27" fmla="*/ 1585 h 2416"/>
                <a:gd name="T28" fmla="*/ 956 w 1213"/>
                <a:gd name="T29" fmla="*/ 1714 h 2416"/>
                <a:gd name="T30" fmla="*/ 887 w 1213"/>
                <a:gd name="T31" fmla="*/ 1836 h 2416"/>
                <a:gd name="T32" fmla="*/ 829 w 1213"/>
                <a:gd name="T33" fmla="*/ 1869 h 2416"/>
                <a:gd name="T34" fmla="*/ 816 w 1213"/>
                <a:gd name="T35" fmla="*/ 1860 h 2416"/>
                <a:gd name="T36" fmla="*/ 864 w 1213"/>
                <a:gd name="T37" fmla="*/ 1736 h 2416"/>
                <a:gd name="T38" fmla="*/ 831 w 1213"/>
                <a:gd name="T39" fmla="*/ 1596 h 2416"/>
                <a:gd name="T40" fmla="*/ 711 w 1213"/>
                <a:gd name="T41" fmla="*/ 1509 h 2416"/>
                <a:gd name="T42" fmla="*/ 589 w 1213"/>
                <a:gd name="T43" fmla="*/ 1429 h 2416"/>
                <a:gd name="T44" fmla="*/ 494 w 1213"/>
                <a:gd name="T45" fmla="*/ 1314 h 2416"/>
                <a:gd name="T46" fmla="*/ 449 w 1213"/>
                <a:gd name="T47" fmla="*/ 1185 h 2416"/>
                <a:gd name="T48" fmla="*/ 511 w 1213"/>
                <a:gd name="T49" fmla="*/ 1043 h 2416"/>
                <a:gd name="T50" fmla="*/ 418 w 1213"/>
                <a:gd name="T51" fmla="*/ 1 h 2416"/>
                <a:gd name="T52" fmla="*/ 544 w 1213"/>
                <a:gd name="T53" fmla="*/ 38 h 2416"/>
                <a:gd name="T54" fmla="*/ 585 w 1213"/>
                <a:gd name="T55" fmla="*/ 129 h 2416"/>
                <a:gd name="T56" fmla="*/ 524 w 1213"/>
                <a:gd name="T57" fmla="*/ 170 h 2416"/>
                <a:gd name="T58" fmla="*/ 407 w 1213"/>
                <a:gd name="T59" fmla="*/ 160 h 2416"/>
                <a:gd name="T60" fmla="*/ 278 w 1213"/>
                <a:gd name="T61" fmla="*/ 116 h 2416"/>
                <a:gd name="T62" fmla="*/ 154 w 1213"/>
                <a:gd name="T63" fmla="*/ 101 h 2416"/>
                <a:gd name="T64" fmla="*/ 105 w 1213"/>
                <a:gd name="T65" fmla="*/ 174 h 2416"/>
                <a:gd name="T66" fmla="*/ 205 w 1213"/>
                <a:gd name="T67" fmla="*/ 270 h 2416"/>
                <a:gd name="T68" fmla="*/ 398 w 1213"/>
                <a:gd name="T69" fmla="*/ 327 h 2416"/>
                <a:gd name="T70" fmla="*/ 631 w 1213"/>
                <a:gd name="T71" fmla="*/ 360 h 2416"/>
                <a:gd name="T72" fmla="*/ 858 w 1213"/>
                <a:gd name="T73" fmla="*/ 387 h 2416"/>
                <a:gd name="T74" fmla="*/ 1029 w 1213"/>
                <a:gd name="T75" fmla="*/ 429 h 2416"/>
                <a:gd name="T76" fmla="*/ 1133 w 1213"/>
                <a:gd name="T77" fmla="*/ 494 h 2416"/>
                <a:gd name="T78" fmla="*/ 1207 w 1213"/>
                <a:gd name="T79" fmla="*/ 605 h 2416"/>
                <a:gd name="T80" fmla="*/ 1180 w 1213"/>
                <a:gd name="T81" fmla="*/ 743 h 2416"/>
                <a:gd name="T82" fmla="*/ 1071 w 1213"/>
                <a:gd name="T83" fmla="*/ 854 h 2416"/>
                <a:gd name="T84" fmla="*/ 829 w 1213"/>
                <a:gd name="T85" fmla="*/ 892 h 2416"/>
                <a:gd name="T86" fmla="*/ 934 w 1213"/>
                <a:gd name="T87" fmla="*/ 818 h 2416"/>
                <a:gd name="T88" fmla="*/ 1009 w 1213"/>
                <a:gd name="T89" fmla="*/ 772 h 2416"/>
                <a:gd name="T90" fmla="*/ 1018 w 1213"/>
                <a:gd name="T91" fmla="*/ 758 h 2416"/>
                <a:gd name="T92" fmla="*/ 1044 w 1213"/>
                <a:gd name="T93" fmla="*/ 723 h 2416"/>
                <a:gd name="T94" fmla="*/ 1027 w 1213"/>
                <a:gd name="T95" fmla="*/ 600 h 2416"/>
                <a:gd name="T96" fmla="*/ 898 w 1213"/>
                <a:gd name="T97" fmla="*/ 512 h 2416"/>
                <a:gd name="T98" fmla="*/ 665 w 1213"/>
                <a:gd name="T99" fmla="*/ 480 h 2416"/>
                <a:gd name="T100" fmla="*/ 396 w 1213"/>
                <a:gd name="T101" fmla="*/ 441 h 2416"/>
                <a:gd name="T102" fmla="*/ 113 w 1213"/>
                <a:gd name="T103" fmla="*/ 316 h 2416"/>
                <a:gd name="T104" fmla="*/ 33 w 1213"/>
                <a:gd name="T105" fmla="*/ 245 h 2416"/>
                <a:gd name="T106" fmla="*/ 5 w 1213"/>
                <a:gd name="T107" fmla="*/ 129 h 2416"/>
                <a:gd name="T108" fmla="*/ 85 w 1213"/>
                <a:gd name="T109" fmla="*/ 41 h 2416"/>
                <a:gd name="T110" fmla="*/ 213 w 1213"/>
                <a:gd name="T111" fmla="*/ 12 h 2416"/>
                <a:gd name="T112" fmla="*/ 324 w 1213"/>
                <a:gd name="T113" fmla="*/ 3 h 2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13" h="2416">
                  <a:moveTo>
                    <a:pt x="656" y="1932"/>
                  </a:moveTo>
                  <a:lnTo>
                    <a:pt x="673" y="1932"/>
                  </a:lnTo>
                  <a:lnTo>
                    <a:pt x="673" y="1940"/>
                  </a:lnTo>
                  <a:lnTo>
                    <a:pt x="673" y="1963"/>
                  </a:lnTo>
                  <a:lnTo>
                    <a:pt x="674" y="1981"/>
                  </a:lnTo>
                  <a:lnTo>
                    <a:pt x="674" y="1998"/>
                  </a:lnTo>
                  <a:lnTo>
                    <a:pt x="674" y="2014"/>
                  </a:lnTo>
                  <a:lnTo>
                    <a:pt x="674" y="2032"/>
                  </a:lnTo>
                  <a:lnTo>
                    <a:pt x="676" y="2054"/>
                  </a:lnTo>
                  <a:lnTo>
                    <a:pt x="676" y="2083"/>
                  </a:lnTo>
                  <a:lnTo>
                    <a:pt x="676" y="2120"/>
                  </a:lnTo>
                  <a:lnTo>
                    <a:pt x="682" y="2170"/>
                  </a:lnTo>
                  <a:lnTo>
                    <a:pt x="693" y="2216"/>
                  </a:lnTo>
                  <a:lnTo>
                    <a:pt x="709" y="2260"/>
                  </a:lnTo>
                  <a:lnTo>
                    <a:pt x="727" y="2300"/>
                  </a:lnTo>
                  <a:lnTo>
                    <a:pt x="753" y="2340"/>
                  </a:lnTo>
                  <a:lnTo>
                    <a:pt x="778" y="2378"/>
                  </a:lnTo>
                  <a:lnTo>
                    <a:pt x="805" y="2416"/>
                  </a:lnTo>
                  <a:lnTo>
                    <a:pt x="762" y="2381"/>
                  </a:lnTo>
                  <a:lnTo>
                    <a:pt x="724" y="2341"/>
                  </a:lnTo>
                  <a:lnTo>
                    <a:pt x="691" y="2298"/>
                  </a:lnTo>
                  <a:lnTo>
                    <a:pt x="664" y="2254"/>
                  </a:lnTo>
                  <a:lnTo>
                    <a:pt x="640" y="2207"/>
                  </a:lnTo>
                  <a:lnTo>
                    <a:pt x="624" y="2161"/>
                  </a:lnTo>
                  <a:lnTo>
                    <a:pt x="614" y="2116"/>
                  </a:lnTo>
                  <a:lnTo>
                    <a:pt x="609" y="2074"/>
                  </a:lnTo>
                  <a:lnTo>
                    <a:pt x="613" y="2036"/>
                  </a:lnTo>
                  <a:lnTo>
                    <a:pt x="622" y="2007"/>
                  </a:lnTo>
                  <a:lnTo>
                    <a:pt x="631" y="1980"/>
                  </a:lnTo>
                  <a:lnTo>
                    <a:pt x="644" y="1956"/>
                  </a:lnTo>
                  <a:lnTo>
                    <a:pt x="656" y="1932"/>
                  </a:lnTo>
                  <a:close/>
                  <a:moveTo>
                    <a:pt x="573" y="980"/>
                  </a:moveTo>
                  <a:lnTo>
                    <a:pt x="604" y="992"/>
                  </a:lnTo>
                  <a:lnTo>
                    <a:pt x="636" y="1007"/>
                  </a:lnTo>
                  <a:lnTo>
                    <a:pt x="665" y="1020"/>
                  </a:lnTo>
                  <a:lnTo>
                    <a:pt x="662" y="1029"/>
                  </a:lnTo>
                  <a:lnTo>
                    <a:pt x="660" y="1043"/>
                  </a:lnTo>
                  <a:lnTo>
                    <a:pt x="656" y="1052"/>
                  </a:lnTo>
                  <a:lnTo>
                    <a:pt x="629" y="1067"/>
                  </a:lnTo>
                  <a:lnTo>
                    <a:pt x="604" y="1089"/>
                  </a:lnTo>
                  <a:lnTo>
                    <a:pt x="584" y="1114"/>
                  </a:lnTo>
                  <a:lnTo>
                    <a:pt x="567" y="1145"/>
                  </a:lnTo>
                  <a:lnTo>
                    <a:pt x="560" y="1178"/>
                  </a:lnTo>
                  <a:lnTo>
                    <a:pt x="558" y="1212"/>
                  </a:lnTo>
                  <a:lnTo>
                    <a:pt x="565" y="1249"/>
                  </a:lnTo>
                  <a:lnTo>
                    <a:pt x="582" y="1285"/>
                  </a:lnTo>
                  <a:lnTo>
                    <a:pt x="609" y="1321"/>
                  </a:lnTo>
                  <a:lnTo>
                    <a:pt x="640" y="1354"/>
                  </a:lnTo>
                  <a:lnTo>
                    <a:pt x="676" y="1385"/>
                  </a:lnTo>
                  <a:lnTo>
                    <a:pt x="714" y="1410"/>
                  </a:lnTo>
                  <a:lnTo>
                    <a:pt x="754" y="1438"/>
                  </a:lnTo>
                  <a:lnTo>
                    <a:pt x="796" y="1463"/>
                  </a:lnTo>
                  <a:lnTo>
                    <a:pt x="834" y="1489"/>
                  </a:lnTo>
                  <a:lnTo>
                    <a:pt x="873" y="1518"/>
                  </a:lnTo>
                  <a:lnTo>
                    <a:pt x="907" y="1549"/>
                  </a:lnTo>
                  <a:lnTo>
                    <a:pt x="936" y="1585"/>
                  </a:lnTo>
                  <a:lnTo>
                    <a:pt x="953" y="1614"/>
                  </a:lnTo>
                  <a:lnTo>
                    <a:pt x="962" y="1647"/>
                  </a:lnTo>
                  <a:lnTo>
                    <a:pt x="962" y="1680"/>
                  </a:lnTo>
                  <a:lnTo>
                    <a:pt x="956" y="1714"/>
                  </a:lnTo>
                  <a:lnTo>
                    <a:pt x="945" y="1749"/>
                  </a:lnTo>
                  <a:lnTo>
                    <a:pt x="931" y="1781"/>
                  </a:lnTo>
                  <a:lnTo>
                    <a:pt x="911" y="1810"/>
                  </a:lnTo>
                  <a:lnTo>
                    <a:pt x="887" y="1836"/>
                  </a:lnTo>
                  <a:lnTo>
                    <a:pt x="862" y="1856"/>
                  </a:lnTo>
                  <a:lnTo>
                    <a:pt x="833" y="1872"/>
                  </a:lnTo>
                  <a:lnTo>
                    <a:pt x="833" y="1870"/>
                  </a:lnTo>
                  <a:lnTo>
                    <a:pt x="829" y="1869"/>
                  </a:lnTo>
                  <a:lnTo>
                    <a:pt x="825" y="1867"/>
                  </a:lnTo>
                  <a:lnTo>
                    <a:pt x="822" y="1863"/>
                  </a:lnTo>
                  <a:lnTo>
                    <a:pt x="818" y="1861"/>
                  </a:lnTo>
                  <a:lnTo>
                    <a:pt x="816" y="1860"/>
                  </a:lnTo>
                  <a:lnTo>
                    <a:pt x="816" y="1827"/>
                  </a:lnTo>
                  <a:lnTo>
                    <a:pt x="816" y="1792"/>
                  </a:lnTo>
                  <a:lnTo>
                    <a:pt x="844" y="1767"/>
                  </a:lnTo>
                  <a:lnTo>
                    <a:pt x="864" y="1736"/>
                  </a:lnTo>
                  <a:lnTo>
                    <a:pt x="882" y="1700"/>
                  </a:lnTo>
                  <a:lnTo>
                    <a:pt x="869" y="1660"/>
                  </a:lnTo>
                  <a:lnTo>
                    <a:pt x="853" y="1625"/>
                  </a:lnTo>
                  <a:lnTo>
                    <a:pt x="831" y="1596"/>
                  </a:lnTo>
                  <a:lnTo>
                    <a:pt x="804" y="1570"/>
                  </a:lnTo>
                  <a:lnTo>
                    <a:pt x="774" y="1547"/>
                  </a:lnTo>
                  <a:lnTo>
                    <a:pt x="744" y="1527"/>
                  </a:lnTo>
                  <a:lnTo>
                    <a:pt x="711" y="1509"/>
                  </a:lnTo>
                  <a:lnTo>
                    <a:pt x="678" y="1490"/>
                  </a:lnTo>
                  <a:lnTo>
                    <a:pt x="647" y="1470"/>
                  </a:lnTo>
                  <a:lnTo>
                    <a:pt x="616" y="1450"/>
                  </a:lnTo>
                  <a:lnTo>
                    <a:pt x="589" y="1429"/>
                  </a:lnTo>
                  <a:lnTo>
                    <a:pt x="560" y="1400"/>
                  </a:lnTo>
                  <a:lnTo>
                    <a:pt x="534" y="1369"/>
                  </a:lnTo>
                  <a:lnTo>
                    <a:pt x="509" y="1336"/>
                  </a:lnTo>
                  <a:lnTo>
                    <a:pt x="494" y="1314"/>
                  </a:lnTo>
                  <a:lnTo>
                    <a:pt x="478" y="1287"/>
                  </a:lnTo>
                  <a:lnTo>
                    <a:pt x="465" y="1254"/>
                  </a:lnTo>
                  <a:lnTo>
                    <a:pt x="454" y="1220"/>
                  </a:lnTo>
                  <a:lnTo>
                    <a:pt x="449" y="1185"/>
                  </a:lnTo>
                  <a:lnTo>
                    <a:pt x="453" y="1149"/>
                  </a:lnTo>
                  <a:lnTo>
                    <a:pt x="465" y="1112"/>
                  </a:lnTo>
                  <a:lnTo>
                    <a:pt x="485" y="1076"/>
                  </a:lnTo>
                  <a:lnTo>
                    <a:pt x="511" y="1043"/>
                  </a:lnTo>
                  <a:lnTo>
                    <a:pt x="538" y="1012"/>
                  </a:lnTo>
                  <a:lnTo>
                    <a:pt x="573" y="980"/>
                  </a:lnTo>
                  <a:close/>
                  <a:moveTo>
                    <a:pt x="380" y="0"/>
                  </a:moveTo>
                  <a:lnTo>
                    <a:pt x="418" y="1"/>
                  </a:lnTo>
                  <a:lnTo>
                    <a:pt x="454" y="7"/>
                  </a:lnTo>
                  <a:lnTo>
                    <a:pt x="487" y="14"/>
                  </a:lnTo>
                  <a:lnTo>
                    <a:pt x="518" y="23"/>
                  </a:lnTo>
                  <a:lnTo>
                    <a:pt x="544" y="38"/>
                  </a:lnTo>
                  <a:lnTo>
                    <a:pt x="564" y="54"/>
                  </a:lnTo>
                  <a:lnTo>
                    <a:pt x="578" y="74"/>
                  </a:lnTo>
                  <a:lnTo>
                    <a:pt x="585" y="100"/>
                  </a:lnTo>
                  <a:lnTo>
                    <a:pt x="585" y="129"/>
                  </a:lnTo>
                  <a:lnTo>
                    <a:pt x="576" y="138"/>
                  </a:lnTo>
                  <a:lnTo>
                    <a:pt x="562" y="150"/>
                  </a:lnTo>
                  <a:lnTo>
                    <a:pt x="545" y="161"/>
                  </a:lnTo>
                  <a:lnTo>
                    <a:pt x="524" y="170"/>
                  </a:lnTo>
                  <a:lnTo>
                    <a:pt x="496" y="176"/>
                  </a:lnTo>
                  <a:lnTo>
                    <a:pt x="467" y="176"/>
                  </a:lnTo>
                  <a:lnTo>
                    <a:pt x="433" y="169"/>
                  </a:lnTo>
                  <a:lnTo>
                    <a:pt x="407" y="160"/>
                  </a:lnTo>
                  <a:lnTo>
                    <a:pt x="378" y="149"/>
                  </a:lnTo>
                  <a:lnTo>
                    <a:pt x="345" y="138"/>
                  </a:lnTo>
                  <a:lnTo>
                    <a:pt x="313" y="127"/>
                  </a:lnTo>
                  <a:lnTo>
                    <a:pt x="278" y="116"/>
                  </a:lnTo>
                  <a:lnTo>
                    <a:pt x="245" y="109"/>
                  </a:lnTo>
                  <a:lnTo>
                    <a:pt x="213" y="103"/>
                  </a:lnTo>
                  <a:lnTo>
                    <a:pt x="182" y="100"/>
                  </a:lnTo>
                  <a:lnTo>
                    <a:pt x="154" y="101"/>
                  </a:lnTo>
                  <a:lnTo>
                    <a:pt x="133" y="109"/>
                  </a:lnTo>
                  <a:lnTo>
                    <a:pt x="114" y="121"/>
                  </a:lnTo>
                  <a:lnTo>
                    <a:pt x="102" y="140"/>
                  </a:lnTo>
                  <a:lnTo>
                    <a:pt x="105" y="174"/>
                  </a:lnTo>
                  <a:lnTo>
                    <a:pt x="120" y="203"/>
                  </a:lnTo>
                  <a:lnTo>
                    <a:pt x="142" y="229"/>
                  </a:lnTo>
                  <a:lnTo>
                    <a:pt x="171" y="250"/>
                  </a:lnTo>
                  <a:lnTo>
                    <a:pt x="205" y="270"/>
                  </a:lnTo>
                  <a:lnTo>
                    <a:pt x="247" y="289"/>
                  </a:lnTo>
                  <a:lnTo>
                    <a:pt x="293" y="303"/>
                  </a:lnTo>
                  <a:lnTo>
                    <a:pt x="344" y="316"/>
                  </a:lnTo>
                  <a:lnTo>
                    <a:pt x="398" y="327"/>
                  </a:lnTo>
                  <a:lnTo>
                    <a:pt x="454" y="336"/>
                  </a:lnTo>
                  <a:lnTo>
                    <a:pt x="513" y="345"/>
                  </a:lnTo>
                  <a:lnTo>
                    <a:pt x="571" y="352"/>
                  </a:lnTo>
                  <a:lnTo>
                    <a:pt x="631" y="360"/>
                  </a:lnTo>
                  <a:lnTo>
                    <a:pt x="691" y="365"/>
                  </a:lnTo>
                  <a:lnTo>
                    <a:pt x="749" y="372"/>
                  </a:lnTo>
                  <a:lnTo>
                    <a:pt x="805" y="380"/>
                  </a:lnTo>
                  <a:lnTo>
                    <a:pt x="858" y="387"/>
                  </a:lnTo>
                  <a:lnTo>
                    <a:pt x="907" y="394"/>
                  </a:lnTo>
                  <a:lnTo>
                    <a:pt x="954" y="405"/>
                  </a:lnTo>
                  <a:lnTo>
                    <a:pt x="994" y="416"/>
                  </a:lnTo>
                  <a:lnTo>
                    <a:pt x="1029" y="429"/>
                  </a:lnTo>
                  <a:lnTo>
                    <a:pt x="1053" y="440"/>
                  </a:lnTo>
                  <a:lnTo>
                    <a:pt x="1080" y="454"/>
                  </a:lnTo>
                  <a:lnTo>
                    <a:pt x="1105" y="472"/>
                  </a:lnTo>
                  <a:lnTo>
                    <a:pt x="1133" y="494"/>
                  </a:lnTo>
                  <a:lnTo>
                    <a:pt x="1156" y="518"/>
                  </a:lnTo>
                  <a:lnTo>
                    <a:pt x="1178" y="543"/>
                  </a:lnTo>
                  <a:lnTo>
                    <a:pt x="1196" y="572"/>
                  </a:lnTo>
                  <a:lnTo>
                    <a:pt x="1207" y="605"/>
                  </a:lnTo>
                  <a:lnTo>
                    <a:pt x="1213" y="638"/>
                  </a:lnTo>
                  <a:lnTo>
                    <a:pt x="1209" y="674"/>
                  </a:lnTo>
                  <a:lnTo>
                    <a:pt x="1196" y="712"/>
                  </a:lnTo>
                  <a:lnTo>
                    <a:pt x="1180" y="743"/>
                  </a:lnTo>
                  <a:lnTo>
                    <a:pt x="1162" y="770"/>
                  </a:lnTo>
                  <a:lnTo>
                    <a:pt x="1142" y="794"/>
                  </a:lnTo>
                  <a:lnTo>
                    <a:pt x="1116" y="816"/>
                  </a:lnTo>
                  <a:lnTo>
                    <a:pt x="1071" y="854"/>
                  </a:lnTo>
                  <a:lnTo>
                    <a:pt x="1024" y="887"/>
                  </a:lnTo>
                  <a:lnTo>
                    <a:pt x="976" y="914"/>
                  </a:lnTo>
                  <a:lnTo>
                    <a:pt x="925" y="940"/>
                  </a:lnTo>
                  <a:lnTo>
                    <a:pt x="829" y="892"/>
                  </a:lnTo>
                  <a:lnTo>
                    <a:pt x="829" y="872"/>
                  </a:lnTo>
                  <a:lnTo>
                    <a:pt x="862" y="852"/>
                  </a:lnTo>
                  <a:lnTo>
                    <a:pt x="896" y="836"/>
                  </a:lnTo>
                  <a:lnTo>
                    <a:pt x="934" y="818"/>
                  </a:lnTo>
                  <a:lnTo>
                    <a:pt x="973" y="800"/>
                  </a:lnTo>
                  <a:lnTo>
                    <a:pt x="1005" y="776"/>
                  </a:lnTo>
                  <a:lnTo>
                    <a:pt x="1007" y="774"/>
                  </a:lnTo>
                  <a:lnTo>
                    <a:pt x="1009" y="772"/>
                  </a:lnTo>
                  <a:lnTo>
                    <a:pt x="1011" y="769"/>
                  </a:lnTo>
                  <a:lnTo>
                    <a:pt x="1013" y="765"/>
                  </a:lnTo>
                  <a:lnTo>
                    <a:pt x="1016" y="761"/>
                  </a:lnTo>
                  <a:lnTo>
                    <a:pt x="1018" y="758"/>
                  </a:lnTo>
                  <a:lnTo>
                    <a:pt x="1020" y="758"/>
                  </a:lnTo>
                  <a:lnTo>
                    <a:pt x="1024" y="758"/>
                  </a:lnTo>
                  <a:lnTo>
                    <a:pt x="1025" y="760"/>
                  </a:lnTo>
                  <a:lnTo>
                    <a:pt x="1044" y="723"/>
                  </a:lnTo>
                  <a:lnTo>
                    <a:pt x="1053" y="689"/>
                  </a:lnTo>
                  <a:lnTo>
                    <a:pt x="1053" y="656"/>
                  </a:lnTo>
                  <a:lnTo>
                    <a:pt x="1044" y="627"/>
                  </a:lnTo>
                  <a:lnTo>
                    <a:pt x="1027" y="600"/>
                  </a:lnTo>
                  <a:lnTo>
                    <a:pt x="1005" y="574"/>
                  </a:lnTo>
                  <a:lnTo>
                    <a:pt x="978" y="552"/>
                  </a:lnTo>
                  <a:lnTo>
                    <a:pt x="945" y="532"/>
                  </a:lnTo>
                  <a:lnTo>
                    <a:pt x="898" y="512"/>
                  </a:lnTo>
                  <a:lnTo>
                    <a:pt x="845" y="498"/>
                  </a:lnTo>
                  <a:lnTo>
                    <a:pt x="787" y="490"/>
                  </a:lnTo>
                  <a:lnTo>
                    <a:pt x="727" y="483"/>
                  </a:lnTo>
                  <a:lnTo>
                    <a:pt x="665" y="480"/>
                  </a:lnTo>
                  <a:lnTo>
                    <a:pt x="604" y="474"/>
                  </a:lnTo>
                  <a:lnTo>
                    <a:pt x="542" y="469"/>
                  </a:lnTo>
                  <a:lnTo>
                    <a:pt x="482" y="460"/>
                  </a:lnTo>
                  <a:lnTo>
                    <a:pt x="396" y="441"/>
                  </a:lnTo>
                  <a:lnTo>
                    <a:pt x="318" y="420"/>
                  </a:lnTo>
                  <a:lnTo>
                    <a:pt x="244" y="392"/>
                  </a:lnTo>
                  <a:lnTo>
                    <a:pt x="176" y="360"/>
                  </a:lnTo>
                  <a:lnTo>
                    <a:pt x="113" y="316"/>
                  </a:lnTo>
                  <a:lnTo>
                    <a:pt x="94" y="301"/>
                  </a:lnTo>
                  <a:lnTo>
                    <a:pt x="74" y="285"/>
                  </a:lnTo>
                  <a:lnTo>
                    <a:pt x="53" y="267"/>
                  </a:lnTo>
                  <a:lnTo>
                    <a:pt x="33" y="245"/>
                  </a:lnTo>
                  <a:lnTo>
                    <a:pt x="16" y="221"/>
                  </a:lnTo>
                  <a:lnTo>
                    <a:pt x="5" y="194"/>
                  </a:lnTo>
                  <a:lnTo>
                    <a:pt x="0" y="163"/>
                  </a:lnTo>
                  <a:lnTo>
                    <a:pt x="5" y="129"/>
                  </a:lnTo>
                  <a:lnTo>
                    <a:pt x="16" y="100"/>
                  </a:lnTo>
                  <a:lnTo>
                    <a:pt x="34" y="76"/>
                  </a:lnTo>
                  <a:lnTo>
                    <a:pt x="58" y="58"/>
                  </a:lnTo>
                  <a:lnTo>
                    <a:pt x="85" y="41"/>
                  </a:lnTo>
                  <a:lnTo>
                    <a:pt x="114" y="30"/>
                  </a:lnTo>
                  <a:lnTo>
                    <a:pt x="147" y="23"/>
                  </a:lnTo>
                  <a:lnTo>
                    <a:pt x="180" y="18"/>
                  </a:lnTo>
                  <a:lnTo>
                    <a:pt x="213" y="12"/>
                  </a:lnTo>
                  <a:lnTo>
                    <a:pt x="245" y="10"/>
                  </a:lnTo>
                  <a:lnTo>
                    <a:pt x="274" y="9"/>
                  </a:lnTo>
                  <a:lnTo>
                    <a:pt x="302" y="7"/>
                  </a:lnTo>
                  <a:lnTo>
                    <a:pt x="324" y="3"/>
                  </a:lnTo>
                  <a:lnTo>
                    <a:pt x="342" y="0"/>
                  </a:lnTo>
                  <a:lnTo>
                    <a:pt x="3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9" name="Freeform 45">
              <a:extLst>
                <a:ext uri="{FF2B5EF4-FFF2-40B4-BE49-F238E27FC236}">
                  <a16:creationId xmlns:a16="http://schemas.microsoft.com/office/drawing/2014/main" id="{C4529203-054F-4401-AC90-401DAF91E1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1671" y="2252358"/>
              <a:ext cx="1951038" cy="3489266"/>
            </a:xfrm>
            <a:custGeom>
              <a:avLst/>
              <a:gdLst>
                <a:gd name="T0" fmla="*/ 391 w 1229"/>
                <a:gd name="T1" fmla="*/ 1534 h 2283"/>
                <a:gd name="T2" fmla="*/ 371 w 1229"/>
                <a:gd name="T3" fmla="*/ 1636 h 2283"/>
                <a:gd name="T4" fmla="*/ 353 w 1229"/>
                <a:gd name="T5" fmla="*/ 1749 h 2283"/>
                <a:gd name="T6" fmla="*/ 416 w 1229"/>
                <a:gd name="T7" fmla="*/ 1823 h 2283"/>
                <a:gd name="T8" fmla="*/ 511 w 1229"/>
                <a:gd name="T9" fmla="*/ 1894 h 2283"/>
                <a:gd name="T10" fmla="*/ 586 w 1229"/>
                <a:gd name="T11" fmla="*/ 1992 h 2283"/>
                <a:gd name="T12" fmla="*/ 596 w 1229"/>
                <a:gd name="T13" fmla="*/ 2154 h 2283"/>
                <a:gd name="T14" fmla="*/ 535 w 1229"/>
                <a:gd name="T15" fmla="*/ 2283 h 2283"/>
                <a:gd name="T16" fmla="*/ 536 w 1229"/>
                <a:gd name="T17" fmla="*/ 2091 h 2283"/>
                <a:gd name="T18" fmla="*/ 480 w 1229"/>
                <a:gd name="T19" fmla="*/ 1969 h 2283"/>
                <a:gd name="T20" fmla="*/ 369 w 1229"/>
                <a:gd name="T21" fmla="*/ 1874 h 2283"/>
                <a:gd name="T22" fmla="*/ 269 w 1229"/>
                <a:gd name="T23" fmla="*/ 1763 h 2283"/>
                <a:gd name="T24" fmla="*/ 260 w 1229"/>
                <a:gd name="T25" fmla="*/ 1627 h 2283"/>
                <a:gd name="T26" fmla="*/ 351 w 1229"/>
                <a:gd name="T27" fmla="*/ 1516 h 2283"/>
                <a:gd name="T28" fmla="*/ 276 w 1229"/>
                <a:gd name="T29" fmla="*/ 518 h 2283"/>
                <a:gd name="T30" fmla="*/ 255 w 1229"/>
                <a:gd name="T31" fmla="*/ 541 h 2283"/>
                <a:gd name="T32" fmla="*/ 156 w 1229"/>
                <a:gd name="T33" fmla="*/ 660 h 2283"/>
                <a:gd name="T34" fmla="*/ 207 w 1229"/>
                <a:gd name="T35" fmla="*/ 787 h 2283"/>
                <a:gd name="T36" fmla="*/ 362 w 1229"/>
                <a:gd name="T37" fmla="*/ 876 h 2283"/>
                <a:gd name="T38" fmla="*/ 540 w 1229"/>
                <a:gd name="T39" fmla="*/ 941 h 2283"/>
                <a:gd name="T40" fmla="*/ 691 w 1229"/>
                <a:gd name="T41" fmla="*/ 1034 h 2283"/>
                <a:gd name="T42" fmla="*/ 760 w 1229"/>
                <a:gd name="T43" fmla="*/ 1185 h 2283"/>
                <a:gd name="T44" fmla="*/ 715 w 1229"/>
                <a:gd name="T45" fmla="*/ 1332 h 2283"/>
                <a:gd name="T46" fmla="*/ 627 w 1229"/>
                <a:gd name="T47" fmla="*/ 1440 h 2283"/>
                <a:gd name="T48" fmla="*/ 567 w 1229"/>
                <a:gd name="T49" fmla="*/ 1460 h 2283"/>
                <a:gd name="T50" fmla="*/ 582 w 1229"/>
                <a:gd name="T51" fmla="*/ 1354 h 2283"/>
                <a:gd name="T52" fmla="*/ 651 w 1229"/>
                <a:gd name="T53" fmla="*/ 1223 h 2283"/>
                <a:gd name="T54" fmla="*/ 596 w 1229"/>
                <a:gd name="T55" fmla="*/ 1092 h 2283"/>
                <a:gd name="T56" fmla="*/ 433 w 1229"/>
                <a:gd name="T57" fmla="*/ 1007 h 2283"/>
                <a:gd name="T58" fmla="*/ 273 w 1229"/>
                <a:gd name="T59" fmla="*/ 940 h 2283"/>
                <a:gd name="T60" fmla="*/ 111 w 1229"/>
                <a:gd name="T61" fmla="*/ 841 h 2283"/>
                <a:gd name="T62" fmla="*/ 11 w 1229"/>
                <a:gd name="T63" fmla="*/ 718 h 2283"/>
                <a:gd name="T64" fmla="*/ 26 w 1229"/>
                <a:gd name="T65" fmla="*/ 571 h 2283"/>
                <a:gd name="T66" fmla="*/ 864 w 1229"/>
                <a:gd name="T67" fmla="*/ 1 h 2283"/>
                <a:gd name="T68" fmla="*/ 1056 w 1229"/>
                <a:gd name="T69" fmla="*/ 31 h 2283"/>
                <a:gd name="T70" fmla="*/ 1206 w 1229"/>
                <a:gd name="T71" fmla="*/ 101 h 2283"/>
                <a:gd name="T72" fmla="*/ 1215 w 1229"/>
                <a:gd name="T73" fmla="*/ 218 h 2283"/>
                <a:gd name="T74" fmla="*/ 1135 w 1229"/>
                <a:gd name="T75" fmla="*/ 311 h 2283"/>
                <a:gd name="T76" fmla="*/ 1046 w 1229"/>
                <a:gd name="T77" fmla="*/ 369 h 2283"/>
                <a:gd name="T78" fmla="*/ 902 w 1229"/>
                <a:gd name="T79" fmla="*/ 432 h 2283"/>
                <a:gd name="T80" fmla="*/ 735 w 1229"/>
                <a:gd name="T81" fmla="*/ 396 h 2283"/>
                <a:gd name="T82" fmla="*/ 624 w 1229"/>
                <a:gd name="T83" fmla="*/ 360 h 2283"/>
                <a:gd name="T84" fmla="*/ 816 w 1229"/>
                <a:gd name="T85" fmla="*/ 340 h 2283"/>
                <a:gd name="T86" fmla="*/ 1020 w 1229"/>
                <a:gd name="T87" fmla="*/ 280 h 2283"/>
                <a:gd name="T88" fmla="*/ 1126 w 1229"/>
                <a:gd name="T89" fmla="*/ 192 h 2283"/>
                <a:gd name="T90" fmla="*/ 1107 w 1229"/>
                <a:gd name="T91" fmla="*/ 127 h 2283"/>
                <a:gd name="T92" fmla="*/ 1004 w 1229"/>
                <a:gd name="T93" fmla="*/ 114 h 2283"/>
                <a:gd name="T94" fmla="*/ 891 w 1229"/>
                <a:gd name="T95" fmla="*/ 131 h 2283"/>
                <a:gd name="T96" fmla="*/ 778 w 1229"/>
                <a:gd name="T97" fmla="*/ 174 h 2283"/>
                <a:gd name="T98" fmla="*/ 655 w 1229"/>
                <a:gd name="T99" fmla="*/ 165 h 2283"/>
                <a:gd name="T100" fmla="*/ 633 w 1229"/>
                <a:gd name="T101" fmla="*/ 98 h 2283"/>
                <a:gd name="T102" fmla="*/ 738 w 1229"/>
                <a:gd name="T103" fmla="*/ 11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29" h="2283">
                  <a:moveTo>
                    <a:pt x="351" y="1516"/>
                  </a:moveTo>
                  <a:lnTo>
                    <a:pt x="367" y="1521"/>
                  </a:lnTo>
                  <a:lnTo>
                    <a:pt x="382" y="1527"/>
                  </a:lnTo>
                  <a:lnTo>
                    <a:pt x="391" y="1534"/>
                  </a:lnTo>
                  <a:lnTo>
                    <a:pt x="396" y="1551"/>
                  </a:lnTo>
                  <a:lnTo>
                    <a:pt x="396" y="1572"/>
                  </a:lnTo>
                  <a:lnTo>
                    <a:pt x="395" y="1600"/>
                  </a:lnTo>
                  <a:lnTo>
                    <a:pt x="371" y="1636"/>
                  </a:lnTo>
                  <a:lnTo>
                    <a:pt x="356" y="1669"/>
                  </a:lnTo>
                  <a:lnTo>
                    <a:pt x="349" y="1698"/>
                  </a:lnTo>
                  <a:lnTo>
                    <a:pt x="347" y="1725"/>
                  </a:lnTo>
                  <a:lnTo>
                    <a:pt x="353" y="1749"/>
                  </a:lnTo>
                  <a:lnTo>
                    <a:pt x="364" y="1769"/>
                  </a:lnTo>
                  <a:lnTo>
                    <a:pt x="378" y="1789"/>
                  </a:lnTo>
                  <a:lnTo>
                    <a:pt x="396" y="1807"/>
                  </a:lnTo>
                  <a:lnTo>
                    <a:pt x="416" y="1823"/>
                  </a:lnTo>
                  <a:lnTo>
                    <a:pt x="440" y="1841"/>
                  </a:lnTo>
                  <a:lnTo>
                    <a:pt x="464" y="1858"/>
                  </a:lnTo>
                  <a:lnTo>
                    <a:pt x="487" y="1876"/>
                  </a:lnTo>
                  <a:lnTo>
                    <a:pt x="511" y="1894"/>
                  </a:lnTo>
                  <a:lnTo>
                    <a:pt x="535" y="1914"/>
                  </a:lnTo>
                  <a:lnTo>
                    <a:pt x="555" y="1934"/>
                  </a:lnTo>
                  <a:lnTo>
                    <a:pt x="571" y="1960"/>
                  </a:lnTo>
                  <a:lnTo>
                    <a:pt x="586" y="1992"/>
                  </a:lnTo>
                  <a:lnTo>
                    <a:pt x="596" y="2031"/>
                  </a:lnTo>
                  <a:lnTo>
                    <a:pt x="602" y="2071"/>
                  </a:lnTo>
                  <a:lnTo>
                    <a:pt x="602" y="2112"/>
                  </a:lnTo>
                  <a:lnTo>
                    <a:pt x="596" y="2154"/>
                  </a:lnTo>
                  <a:lnTo>
                    <a:pt x="587" y="2194"/>
                  </a:lnTo>
                  <a:lnTo>
                    <a:pt x="575" y="2231"/>
                  </a:lnTo>
                  <a:lnTo>
                    <a:pt x="556" y="2260"/>
                  </a:lnTo>
                  <a:lnTo>
                    <a:pt x="535" y="2283"/>
                  </a:lnTo>
                  <a:lnTo>
                    <a:pt x="536" y="2231"/>
                  </a:lnTo>
                  <a:lnTo>
                    <a:pt x="538" y="2180"/>
                  </a:lnTo>
                  <a:lnTo>
                    <a:pt x="540" y="2134"/>
                  </a:lnTo>
                  <a:lnTo>
                    <a:pt x="536" y="2091"/>
                  </a:lnTo>
                  <a:lnTo>
                    <a:pt x="529" y="2049"/>
                  </a:lnTo>
                  <a:lnTo>
                    <a:pt x="515" y="2011"/>
                  </a:lnTo>
                  <a:lnTo>
                    <a:pt x="500" y="1991"/>
                  </a:lnTo>
                  <a:lnTo>
                    <a:pt x="480" y="1969"/>
                  </a:lnTo>
                  <a:lnTo>
                    <a:pt x="456" y="1947"/>
                  </a:lnTo>
                  <a:lnTo>
                    <a:pt x="429" y="1923"/>
                  </a:lnTo>
                  <a:lnTo>
                    <a:pt x="400" y="1900"/>
                  </a:lnTo>
                  <a:lnTo>
                    <a:pt x="369" y="1874"/>
                  </a:lnTo>
                  <a:lnTo>
                    <a:pt x="340" y="1849"/>
                  </a:lnTo>
                  <a:lnTo>
                    <a:pt x="313" y="1821"/>
                  </a:lnTo>
                  <a:lnTo>
                    <a:pt x="289" y="1794"/>
                  </a:lnTo>
                  <a:lnTo>
                    <a:pt x="269" y="1763"/>
                  </a:lnTo>
                  <a:lnTo>
                    <a:pt x="255" y="1732"/>
                  </a:lnTo>
                  <a:lnTo>
                    <a:pt x="247" y="1700"/>
                  </a:lnTo>
                  <a:lnTo>
                    <a:pt x="249" y="1663"/>
                  </a:lnTo>
                  <a:lnTo>
                    <a:pt x="260" y="1627"/>
                  </a:lnTo>
                  <a:lnTo>
                    <a:pt x="284" y="1587"/>
                  </a:lnTo>
                  <a:lnTo>
                    <a:pt x="304" y="1561"/>
                  </a:lnTo>
                  <a:lnTo>
                    <a:pt x="327" y="1538"/>
                  </a:lnTo>
                  <a:lnTo>
                    <a:pt x="351" y="1516"/>
                  </a:lnTo>
                  <a:close/>
                  <a:moveTo>
                    <a:pt x="95" y="491"/>
                  </a:moveTo>
                  <a:lnTo>
                    <a:pt x="264" y="516"/>
                  </a:lnTo>
                  <a:lnTo>
                    <a:pt x="267" y="518"/>
                  </a:lnTo>
                  <a:lnTo>
                    <a:pt x="276" y="518"/>
                  </a:lnTo>
                  <a:lnTo>
                    <a:pt x="289" y="516"/>
                  </a:lnTo>
                  <a:lnTo>
                    <a:pt x="298" y="516"/>
                  </a:lnTo>
                  <a:lnTo>
                    <a:pt x="304" y="520"/>
                  </a:lnTo>
                  <a:lnTo>
                    <a:pt x="255" y="541"/>
                  </a:lnTo>
                  <a:lnTo>
                    <a:pt x="216" y="569"/>
                  </a:lnTo>
                  <a:lnTo>
                    <a:pt x="187" y="596"/>
                  </a:lnTo>
                  <a:lnTo>
                    <a:pt x="167" y="627"/>
                  </a:lnTo>
                  <a:lnTo>
                    <a:pt x="156" y="660"/>
                  </a:lnTo>
                  <a:lnTo>
                    <a:pt x="155" y="692"/>
                  </a:lnTo>
                  <a:lnTo>
                    <a:pt x="162" y="723"/>
                  </a:lnTo>
                  <a:lnTo>
                    <a:pt x="180" y="756"/>
                  </a:lnTo>
                  <a:lnTo>
                    <a:pt x="207" y="787"/>
                  </a:lnTo>
                  <a:lnTo>
                    <a:pt x="242" y="814"/>
                  </a:lnTo>
                  <a:lnTo>
                    <a:pt x="278" y="838"/>
                  </a:lnTo>
                  <a:lnTo>
                    <a:pt x="320" y="858"/>
                  </a:lnTo>
                  <a:lnTo>
                    <a:pt x="362" y="876"/>
                  </a:lnTo>
                  <a:lnTo>
                    <a:pt x="406" y="892"/>
                  </a:lnTo>
                  <a:lnTo>
                    <a:pt x="451" y="909"/>
                  </a:lnTo>
                  <a:lnTo>
                    <a:pt x="496" y="925"/>
                  </a:lnTo>
                  <a:lnTo>
                    <a:pt x="540" y="941"/>
                  </a:lnTo>
                  <a:lnTo>
                    <a:pt x="582" y="960"/>
                  </a:lnTo>
                  <a:lnTo>
                    <a:pt x="622" y="981"/>
                  </a:lnTo>
                  <a:lnTo>
                    <a:pt x="658" y="1005"/>
                  </a:lnTo>
                  <a:lnTo>
                    <a:pt x="691" y="1034"/>
                  </a:lnTo>
                  <a:lnTo>
                    <a:pt x="720" y="1069"/>
                  </a:lnTo>
                  <a:lnTo>
                    <a:pt x="744" y="1107"/>
                  </a:lnTo>
                  <a:lnTo>
                    <a:pt x="756" y="1145"/>
                  </a:lnTo>
                  <a:lnTo>
                    <a:pt x="760" y="1185"/>
                  </a:lnTo>
                  <a:lnTo>
                    <a:pt x="758" y="1223"/>
                  </a:lnTo>
                  <a:lnTo>
                    <a:pt x="749" y="1261"/>
                  </a:lnTo>
                  <a:lnTo>
                    <a:pt x="735" y="1298"/>
                  </a:lnTo>
                  <a:lnTo>
                    <a:pt x="715" y="1332"/>
                  </a:lnTo>
                  <a:lnTo>
                    <a:pt x="695" y="1365"/>
                  </a:lnTo>
                  <a:lnTo>
                    <a:pt x="671" y="1394"/>
                  </a:lnTo>
                  <a:lnTo>
                    <a:pt x="649" y="1418"/>
                  </a:lnTo>
                  <a:lnTo>
                    <a:pt x="627" y="1440"/>
                  </a:lnTo>
                  <a:lnTo>
                    <a:pt x="607" y="1454"/>
                  </a:lnTo>
                  <a:lnTo>
                    <a:pt x="591" y="1463"/>
                  </a:lnTo>
                  <a:lnTo>
                    <a:pt x="578" y="1467"/>
                  </a:lnTo>
                  <a:lnTo>
                    <a:pt x="567" y="1460"/>
                  </a:lnTo>
                  <a:lnTo>
                    <a:pt x="555" y="1451"/>
                  </a:lnTo>
                  <a:lnTo>
                    <a:pt x="544" y="1443"/>
                  </a:lnTo>
                  <a:lnTo>
                    <a:pt x="547" y="1383"/>
                  </a:lnTo>
                  <a:lnTo>
                    <a:pt x="582" y="1354"/>
                  </a:lnTo>
                  <a:lnTo>
                    <a:pt x="611" y="1323"/>
                  </a:lnTo>
                  <a:lnTo>
                    <a:pt x="633" y="1291"/>
                  </a:lnTo>
                  <a:lnTo>
                    <a:pt x="646" y="1258"/>
                  </a:lnTo>
                  <a:lnTo>
                    <a:pt x="651" y="1223"/>
                  </a:lnTo>
                  <a:lnTo>
                    <a:pt x="649" y="1189"/>
                  </a:lnTo>
                  <a:lnTo>
                    <a:pt x="640" y="1154"/>
                  </a:lnTo>
                  <a:lnTo>
                    <a:pt x="622" y="1121"/>
                  </a:lnTo>
                  <a:lnTo>
                    <a:pt x="596" y="1092"/>
                  </a:lnTo>
                  <a:lnTo>
                    <a:pt x="562" y="1063"/>
                  </a:lnTo>
                  <a:lnTo>
                    <a:pt x="518" y="1040"/>
                  </a:lnTo>
                  <a:lnTo>
                    <a:pt x="467" y="1020"/>
                  </a:lnTo>
                  <a:lnTo>
                    <a:pt x="433" y="1007"/>
                  </a:lnTo>
                  <a:lnTo>
                    <a:pt x="396" y="994"/>
                  </a:lnTo>
                  <a:lnTo>
                    <a:pt x="356" y="978"/>
                  </a:lnTo>
                  <a:lnTo>
                    <a:pt x="315" y="960"/>
                  </a:lnTo>
                  <a:lnTo>
                    <a:pt x="273" y="940"/>
                  </a:lnTo>
                  <a:lnTo>
                    <a:pt x="229" y="918"/>
                  </a:lnTo>
                  <a:lnTo>
                    <a:pt x="187" y="894"/>
                  </a:lnTo>
                  <a:lnTo>
                    <a:pt x="149" y="869"/>
                  </a:lnTo>
                  <a:lnTo>
                    <a:pt x="111" y="841"/>
                  </a:lnTo>
                  <a:lnTo>
                    <a:pt x="78" y="812"/>
                  </a:lnTo>
                  <a:lnTo>
                    <a:pt x="51" y="783"/>
                  </a:lnTo>
                  <a:lnTo>
                    <a:pt x="27" y="751"/>
                  </a:lnTo>
                  <a:lnTo>
                    <a:pt x="11" y="718"/>
                  </a:lnTo>
                  <a:lnTo>
                    <a:pt x="2" y="683"/>
                  </a:lnTo>
                  <a:lnTo>
                    <a:pt x="0" y="647"/>
                  </a:lnTo>
                  <a:lnTo>
                    <a:pt x="7" y="609"/>
                  </a:lnTo>
                  <a:lnTo>
                    <a:pt x="26" y="571"/>
                  </a:lnTo>
                  <a:lnTo>
                    <a:pt x="55" y="532"/>
                  </a:lnTo>
                  <a:lnTo>
                    <a:pt x="95" y="491"/>
                  </a:lnTo>
                  <a:close/>
                  <a:moveTo>
                    <a:pt x="822" y="0"/>
                  </a:moveTo>
                  <a:lnTo>
                    <a:pt x="864" y="1"/>
                  </a:lnTo>
                  <a:lnTo>
                    <a:pt x="909" y="5"/>
                  </a:lnTo>
                  <a:lnTo>
                    <a:pt x="958" y="11"/>
                  </a:lnTo>
                  <a:lnTo>
                    <a:pt x="1007" y="18"/>
                  </a:lnTo>
                  <a:lnTo>
                    <a:pt x="1056" y="31"/>
                  </a:lnTo>
                  <a:lnTo>
                    <a:pt x="1102" y="43"/>
                  </a:lnTo>
                  <a:lnTo>
                    <a:pt x="1144" y="60"/>
                  </a:lnTo>
                  <a:lnTo>
                    <a:pt x="1178" y="80"/>
                  </a:lnTo>
                  <a:lnTo>
                    <a:pt x="1206" y="101"/>
                  </a:lnTo>
                  <a:lnTo>
                    <a:pt x="1224" y="127"/>
                  </a:lnTo>
                  <a:lnTo>
                    <a:pt x="1229" y="158"/>
                  </a:lnTo>
                  <a:lnTo>
                    <a:pt x="1226" y="189"/>
                  </a:lnTo>
                  <a:lnTo>
                    <a:pt x="1215" y="218"/>
                  </a:lnTo>
                  <a:lnTo>
                    <a:pt x="1198" y="245"/>
                  </a:lnTo>
                  <a:lnTo>
                    <a:pt x="1176" y="271"/>
                  </a:lnTo>
                  <a:lnTo>
                    <a:pt x="1156" y="292"/>
                  </a:lnTo>
                  <a:lnTo>
                    <a:pt x="1135" y="311"/>
                  </a:lnTo>
                  <a:lnTo>
                    <a:pt x="1118" y="325"/>
                  </a:lnTo>
                  <a:lnTo>
                    <a:pt x="1100" y="336"/>
                  </a:lnTo>
                  <a:lnTo>
                    <a:pt x="1076" y="351"/>
                  </a:lnTo>
                  <a:lnTo>
                    <a:pt x="1046" y="369"/>
                  </a:lnTo>
                  <a:lnTo>
                    <a:pt x="1011" y="385"/>
                  </a:lnTo>
                  <a:lnTo>
                    <a:pt x="975" y="403"/>
                  </a:lnTo>
                  <a:lnTo>
                    <a:pt x="936" y="420"/>
                  </a:lnTo>
                  <a:lnTo>
                    <a:pt x="902" y="432"/>
                  </a:lnTo>
                  <a:lnTo>
                    <a:pt x="867" y="443"/>
                  </a:lnTo>
                  <a:lnTo>
                    <a:pt x="838" y="447"/>
                  </a:lnTo>
                  <a:lnTo>
                    <a:pt x="787" y="421"/>
                  </a:lnTo>
                  <a:lnTo>
                    <a:pt x="735" y="396"/>
                  </a:lnTo>
                  <a:lnTo>
                    <a:pt x="711" y="387"/>
                  </a:lnTo>
                  <a:lnTo>
                    <a:pt x="678" y="378"/>
                  </a:lnTo>
                  <a:lnTo>
                    <a:pt x="647" y="369"/>
                  </a:lnTo>
                  <a:lnTo>
                    <a:pt x="624" y="360"/>
                  </a:lnTo>
                  <a:lnTo>
                    <a:pt x="664" y="358"/>
                  </a:lnTo>
                  <a:lnTo>
                    <a:pt x="711" y="354"/>
                  </a:lnTo>
                  <a:lnTo>
                    <a:pt x="762" y="349"/>
                  </a:lnTo>
                  <a:lnTo>
                    <a:pt x="816" y="340"/>
                  </a:lnTo>
                  <a:lnTo>
                    <a:pt x="871" y="327"/>
                  </a:lnTo>
                  <a:lnTo>
                    <a:pt x="924" y="314"/>
                  </a:lnTo>
                  <a:lnTo>
                    <a:pt x="975" y="298"/>
                  </a:lnTo>
                  <a:lnTo>
                    <a:pt x="1020" y="280"/>
                  </a:lnTo>
                  <a:lnTo>
                    <a:pt x="1060" y="260"/>
                  </a:lnTo>
                  <a:lnTo>
                    <a:pt x="1091" y="238"/>
                  </a:lnTo>
                  <a:lnTo>
                    <a:pt x="1111" y="214"/>
                  </a:lnTo>
                  <a:lnTo>
                    <a:pt x="1126" y="192"/>
                  </a:lnTo>
                  <a:lnTo>
                    <a:pt x="1131" y="172"/>
                  </a:lnTo>
                  <a:lnTo>
                    <a:pt x="1129" y="154"/>
                  </a:lnTo>
                  <a:lnTo>
                    <a:pt x="1120" y="138"/>
                  </a:lnTo>
                  <a:lnTo>
                    <a:pt x="1107" y="127"/>
                  </a:lnTo>
                  <a:lnTo>
                    <a:pt x="1089" y="120"/>
                  </a:lnTo>
                  <a:lnTo>
                    <a:pt x="1066" y="114"/>
                  </a:lnTo>
                  <a:lnTo>
                    <a:pt x="1036" y="112"/>
                  </a:lnTo>
                  <a:lnTo>
                    <a:pt x="1004" y="114"/>
                  </a:lnTo>
                  <a:lnTo>
                    <a:pt x="969" y="116"/>
                  </a:lnTo>
                  <a:lnTo>
                    <a:pt x="938" y="120"/>
                  </a:lnTo>
                  <a:lnTo>
                    <a:pt x="911" y="125"/>
                  </a:lnTo>
                  <a:lnTo>
                    <a:pt x="891" y="131"/>
                  </a:lnTo>
                  <a:lnTo>
                    <a:pt x="878" y="134"/>
                  </a:lnTo>
                  <a:lnTo>
                    <a:pt x="847" y="154"/>
                  </a:lnTo>
                  <a:lnTo>
                    <a:pt x="813" y="167"/>
                  </a:lnTo>
                  <a:lnTo>
                    <a:pt x="778" y="174"/>
                  </a:lnTo>
                  <a:lnTo>
                    <a:pt x="742" y="178"/>
                  </a:lnTo>
                  <a:lnTo>
                    <a:pt x="709" y="178"/>
                  </a:lnTo>
                  <a:lnTo>
                    <a:pt x="680" y="172"/>
                  </a:lnTo>
                  <a:lnTo>
                    <a:pt x="655" y="165"/>
                  </a:lnTo>
                  <a:lnTo>
                    <a:pt x="636" y="152"/>
                  </a:lnTo>
                  <a:lnTo>
                    <a:pt x="627" y="140"/>
                  </a:lnTo>
                  <a:lnTo>
                    <a:pt x="626" y="120"/>
                  </a:lnTo>
                  <a:lnTo>
                    <a:pt x="633" y="98"/>
                  </a:lnTo>
                  <a:lnTo>
                    <a:pt x="647" y="74"/>
                  </a:lnTo>
                  <a:lnTo>
                    <a:pt x="669" y="51"/>
                  </a:lnTo>
                  <a:lnTo>
                    <a:pt x="700" y="29"/>
                  </a:lnTo>
                  <a:lnTo>
                    <a:pt x="738" y="11"/>
                  </a:lnTo>
                  <a:lnTo>
                    <a:pt x="758" y="5"/>
                  </a:lnTo>
                  <a:lnTo>
                    <a:pt x="786" y="1"/>
                  </a:lnTo>
                  <a:lnTo>
                    <a:pt x="8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A6860916-421B-4AE9-ACED-BEBBA7F59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2550" y="1142826"/>
              <a:ext cx="2363788" cy="985838"/>
            </a:xfrm>
            <a:custGeom>
              <a:avLst/>
              <a:gdLst>
                <a:gd name="T0" fmla="*/ 548 w 1489"/>
                <a:gd name="T1" fmla="*/ 1 h 621"/>
                <a:gd name="T2" fmla="*/ 640 w 1489"/>
                <a:gd name="T3" fmla="*/ 16 h 621"/>
                <a:gd name="T4" fmla="*/ 722 w 1489"/>
                <a:gd name="T5" fmla="*/ 51 h 621"/>
                <a:gd name="T6" fmla="*/ 786 w 1489"/>
                <a:gd name="T7" fmla="*/ 80 h 621"/>
                <a:gd name="T8" fmla="*/ 842 w 1489"/>
                <a:gd name="T9" fmla="*/ 101 h 621"/>
                <a:gd name="T10" fmla="*/ 900 w 1489"/>
                <a:gd name="T11" fmla="*/ 123 h 621"/>
                <a:gd name="T12" fmla="*/ 973 w 1489"/>
                <a:gd name="T13" fmla="*/ 151 h 621"/>
                <a:gd name="T14" fmla="*/ 1064 w 1489"/>
                <a:gd name="T15" fmla="*/ 180 h 621"/>
                <a:gd name="T16" fmla="*/ 1171 w 1489"/>
                <a:gd name="T17" fmla="*/ 192 h 621"/>
                <a:gd name="T18" fmla="*/ 1286 w 1489"/>
                <a:gd name="T19" fmla="*/ 192 h 621"/>
                <a:gd name="T20" fmla="*/ 1389 w 1489"/>
                <a:gd name="T21" fmla="*/ 181 h 621"/>
                <a:gd name="T22" fmla="*/ 1464 w 1489"/>
                <a:gd name="T23" fmla="*/ 167 h 621"/>
                <a:gd name="T24" fmla="*/ 1486 w 1489"/>
                <a:gd name="T25" fmla="*/ 174 h 621"/>
                <a:gd name="T26" fmla="*/ 1489 w 1489"/>
                <a:gd name="T27" fmla="*/ 192 h 621"/>
                <a:gd name="T28" fmla="*/ 1469 w 1489"/>
                <a:gd name="T29" fmla="*/ 227 h 621"/>
                <a:gd name="T30" fmla="*/ 1433 w 1489"/>
                <a:gd name="T31" fmla="*/ 272 h 621"/>
                <a:gd name="T32" fmla="*/ 1377 w 1489"/>
                <a:gd name="T33" fmla="*/ 311 h 621"/>
                <a:gd name="T34" fmla="*/ 1293 w 1489"/>
                <a:gd name="T35" fmla="*/ 341 h 621"/>
                <a:gd name="T36" fmla="*/ 1177 w 1489"/>
                <a:gd name="T37" fmla="*/ 360 h 621"/>
                <a:gd name="T38" fmla="*/ 1171 w 1489"/>
                <a:gd name="T39" fmla="*/ 387 h 621"/>
                <a:gd name="T40" fmla="*/ 1155 w 1489"/>
                <a:gd name="T41" fmla="*/ 409 h 621"/>
                <a:gd name="T42" fmla="*/ 1122 w 1489"/>
                <a:gd name="T43" fmla="*/ 423 h 621"/>
                <a:gd name="T44" fmla="*/ 1069 w 1489"/>
                <a:gd name="T45" fmla="*/ 429 h 621"/>
                <a:gd name="T46" fmla="*/ 993 w 1489"/>
                <a:gd name="T47" fmla="*/ 418 h 621"/>
                <a:gd name="T48" fmla="*/ 944 w 1489"/>
                <a:gd name="T49" fmla="*/ 414 h 621"/>
                <a:gd name="T50" fmla="*/ 944 w 1489"/>
                <a:gd name="T51" fmla="*/ 431 h 621"/>
                <a:gd name="T52" fmla="*/ 942 w 1489"/>
                <a:gd name="T53" fmla="*/ 449 h 621"/>
                <a:gd name="T54" fmla="*/ 933 w 1489"/>
                <a:gd name="T55" fmla="*/ 465 h 621"/>
                <a:gd name="T56" fmla="*/ 909 w 1489"/>
                <a:gd name="T57" fmla="*/ 480 h 621"/>
                <a:gd name="T58" fmla="*/ 864 w 1489"/>
                <a:gd name="T59" fmla="*/ 485 h 621"/>
                <a:gd name="T60" fmla="*/ 795 w 1489"/>
                <a:gd name="T61" fmla="*/ 480 h 621"/>
                <a:gd name="T62" fmla="*/ 733 w 1489"/>
                <a:gd name="T63" fmla="*/ 505 h 621"/>
                <a:gd name="T64" fmla="*/ 697 w 1489"/>
                <a:gd name="T65" fmla="*/ 545 h 621"/>
                <a:gd name="T66" fmla="*/ 655 w 1489"/>
                <a:gd name="T67" fmla="*/ 560 h 621"/>
                <a:gd name="T68" fmla="*/ 611 w 1489"/>
                <a:gd name="T69" fmla="*/ 556 h 621"/>
                <a:gd name="T70" fmla="*/ 569 w 1489"/>
                <a:gd name="T71" fmla="*/ 545 h 621"/>
                <a:gd name="T72" fmla="*/ 533 w 1489"/>
                <a:gd name="T73" fmla="*/ 536 h 621"/>
                <a:gd name="T74" fmla="*/ 499 w 1489"/>
                <a:gd name="T75" fmla="*/ 565 h 621"/>
                <a:gd name="T76" fmla="*/ 455 w 1489"/>
                <a:gd name="T77" fmla="*/ 596 h 621"/>
                <a:gd name="T78" fmla="*/ 402 w 1489"/>
                <a:gd name="T79" fmla="*/ 603 h 621"/>
                <a:gd name="T80" fmla="*/ 348 w 1489"/>
                <a:gd name="T81" fmla="*/ 592 h 621"/>
                <a:gd name="T82" fmla="*/ 297 w 1489"/>
                <a:gd name="T83" fmla="*/ 576 h 621"/>
                <a:gd name="T84" fmla="*/ 257 w 1489"/>
                <a:gd name="T85" fmla="*/ 563 h 621"/>
                <a:gd name="T86" fmla="*/ 199 w 1489"/>
                <a:gd name="T87" fmla="*/ 612 h 621"/>
                <a:gd name="T88" fmla="*/ 137 w 1489"/>
                <a:gd name="T89" fmla="*/ 621 h 621"/>
                <a:gd name="T90" fmla="*/ 71 w 1489"/>
                <a:gd name="T91" fmla="*/ 605 h 621"/>
                <a:gd name="T92" fmla="*/ 0 w 1489"/>
                <a:gd name="T93" fmla="*/ 576 h 621"/>
                <a:gd name="T94" fmla="*/ 42 w 1489"/>
                <a:gd name="T95" fmla="*/ 269 h 621"/>
                <a:gd name="T96" fmla="*/ 106 w 1489"/>
                <a:gd name="T97" fmla="*/ 238 h 621"/>
                <a:gd name="T98" fmla="*/ 159 w 1489"/>
                <a:gd name="T99" fmla="*/ 191 h 621"/>
                <a:gd name="T100" fmla="*/ 208 w 1489"/>
                <a:gd name="T101" fmla="*/ 132 h 621"/>
                <a:gd name="T102" fmla="*/ 262 w 1489"/>
                <a:gd name="T103" fmla="*/ 76 h 621"/>
                <a:gd name="T104" fmla="*/ 333 w 1489"/>
                <a:gd name="T105" fmla="*/ 31 h 621"/>
                <a:gd name="T106" fmla="*/ 411 w 1489"/>
                <a:gd name="T107" fmla="*/ 7 h 621"/>
                <a:gd name="T108" fmla="*/ 499 w 1489"/>
                <a:gd name="T10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B0A29F04-856E-47DA-BE97-36BB5021C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6556" y="1001048"/>
              <a:ext cx="460794" cy="5174720"/>
            </a:xfrm>
            <a:custGeom>
              <a:avLst/>
              <a:gdLst>
                <a:gd name="T0" fmla="*/ 147 w 300"/>
                <a:gd name="T1" fmla="*/ 3238 h 3369"/>
                <a:gd name="T2" fmla="*/ 184 w 300"/>
                <a:gd name="T3" fmla="*/ 3277 h 3369"/>
                <a:gd name="T4" fmla="*/ 180 w 300"/>
                <a:gd name="T5" fmla="*/ 3309 h 3369"/>
                <a:gd name="T6" fmla="*/ 167 w 300"/>
                <a:gd name="T7" fmla="*/ 3360 h 3369"/>
                <a:gd name="T8" fmla="*/ 136 w 300"/>
                <a:gd name="T9" fmla="*/ 3340 h 3369"/>
                <a:gd name="T10" fmla="*/ 124 w 300"/>
                <a:gd name="T11" fmla="*/ 3251 h 3369"/>
                <a:gd name="T12" fmla="*/ 142 w 300"/>
                <a:gd name="T13" fmla="*/ 2813 h 3369"/>
                <a:gd name="T14" fmla="*/ 184 w 300"/>
                <a:gd name="T15" fmla="*/ 2884 h 3369"/>
                <a:gd name="T16" fmla="*/ 195 w 300"/>
                <a:gd name="T17" fmla="*/ 2986 h 3369"/>
                <a:gd name="T18" fmla="*/ 191 w 300"/>
                <a:gd name="T19" fmla="*/ 3087 h 3369"/>
                <a:gd name="T20" fmla="*/ 184 w 300"/>
                <a:gd name="T21" fmla="*/ 3140 h 3369"/>
                <a:gd name="T22" fmla="*/ 156 w 300"/>
                <a:gd name="T23" fmla="*/ 3082 h 3369"/>
                <a:gd name="T24" fmla="*/ 120 w 300"/>
                <a:gd name="T25" fmla="*/ 2986 h 3369"/>
                <a:gd name="T26" fmla="*/ 120 w 300"/>
                <a:gd name="T27" fmla="*/ 2857 h 3369"/>
                <a:gd name="T28" fmla="*/ 124 w 300"/>
                <a:gd name="T29" fmla="*/ 2386 h 3369"/>
                <a:gd name="T30" fmla="*/ 196 w 300"/>
                <a:gd name="T31" fmla="*/ 2449 h 3369"/>
                <a:gd name="T32" fmla="*/ 193 w 300"/>
                <a:gd name="T33" fmla="*/ 2666 h 3369"/>
                <a:gd name="T34" fmla="*/ 182 w 300"/>
                <a:gd name="T35" fmla="*/ 2658 h 3369"/>
                <a:gd name="T36" fmla="*/ 171 w 300"/>
                <a:gd name="T37" fmla="*/ 2649 h 3369"/>
                <a:gd name="T38" fmla="*/ 136 w 300"/>
                <a:gd name="T39" fmla="*/ 2626 h 3369"/>
                <a:gd name="T40" fmla="*/ 113 w 300"/>
                <a:gd name="T41" fmla="*/ 1866 h 3369"/>
                <a:gd name="T42" fmla="*/ 200 w 300"/>
                <a:gd name="T43" fmla="*/ 1931 h 3369"/>
                <a:gd name="T44" fmla="*/ 200 w 300"/>
                <a:gd name="T45" fmla="*/ 2067 h 3369"/>
                <a:gd name="T46" fmla="*/ 198 w 300"/>
                <a:gd name="T47" fmla="*/ 2215 h 3369"/>
                <a:gd name="T48" fmla="*/ 138 w 300"/>
                <a:gd name="T49" fmla="*/ 2213 h 3369"/>
                <a:gd name="T50" fmla="*/ 113 w 300"/>
                <a:gd name="T51" fmla="*/ 1866 h 3369"/>
                <a:gd name="T52" fmla="*/ 204 w 300"/>
                <a:gd name="T53" fmla="*/ 1709 h 3369"/>
                <a:gd name="T54" fmla="*/ 144 w 300"/>
                <a:gd name="T55" fmla="*/ 1693 h 3369"/>
                <a:gd name="T56" fmla="*/ 104 w 300"/>
                <a:gd name="T57" fmla="*/ 1357 h 3369"/>
                <a:gd name="T58" fmla="*/ 224 w 300"/>
                <a:gd name="T59" fmla="*/ 20 h 3369"/>
                <a:gd name="T60" fmla="*/ 287 w 300"/>
                <a:gd name="T61" fmla="*/ 89 h 3369"/>
                <a:gd name="T62" fmla="*/ 298 w 300"/>
                <a:gd name="T63" fmla="*/ 173 h 3369"/>
                <a:gd name="T64" fmla="*/ 260 w 300"/>
                <a:gd name="T65" fmla="*/ 242 h 3369"/>
                <a:gd name="T66" fmla="*/ 222 w 300"/>
                <a:gd name="T67" fmla="*/ 377 h 3369"/>
                <a:gd name="T68" fmla="*/ 218 w 300"/>
                <a:gd name="T69" fmla="*/ 640 h 3369"/>
                <a:gd name="T70" fmla="*/ 216 w 300"/>
                <a:gd name="T71" fmla="*/ 880 h 3369"/>
                <a:gd name="T72" fmla="*/ 213 w 300"/>
                <a:gd name="T73" fmla="*/ 1166 h 3369"/>
                <a:gd name="T74" fmla="*/ 96 w 300"/>
                <a:gd name="T75" fmla="*/ 958 h 3369"/>
                <a:gd name="T76" fmla="*/ 87 w 300"/>
                <a:gd name="T77" fmla="*/ 637 h 3369"/>
                <a:gd name="T78" fmla="*/ 82 w 300"/>
                <a:gd name="T79" fmla="*/ 380 h 3369"/>
                <a:gd name="T80" fmla="*/ 31 w 300"/>
                <a:gd name="T81" fmla="*/ 237 h 3369"/>
                <a:gd name="T82" fmla="*/ 0 w 300"/>
                <a:gd name="T83" fmla="*/ 155 h 3369"/>
                <a:gd name="T84" fmla="*/ 18 w 300"/>
                <a:gd name="T85" fmla="*/ 73 h 3369"/>
                <a:gd name="T86" fmla="*/ 85 w 300"/>
                <a:gd name="T87" fmla="*/ 15 h 3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0" h="3369">
                  <a:moveTo>
                    <a:pt x="127" y="3220"/>
                  </a:moveTo>
                  <a:lnTo>
                    <a:pt x="136" y="3227"/>
                  </a:lnTo>
                  <a:lnTo>
                    <a:pt x="147" y="3238"/>
                  </a:lnTo>
                  <a:lnTo>
                    <a:pt x="160" y="3251"/>
                  </a:lnTo>
                  <a:lnTo>
                    <a:pt x="173" y="3266"/>
                  </a:lnTo>
                  <a:lnTo>
                    <a:pt x="184" y="3277"/>
                  </a:lnTo>
                  <a:lnTo>
                    <a:pt x="182" y="3282"/>
                  </a:lnTo>
                  <a:lnTo>
                    <a:pt x="182" y="3293"/>
                  </a:lnTo>
                  <a:lnTo>
                    <a:pt x="180" y="3309"/>
                  </a:lnTo>
                  <a:lnTo>
                    <a:pt x="178" y="3327"/>
                  </a:lnTo>
                  <a:lnTo>
                    <a:pt x="175" y="3346"/>
                  </a:lnTo>
                  <a:lnTo>
                    <a:pt x="167" y="3360"/>
                  </a:lnTo>
                  <a:lnTo>
                    <a:pt x="156" y="3369"/>
                  </a:lnTo>
                  <a:lnTo>
                    <a:pt x="147" y="3358"/>
                  </a:lnTo>
                  <a:lnTo>
                    <a:pt x="136" y="3340"/>
                  </a:lnTo>
                  <a:lnTo>
                    <a:pt x="129" y="3313"/>
                  </a:lnTo>
                  <a:lnTo>
                    <a:pt x="125" y="3282"/>
                  </a:lnTo>
                  <a:lnTo>
                    <a:pt x="124" y="3251"/>
                  </a:lnTo>
                  <a:lnTo>
                    <a:pt x="127" y="3220"/>
                  </a:lnTo>
                  <a:close/>
                  <a:moveTo>
                    <a:pt x="120" y="2800"/>
                  </a:moveTo>
                  <a:lnTo>
                    <a:pt x="142" y="2813"/>
                  </a:lnTo>
                  <a:lnTo>
                    <a:pt x="160" y="2833"/>
                  </a:lnTo>
                  <a:lnTo>
                    <a:pt x="173" y="2857"/>
                  </a:lnTo>
                  <a:lnTo>
                    <a:pt x="184" y="2884"/>
                  </a:lnTo>
                  <a:lnTo>
                    <a:pt x="189" y="2917"/>
                  </a:lnTo>
                  <a:lnTo>
                    <a:pt x="193" y="2949"/>
                  </a:lnTo>
                  <a:lnTo>
                    <a:pt x="195" y="2986"/>
                  </a:lnTo>
                  <a:lnTo>
                    <a:pt x="195" y="3020"/>
                  </a:lnTo>
                  <a:lnTo>
                    <a:pt x="195" y="3055"/>
                  </a:lnTo>
                  <a:lnTo>
                    <a:pt x="191" y="3087"/>
                  </a:lnTo>
                  <a:lnTo>
                    <a:pt x="189" y="3118"/>
                  </a:lnTo>
                  <a:lnTo>
                    <a:pt x="187" y="3146"/>
                  </a:lnTo>
                  <a:lnTo>
                    <a:pt x="184" y="3140"/>
                  </a:lnTo>
                  <a:lnTo>
                    <a:pt x="176" y="3127"/>
                  </a:lnTo>
                  <a:lnTo>
                    <a:pt x="167" y="3107"/>
                  </a:lnTo>
                  <a:lnTo>
                    <a:pt x="156" y="3082"/>
                  </a:lnTo>
                  <a:lnTo>
                    <a:pt x="144" y="3053"/>
                  </a:lnTo>
                  <a:lnTo>
                    <a:pt x="131" y="3020"/>
                  </a:lnTo>
                  <a:lnTo>
                    <a:pt x="120" y="2986"/>
                  </a:lnTo>
                  <a:lnTo>
                    <a:pt x="120" y="2944"/>
                  </a:lnTo>
                  <a:lnTo>
                    <a:pt x="120" y="2904"/>
                  </a:lnTo>
                  <a:lnTo>
                    <a:pt x="120" y="2857"/>
                  </a:lnTo>
                  <a:lnTo>
                    <a:pt x="120" y="2800"/>
                  </a:lnTo>
                  <a:close/>
                  <a:moveTo>
                    <a:pt x="116" y="2386"/>
                  </a:moveTo>
                  <a:lnTo>
                    <a:pt x="124" y="2386"/>
                  </a:lnTo>
                  <a:lnTo>
                    <a:pt x="151" y="2407"/>
                  </a:lnTo>
                  <a:lnTo>
                    <a:pt x="176" y="2427"/>
                  </a:lnTo>
                  <a:lnTo>
                    <a:pt x="196" y="2449"/>
                  </a:lnTo>
                  <a:lnTo>
                    <a:pt x="195" y="2520"/>
                  </a:lnTo>
                  <a:lnTo>
                    <a:pt x="193" y="2593"/>
                  </a:lnTo>
                  <a:lnTo>
                    <a:pt x="193" y="2666"/>
                  </a:lnTo>
                  <a:lnTo>
                    <a:pt x="189" y="2664"/>
                  </a:lnTo>
                  <a:lnTo>
                    <a:pt x="185" y="2662"/>
                  </a:lnTo>
                  <a:lnTo>
                    <a:pt x="182" y="2658"/>
                  </a:lnTo>
                  <a:lnTo>
                    <a:pt x="178" y="2655"/>
                  </a:lnTo>
                  <a:lnTo>
                    <a:pt x="175" y="2653"/>
                  </a:lnTo>
                  <a:lnTo>
                    <a:pt x="171" y="2649"/>
                  </a:lnTo>
                  <a:lnTo>
                    <a:pt x="167" y="2649"/>
                  </a:lnTo>
                  <a:lnTo>
                    <a:pt x="151" y="2637"/>
                  </a:lnTo>
                  <a:lnTo>
                    <a:pt x="136" y="2626"/>
                  </a:lnTo>
                  <a:lnTo>
                    <a:pt x="120" y="2613"/>
                  </a:lnTo>
                  <a:lnTo>
                    <a:pt x="116" y="2386"/>
                  </a:lnTo>
                  <a:close/>
                  <a:moveTo>
                    <a:pt x="113" y="1866"/>
                  </a:moveTo>
                  <a:lnTo>
                    <a:pt x="156" y="1884"/>
                  </a:lnTo>
                  <a:lnTo>
                    <a:pt x="200" y="1902"/>
                  </a:lnTo>
                  <a:lnTo>
                    <a:pt x="200" y="1931"/>
                  </a:lnTo>
                  <a:lnTo>
                    <a:pt x="200" y="1971"/>
                  </a:lnTo>
                  <a:lnTo>
                    <a:pt x="202" y="2018"/>
                  </a:lnTo>
                  <a:lnTo>
                    <a:pt x="200" y="2067"/>
                  </a:lnTo>
                  <a:lnTo>
                    <a:pt x="200" y="2118"/>
                  </a:lnTo>
                  <a:lnTo>
                    <a:pt x="200" y="2169"/>
                  </a:lnTo>
                  <a:lnTo>
                    <a:pt x="198" y="2215"/>
                  </a:lnTo>
                  <a:lnTo>
                    <a:pt x="196" y="2253"/>
                  </a:lnTo>
                  <a:lnTo>
                    <a:pt x="169" y="2233"/>
                  </a:lnTo>
                  <a:lnTo>
                    <a:pt x="138" y="2213"/>
                  </a:lnTo>
                  <a:lnTo>
                    <a:pt x="113" y="2193"/>
                  </a:lnTo>
                  <a:lnTo>
                    <a:pt x="113" y="2029"/>
                  </a:lnTo>
                  <a:lnTo>
                    <a:pt x="113" y="1866"/>
                  </a:lnTo>
                  <a:close/>
                  <a:moveTo>
                    <a:pt x="104" y="1357"/>
                  </a:moveTo>
                  <a:lnTo>
                    <a:pt x="207" y="1362"/>
                  </a:lnTo>
                  <a:lnTo>
                    <a:pt x="204" y="1709"/>
                  </a:lnTo>
                  <a:lnTo>
                    <a:pt x="180" y="1706"/>
                  </a:lnTo>
                  <a:lnTo>
                    <a:pt x="160" y="1700"/>
                  </a:lnTo>
                  <a:lnTo>
                    <a:pt x="144" y="1693"/>
                  </a:lnTo>
                  <a:lnTo>
                    <a:pt x="127" y="1684"/>
                  </a:lnTo>
                  <a:lnTo>
                    <a:pt x="107" y="1677"/>
                  </a:lnTo>
                  <a:lnTo>
                    <a:pt x="104" y="1357"/>
                  </a:lnTo>
                  <a:close/>
                  <a:moveTo>
                    <a:pt x="156" y="0"/>
                  </a:moveTo>
                  <a:lnTo>
                    <a:pt x="193" y="7"/>
                  </a:lnTo>
                  <a:lnTo>
                    <a:pt x="224" y="20"/>
                  </a:lnTo>
                  <a:lnTo>
                    <a:pt x="251" y="38"/>
                  </a:lnTo>
                  <a:lnTo>
                    <a:pt x="271" y="62"/>
                  </a:lnTo>
                  <a:lnTo>
                    <a:pt x="287" y="89"/>
                  </a:lnTo>
                  <a:lnTo>
                    <a:pt x="296" y="120"/>
                  </a:lnTo>
                  <a:lnTo>
                    <a:pt x="300" y="153"/>
                  </a:lnTo>
                  <a:lnTo>
                    <a:pt x="298" y="173"/>
                  </a:lnTo>
                  <a:lnTo>
                    <a:pt x="289" y="197"/>
                  </a:lnTo>
                  <a:lnTo>
                    <a:pt x="276" y="220"/>
                  </a:lnTo>
                  <a:lnTo>
                    <a:pt x="260" y="242"/>
                  </a:lnTo>
                  <a:lnTo>
                    <a:pt x="244" y="260"/>
                  </a:lnTo>
                  <a:lnTo>
                    <a:pt x="224" y="273"/>
                  </a:lnTo>
                  <a:lnTo>
                    <a:pt x="222" y="377"/>
                  </a:lnTo>
                  <a:lnTo>
                    <a:pt x="222" y="471"/>
                  </a:lnTo>
                  <a:lnTo>
                    <a:pt x="220" y="557"/>
                  </a:lnTo>
                  <a:lnTo>
                    <a:pt x="218" y="640"/>
                  </a:lnTo>
                  <a:lnTo>
                    <a:pt x="218" y="718"/>
                  </a:lnTo>
                  <a:lnTo>
                    <a:pt x="216" y="798"/>
                  </a:lnTo>
                  <a:lnTo>
                    <a:pt x="216" y="880"/>
                  </a:lnTo>
                  <a:lnTo>
                    <a:pt x="215" y="967"/>
                  </a:lnTo>
                  <a:lnTo>
                    <a:pt x="213" y="1062"/>
                  </a:lnTo>
                  <a:lnTo>
                    <a:pt x="213" y="1166"/>
                  </a:lnTo>
                  <a:lnTo>
                    <a:pt x="100" y="1153"/>
                  </a:lnTo>
                  <a:lnTo>
                    <a:pt x="98" y="1051"/>
                  </a:lnTo>
                  <a:lnTo>
                    <a:pt x="96" y="958"/>
                  </a:lnTo>
                  <a:lnTo>
                    <a:pt x="95" y="873"/>
                  </a:lnTo>
                  <a:lnTo>
                    <a:pt x="93" y="793"/>
                  </a:lnTo>
                  <a:lnTo>
                    <a:pt x="87" y="637"/>
                  </a:lnTo>
                  <a:lnTo>
                    <a:pt x="85" y="557"/>
                  </a:lnTo>
                  <a:lnTo>
                    <a:pt x="84" y="471"/>
                  </a:lnTo>
                  <a:lnTo>
                    <a:pt x="82" y="380"/>
                  </a:lnTo>
                  <a:lnTo>
                    <a:pt x="80" y="277"/>
                  </a:lnTo>
                  <a:lnTo>
                    <a:pt x="53" y="258"/>
                  </a:lnTo>
                  <a:lnTo>
                    <a:pt x="31" y="237"/>
                  </a:lnTo>
                  <a:lnTo>
                    <a:pt x="16" y="211"/>
                  </a:lnTo>
                  <a:lnTo>
                    <a:pt x="5" y="184"/>
                  </a:lnTo>
                  <a:lnTo>
                    <a:pt x="0" y="155"/>
                  </a:lnTo>
                  <a:lnTo>
                    <a:pt x="0" y="127"/>
                  </a:lnTo>
                  <a:lnTo>
                    <a:pt x="7" y="98"/>
                  </a:lnTo>
                  <a:lnTo>
                    <a:pt x="18" y="73"/>
                  </a:lnTo>
                  <a:lnTo>
                    <a:pt x="35" y="49"/>
                  </a:lnTo>
                  <a:lnTo>
                    <a:pt x="56" y="29"/>
                  </a:lnTo>
                  <a:lnTo>
                    <a:pt x="85" y="15"/>
                  </a:lnTo>
                  <a:lnTo>
                    <a:pt x="118" y="4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sp>
        <p:nvSpPr>
          <p:cNvPr id="82" name="Freeform 36">
            <a:extLst>
              <a:ext uri="{FF2B5EF4-FFF2-40B4-BE49-F238E27FC236}">
                <a16:creationId xmlns:a16="http://schemas.microsoft.com/office/drawing/2014/main" id="{53AEA272-E1AB-4A1F-8B1D-81183DA05032}"/>
              </a:ext>
            </a:extLst>
          </p:cNvPr>
          <p:cNvSpPr>
            <a:spLocks noEditPoints="1"/>
          </p:cNvSpPr>
          <p:nvPr/>
        </p:nvSpPr>
        <p:spPr bwMode="auto">
          <a:xfrm>
            <a:off x="9588015" y="5517559"/>
            <a:ext cx="312769" cy="337229"/>
          </a:xfrm>
          <a:custGeom>
            <a:avLst/>
            <a:gdLst>
              <a:gd name="T0" fmla="*/ 1409 w 3363"/>
              <a:gd name="T1" fmla="*/ 1886 h 3626"/>
              <a:gd name="T2" fmla="*/ 1554 w 3363"/>
              <a:gd name="T3" fmla="*/ 2044 h 3626"/>
              <a:gd name="T4" fmla="*/ 972 w 3363"/>
              <a:gd name="T5" fmla="*/ 2917 h 3626"/>
              <a:gd name="T6" fmla="*/ 852 w 3363"/>
              <a:gd name="T7" fmla="*/ 3126 h 3626"/>
              <a:gd name="T8" fmla="*/ 820 w 3363"/>
              <a:gd name="T9" fmla="*/ 3247 h 3626"/>
              <a:gd name="T10" fmla="*/ 836 w 3363"/>
              <a:gd name="T11" fmla="*/ 3317 h 3626"/>
              <a:gd name="T12" fmla="*/ 850 w 3363"/>
              <a:gd name="T13" fmla="*/ 3389 h 3626"/>
              <a:gd name="T14" fmla="*/ 829 w 3363"/>
              <a:gd name="T15" fmla="*/ 3475 h 3626"/>
              <a:gd name="T16" fmla="*/ 761 w 3363"/>
              <a:gd name="T17" fmla="*/ 3557 h 3626"/>
              <a:gd name="T18" fmla="*/ 656 w 3363"/>
              <a:gd name="T19" fmla="*/ 3607 h 3626"/>
              <a:gd name="T20" fmla="*/ 538 w 3363"/>
              <a:gd name="T21" fmla="*/ 3626 h 3626"/>
              <a:gd name="T22" fmla="*/ 436 w 3363"/>
              <a:gd name="T23" fmla="*/ 3602 h 3626"/>
              <a:gd name="T24" fmla="*/ 374 w 3363"/>
              <a:gd name="T25" fmla="*/ 3520 h 3626"/>
              <a:gd name="T26" fmla="*/ 358 w 3363"/>
              <a:gd name="T27" fmla="*/ 3413 h 3626"/>
              <a:gd name="T28" fmla="*/ 361 w 3363"/>
              <a:gd name="T29" fmla="*/ 3322 h 3626"/>
              <a:gd name="T30" fmla="*/ 338 w 3363"/>
              <a:gd name="T31" fmla="*/ 3238 h 3626"/>
              <a:gd name="T32" fmla="*/ 278 w 3363"/>
              <a:gd name="T33" fmla="*/ 3184 h 3626"/>
              <a:gd name="T34" fmla="*/ 198 w 3363"/>
              <a:gd name="T35" fmla="*/ 3138 h 3626"/>
              <a:gd name="T36" fmla="*/ 112 w 3363"/>
              <a:gd name="T37" fmla="*/ 3095 h 3626"/>
              <a:gd name="T38" fmla="*/ 41 w 3363"/>
              <a:gd name="T39" fmla="*/ 3040 h 3626"/>
              <a:gd name="T40" fmla="*/ 1 w 3363"/>
              <a:gd name="T41" fmla="*/ 2964 h 3626"/>
              <a:gd name="T42" fmla="*/ 12 w 3363"/>
              <a:gd name="T43" fmla="*/ 2855 h 3626"/>
              <a:gd name="T44" fmla="*/ 74 w 3363"/>
              <a:gd name="T45" fmla="*/ 2747 h 3626"/>
              <a:gd name="T46" fmla="*/ 170 w 3363"/>
              <a:gd name="T47" fmla="*/ 2702 h 3626"/>
              <a:gd name="T48" fmla="*/ 289 w 3363"/>
              <a:gd name="T49" fmla="*/ 2684 h 3626"/>
              <a:gd name="T50" fmla="*/ 412 w 3363"/>
              <a:gd name="T51" fmla="*/ 2660 h 3626"/>
              <a:gd name="T52" fmla="*/ 585 w 3363"/>
              <a:gd name="T53" fmla="*/ 2573 h 3626"/>
              <a:gd name="T54" fmla="*/ 760 w 3363"/>
              <a:gd name="T55" fmla="*/ 2437 h 3626"/>
              <a:gd name="T56" fmla="*/ 941 w 3363"/>
              <a:gd name="T57" fmla="*/ 2282 h 3626"/>
              <a:gd name="T58" fmla="*/ 1136 w 3363"/>
              <a:gd name="T59" fmla="*/ 2066 h 3626"/>
              <a:gd name="T60" fmla="*/ 1316 w 3363"/>
              <a:gd name="T61" fmla="*/ 1831 h 3626"/>
              <a:gd name="T62" fmla="*/ 2690 w 3363"/>
              <a:gd name="T63" fmla="*/ 9 h 3626"/>
              <a:gd name="T64" fmla="*/ 2761 w 3363"/>
              <a:gd name="T65" fmla="*/ 57 h 3626"/>
              <a:gd name="T66" fmla="*/ 2796 w 3363"/>
              <a:gd name="T67" fmla="*/ 138 h 3626"/>
              <a:gd name="T68" fmla="*/ 2814 w 3363"/>
              <a:gd name="T69" fmla="*/ 249 h 3626"/>
              <a:gd name="T70" fmla="*/ 2905 w 3363"/>
              <a:gd name="T71" fmla="*/ 282 h 3626"/>
              <a:gd name="T72" fmla="*/ 2990 w 3363"/>
              <a:gd name="T73" fmla="*/ 238 h 3626"/>
              <a:gd name="T74" fmla="*/ 3081 w 3363"/>
              <a:gd name="T75" fmla="*/ 184 h 3626"/>
              <a:gd name="T76" fmla="*/ 3200 w 3363"/>
              <a:gd name="T77" fmla="*/ 189 h 3626"/>
              <a:gd name="T78" fmla="*/ 3296 w 3363"/>
              <a:gd name="T79" fmla="*/ 255 h 3626"/>
              <a:gd name="T80" fmla="*/ 3354 w 3363"/>
              <a:gd name="T81" fmla="*/ 366 h 3626"/>
              <a:gd name="T82" fmla="*/ 3356 w 3363"/>
              <a:gd name="T83" fmla="*/ 526 h 3626"/>
              <a:gd name="T84" fmla="*/ 3301 w 3363"/>
              <a:gd name="T85" fmla="*/ 624 h 3626"/>
              <a:gd name="T86" fmla="*/ 3205 w 3363"/>
              <a:gd name="T87" fmla="*/ 680 h 3626"/>
              <a:gd name="T88" fmla="*/ 3094 w 3363"/>
              <a:gd name="T89" fmla="*/ 689 h 3626"/>
              <a:gd name="T90" fmla="*/ 2994 w 3363"/>
              <a:gd name="T91" fmla="*/ 644 h 3626"/>
              <a:gd name="T92" fmla="*/ 2883 w 3363"/>
              <a:gd name="T93" fmla="*/ 575 h 3626"/>
              <a:gd name="T94" fmla="*/ 2712 w 3363"/>
              <a:gd name="T95" fmla="*/ 607 h 3626"/>
              <a:gd name="T96" fmla="*/ 2570 w 3363"/>
              <a:gd name="T97" fmla="*/ 695 h 3626"/>
              <a:gd name="T98" fmla="*/ 2454 w 3363"/>
              <a:gd name="T99" fmla="*/ 815 h 3626"/>
              <a:gd name="T100" fmla="*/ 2354 w 3363"/>
              <a:gd name="T101" fmla="*/ 949 h 3626"/>
              <a:gd name="T102" fmla="*/ 2267 w 3363"/>
              <a:gd name="T103" fmla="*/ 1073 h 3626"/>
              <a:gd name="T104" fmla="*/ 1698 w 3363"/>
              <a:gd name="T105" fmla="*/ 1762 h 3626"/>
              <a:gd name="T106" fmla="*/ 1465 w 3363"/>
              <a:gd name="T107" fmla="*/ 1769 h 3626"/>
              <a:gd name="T108" fmla="*/ 1625 w 3363"/>
              <a:gd name="T109" fmla="*/ 1426 h 3626"/>
              <a:gd name="T110" fmla="*/ 1823 w 3363"/>
              <a:gd name="T111" fmla="*/ 1177 h 3626"/>
              <a:gd name="T112" fmla="*/ 2390 w 3363"/>
              <a:gd name="T113" fmla="*/ 369 h 3626"/>
              <a:gd name="T114" fmla="*/ 2416 w 3363"/>
              <a:gd name="T115" fmla="*/ 304 h 3626"/>
              <a:gd name="T116" fmla="*/ 2405 w 3363"/>
              <a:gd name="T117" fmla="*/ 231 h 3626"/>
              <a:gd name="T118" fmla="*/ 2400 w 3363"/>
              <a:gd name="T119" fmla="*/ 157 h 3626"/>
              <a:gd name="T120" fmla="*/ 2440 w 3363"/>
              <a:gd name="T121" fmla="*/ 82 h 3626"/>
              <a:gd name="T122" fmla="*/ 2610 w 3363"/>
              <a:gd name="T123" fmla="*/ 0 h 3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3" h="3626">
                <a:moveTo>
                  <a:pt x="1316" y="1831"/>
                </a:moveTo>
                <a:lnTo>
                  <a:pt x="1345" y="1926"/>
                </a:lnTo>
                <a:lnTo>
                  <a:pt x="1409" y="1886"/>
                </a:lnTo>
                <a:lnTo>
                  <a:pt x="1429" y="1946"/>
                </a:lnTo>
                <a:lnTo>
                  <a:pt x="1552" y="1929"/>
                </a:lnTo>
                <a:lnTo>
                  <a:pt x="1554" y="2044"/>
                </a:lnTo>
                <a:lnTo>
                  <a:pt x="1283" y="2446"/>
                </a:lnTo>
                <a:lnTo>
                  <a:pt x="1012" y="2853"/>
                </a:lnTo>
                <a:lnTo>
                  <a:pt x="972" y="2917"/>
                </a:lnTo>
                <a:lnTo>
                  <a:pt x="929" y="2984"/>
                </a:lnTo>
                <a:lnTo>
                  <a:pt x="887" y="3053"/>
                </a:lnTo>
                <a:lnTo>
                  <a:pt x="852" y="3126"/>
                </a:lnTo>
                <a:lnTo>
                  <a:pt x="825" y="3197"/>
                </a:lnTo>
                <a:lnTo>
                  <a:pt x="820" y="3224"/>
                </a:lnTo>
                <a:lnTo>
                  <a:pt x="820" y="3247"/>
                </a:lnTo>
                <a:lnTo>
                  <a:pt x="823" y="3271"/>
                </a:lnTo>
                <a:lnTo>
                  <a:pt x="829" y="3295"/>
                </a:lnTo>
                <a:lnTo>
                  <a:pt x="836" y="3317"/>
                </a:lnTo>
                <a:lnTo>
                  <a:pt x="841" y="3340"/>
                </a:lnTo>
                <a:lnTo>
                  <a:pt x="847" y="3364"/>
                </a:lnTo>
                <a:lnTo>
                  <a:pt x="850" y="3389"/>
                </a:lnTo>
                <a:lnTo>
                  <a:pt x="849" y="3415"/>
                </a:lnTo>
                <a:lnTo>
                  <a:pt x="841" y="3444"/>
                </a:lnTo>
                <a:lnTo>
                  <a:pt x="829" y="3475"/>
                </a:lnTo>
                <a:lnTo>
                  <a:pt x="809" y="3509"/>
                </a:lnTo>
                <a:lnTo>
                  <a:pt x="789" y="3533"/>
                </a:lnTo>
                <a:lnTo>
                  <a:pt x="761" y="3557"/>
                </a:lnTo>
                <a:lnTo>
                  <a:pt x="729" y="3577"/>
                </a:lnTo>
                <a:lnTo>
                  <a:pt x="694" y="3593"/>
                </a:lnTo>
                <a:lnTo>
                  <a:pt x="656" y="3607"/>
                </a:lnTo>
                <a:lnTo>
                  <a:pt x="616" y="3617"/>
                </a:lnTo>
                <a:lnTo>
                  <a:pt x="576" y="3624"/>
                </a:lnTo>
                <a:lnTo>
                  <a:pt x="538" y="3626"/>
                </a:lnTo>
                <a:lnTo>
                  <a:pt x="501" y="3622"/>
                </a:lnTo>
                <a:lnTo>
                  <a:pt x="467" y="3615"/>
                </a:lnTo>
                <a:lnTo>
                  <a:pt x="436" y="3602"/>
                </a:lnTo>
                <a:lnTo>
                  <a:pt x="412" y="3586"/>
                </a:lnTo>
                <a:lnTo>
                  <a:pt x="392" y="3560"/>
                </a:lnTo>
                <a:lnTo>
                  <a:pt x="374" y="3520"/>
                </a:lnTo>
                <a:lnTo>
                  <a:pt x="363" y="3482"/>
                </a:lnTo>
                <a:lnTo>
                  <a:pt x="358" y="3446"/>
                </a:lnTo>
                <a:lnTo>
                  <a:pt x="358" y="3413"/>
                </a:lnTo>
                <a:lnTo>
                  <a:pt x="358" y="3382"/>
                </a:lnTo>
                <a:lnTo>
                  <a:pt x="361" y="3351"/>
                </a:lnTo>
                <a:lnTo>
                  <a:pt x="361" y="3322"/>
                </a:lnTo>
                <a:lnTo>
                  <a:pt x="358" y="3291"/>
                </a:lnTo>
                <a:lnTo>
                  <a:pt x="349" y="3262"/>
                </a:lnTo>
                <a:lnTo>
                  <a:pt x="338" y="3238"/>
                </a:lnTo>
                <a:lnTo>
                  <a:pt x="321" y="3218"/>
                </a:lnTo>
                <a:lnTo>
                  <a:pt x="301" y="3200"/>
                </a:lnTo>
                <a:lnTo>
                  <a:pt x="278" y="3184"/>
                </a:lnTo>
                <a:lnTo>
                  <a:pt x="252" y="3167"/>
                </a:lnTo>
                <a:lnTo>
                  <a:pt x="225" y="3153"/>
                </a:lnTo>
                <a:lnTo>
                  <a:pt x="198" y="3138"/>
                </a:lnTo>
                <a:lnTo>
                  <a:pt x="169" y="3126"/>
                </a:lnTo>
                <a:lnTo>
                  <a:pt x="140" y="3111"/>
                </a:lnTo>
                <a:lnTo>
                  <a:pt x="112" y="3095"/>
                </a:lnTo>
                <a:lnTo>
                  <a:pt x="87" y="3078"/>
                </a:lnTo>
                <a:lnTo>
                  <a:pt x="61" y="3060"/>
                </a:lnTo>
                <a:lnTo>
                  <a:pt x="41" y="3040"/>
                </a:lnTo>
                <a:lnTo>
                  <a:pt x="23" y="3017"/>
                </a:lnTo>
                <a:lnTo>
                  <a:pt x="10" y="2991"/>
                </a:lnTo>
                <a:lnTo>
                  <a:pt x="1" y="2964"/>
                </a:lnTo>
                <a:lnTo>
                  <a:pt x="0" y="2931"/>
                </a:lnTo>
                <a:lnTo>
                  <a:pt x="1" y="2895"/>
                </a:lnTo>
                <a:lnTo>
                  <a:pt x="12" y="2855"/>
                </a:lnTo>
                <a:lnTo>
                  <a:pt x="29" y="2809"/>
                </a:lnTo>
                <a:lnTo>
                  <a:pt x="49" y="2775"/>
                </a:lnTo>
                <a:lnTo>
                  <a:pt x="74" y="2747"/>
                </a:lnTo>
                <a:lnTo>
                  <a:pt x="101" y="2727"/>
                </a:lnTo>
                <a:lnTo>
                  <a:pt x="134" y="2713"/>
                </a:lnTo>
                <a:lnTo>
                  <a:pt x="170" y="2702"/>
                </a:lnTo>
                <a:lnTo>
                  <a:pt x="209" y="2695"/>
                </a:lnTo>
                <a:lnTo>
                  <a:pt x="247" y="2689"/>
                </a:lnTo>
                <a:lnTo>
                  <a:pt x="289" y="2684"/>
                </a:lnTo>
                <a:lnTo>
                  <a:pt x="330" y="2678"/>
                </a:lnTo>
                <a:lnTo>
                  <a:pt x="372" y="2671"/>
                </a:lnTo>
                <a:lnTo>
                  <a:pt x="412" y="2660"/>
                </a:lnTo>
                <a:lnTo>
                  <a:pt x="469" y="2640"/>
                </a:lnTo>
                <a:lnTo>
                  <a:pt x="527" y="2609"/>
                </a:lnTo>
                <a:lnTo>
                  <a:pt x="585" y="2573"/>
                </a:lnTo>
                <a:lnTo>
                  <a:pt x="643" y="2529"/>
                </a:lnTo>
                <a:lnTo>
                  <a:pt x="701" y="2484"/>
                </a:lnTo>
                <a:lnTo>
                  <a:pt x="760" y="2437"/>
                </a:lnTo>
                <a:lnTo>
                  <a:pt x="816" y="2389"/>
                </a:lnTo>
                <a:lnTo>
                  <a:pt x="869" y="2346"/>
                </a:lnTo>
                <a:lnTo>
                  <a:pt x="941" y="2282"/>
                </a:lnTo>
                <a:lnTo>
                  <a:pt x="1009" y="2215"/>
                </a:lnTo>
                <a:lnTo>
                  <a:pt x="1074" y="2142"/>
                </a:lnTo>
                <a:lnTo>
                  <a:pt x="1136" y="2066"/>
                </a:lnTo>
                <a:lnTo>
                  <a:pt x="1196" y="1989"/>
                </a:lnTo>
                <a:lnTo>
                  <a:pt x="1252" y="1913"/>
                </a:lnTo>
                <a:lnTo>
                  <a:pt x="1316" y="1831"/>
                </a:lnTo>
                <a:close/>
                <a:moveTo>
                  <a:pt x="2610" y="0"/>
                </a:moveTo>
                <a:lnTo>
                  <a:pt x="2654" y="2"/>
                </a:lnTo>
                <a:lnTo>
                  <a:pt x="2690" y="9"/>
                </a:lnTo>
                <a:lnTo>
                  <a:pt x="2720" y="20"/>
                </a:lnTo>
                <a:lnTo>
                  <a:pt x="2743" y="37"/>
                </a:lnTo>
                <a:lnTo>
                  <a:pt x="2761" y="57"/>
                </a:lnTo>
                <a:lnTo>
                  <a:pt x="2776" y="80"/>
                </a:lnTo>
                <a:lnTo>
                  <a:pt x="2787" y="107"/>
                </a:lnTo>
                <a:lnTo>
                  <a:pt x="2796" y="138"/>
                </a:lnTo>
                <a:lnTo>
                  <a:pt x="2803" y="173"/>
                </a:lnTo>
                <a:lnTo>
                  <a:pt x="2809" y="209"/>
                </a:lnTo>
                <a:lnTo>
                  <a:pt x="2814" y="249"/>
                </a:lnTo>
                <a:lnTo>
                  <a:pt x="2841" y="266"/>
                </a:lnTo>
                <a:lnTo>
                  <a:pt x="2872" y="278"/>
                </a:lnTo>
                <a:lnTo>
                  <a:pt x="2905" y="282"/>
                </a:lnTo>
                <a:lnTo>
                  <a:pt x="2940" y="278"/>
                </a:lnTo>
                <a:lnTo>
                  <a:pt x="2976" y="266"/>
                </a:lnTo>
                <a:lnTo>
                  <a:pt x="2990" y="238"/>
                </a:lnTo>
                <a:lnTo>
                  <a:pt x="3016" y="215"/>
                </a:lnTo>
                <a:lnTo>
                  <a:pt x="3047" y="197"/>
                </a:lnTo>
                <a:lnTo>
                  <a:pt x="3081" y="184"/>
                </a:lnTo>
                <a:lnTo>
                  <a:pt x="3120" y="177"/>
                </a:lnTo>
                <a:lnTo>
                  <a:pt x="3160" y="178"/>
                </a:lnTo>
                <a:lnTo>
                  <a:pt x="3200" y="189"/>
                </a:lnTo>
                <a:lnTo>
                  <a:pt x="3234" y="206"/>
                </a:lnTo>
                <a:lnTo>
                  <a:pt x="3267" y="227"/>
                </a:lnTo>
                <a:lnTo>
                  <a:pt x="3296" y="255"/>
                </a:lnTo>
                <a:lnTo>
                  <a:pt x="3320" y="287"/>
                </a:lnTo>
                <a:lnTo>
                  <a:pt x="3340" y="324"/>
                </a:lnTo>
                <a:lnTo>
                  <a:pt x="3354" y="366"/>
                </a:lnTo>
                <a:lnTo>
                  <a:pt x="3361" y="415"/>
                </a:lnTo>
                <a:lnTo>
                  <a:pt x="3363" y="467"/>
                </a:lnTo>
                <a:lnTo>
                  <a:pt x="3356" y="526"/>
                </a:lnTo>
                <a:lnTo>
                  <a:pt x="3343" y="562"/>
                </a:lnTo>
                <a:lnTo>
                  <a:pt x="3325" y="597"/>
                </a:lnTo>
                <a:lnTo>
                  <a:pt x="3301" y="624"/>
                </a:lnTo>
                <a:lnTo>
                  <a:pt x="3272" y="647"/>
                </a:lnTo>
                <a:lnTo>
                  <a:pt x="3241" y="667"/>
                </a:lnTo>
                <a:lnTo>
                  <a:pt x="3205" y="680"/>
                </a:lnTo>
                <a:lnTo>
                  <a:pt x="3169" y="689"/>
                </a:lnTo>
                <a:lnTo>
                  <a:pt x="3132" y="693"/>
                </a:lnTo>
                <a:lnTo>
                  <a:pt x="3094" y="689"/>
                </a:lnTo>
                <a:lnTo>
                  <a:pt x="3058" y="680"/>
                </a:lnTo>
                <a:lnTo>
                  <a:pt x="3025" y="666"/>
                </a:lnTo>
                <a:lnTo>
                  <a:pt x="2994" y="644"/>
                </a:lnTo>
                <a:lnTo>
                  <a:pt x="2969" y="617"/>
                </a:lnTo>
                <a:lnTo>
                  <a:pt x="2947" y="582"/>
                </a:lnTo>
                <a:lnTo>
                  <a:pt x="2883" y="575"/>
                </a:lnTo>
                <a:lnTo>
                  <a:pt x="2821" y="578"/>
                </a:lnTo>
                <a:lnTo>
                  <a:pt x="2765" y="589"/>
                </a:lnTo>
                <a:lnTo>
                  <a:pt x="2712" y="607"/>
                </a:lnTo>
                <a:lnTo>
                  <a:pt x="2661" y="631"/>
                </a:lnTo>
                <a:lnTo>
                  <a:pt x="2614" y="660"/>
                </a:lnTo>
                <a:lnTo>
                  <a:pt x="2570" y="695"/>
                </a:lnTo>
                <a:lnTo>
                  <a:pt x="2529" y="731"/>
                </a:lnTo>
                <a:lnTo>
                  <a:pt x="2490" y="773"/>
                </a:lnTo>
                <a:lnTo>
                  <a:pt x="2454" y="815"/>
                </a:lnTo>
                <a:lnTo>
                  <a:pt x="2420" y="858"/>
                </a:lnTo>
                <a:lnTo>
                  <a:pt x="2385" y="904"/>
                </a:lnTo>
                <a:lnTo>
                  <a:pt x="2354" y="949"/>
                </a:lnTo>
                <a:lnTo>
                  <a:pt x="2325" y="993"/>
                </a:lnTo>
                <a:lnTo>
                  <a:pt x="2296" y="1035"/>
                </a:lnTo>
                <a:lnTo>
                  <a:pt x="2267" y="1073"/>
                </a:lnTo>
                <a:lnTo>
                  <a:pt x="2060" y="1326"/>
                </a:lnTo>
                <a:lnTo>
                  <a:pt x="1692" y="1844"/>
                </a:lnTo>
                <a:lnTo>
                  <a:pt x="1698" y="1762"/>
                </a:lnTo>
                <a:lnTo>
                  <a:pt x="1565" y="1793"/>
                </a:lnTo>
                <a:lnTo>
                  <a:pt x="1541" y="1713"/>
                </a:lnTo>
                <a:lnTo>
                  <a:pt x="1465" y="1769"/>
                </a:lnTo>
                <a:lnTo>
                  <a:pt x="1441" y="1669"/>
                </a:lnTo>
                <a:lnTo>
                  <a:pt x="1534" y="1549"/>
                </a:lnTo>
                <a:lnTo>
                  <a:pt x="1625" y="1426"/>
                </a:lnTo>
                <a:lnTo>
                  <a:pt x="1689" y="1338"/>
                </a:lnTo>
                <a:lnTo>
                  <a:pt x="1756" y="1257"/>
                </a:lnTo>
                <a:lnTo>
                  <a:pt x="1823" y="1177"/>
                </a:lnTo>
                <a:lnTo>
                  <a:pt x="1890" y="1093"/>
                </a:lnTo>
                <a:lnTo>
                  <a:pt x="2183" y="689"/>
                </a:lnTo>
                <a:lnTo>
                  <a:pt x="2390" y="369"/>
                </a:lnTo>
                <a:lnTo>
                  <a:pt x="2405" y="349"/>
                </a:lnTo>
                <a:lnTo>
                  <a:pt x="2412" y="327"/>
                </a:lnTo>
                <a:lnTo>
                  <a:pt x="2416" y="304"/>
                </a:lnTo>
                <a:lnTo>
                  <a:pt x="2414" y="280"/>
                </a:lnTo>
                <a:lnTo>
                  <a:pt x="2410" y="257"/>
                </a:lnTo>
                <a:lnTo>
                  <a:pt x="2405" y="231"/>
                </a:lnTo>
                <a:lnTo>
                  <a:pt x="2401" y="207"/>
                </a:lnTo>
                <a:lnTo>
                  <a:pt x="2400" y="182"/>
                </a:lnTo>
                <a:lnTo>
                  <a:pt x="2400" y="157"/>
                </a:lnTo>
                <a:lnTo>
                  <a:pt x="2407" y="131"/>
                </a:lnTo>
                <a:lnTo>
                  <a:pt x="2420" y="106"/>
                </a:lnTo>
                <a:lnTo>
                  <a:pt x="2440" y="82"/>
                </a:lnTo>
                <a:lnTo>
                  <a:pt x="2470" y="57"/>
                </a:lnTo>
                <a:lnTo>
                  <a:pt x="2510" y="33"/>
                </a:lnTo>
                <a:lnTo>
                  <a:pt x="261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3" name="Oval 19">
            <a:extLst>
              <a:ext uri="{FF2B5EF4-FFF2-40B4-BE49-F238E27FC236}">
                <a16:creationId xmlns:a16="http://schemas.microsoft.com/office/drawing/2014/main" id="{E9CFB870-AA76-4AE8-9464-C4E5358CCF13}"/>
              </a:ext>
            </a:extLst>
          </p:cNvPr>
          <p:cNvSpPr/>
          <p:nvPr/>
        </p:nvSpPr>
        <p:spPr>
          <a:xfrm rot="7840081">
            <a:off x="7388589" y="357113"/>
            <a:ext cx="302849" cy="258340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Oval 12287">
            <a:extLst>
              <a:ext uri="{FF2B5EF4-FFF2-40B4-BE49-F238E27FC236}">
                <a16:creationId xmlns:a16="http://schemas.microsoft.com/office/drawing/2014/main" id="{8EFC90EE-3658-4F22-A7BE-48F713FF92C1}"/>
              </a:ext>
            </a:extLst>
          </p:cNvPr>
          <p:cNvSpPr/>
          <p:nvPr/>
        </p:nvSpPr>
        <p:spPr>
          <a:xfrm>
            <a:off x="7463557" y="5108094"/>
            <a:ext cx="325368" cy="32417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5" name="Parallelogram 8">
            <a:extLst>
              <a:ext uri="{FF2B5EF4-FFF2-40B4-BE49-F238E27FC236}">
                <a16:creationId xmlns:a16="http://schemas.microsoft.com/office/drawing/2014/main" id="{BAC9D37A-D27E-48E7-B544-EDF7E1F1AFFA}"/>
              </a:ext>
            </a:extLst>
          </p:cNvPr>
          <p:cNvSpPr/>
          <p:nvPr/>
        </p:nvSpPr>
        <p:spPr>
          <a:xfrm>
            <a:off x="11361206" y="6256765"/>
            <a:ext cx="315238" cy="192287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CEC686-DE83-47EF-9322-BEEC95003710}"/>
              </a:ext>
            </a:extLst>
          </p:cNvPr>
          <p:cNvSpPr txBox="1"/>
          <p:nvPr/>
        </p:nvSpPr>
        <p:spPr>
          <a:xfrm>
            <a:off x="13251" y="-2137"/>
            <a:ext cx="5237477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3600" b="1" dirty="0">
                <a:solidFill>
                  <a:schemeClr val="bg1"/>
                </a:solidFill>
                <a:cs typeface="Arial" pitchFamily="34" charset="0"/>
              </a:rPr>
              <a:t>CLASSIFICAÇÃO DE MODELOS CARDÍACOS TRIDIMENSIONAIS RELACIONADA À PRESENÇA OU À AUSÊNCIA DE CARDIOMIOPATIA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19011A-2ACF-41C8-AB4A-2A7E5CEFD727}"/>
              </a:ext>
            </a:extLst>
          </p:cNvPr>
          <p:cNvSpPr txBox="1"/>
          <p:nvPr/>
        </p:nvSpPr>
        <p:spPr>
          <a:xfrm>
            <a:off x="0" y="5574559"/>
            <a:ext cx="523747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b="1" dirty="0">
                <a:solidFill>
                  <a:schemeClr val="bg1"/>
                </a:solidFill>
                <a:cs typeface="Arial" pitchFamily="34" charset="0"/>
              </a:rPr>
              <a:t>Diego P. </a:t>
            </a:r>
            <a:r>
              <a:rPr lang="pt-BR" altLang="ko-KR" b="1" dirty="0" err="1">
                <a:solidFill>
                  <a:schemeClr val="bg1"/>
                </a:solidFill>
                <a:cs typeface="Arial" pitchFamily="34" charset="0"/>
              </a:rPr>
              <a:t>Dedize</a:t>
            </a:r>
            <a:endParaRPr lang="pt-BR" altLang="ko-KR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pt-BR" altLang="ko-KR" b="1" dirty="0">
                <a:solidFill>
                  <a:schemeClr val="bg1"/>
                </a:solidFill>
                <a:cs typeface="Arial" pitchFamily="34" charset="0"/>
              </a:rPr>
              <a:t>Luiz Gustavo A. Silva</a:t>
            </a:r>
          </a:p>
          <a:p>
            <a:r>
              <a:rPr lang="pt-BR" altLang="ko-KR" b="1" dirty="0">
                <a:solidFill>
                  <a:schemeClr val="bg1"/>
                </a:solidFill>
                <a:cs typeface="Arial" pitchFamily="34" charset="0"/>
              </a:rPr>
              <a:t>Johnny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Demetrius</a:t>
            </a:r>
          </a:p>
          <a:p>
            <a:r>
              <a:rPr lang="pt-BR" altLang="ko-KR" b="1" dirty="0">
                <a:solidFill>
                  <a:schemeClr val="bg1"/>
                </a:solidFill>
                <a:cs typeface="Arial" pitchFamily="34" charset="0"/>
              </a:rPr>
              <a:t>Vagner M. Gonçalves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3AFD7C-4E63-459C-B7B7-E61D0D351B05}"/>
              </a:ext>
            </a:extLst>
          </p:cNvPr>
          <p:cNvSpPr txBox="1"/>
          <p:nvPr/>
        </p:nvSpPr>
        <p:spPr>
          <a:xfrm>
            <a:off x="0" y="4601195"/>
            <a:ext cx="52507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b="1" dirty="0">
                <a:solidFill>
                  <a:schemeClr val="bg1"/>
                </a:solidFill>
                <a:cs typeface="Arial" pitchFamily="34" charset="0"/>
              </a:rPr>
              <a:t>SIN5007 – Reconhecimento de Padrões</a:t>
            </a:r>
          </a:p>
          <a:p>
            <a:r>
              <a:rPr lang="pt-BR" altLang="ko-KR" b="1" dirty="0">
                <a:solidFill>
                  <a:schemeClr val="bg1"/>
                </a:solidFill>
                <a:cs typeface="Arial" pitchFamily="34" charset="0"/>
              </a:rPr>
              <a:t>1º sem. 2020</a:t>
            </a:r>
          </a:p>
          <a:p>
            <a:r>
              <a:rPr lang="pt-BR" altLang="ko-KR" b="1" dirty="0">
                <a:solidFill>
                  <a:schemeClr val="bg1"/>
                </a:solidFill>
                <a:cs typeface="Arial" pitchFamily="34" charset="0"/>
              </a:rPr>
              <a:t>Profa. Dra. </a:t>
            </a:r>
            <a:r>
              <a:rPr lang="pt-BR" b="1" dirty="0">
                <a:solidFill>
                  <a:schemeClr val="bg1"/>
                </a:solidFill>
                <a:cs typeface="Arial" pitchFamily="34" charset="0"/>
              </a:rPr>
              <a:t>Ariane Machado Lima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3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PRÉ-PROCESSAMENTO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NORMALIZAÇÃO</a:t>
            </a:r>
          </a:p>
          <a:p>
            <a:pPr marL="342900" indent="-34290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Normalização Min-Max em todas as características (intervalo [0,1]).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3414624-C82A-4E34-ABBA-BB3DBF9DC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91669"/>
              </p:ext>
            </p:extLst>
          </p:nvPr>
        </p:nvGraphicFramePr>
        <p:xfrm>
          <a:off x="48000" y="1874153"/>
          <a:ext cx="12096000" cy="46262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745224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CARACTERÍSTICA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TIPO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VALORES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OBSERVAÇÕES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Idade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Racional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Unidade: anos.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 mínimo: 2.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 máximo: 87.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. de amostras com valor ausente: 5.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Intervalo de idades limites [0,100].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Sexo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Nominal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Valores possíveis: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Masculino (276 amostras);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Feminino  (124 amostras).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. de amostras com valor ausente: 0.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 = Homem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 = Mulher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Harmônicos Esféricos (</a:t>
                      </a:r>
                      <a:r>
                        <a:rPr lang="pt-BR" sz="1800" dirty="0" err="1">
                          <a:effectLst/>
                          <a:latin typeface="+mj-lt"/>
                        </a:rPr>
                        <a:t>SPHARMs</a:t>
                      </a:r>
                      <a:r>
                        <a:rPr lang="pt-BR" sz="1800" dirty="0">
                          <a:effectLst/>
                          <a:latin typeface="+mj-lt"/>
                        </a:rPr>
                        <a:t>)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Multivalorada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Valores negativos, zero e positivos.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Quantidade de valores (coeficientes) por amostra: de 500 a 1000.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Quantidade de coeficientes.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Somatório dos coeficientes.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Média dos coeficientes.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Desvio padrão dos coeficientes.</a:t>
                      </a:r>
                    </a:p>
                    <a:p>
                      <a:pPr marL="180000" marR="0" lvl="0" indent="-180000" algn="l" defTabSz="914423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Open Sans" panose="020B0606030504020204" pitchFamily="34" charset="0"/>
                        <a:buChar char="›"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Normalização no intervalo [0,1]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Transformada de </a:t>
                      </a:r>
                      <a:r>
                        <a:rPr lang="pt-BR" sz="1800" dirty="0" err="1">
                          <a:effectLst/>
                          <a:latin typeface="+mj-lt"/>
                        </a:rPr>
                        <a:t>Hough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Multivalorada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Quantidade de valores por amostra: 30.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Características ordenadas.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14B0F8E6-3EF6-41EB-B545-1DD904CDFB38}"/>
              </a:ext>
            </a:extLst>
          </p:cNvPr>
          <p:cNvSpPr/>
          <p:nvPr/>
        </p:nvSpPr>
        <p:spPr>
          <a:xfrm>
            <a:off x="8918713" y="4373217"/>
            <a:ext cx="3207025" cy="10734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94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PRÉ-PROCESSAMENTO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EE06C1F-BAAF-432F-86C5-1F422A87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266944"/>
            <a:ext cx="5374059" cy="35246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BD09B4A-BF5D-447E-98C1-1152D2F7D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558" y="2264145"/>
            <a:ext cx="5213795" cy="35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5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/>
              <a:t>REFERÊNCIAS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8351" y="1500607"/>
            <a:ext cx="10953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BERGAMASCO, Leila Cristina Carneiro. </a:t>
            </a:r>
            <a:r>
              <a:rPr lang="pt-BR" b="1" dirty="0">
                <a:cs typeface="Arial" pitchFamily="34" charset="0"/>
              </a:rPr>
              <a:t>Recuperação de imagens cardíacas tridimensionais por conteúdo</a:t>
            </a:r>
            <a:r>
              <a:rPr lang="pt-BR" dirty="0">
                <a:cs typeface="Arial" pitchFamily="34" charset="0"/>
              </a:rPr>
              <a:t>. 2013. 134 f. Dissertação (Mestrado em Ciências) - Programa de Pós-graduação em Sistemas de Informação, Escola de Artes, Ciências e Humanidades, Universidade de São Paulo, São Paulo, 2013. 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BERGAMASCO, Leila Cristina Carneiro. </a:t>
            </a:r>
            <a:r>
              <a:rPr lang="pt-BR" b="1" dirty="0">
                <a:cs typeface="Arial" pitchFamily="34" charset="0"/>
              </a:rPr>
              <a:t>Recuperação de objetos médicos 3D utilizando harmônicos esféricos e redes de fluxo</a:t>
            </a:r>
            <a:r>
              <a:rPr lang="pt-BR" dirty="0">
                <a:cs typeface="Arial" pitchFamily="34" charset="0"/>
              </a:rPr>
              <a:t>. 2018. 181 f. Tese (Doutorado em Ciências) - Escola Politécnica, Departamento de Engenharia da Computação e Sistemas Digitais, Universidade de São Paulo, São Paulo, 2018.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KUMAR, V.; ABBAS, A. K.; FAUSTO, N.; ASTER, J. C.. </a:t>
            </a:r>
            <a:r>
              <a:rPr lang="pt-BR" b="1" dirty="0">
                <a:cs typeface="Arial" pitchFamily="34" charset="0"/>
              </a:rPr>
              <a:t>Robbins &amp; </a:t>
            </a:r>
            <a:r>
              <a:rPr lang="pt-BR" b="1" dirty="0" err="1">
                <a:cs typeface="Arial" pitchFamily="34" charset="0"/>
              </a:rPr>
              <a:t>Cotran</a:t>
            </a:r>
            <a:r>
              <a:rPr lang="pt-BR" b="1" dirty="0">
                <a:cs typeface="Arial" pitchFamily="34" charset="0"/>
              </a:rPr>
              <a:t> – Patologia: Bases Patológicas das Doenças</a:t>
            </a:r>
            <a:r>
              <a:rPr lang="pt-BR" dirty="0">
                <a:cs typeface="Arial" pitchFamily="34" charset="0"/>
              </a:rPr>
              <a:t>. 8 ed. Rio de Janeiro: Elsevier, 2010.</a:t>
            </a:r>
          </a:p>
        </p:txBody>
      </p:sp>
    </p:spTree>
    <p:extLst>
      <p:ext uri="{BB962C8B-B14F-4D97-AF65-F5344CB8AC3E}">
        <p14:creationId xmlns:p14="http://schemas.microsoft.com/office/powerpoint/2010/main" val="36519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2501" y="342591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AGENDA 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7E2ECC-1D52-421D-9F23-B73B230847E7}"/>
              </a:ext>
            </a:extLst>
          </p:cNvPr>
          <p:cNvGrpSpPr/>
          <p:nvPr/>
        </p:nvGrpSpPr>
        <p:grpSpPr>
          <a:xfrm>
            <a:off x="5612628" y="1728239"/>
            <a:ext cx="5351450" cy="812413"/>
            <a:chOff x="5616952" y="2519949"/>
            <a:chExt cx="5351450" cy="8124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024045-B298-4962-9312-D0F2ECA5F537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Definição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 do </a:t>
                </a:r>
                <a:r>
                  <a:rPr lang="en-US" altLang="ko-KR" sz="1200" dirty="0" err="1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objeto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 de </a:t>
                </a:r>
                <a:r>
                  <a:rPr lang="en-US" altLang="ko-KR" sz="1200" dirty="0" err="1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estudo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 e </a:t>
                </a:r>
                <a:r>
                  <a:rPr lang="en-US" altLang="ko-KR" sz="1200" dirty="0" err="1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problemática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envolvida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51979" y="166612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DEFINIÇÃO DO PROBLEMA</a:t>
                </a:r>
                <a:endParaRPr lang="ko-KR" altLang="en-US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EFF719-BE80-4294-AE80-D8BDD4A6F51E}"/>
              </a:ext>
            </a:extLst>
          </p:cNvPr>
          <p:cNvGrpSpPr/>
          <p:nvPr/>
        </p:nvGrpSpPr>
        <p:grpSpPr>
          <a:xfrm>
            <a:off x="5612628" y="2828616"/>
            <a:ext cx="5351450" cy="812413"/>
            <a:chOff x="5616952" y="2519949"/>
            <a:chExt cx="5351450" cy="8124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3F0793B-F456-4372-9968-14B1B4CC92FE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13A8D8-E9F3-4462-B979-57705D4707CC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Descrição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 do </a:t>
                </a:r>
                <a:r>
                  <a:rPr lang="en-US" altLang="ko-KR" sz="1200" i="1" dirty="0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dataset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 e das </a:t>
                </a:r>
                <a:r>
                  <a:rPr lang="en-US" altLang="ko-KR" sz="1200" dirty="0" err="1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características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9C4717-4026-4D05-A2CF-7DD355C79381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>
                        <a:lumMod val="75000"/>
                      </a:schemeClr>
                    </a:solidFill>
                    <a:cs typeface="Arial" pitchFamily="34" charset="0"/>
                  </a:rPr>
                  <a:t>CONJUNTO DE DADOS</a:t>
                </a:r>
                <a:endParaRPr lang="ko-KR" altLang="en-US" sz="24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5D30CB-5C36-4D09-BC90-0B224EA2A980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2">
            <a:extLst>
              <a:ext uri="{FF2B5EF4-FFF2-40B4-BE49-F238E27FC236}">
                <a16:creationId xmlns:a16="http://schemas.microsoft.com/office/drawing/2014/main" id="{43E27601-C3EA-4A5E-BADB-0556107E2067}"/>
              </a:ext>
            </a:extLst>
          </p:cNvPr>
          <p:cNvGrpSpPr/>
          <p:nvPr/>
        </p:nvGrpSpPr>
        <p:grpSpPr>
          <a:xfrm flipH="1">
            <a:off x="-853878" y="1283505"/>
            <a:ext cx="5456325" cy="4736684"/>
            <a:chOff x="5086352" y="892760"/>
            <a:chExt cx="6580350" cy="5488696"/>
          </a:xfrm>
        </p:grpSpPr>
        <p:grpSp>
          <p:nvGrpSpPr>
            <p:cNvPr id="41" name="Graphic 166">
              <a:extLst>
                <a:ext uri="{FF2B5EF4-FFF2-40B4-BE49-F238E27FC236}">
                  <a16:creationId xmlns:a16="http://schemas.microsoft.com/office/drawing/2014/main" id="{23AB54C6-6403-4040-A274-E416780EBBAE}"/>
                </a:ext>
              </a:extLst>
            </p:cNvPr>
            <p:cNvGrpSpPr/>
            <p:nvPr/>
          </p:nvGrpSpPr>
          <p:grpSpPr>
            <a:xfrm rot="10800000">
              <a:off x="5431463" y="1738831"/>
              <a:ext cx="4246247" cy="908201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44" name="Freeform: Shape 108">
                <a:extLst>
                  <a:ext uri="{FF2B5EF4-FFF2-40B4-BE49-F238E27FC236}">
                    <a16:creationId xmlns:a16="http://schemas.microsoft.com/office/drawing/2014/main" id="{9BA3EAE3-B177-4424-AF49-4ABC6C732708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5" name="Freeform: Shape 109">
                <a:extLst>
                  <a:ext uri="{FF2B5EF4-FFF2-40B4-BE49-F238E27FC236}">
                    <a16:creationId xmlns:a16="http://schemas.microsoft.com/office/drawing/2014/main" id="{1AD1FCB5-05B5-42FA-A4C7-445AF3A6FF6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6" name="Freeform: Shape 118">
                <a:extLst>
                  <a:ext uri="{FF2B5EF4-FFF2-40B4-BE49-F238E27FC236}">
                    <a16:creationId xmlns:a16="http://schemas.microsoft.com/office/drawing/2014/main" id="{7E82F167-EE42-465D-9320-7EE92534B0F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7" name="Freeform: Shape 120">
                <a:extLst>
                  <a:ext uri="{FF2B5EF4-FFF2-40B4-BE49-F238E27FC236}">
                    <a16:creationId xmlns:a16="http://schemas.microsoft.com/office/drawing/2014/main" id="{30E4E38B-D659-4915-8E81-1B45D356EAAB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8" name="Freeform: Shape 121">
                <a:extLst>
                  <a:ext uri="{FF2B5EF4-FFF2-40B4-BE49-F238E27FC236}">
                    <a16:creationId xmlns:a16="http://schemas.microsoft.com/office/drawing/2014/main" id="{5C4E7C2B-EBD1-4BBA-921E-74F02057CC6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Freeform: Shape 122">
                <a:extLst>
                  <a:ext uri="{FF2B5EF4-FFF2-40B4-BE49-F238E27FC236}">
                    <a16:creationId xmlns:a16="http://schemas.microsoft.com/office/drawing/2014/main" id="{207BA3F2-EED8-4E0D-A4B0-A38CB6BBE21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0" name="Freeform: Shape 123">
                <a:extLst>
                  <a:ext uri="{FF2B5EF4-FFF2-40B4-BE49-F238E27FC236}">
                    <a16:creationId xmlns:a16="http://schemas.microsoft.com/office/drawing/2014/main" id="{D40A42DD-D5DA-4E93-9664-645336CFE580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1" name="Freeform: Shape 124">
                <a:extLst>
                  <a:ext uri="{FF2B5EF4-FFF2-40B4-BE49-F238E27FC236}">
                    <a16:creationId xmlns:a16="http://schemas.microsoft.com/office/drawing/2014/main" id="{952D4559-5593-432F-8FCC-2151D7FA44BD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2" name="Freeform: Shape 125">
                <a:extLst>
                  <a:ext uri="{FF2B5EF4-FFF2-40B4-BE49-F238E27FC236}">
                    <a16:creationId xmlns:a16="http://schemas.microsoft.com/office/drawing/2014/main" id="{C954A9DE-8CE4-4B54-83BD-26F2D9219384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3" name="Freeform: Shape 126">
                <a:extLst>
                  <a:ext uri="{FF2B5EF4-FFF2-40B4-BE49-F238E27FC236}">
                    <a16:creationId xmlns:a16="http://schemas.microsoft.com/office/drawing/2014/main" id="{1C5C87C1-ABE9-418C-8B99-5F2F1521ED8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4" name="Freeform: Shape 127">
                <a:extLst>
                  <a:ext uri="{FF2B5EF4-FFF2-40B4-BE49-F238E27FC236}">
                    <a16:creationId xmlns:a16="http://schemas.microsoft.com/office/drawing/2014/main" id="{05173DB6-8422-4424-912E-DD0B298F5E8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5" name="Freeform: Shape 128">
                <a:extLst>
                  <a:ext uri="{FF2B5EF4-FFF2-40B4-BE49-F238E27FC236}">
                    <a16:creationId xmlns:a16="http://schemas.microsoft.com/office/drawing/2014/main" id="{B4F12412-B614-40DC-8887-800B5306B0A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6" name="Freeform: Shape 129">
                <a:extLst>
                  <a:ext uri="{FF2B5EF4-FFF2-40B4-BE49-F238E27FC236}">
                    <a16:creationId xmlns:a16="http://schemas.microsoft.com/office/drawing/2014/main" id="{9395C421-D343-434A-9CB7-0FFF14E2BF1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7" name="Freeform: Shape 136">
                <a:extLst>
                  <a:ext uri="{FF2B5EF4-FFF2-40B4-BE49-F238E27FC236}">
                    <a16:creationId xmlns:a16="http://schemas.microsoft.com/office/drawing/2014/main" id="{5597F5B0-03CF-49C9-B7F9-2E44C7F93BC5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8" name="Freeform: Shape 137">
                <a:extLst>
                  <a:ext uri="{FF2B5EF4-FFF2-40B4-BE49-F238E27FC236}">
                    <a16:creationId xmlns:a16="http://schemas.microsoft.com/office/drawing/2014/main" id="{4C0E2007-C141-4DC4-B908-7901F6EB137A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9" name="Freeform: Shape 138">
                <a:extLst>
                  <a:ext uri="{FF2B5EF4-FFF2-40B4-BE49-F238E27FC236}">
                    <a16:creationId xmlns:a16="http://schemas.microsoft.com/office/drawing/2014/main" id="{5B08F651-B968-4A4E-801A-BA4DB51C025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0" name="Freeform: Shape 139">
                <a:extLst>
                  <a:ext uri="{FF2B5EF4-FFF2-40B4-BE49-F238E27FC236}">
                    <a16:creationId xmlns:a16="http://schemas.microsoft.com/office/drawing/2014/main" id="{18328A93-0F96-4C0C-B19B-4BF4BC29A465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1" name="Freeform: Shape 140">
                <a:extLst>
                  <a:ext uri="{FF2B5EF4-FFF2-40B4-BE49-F238E27FC236}">
                    <a16:creationId xmlns:a16="http://schemas.microsoft.com/office/drawing/2014/main" id="{CB5FDE3D-0211-4862-AE07-9656A373514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2" name="Freeform: Shape 141">
                <a:extLst>
                  <a:ext uri="{FF2B5EF4-FFF2-40B4-BE49-F238E27FC236}">
                    <a16:creationId xmlns:a16="http://schemas.microsoft.com/office/drawing/2014/main" id="{3B8A91BB-2CB1-4382-9929-BAEDBBBE54FF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3" name="Freeform: Shape 142">
                <a:extLst>
                  <a:ext uri="{FF2B5EF4-FFF2-40B4-BE49-F238E27FC236}">
                    <a16:creationId xmlns:a16="http://schemas.microsoft.com/office/drawing/2014/main" id="{05D42810-799F-44B9-B2CB-E928C92CCD6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pic>
          <p:nvPicPr>
            <p:cNvPr id="42" name="Graphic 143">
              <a:extLst>
                <a:ext uri="{FF2B5EF4-FFF2-40B4-BE49-F238E27FC236}">
                  <a16:creationId xmlns:a16="http://schemas.microsoft.com/office/drawing/2014/main" id="{280EECDC-F643-493F-8E24-DE555773E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86352" y="2530943"/>
              <a:ext cx="4256663" cy="912142"/>
            </a:xfrm>
            <a:prstGeom prst="rect">
              <a:avLst/>
            </a:prstGeom>
          </p:spPr>
        </p:pic>
        <p:pic>
          <p:nvPicPr>
            <p:cNvPr id="43" name="Graphic 144">
              <a:extLst>
                <a:ext uri="{FF2B5EF4-FFF2-40B4-BE49-F238E27FC236}">
                  <a16:creationId xmlns:a16="http://schemas.microsoft.com/office/drawing/2014/main" id="{D66D5039-94D2-497F-AB15-69AEB8EC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6911" y="3562591"/>
              <a:ext cx="4256663" cy="912142"/>
            </a:xfrm>
            <a:prstGeom prst="rect">
              <a:avLst/>
            </a:prstGeom>
          </p:spPr>
        </p:pic>
        <p:pic>
          <p:nvPicPr>
            <p:cNvPr id="44" name="Graphic 145">
              <a:extLst>
                <a:ext uri="{FF2B5EF4-FFF2-40B4-BE49-F238E27FC236}">
                  <a16:creationId xmlns:a16="http://schemas.microsoft.com/office/drawing/2014/main" id="{BFA4B6D6-AED8-4C82-ACC7-333934D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32344" y="4299425"/>
              <a:ext cx="4256663" cy="912142"/>
            </a:xfrm>
            <a:prstGeom prst="rect">
              <a:avLst/>
            </a:prstGeom>
          </p:spPr>
        </p:pic>
        <p:grpSp>
          <p:nvGrpSpPr>
            <p:cNvPr id="45" name="Graphic 166">
              <a:extLst>
                <a:ext uri="{FF2B5EF4-FFF2-40B4-BE49-F238E27FC236}">
                  <a16:creationId xmlns:a16="http://schemas.microsoft.com/office/drawing/2014/main" id="{1315B199-24A7-4920-A251-7499F250B90B}"/>
                </a:ext>
              </a:extLst>
            </p:cNvPr>
            <p:cNvGrpSpPr/>
            <p:nvPr/>
          </p:nvGrpSpPr>
          <p:grpSpPr>
            <a:xfrm rot="10800000">
              <a:off x="5470210" y="2723095"/>
              <a:ext cx="4246247" cy="908197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24" name="Freeform: Shape 147">
                <a:extLst>
                  <a:ext uri="{FF2B5EF4-FFF2-40B4-BE49-F238E27FC236}">
                    <a16:creationId xmlns:a16="http://schemas.microsoft.com/office/drawing/2014/main" id="{1AD19E65-5164-440A-9206-21D0EC123B6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5" name="Freeform: Shape 148">
                <a:extLst>
                  <a:ext uri="{FF2B5EF4-FFF2-40B4-BE49-F238E27FC236}">
                    <a16:creationId xmlns:a16="http://schemas.microsoft.com/office/drawing/2014/main" id="{1E16BBCE-E56D-4B45-82CD-564DB2624548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6" name="Freeform: Shape 149">
                <a:extLst>
                  <a:ext uri="{FF2B5EF4-FFF2-40B4-BE49-F238E27FC236}">
                    <a16:creationId xmlns:a16="http://schemas.microsoft.com/office/drawing/2014/main" id="{5B33AD33-8072-49BF-92CB-E035BF5490D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7" name="Freeform: Shape 151">
                <a:extLst>
                  <a:ext uri="{FF2B5EF4-FFF2-40B4-BE49-F238E27FC236}">
                    <a16:creationId xmlns:a16="http://schemas.microsoft.com/office/drawing/2014/main" id="{CBB5FECB-A5FA-4495-AD8A-782D405BBCD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Freeform: Shape 154">
                <a:extLst>
                  <a:ext uri="{FF2B5EF4-FFF2-40B4-BE49-F238E27FC236}">
                    <a16:creationId xmlns:a16="http://schemas.microsoft.com/office/drawing/2014/main" id="{91A6610F-BB00-4230-B7CF-5195D0BCA2EB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Freeform: Shape 155">
                <a:extLst>
                  <a:ext uri="{FF2B5EF4-FFF2-40B4-BE49-F238E27FC236}">
                    <a16:creationId xmlns:a16="http://schemas.microsoft.com/office/drawing/2014/main" id="{0974C321-A42C-4DDC-BC62-A33626003D52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Freeform: Shape 156">
                <a:extLst>
                  <a:ext uri="{FF2B5EF4-FFF2-40B4-BE49-F238E27FC236}">
                    <a16:creationId xmlns:a16="http://schemas.microsoft.com/office/drawing/2014/main" id="{1ABF9DDB-54FB-4975-A6F5-75B3E47EDCDC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1" name="Freeform: Shape 157">
                <a:extLst>
                  <a:ext uri="{FF2B5EF4-FFF2-40B4-BE49-F238E27FC236}">
                    <a16:creationId xmlns:a16="http://schemas.microsoft.com/office/drawing/2014/main" id="{98CBF965-16F5-4248-AA0B-CFCFE0A6F9F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2" name="Freeform: Shape 158">
                <a:extLst>
                  <a:ext uri="{FF2B5EF4-FFF2-40B4-BE49-F238E27FC236}">
                    <a16:creationId xmlns:a16="http://schemas.microsoft.com/office/drawing/2014/main" id="{5312F389-5252-45E7-B13F-60707F5905B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" name="Freeform: Shape 159">
                <a:extLst>
                  <a:ext uri="{FF2B5EF4-FFF2-40B4-BE49-F238E27FC236}">
                    <a16:creationId xmlns:a16="http://schemas.microsoft.com/office/drawing/2014/main" id="{C23CC829-CF3D-44D0-B862-A8747D80F4C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4" name="Freeform: Shape 160">
                <a:extLst>
                  <a:ext uri="{FF2B5EF4-FFF2-40B4-BE49-F238E27FC236}">
                    <a16:creationId xmlns:a16="http://schemas.microsoft.com/office/drawing/2014/main" id="{7ECF7FA1-236D-46C4-BADD-5B1F3F2DD25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5" name="Freeform: Shape 161">
                <a:extLst>
                  <a:ext uri="{FF2B5EF4-FFF2-40B4-BE49-F238E27FC236}">
                    <a16:creationId xmlns:a16="http://schemas.microsoft.com/office/drawing/2014/main" id="{83C4C38E-4B3C-43F9-95E8-C8DC32585920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6" name="Freeform: Shape 162">
                <a:extLst>
                  <a:ext uri="{FF2B5EF4-FFF2-40B4-BE49-F238E27FC236}">
                    <a16:creationId xmlns:a16="http://schemas.microsoft.com/office/drawing/2014/main" id="{764F9A21-9B40-496A-91D5-E24832EF271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Freeform: Shape 168">
                <a:extLst>
                  <a:ext uri="{FF2B5EF4-FFF2-40B4-BE49-F238E27FC236}">
                    <a16:creationId xmlns:a16="http://schemas.microsoft.com/office/drawing/2014/main" id="{1675700C-9A9B-4EA6-AE98-F73BA2F8CF62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8" name="Freeform: Shape 169">
                <a:extLst>
                  <a:ext uri="{FF2B5EF4-FFF2-40B4-BE49-F238E27FC236}">
                    <a16:creationId xmlns:a16="http://schemas.microsoft.com/office/drawing/2014/main" id="{149FE1CD-ED68-4AAD-BF0C-9F37757BBD4F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9" name="Freeform: Shape 170">
                <a:extLst>
                  <a:ext uri="{FF2B5EF4-FFF2-40B4-BE49-F238E27FC236}">
                    <a16:creationId xmlns:a16="http://schemas.microsoft.com/office/drawing/2014/main" id="{19F204AA-1A5B-44BC-B1DD-8CB78B0CF6A8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0" name="Freeform: Shape 171">
                <a:extLst>
                  <a:ext uri="{FF2B5EF4-FFF2-40B4-BE49-F238E27FC236}">
                    <a16:creationId xmlns:a16="http://schemas.microsoft.com/office/drawing/2014/main" id="{8F8C8988-6A3C-43F4-9D5E-B93E0B8A2A3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1" name="Freeform: Shape 174">
                <a:extLst>
                  <a:ext uri="{FF2B5EF4-FFF2-40B4-BE49-F238E27FC236}">
                    <a16:creationId xmlns:a16="http://schemas.microsoft.com/office/drawing/2014/main" id="{C8923E80-B226-4C7A-9D80-D5950AB40A4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Freeform: Shape 176">
                <a:extLst>
                  <a:ext uri="{FF2B5EF4-FFF2-40B4-BE49-F238E27FC236}">
                    <a16:creationId xmlns:a16="http://schemas.microsoft.com/office/drawing/2014/main" id="{C44873C2-5243-4960-AEEC-98483D8CC71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3" name="Freeform: Shape 179">
                <a:extLst>
                  <a:ext uri="{FF2B5EF4-FFF2-40B4-BE49-F238E27FC236}">
                    <a16:creationId xmlns:a16="http://schemas.microsoft.com/office/drawing/2014/main" id="{FFD0248F-4DC7-439A-ABF5-0C483DD0EDC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6" name="Graphic 166">
              <a:extLst>
                <a:ext uri="{FF2B5EF4-FFF2-40B4-BE49-F238E27FC236}">
                  <a16:creationId xmlns:a16="http://schemas.microsoft.com/office/drawing/2014/main" id="{968A663E-4FA7-44AA-8035-B53BD95E4D55}"/>
                </a:ext>
              </a:extLst>
            </p:cNvPr>
            <p:cNvGrpSpPr/>
            <p:nvPr/>
          </p:nvGrpSpPr>
          <p:grpSpPr>
            <a:xfrm>
              <a:off x="6534890" y="892760"/>
              <a:ext cx="3163015" cy="676513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104" name="Freeform: Shape 184">
                <a:extLst>
                  <a:ext uri="{FF2B5EF4-FFF2-40B4-BE49-F238E27FC236}">
                    <a16:creationId xmlns:a16="http://schemas.microsoft.com/office/drawing/2014/main" id="{23A6AAB1-7BC4-45AF-85D3-5DAC12FB56EC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Freeform: Shape 185">
                <a:extLst>
                  <a:ext uri="{FF2B5EF4-FFF2-40B4-BE49-F238E27FC236}">
                    <a16:creationId xmlns:a16="http://schemas.microsoft.com/office/drawing/2014/main" id="{C7D70601-EFFF-4FC3-83B0-ECBEDE620E4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Freeform: Shape 186">
                <a:extLst>
                  <a:ext uri="{FF2B5EF4-FFF2-40B4-BE49-F238E27FC236}">
                    <a16:creationId xmlns:a16="http://schemas.microsoft.com/office/drawing/2014/main" id="{BDCB51A2-4F58-4893-8FF3-46DE604B38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Freeform: Shape 187">
                <a:extLst>
                  <a:ext uri="{FF2B5EF4-FFF2-40B4-BE49-F238E27FC236}">
                    <a16:creationId xmlns:a16="http://schemas.microsoft.com/office/drawing/2014/main" id="{D834EF9F-977F-4CDA-AD35-AD73B07FFA6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" name="Freeform: Shape 188">
                <a:extLst>
                  <a:ext uri="{FF2B5EF4-FFF2-40B4-BE49-F238E27FC236}">
                    <a16:creationId xmlns:a16="http://schemas.microsoft.com/office/drawing/2014/main" id="{7771E73E-23FB-4514-B9A8-0386ECAC1CF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Freeform: Shape 189">
                <a:extLst>
                  <a:ext uri="{FF2B5EF4-FFF2-40B4-BE49-F238E27FC236}">
                    <a16:creationId xmlns:a16="http://schemas.microsoft.com/office/drawing/2014/main" id="{23031367-CADE-4C78-AEE3-A5CF70CD8207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Freeform: Shape 190">
                <a:extLst>
                  <a:ext uri="{FF2B5EF4-FFF2-40B4-BE49-F238E27FC236}">
                    <a16:creationId xmlns:a16="http://schemas.microsoft.com/office/drawing/2014/main" id="{62056137-3D13-499B-A798-4D9171E1E9B5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Freeform: Shape 191">
                <a:extLst>
                  <a:ext uri="{FF2B5EF4-FFF2-40B4-BE49-F238E27FC236}">
                    <a16:creationId xmlns:a16="http://schemas.microsoft.com/office/drawing/2014/main" id="{76F67700-A1E7-4135-89C7-4D5D7AE5BFEC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Freeform: Shape 192">
                <a:extLst>
                  <a:ext uri="{FF2B5EF4-FFF2-40B4-BE49-F238E27FC236}">
                    <a16:creationId xmlns:a16="http://schemas.microsoft.com/office/drawing/2014/main" id="{ACE00888-C929-4652-96B9-C70C13B4DCDE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Freeform: Shape 193">
                <a:extLst>
                  <a:ext uri="{FF2B5EF4-FFF2-40B4-BE49-F238E27FC236}">
                    <a16:creationId xmlns:a16="http://schemas.microsoft.com/office/drawing/2014/main" id="{252D2603-C5B5-4830-A792-4B2AD83F7FD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Freeform: Shape 194">
                <a:extLst>
                  <a:ext uri="{FF2B5EF4-FFF2-40B4-BE49-F238E27FC236}">
                    <a16:creationId xmlns:a16="http://schemas.microsoft.com/office/drawing/2014/main" id="{38B0B103-A51A-431D-ADF6-AFB6386B4FD0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5" name="Freeform: Shape 195">
                <a:extLst>
                  <a:ext uri="{FF2B5EF4-FFF2-40B4-BE49-F238E27FC236}">
                    <a16:creationId xmlns:a16="http://schemas.microsoft.com/office/drawing/2014/main" id="{FE1C5B12-F38C-47C3-8653-150872921BC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6" name="Freeform: Shape 196">
                <a:extLst>
                  <a:ext uri="{FF2B5EF4-FFF2-40B4-BE49-F238E27FC236}">
                    <a16:creationId xmlns:a16="http://schemas.microsoft.com/office/drawing/2014/main" id="{91D01A8D-540A-4A76-872F-27D66759009B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7" name="Freeform: Shape 197">
                <a:extLst>
                  <a:ext uri="{FF2B5EF4-FFF2-40B4-BE49-F238E27FC236}">
                    <a16:creationId xmlns:a16="http://schemas.microsoft.com/office/drawing/2014/main" id="{942C2024-EBA1-4160-AF1A-D8DC4BEA1090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8" name="Freeform: Shape 198">
                <a:extLst>
                  <a:ext uri="{FF2B5EF4-FFF2-40B4-BE49-F238E27FC236}">
                    <a16:creationId xmlns:a16="http://schemas.microsoft.com/office/drawing/2014/main" id="{0F3DF81F-1CDA-4651-B311-F0989A3C53CD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Freeform: Shape 199">
                <a:extLst>
                  <a:ext uri="{FF2B5EF4-FFF2-40B4-BE49-F238E27FC236}">
                    <a16:creationId xmlns:a16="http://schemas.microsoft.com/office/drawing/2014/main" id="{D7B800EF-46F2-4813-90BE-C6216089AE0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0" name="Freeform: Shape 200">
                <a:extLst>
                  <a:ext uri="{FF2B5EF4-FFF2-40B4-BE49-F238E27FC236}">
                    <a16:creationId xmlns:a16="http://schemas.microsoft.com/office/drawing/2014/main" id="{67DB8237-3CBE-4C42-A9D0-4292476392E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1" name="Freeform: Shape 201">
                <a:extLst>
                  <a:ext uri="{FF2B5EF4-FFF2-40B4-BE49-F238E27FC236}">
                    <a16:creationId xmlns:a16="http://schemas.microsoft.com/office/drawing/2014/main" id="{A069D6A9-D216-43A5-A4D5-4F423F8E9A99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2" name="Freeform: Shape 202">
                <a:extLst>
                  <a:ext uri="{FF2B5EF4-FFF2-40B4-BE49-F238E27FC236}">
                    <a16:creationId xmlns:a16="http://schemas.microsoft.com/office/drawing/2014/main" id="{1922C443-53B5-4FFC-95B3-B76E855FC112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3" name="Freeform: Shape 203">
                <a:extLst>
                  <a:ext uri="{FF2B5EF4-FFF2-40B4-BE49-F238E27FC236}">
                    <a16:creationId xmlns:a16="http://schemas.microsoft.com/office/drawing/2014/main" id="{4978F3BC-FC7D-4FEB-B315-8BD31409A7F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7" name="Graphic 234">
              <a:extLst>
                <a:ext uri="{FF2B5EF4-FFF2-40B4-BE49-F238E27FC236}">
                  <a16:creationId xmlns:a16="http://schemas.microsoft.com/office/drawing/2014/main" id="{4B00700D-3C2D-4655-8440-1A4449C6A148}"/>
                </a:ext>
              </a:extLst>
            </p:cNvPr>
            <p:cNvGrpSpPr/>
            <p:nvPr/>
          </p:nvGrpSpPr>
          <p:grpSpPr>
            <a:xfrm>
              <a:off x="5722960" y="1142562"/>
              <a:ext cx="4140177" cy="1411804"/>
              <a:chOff x="7533181" y="1351306"/>
              <a:chExt cx="4265296" cy="1454469"/>
            </a:xfrm>
            <a:solidFill>
              <a:schemeClr val="accent1"/>
            </a:solidFill>
          </p:grpSpPr>
          <p:sp>
            <p:nvSpPr>
              <p:cNvPr id="98" name="Freeform: Shape 205">
                <a:extLst>
                  <a:ext uri="{FF2B5EF4-FFF2-40B4-BE49-F238E27FC236}">
                    <a16:creationId xmlns:a16="http://schemas.microsoft.com/office/drawing/2014/main" id="{84F4A719-4255-43DD-8073-02D4DCD7FE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9" name="Freeform: Shape 206">
                <a:extLst>
                  <a:ext uri="{FF2B5EF4-FFF2-40B4-BE49-F238E27FC236}">
                    <a16:creationId xmlns:a16="http://schemas.microsoft.com/office/drawing/2014/main" id="{ED0B431A-4EB3-4386-A66E-877B47980C2D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0" name="Freeform: Shape 207">
                <a:extLst>
                  <a:ext uri="{FF2B5EF4-FFF2-40B4-BE49-F238E27FC236}">
                    <a16:creationId xmlns:a16="http://schemas.microsoft.com/office/drawing/2014/main" id="{6633A4DF-8FD4-4ECE-809F-18B1768575F4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1" name="Freeform: Shape 208">
                <a:extLst>
                  <a:ext uri="{FF2B5EF4-FFF2-40B4-BE49-F238E27FC236}">
                    <a16:creationId xmlns:a16="http://schemas.microsoft.com/office/drawing/2014/main" id="{F6B46453-4DA6-496D-9EFF-98A940B68FC2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Freeform: Shape 209">
                <a:extLst>
                  <a:ext uri="{FF2B5EF4-FFF2-40B4-BE49-F238E27FC236}">
                    <a16:creationId xmlns:a16="http://schemas.microsoft.com/office/drawing/2014/main" id="{5A0CC557-AE99-4F58-BA5A-F70F990E330C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Freeform: Shape 210">
                <a:extLst>
                  <a:ext uri="{FF2B5EF4-FFF2-40B4-BE49-F238E27FC236}">
                    <a16:creationId xmlns:a16="http://schemas.microsoft.com/office/drawing/2014/main" id="{5E5D7116-4EBC-493A-9275-65C83B686DC6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8" name="Graphic 166">
              <a:extLst>
                <a:ext uri="{FF2B5EF4-FFF2-40B4-BE49-F238E27FC236}">
                  <a16:creationId xmlns:a16="http://schemas.microsoft.com/office/drawing/2014/main" id="{FBE0E10C-AABA-404A-9378-F441DF4CCDE3}"/>
                </a:ext>
              </a:extLst>
            </p:cNvPr>
            <p:cNvGrpSpPr/>
            <p:nvPr/>
          </p:nvGrpSpPr>
          <p:grpSpPr>
            <a:xfrm>
              <a:off x="6756982" y="5147692"/>
              <a:ext cx="3163016" cy="676510"/>
              <a:chOff x="4298413" y="3045624"/>
              <a:chExt cx="3591657" cy="768190"/>
            </a:xfrm>
            <a:solidFill>
              <a:schemeClr val="accent1"/>
            </a:solidFill>
          </p:grpSpPr>
          <p:sp>
            <p:nvSpPr>
              <p:cNvPr id="78" name="Freeform: Shape 212">
                <a:extLst>
                  <a:ext uri="{FF2B5EF4-FFF2-40B4-BE49-F238E27FC236}">
                    <a16:creationId xmlns:a16="http://schemas.microsoft.com/office/drawing/2014/main" id="{23FFE55E-3443-4DA8-98A1-E50C7FC75EFE}"/>
                  </a:ext>
                </a:extLst>
              </p:cNvPr>
              <p:cNvSpPr/>
              <p:nvPr/>
            </p:nvSpPr>
            <p:spPr>
              <a:xfrm>
                <a:off x="4401998" y="3311373"/>
                <a:ext cx="3476642" cy="200026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9" name="Freeform: Shape 213">
                <a:extLst>
                  <a:ext uri="{FF2B5EF4-FFF2-40B4-BE49-F238E27FC236}">
                    <a16:creationId xmlns:a16="http://schemas.microsoft.com/office/drawing/2014/main" id="{47454305-4494-4EA0-86BE-8E47BB877F37}"/>
                  </a:ext>
                </a:extLst>
              </p:cNvPr>
              <p:cNvSpPr/>
              <p:nvPr/>
            </p:nvSpPr>
            <p:spPr>
              <a:xfrm>
                <a:off x="7851970" y="331232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0" name="Freeform: Shape 214">
                <a:extLst>
                  <a:ext uri="{FF2B5EF4-FFF2-40B4-BE49-F238E27FC236}">
                    <a16:creationId xmlns:a16="http://schemas.microsoft.com/office/drawing/2014/main" id="{5BA9CB03-1ABB-4D3F-B46C-92DCA5BFA430}"/>
                  </a:ext>
                </a:extLst>
              </p:cNvPr>
              <p:cNvSpPr/>
              <p:nvPr/>
            </p:nvSpPr>
            <p:spPr>
              <a:xfrm>
                <a:off x="4391758" y="3489729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Freeform: Shape 215">
                <a:extLst>
                  <a:ext uri="{FF2B5EF4-FFF2-40B4-BE49-F238E27FC236}">
                    <a16:creationId xmlns:a16="http://schemas.microsoft.com/office/drawing/2014/main" id="{81E2C5E3-004B-4969-BE82-842954A6DCDE}"/>
                  </a:ext>
                </a:extLst>
              </p:cNvPr>
              <p:cNvSpPr/>
              <p:nvPr/>
            </p:nvSpPr>
            <p:spPr>
              <a:xfrm>
                <a:off x="4559162" y="3055150"/>
                <a:ext cx="2552712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Freeform: Shape 216">
                <a:extLst>
                  <a:ext uri="{FF2B5EF4-FFF2-40B4-BE49-F238E27FC236}">
                    <a16:creationId xmlns:a16="http://schemas.microsoft.com/office/drawing/2014/main" id="{8C86B9CD-1255-44BD-8D86-7E9A305703E4}"/>
                  </a:ext>
                </a:extLst>
              </p:cNvPr>
              <p:cNvSpPr/>
              <p:nvPr/>
            </p:nvSpPr>
            <p:spPr>
              <a:xfrm>
                <a:off x="7089967" y="3156115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3" name="Freeform: Shape 217">
                <a:extLst>
                  <a:ext uri="{FF2B5EF4-FFF2-40B4-BE49-F238E27FC236}">
                    <a16:creationId xmlns:a16="http://schemas.microsoft.com/office/drawing/2014/main" id="{84645741-78E1-4C72-AD30-DCDF8A53EDA1}"/>
                  </a:ext>
                </a:extLst>
              </p:cNvPr>
              <p:cNvSpPr/>
              <p:nvPr/>
            </p:nvSpPr>
            <p:spPr>
              <a:xfrm>
                <a:off x="4546779" y="3045624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Freeform: Shape 218">
                <a:extLst>
                  <a:ext uri="{FF2B5EF4-FFF2-40B4-BE49-F238E27FC236}">
                    <a16:creationId xmlns:a16="http://schemas.microsoft.com/office/drawing/2014/main" id="{B49F691A-6193-4755-8C92-F81FBD08E0C4}"/>
                  </a:ext>
                </a:extLst>
              </p:cNvPr>
              <p:cNvSpPr/>
              <p:nvPr/>
            </p:nvSpPr>
            <p:spPr>
              <a:xfrm>
                <a:off x="6717537" y="3322802"/>
                <a:ext cx="676278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Freeform: Shape 219">
                <a:extLst>
                  <a:ext uri="{FF2B5EF4-FFF2-40B4-BE49-F238E27FC236}">
                    <a16:creationId xmlns:a16="http://schemas.microsoft.com/office/drawing/2014/main" id="{3A58E864-0933-44BE-8EB9-31A52E5D6908}"/>
                  </a:ext>
                </a:extLst>
              </p:cNvPr>
              <p:cNvSpPr/>
              <p:nvPr/>
            </p:nvSpPr>
            <p:spPr>
              <a:xfrm>
                <a:off x="6705155" y="3398050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Freeform: Shape 220">
                <a:extLst>
                  <a:ext uri="{FF2B5EF4-FFF2-40B4-BE49-F238E27FC236}">
                    <a16:creationId xmlns:a16="http://schemas.microsoft.com/office/drawing/2014/main" id="{730481BB-79E5-4E9D-ACBC-50656863AD13}"/>
                  </a:ext>
                </a:extLst>
              </p:cNvPr>
              <p:cNvSpPr/>
              <p:nvPr/>
            </p:nvSpPr>
            <p:spPr>
              <a:xfrm>
                <a:off x="5352598" y="3312324"/>
                <a:ext cx="742954" cy="485776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Freeform: Shape 221">
                <a:extLst>
                  <a:ext uri="{FF2B5EF4-FFF2-40B4-BE49-F238E27FC236}">
                    <a16:creationId xmlns:a16="http://schemas.microsoft.com/office/drawing/2014/main" id="{4D5D5C96-54A6-41E0-BA66-CC098EC96D44}"/>
                  </a:ext>
                </a:extLst>
              </p:cNvPr>
              <p:cNvSpPr/>
              <p:nvPr/>
            </p:nvSpPr>
            <p:spPr>
              <a:xfrm>
                <a:off x="5343311" y="3775714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Freeform: Shape 222">
                <a:extLst>
                  <a:ext uri="{FF2B5EF4-FFF2-40B4-BE49-F238E27FC236}">
                    <a16:creationId xmlns:a16="http://schemas.microsoft.com/office/drawing/2014/main" id="{E8004DAE-CEE3-4833-85DA-BEEEE0EA2BE2}"/>
                  </a:ext>
                </a:extLst>
              </p:cNvPr>
              <p:cNvSpPr/>
              <p:nvPr/>
            </p:nvSpPr>
            <p:spPr>
              <a:xfrm>
                <a:off x="4308653" y="3313275"/>
                <a:ext cx="1009655" cy="428626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Freeform: Shape 223">
                <a:extLst>
                  <a:ext uri="{FF2B5EF4-FFF2-40B4-BE49-F238E27FC236}">
                    <a16:creationId xmlns:a16="http://schemas.microsoft.com/office/drawing/2014/main" id="{1D663218-21FD-4BD7-A9AE-5A6354F5D6F5}"/>
                  </a:ext>
                </a:extLst>
              </p:cNvPr>
              <p:cNvSpPr/>
              <p:nvPr/>
            </p:nvSpPr>
            <p:spPr>
              <a:xfrm>
                <a:off x="4298413" y="3714515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Freeform: Shape 224">
                <a:extLst>
                  <a:ext uri="{FF2B5EF4-FFF2-40B4-BE49-F238E27FC236}">
                    <a16:creationId xmlns:a16="http://schemas.microsoft.com/office/drawing/2014/main" id="{F81985F3-7CE8-43D9-A807-CD8A693BF2D6}"/>
                  </a:ext>
                </a:extLst>
              </p:cNvPr>
              <p:cNvSpPr/>
              <p:nvPr/>
            </p:nvSpPr>
            <p:spPr>
              <a:xfrm>
                <a:off x="6470839" y="3194212"/>
                <a:ext cx="1076330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Freeform: Shape 225">
                <a:extLst>
                  <a:ext uri="{FF2B5EF4-FFF2-40B4-BE49-F238E27FC236}">
                    <a16:creationId xmlns:a16="http://schemas.microsoft.com/office/drawing/2014/main" id="{01A2150D-EB06-4DE4-BDBE-0907A59CF74E}"/>
                  </a:ext>
                </a:extLst>
              </p:cNvPr>
              <p:cNvSpPr/>
              <p:nvPr/>
            </p:nvSpPr>
            <p:spPr>
              <a:xfrm>
                <a:off x="6460600" y="3184925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Freeform: Shape 226">
                <a:extLst>
                  <a:ext uri="{FF2B5EF4-FFF2-40B4-BE49-F238E27FC236}">
                    <a16:creationId xmlns:a16="http://schemas.microsoft.com/office/drawing/2014/main" id="{315CFA91-5C38-4B40-9AE3-9AB7D577C49C}"/>
                  </a:ext>
                </a:extLst>
              </p:cNvPr>
              <p:cNvSpPr/>
              <p:nvPr/>
            </p:nvSpPr>
            <p:spPr>
              <a:xfrm>
                <a:off x="5156383" y="3240885"/>
                <a:ext cx="590553" cy="190501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Freeform: Shape 227">
                <a:extLst>
                  <a:ext uri="{FF2B5EF4-FFF2-40B4-BE49-F238E27FC236}">
                    <a16:creationId xmlns:a16="http://schemas.microsoft.com/office/drawing/2014/main" id="{886855DF-13E6-45B0-9DC0-6406CCA23883}"/>
                  </a:ext>
                </a:extLst>
              </p:cNvPr>
              <p:cNvSpPr/>
              <p:nvPr/>
            </p:nvSpPr>
            <p:spPr>
              <a:xfrm>
                <a:off x="5134476" y="3231359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Freeform: Shape 228">
                <a:extLst>
                  <a:ext uri="{FF2B5EF4-FFF2-40B4-BE49-F238E27FC236}">
                    <a16:creationId xmlns:a16="http://schemas.microsoft.com/office/drawing/2014/main" id="{3F4278D2-AF5A-4706-8B68-7DC91F900BD7}"/>
                  </a:ext>
                </a:extLst>
              </p:cNvPr>
              <p:cNvSpPr/>
              <p:nvPr/>
            </p:nvSpPr>
            <p:spPr>
              <a:xfrm>
                <a:off x="5084946" y="3377092"/>
                <a:ext cx="361952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5" name="Freeform: Shape 229">
                <a:extLst>
                  <a:ext uri="{FF2B5EF4-FFF2-40B4-BE49-F238E27FC236}">
                    <a16:creationId xmlns:a16="http://schemas.microsoft.com/office/drawing/2014/main" id="{6A17D064-A3C0-48D3-B804-79181F62F778}"/>
                  </a:ext>
                </a:extLst>
              </p:cNvPr>
              <p:cNvSpPr/>
              <p:nvPr/>
            </p:nvSpPr>
            <p:spPr>
              <a:xfrm>
                <a:off x="5072564" y="3448531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6" name="Freeform: Shape 230">
                <a:extLst>
                  <a:ext uri="{FF2B5EF4-FFF2-40B4-BE49-F238E27FC236}">
                    <a16:creationId xmlns:a16="http://schemas.microsoft.com/office/drawing/2014/main" id="{FBF093E9-8CD4-473C-BFA3-EDA184DA0005}"/>
                  </a:ext>
                </a:extLst>
              </p:cNvPr>
              <p:cNvSpPr/>
              <p:nvPr/>
            </p:nvSpPr>
            <p:spPr>
              <a:xfrm>
                <a:off x="5571678" y="3071346"/>
                <a:ext cx="809629" cy="200026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7" name="Freeform: Shape 231">
                <a:extLst>
                  <a:ext uri="{FF2B5EF4-FFF2-40B4-BE49-F238E27FC236}">
                    <a16:creationId xmlns:a16="http://schemas.microsoft.com/office/drawing/2014/main" id="{BC8A0559-8DD1-4A13-AF3C-6265F220A47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9" name="Freeform: Shape 232">
              <a:extLst>
                <a:ext uri="{FF2B5EF4-FFF2-40B4-BE49-F238E27FC236}">
                  <a16:creationId xmlns:a16="http://schemas.microsoft.com/office/drawing/2014/main" id="{188B00B3-E1C3-47A0-825F-41EA3A197383}"/>
                </a:ext>
              </a:extLst>
            </p:cNvPr>
            <p:cNvSpPr/>
            <p:nvPr/>
          </p:nvSpPr>
          <p:spPr>
            <a:xfrm>
              <a:off x="6782533" y="895367"/>
              <a:ext cx="4173281" cy="5477157"/>
            </a:xfrm>
            <a:custGeom>
              <a:avLst/>
              <a:gdLst>
                <a:gd name="connsiteX0" fmla="*/ 3136599 w 4173281"/>
                <a:gd name="connsiteY0" fmla="*/ 5293155 h 5477157"/>
                <a:gd name="connsiteX1" fmla="*/ 3136599 w 4173281"/>
                <a:gd name="connsiteY1" fmla="*/ 5295752 h 5477157"/>
                <a:gd name="connsiteX2" fmla="*/ 3141790 w 4173281"/>
                <a:gd name="connsiteY2" fmla="*/ 5295752 h 5477157"/>
                <a:gd name="connsiteX3" fmla="*/ 3136599 w 4173281"/>
                <a:gd name="connsiteY3" fmla="*/ 5293155 h 5477157"/>
                <a:gd name="connsiteX4" fmla="*/ 1437907 w 4173281"/>
                <a:gd name="connsiteY4" fmla="*/ 5188401 h 5477157"/>
                <a:gd name="connsiteX5" fmla="*/ 1437907 w 4173281"/>
                <a:gd name="connsiteY5" fmla="*/ 5190998 h 5477157"/>
                <a:gd name="connsiteX6" fmla="*/ 1443098 w 4173281"/>
                <a:gd name="connsiteY6" fmla="*/ 5190998 h 5477157"/>
                <a:gd name="connsiteX7" fmla="*/ 1437907 w 4173281"/>
                <a:gd name="connsiteY7" fmla="*/ 5188401 h 5477157"/>
                <a:gd name="connsiteX8" fmla="*/ 3850353 w 4173281"/>
                <a:gd name="connsiteY8" fmla="*/ 5181928 h 5477157"/>
                <a:gd name="connsiteX9" fmla="*/ 3849443 w 4173281"/>
                <a:gd name="connsiteY9" fmla="*/ 5185050 h 5477157"/>
                <a:gd name="connsiteX10" fmla="*/ 3825822 w 4173281"/>
                <a:gd name="connsiteY10" fmla="*/ 5206445 h 5477157"/>
                <a:gd name="connsiteX11" fmla="*/ 3822806 w 4173281"/>
                <a:gd name="connsiteY11" fmla="*/ 5206257 h 5477157"/>
                <a:gd name="connsiteX12" fmla="*/ 3840912 w 4173281"/>
                <a:gd name="connsiteY12" fmla="*/ 5225158 h 5477157"/>
                <a:gd name="connsiteX13" fmla="*/ 3841062 w 4173281"/>
                <a:gd name="connsiteY13" fmla="*/ 5224845 h 5477157"/>
                <a:gd name="connsiteX14" fmla="*/ 3858209 w 4173281"/>
                <a:gd name="connsiteY14" fmla="*/ 5207176 h 5477157"/>
                <a:gd name="connsiteX15" fmla="*/ 3856910 w 4173281"/>
                <a:gd name="connsiteY15" fmla="*/ 5197907 h 5477157"/>
                <a:gd name="connsiteX16" fmla="*/ 3646336 w 4173281"/>
                <a:gd name="connsiteY16" fmla="*/ 5137614 h 5477157"/>
                <a:gd name="connsiteX17" fmla="*/ 3642006 w 4173281"/>
                <a:gd name="connsiteY17" fmla="*/ 5141478 h 5477157"/>
                <a:gd name="connsiteX18" fmla="*/ 3649242 w 4173281"/>
                <a:gd name="connsiteY18" fmla="*/ 5144355 h 5477157"/>
                <a:gd name="connsiteX19" fmla="*/ 2856995 w 4173281"/>
                <a:gd name="connsiteY19" fmla="*/ 5117460 h 5477157"/>
                <a:gd name="connsiteX20" fmla="*/ 2856746 w 4173281"/>
                <a:gd name="connsiteY20" fmla="*/ 5117609 h 5477157"/>
                <a:gd name="connsiteX21" fmla="*/ 2856950 w 4173281"/>
                <a:gd name="connsiteY21" fmla="*/ 5118879 h 5477157"/>
                <a:gd name="connsiteX22" fmla="*/ 2856927 w 4173281"/>
                <a:gd name="connsiteY22" fmla="*/ 5118256 h 5477157"/>
                <a:gd name="connsiteX23" fmla="*/ 2857187 w 4173281"/>
                <a:gd name="connsiteY23" fmla="*/ 5117558 h 5477157"/>
                <a:gd name="connsiteX24" fmla="*/ 2541443 w 4173281"/>
                <a:gd name="connsiteY24" fmla="*/ 5115197 h 5477157"/>
                <a:gd name="connsiteX25" fmla="*/ 2525669 w 4173281"/>
                <a:gd name="connsiteY25" fmla="*/ 5120092 h 5477157"/>
                <a:gd name="connsiteX26" fmla="*/ 2531774 w 4173281"/>
                <a:gd name="connsiteY26" fmla="*/ 5152765 h 5477157"/>
                <a:gd name="connsiteX27" fmla="*/ 2541668 w 4173281"/>
                <a:gd name="connsiteY27" fmla="*/ 5137309 h 5477157"/>
                <a:gd name="connsiteX28" fmla="*/ 2562979 w 4173281"/>
                <a:gd name="connsiteY28" fmla="*/ 5125628 h 5477157"/>
                <a:gd name="connsiteX29" fmla="*/ 2562844 w 4173281"/>
                <a:gd name="connsiteY29" fmla="*/ 5125389 h 5477157"/>
                <a:gd name="connsiteX30" fmla="*/ 2557773 w 4173281"/>
                <a:gd name="connsiteY30" fmla="*/ 5124277 h 5477157"/>
                <a:gd name="connsiteX31" fmla="*/ 3747508 w 4173281"/>
                <a:gd name="connsiteY31" fmla="*/ 5102039 h 5477157"/>
                <a:gd name="connsiteX32" fmla="*/ 3742917 w 4173281"/>
                <a:gd name="connsiteY32" fmla="*/ 5105590 h 5477157"/>
                <a:gd name="connsiteX33" fmla="*/ 3749934 w 4173281"/>
                <a:gd name="connsiteY33" fmla="*/ 5108967 h 5477157"/>
                <a:gd name="connsiteX34" fmla="*/ 3023300 w 4173281"/>
                <a:gd name="connsiteY34" fmla="*/ 5030912 h 5477157"/>
                <a:gd name="connsiteX35" fmla="*/ 3003613 w 4173281"/>
                <a:gd name="connsiteY35" fmla="*/ 5061097 h 5477157"/>
                <a:gd name="connsiteX36" fmla="*/ 2972353 w 4173281"/>
                <a:gd name="connsiteY36" fmla="*/ 5077627 h 5477157"/>
                <a:gd name="connsiteX37" fmla="*/ 2962499 w 4173281"/>
                <a:gd name="connsiteY37" fmla="*/ 5099966 h 5477157"/>
                <a:gd name="connsiteX38" fmla="*/ 2967741 w 4173281"/>
                <a:gd name="connsiteY38" fmla="*/ 5111591 h 5477157"/>
                <a:gd name="connsiteX39" fmla="*/ 2986060 w 4173281"/>
                <a:gd name="connsiteY39" fmla="*/ 5103685 h 5477157"/>
                <a:gd name="connsiteX40" fmla="*/ 3030182 w 4173281"/>
                <a:gd name="connsiteY40" fmla="*/ 5147807 h 5477157"/>
                <a:gd name="connsiteX41" fmla="*/ 3009418 w 4173281"/>
                <a:gd name="connsiteY41" fmla="*/ 5186741 h 5477157"/>
                <a:gd name="connsiteX42" fmla="*/ 3012015 w 4173281"/>
                <a:gd name="connsiteY42" fmla="*/ 5189335 h 5477157"/>
                <a:gd name="connsiteX43" fmla="*/ 3022397 w 4173281"/>
                <a:gd name="connsiteY43" fmla="*/ 5191932 h 5477157"/>
                <a:gd name="connsiteX44" fmla="*/ 3039591 w 4173281"/>
                <a:gd name="connsiteY44" fmla="*/ 5161110 h 5477157"/>
                <a:gd name="connsiteX45" fmla="*/ 3048346 w 4173281"/>
                <a:gd name="connsiteY45" fmla="*/ 5154254 h 5477157"/>
                <a:gd name="connsiteX46" fmla="*/ 3042186 w 4173281"/>
                <a:gd name="connsiteY46" fmla="*/ 5141186 h 5477157"/>
                <a:gd name="connsiteX47" fmla="*/ 3042669 w 4173281"/>
                <a:gd name="connsiteY47" fmla="*/ 5111680 h 5477157"/>
                <a:gd name="connsiteX48" fmla="*/ 3051986 w 4173281"/>
                <a:gd name="connsiteY48" fmla="*/ 5096615 h 5477157"/>
                <a:gd name="connsiteX49" fmla="*/ 3054191 w 4173281"/>
                <a:gd name="connsiteY49" fmla="*/ 5091356 h 5477157"/>
                <a:gd name="connsiteX50" fmla="*/ 3055604 w 4173281"/>
                <a:gd name="connsiteY50" fmla="*/ 5090763 h 5477157"/>
                <a:gd name="connsiteX51" fmla="*/ 3058236 w 4173281"/>
                <a:gd name="connsiteY51" fmla="*/ 5086508 h 5477157"/>
                <a:gd name="connsiteX52" fmla="*/ 3023853 w 4173281"/>
                <a:gd name="connsiteY52" fmla="*/ 5044137 h 5477157"/>
                <a:gd name="connsiteX53" fmla="*/ 3023300 w 4173281"/>
                <a:gd name="connsiteY53" fmla="*/ 5030912 h 5477157"/>
                <a:gd name="connsiteX54" fmla="*/ 4036252 w 4173281"/>
                <a:gd name="connsiteY54" fmla="*/ 5024364 h 5477157"/>
                <a:gd name="connsiteX55" fmla="*/ 4000482 w 4173281"/>
                <a:gd name="connsiteY55" fmla="*/ 5038833 h 5477157"/>
                <a:gd name="connsiteX56" fmla="*/ 4003519 w 4173281"/>
                <a:gd name="connsiteY56" fmla="*/ 5086384 h 5477157"/>
                <a:gd name="connsiteX57" fmla="*/ 4010534 w 4173281"/>
                <a:gd name="connsiteY57" fmla="*/ 5089761 h 5477157"/>
                <a:gd name="connsiteX58" fmla="*/ 4017550 w 4173281"/>
                <a:gd name="connsiteY58" fmla="*/ 5093138 h 5477157"/>
                <a:gd name="connsiteX59" fmla="*/ 4022140 w 4173281"/>
                <a:gd name="connsiteY59" fmla="*/ 5089586 h 5477157"/>
                <a:gd name="connsiteX60" fmla="*/ 4023267 w 4173281"/>
                <a:gd name="connsiteY60" fmla="*/ 5087246 h 5477157"/>
                <a:gd name="connsiteX61" fmla="*/ 4040414 w 4173281"/>
                <a:gd name="connsiteY61" fmla="*/ 5069577 h 5477157"/>
                <a:gd name="connsiteX62" fmla="*/ 4039115 w 4173281"/>
                <a:gd name="connsiteY62" fmla="*/ 5060308 h 5477157"/>
                <a:gd name="connsiteX63" fmla="*/ 4036252 w 4173281"/>
                <a:gd name="connsiteY63" fmla="*/ 5024364 h 5477157"/>
                <a:gd name="connsiteX64" fmla="*/ 4054353 w 4173281"/>
                <a:gd name="connsiteY64" fmla="*/ 4992749 h 5477157"/>
                <a:gd name="connsiteX65" fmla="*/ 4049849 w 4173281"/>
                <a:gd name="connsiteY65" fmla="*/ 5002104 h 5477157"/>
                <a:gd name="connsiteX66" fmla="*/ 4046472 w 4173281"/>
                <a:gd name="connsiteY66" fmla="*/ 5009121 h 5477157"/>
                <a:gd name="connsiteX67" fmla="*/ 4062667 w 4173281"/>
                <a:gd name="connsiteY67" fmla="*/ 5005394 h 5477157"/>
                <a:gd name="connsiteX68" fmla="*/ 4054353 w 4173281"/>
                <a:gd name="connsiteY68" fmla="*/ 4992749 h 5477157"/>
                <a:gd name="connsiteX69" fmla="*/ 1375615 w 4173281"/>
                <a:gd name="connsiteY69" fmla="*/ 4978167 h 5477157"/>
                <a:gd name="connsiteX70" fmla="*/ 1404164 w 4173281"/>
                <a:gd name="connsiteY70" fmla="*/ 5006716 h 5477157"/>
                <a:gd name="connsiteX71" fmla="*/ 1396379 w 4173281"/>
                <a:gd name="connsiteY71" fmla="*/ 5027480 h 5477157"/>
                <a:gd name="connsiteX72" fmla="*/ 1401570 w 4173281"/>
                <a:gd name="connsiteY72" fmla="*/ 5027480 h 5477157"/>
                <a:gd name="connsiteX73" fmla="*/ 1440501 w 4173281"/>
                <a:gd name="connsiteY73" fmla="*/ 5037862 h 5477157"/>
                <a:gd name="connsiteX74" fmla="*/ 1476838 w 4173281"/>
                <a:gd name="connsiteY74" fmla="*/ 5030077 h 5477157"/>
                <a:gd name="connsiteX75" fmla="*/ 1559894 w 4173281"/>
                <a:gd name="connsiteY75" fmla="*/ 5113133 h 5477157"/>
                <a:gd name="connsiteX76" fmla="*/ 1479435 w 4173281"/>
                <a:gd name="connsiteY76" fmla="*/ 5196189 h 5477157"/>
                <a:gd name="connsiteX77" fmla="*/ 1505390 w 4173281"/>
                <a:gd name="connsiteY77" fmla="*/ 5240311 h 5477157"/>
                <a:gd name="connsiteX78" fmla="*/ 1450883 w 4173281"/>
                <a:gd name="connsiteY78" fmla="*/ 5294818 h 5477157"/>
                <a:gd name="connsiteX79" fmla="*/ 1398973 w 4173281"/>
                <a:gd name="connsiteY79" fmla="*/ 5255884 h 5477157"/>
                <a:gd name="connsiteX80" fmla="*/ 1396379 w 4173281"/>
                <a:gd name="connsiteY80" fmla="*/ 5242908 h 5477157"/>
                <a:gd name="connsiteX81" fmla="*/ 1398973 w 4173281"/>
                <a:gd name="connsiteY81" fmla="*/ 5232526 h 5477157"/>
                <a:gd name="connsiteX82" fmla="*/ 1404164 w 4173281"/>
                <a:gd name="connsiteY82" fmla="*/ 5216953 h 5477157"/>
                <a:gd name="connsiteX83" fmla="*/ 1401570 w 4173281"/>
                <a:gd name="connsiteY83" fmla="*/ 5216953 h 5477157"/>
                <a:gd name="connsiteX84" fmla="*/ 1339278 w 4173281"/>
                <a:gd name="connsiteY84" fmla="*/ 5268863 h 5477157"/>
                <a:gd name="connsiteX85" fmla="*/ 1274389 w 4173281"/>
                <a:gd name="connsiteY85" fmla="*/ 5203974 h 5477157"/>
                <a:gd name="connsiteX86" fmla="*/ 1274389 w 4173281"/>
                <a:gd name="connsiteY86" fmla="*/ 5196189 h 5477157"/>
                <a:gd name="connsiteX87" fmla="*/ 1248434 w 4173281"/>
                <a:gd name="connsiteY87" fmla="*/ 5167637 h 5477157"/>
                <a:gd name="connsiteX88" fmla="*/ 1199121 w 4173281"/>
                <a:gd name="connsiteY88" fmla="*/ 5110536 h 5477157"/>
                <a:gd name="connsiteX89" fmla="*/ 1243243 w 4173281"/>
                <a:gd name="connsiteY89" fmla="*/ 5053435 h 5477157"/>
                <a:gd name="connsiteX90" fmla="*/ 1243243 w 4173281"/>
                <a:gd name="connsiteY90" fmla="*/ 5043053 h 5477157"/>
                <a:gd name="connsiteX91" fmla="*/ 1287368 w 4173281"/>
                <a:gd name="connsiteY91" fmla="*/ 4998931 h 5477157"/>
                <a:gd name="connsiteX92" fmla="*/ 1331490 w 4173281"/>
                <a:gd name="connsiteY92" fmla="*/ 5043053 h 5477157"/>
                <a:gd name="connsiteX93" fmla="*/ 1310726 w 4173281"/>
                <a:gd name="connsiteY93" fmla="*/ 5081987 h 5477157"/>
                <a:gd name="connsiteX94" fmla="*/ 1313323 w 4173281"/>
                <a:gd name="connsiteY94" fmla="*/ 5084581 h 5477157"/>
                <a:gd name="connsiteX95" fmla="*/ 1323705 w 4173281"/>
                <a:gd name="connsiteY95" fmla="*/ 5087178 h 5477157"/>
                <a:gd name="connsiteX96" fmla="*/ 1367827 w 4173281"/>
                <a:gd name="connsiteY96" fmla="*/ 5035268 h 5477157"/>
                <a:gd name="connsiteX97" fmla="*/ 1347063 w 4173281"/>
                <a:gd name="connsiteY97" fmla="*/ 5006716 h 5477157"/>
                <a:gd name="connsiteX98" fmla="*/ 1375615 w 4173281"/>
                <a:gd name="connsiteY98" fmla="*/ 4978167 h 5477157"/>
                <a:gd name="connsiteX99" fmla="*/ 2352924 w 4173281"/>
                <a:gd name="connsiteY99" fmla="*/ 4974643 h 5477157"/>
                <a:gd name="connsiteX100" fmla="*/ 2345603 w 4173281"/>
                <a:gd name="connsiteY100" fmla="*/ 4975185 h 5477157"/>
                <a:gd name="connsiteX101" fmla="*/ 2351502 w 4173281"/>
                <a:gd name="connsiteY101" fmla="*/ 4980269 h 5477157"/>
                <a:gd name="connsiteX102" fmla="*/ 2352924 w 4173281"/>
                <a:gd name="connsiteY102" fmla="*/ 4974643 h 5477157"/>
                <a:gd name="connsiteX103" fmla="*/ 2555483 w 4173281"/>
                <a:gd name="connsiteY103" fmla="*/ 4966417 h 5477157"/>
                <a:gd name="connsiteX104" fmla="*/ 2551995 w 4173281"/>
                <a:gd name="connsiteY104" fmla="*/ 4968892 h 5477157"/>
                <a:gd name="connsiteX105" fmla="*/ 2565916 w 4173281"/>
                <a:gd name="connsiteY105" fmla="*/ 5014461 h 5477157"/>
                <a:gd name="connsiteX106" fmla="*/ 2573521 w 4173281"/>
                <a:gd name="connsiteY106" fmla="*/ 5016129 h 5477157"/>
                <a:gd name="connsiteX107" fmla="*/ 2581127 w 4173281"/>
                <a:gd name="connsiteY107" fmla="*/ 5017797 h 5477157"/>
                <a:gd name="connsiteX108" fmla="*/ 2581328 w 4173281"/>
                <a:gd name="connsiteY108" fmla="*/ 5017549 h 5477157"/>
                <a:gd name="connsiteX109" fmla="*/ 2569977 w 4173281"/>
                <a:gd name="connsiteY109" fmla="*/ 5001094 h 5477157"/>
                <a:gd name="connsiteX110" fmla="*/ 2568016 w 4173281"/>
                <a:gd name="connsiteY110" fmla="*/ 4971562 h 5477157"/>
                <a:gd name="connsiteX111" fmla="*/ 3929713 w 4173281"/>
                <a:gd name="connsiteY111" fmla="*/ 4964440 h 5477157"/>
                <a:gd name="connsiteX112" fmla="*/ 3925122 w 4173281"/>
                <a:gd name="connsiteY112" fmla="*/ 4967991 h 5477157"/>
                <a:gd name="connsiteX113" fmla="*/ 3932139 w 4173281"/>
                <a:gd name="connsiteY113" fmla="*/ 4971368 h 5477157"/>
                <a:gd name="connsiteX114" fmla="*/ 3797194 w 4173281"/>
                <a:gd name="connsiteY114" fmla="*/ 4952500 h 5477157"/>
                <a:gd name="connsiteX115" fmla="*/ 3793817 w 4173281"/>
                <a:gd name="connsiteY115" fmla="*/ 4959515 h 5477157"/>
                <a:gd name="connsiteX116" fmla="*/ 3768983 w 4173281"/>
                <a:gd name="connsiteY116" fmla="*/ 4987169 h 5477157"/>
                <a:gd name="connsiteX117" fmla="*/ 3758614 w 4173281"/>
                <a:gd name="connsiteY117" fmla="*/ 4990352 h 5477157"/>
                <a:gd name="connsiteX118" fmla="*/ 3798119 w 4173281"/>
                <a:gd name="connsiteY118" fmla="*/ 5037853 h 5477157"/>
                <a:gd name="connsiteX119" fmla="*/ 3786132 w 4173281"/>
                <a:gd name="connsiteY119" fmla="*/ 5045737 h 5477157"/>
                <a:gd name="connsiteX120" fmla="*/ 3779552 w 4173281"/>
                <a:gd name="connsiteY120" fmla="*/ 5071375 h 5477157"/>
                <a:gd name="connsiteX121" fmla="*/ 3804700 w 4173281"/>
                <a:gd name="connsiteY121" fmla="*/ 5059880 h 5477157"/>
                <a:gd name="connsiteX122" fmla="*/ 3811147 w 4173281"/>
                <a:gd name="connsiteY122" fmla="*/ 5031229 h 5477157"/>
                <a:gd name="connsiteX123" fmla="*/ 3848818 w 4173281"/>
                <a:gd name="connsiteY123" fmla="*/ 4988873 h 5477157"/>
                <a:gd name="connsiteX124" fmla="*/ 3833661 w 4173281"/>
                <a:gd name="connsiteY124" fmla="*/ 4984456 h 5477157"/>
                <a:gd name="connsiteX125" fmla="*/ 3797194 w 4173281"/>
                <a:gd name="connsiteY125" fmla="*/ 4952500 h 5477157"/>
                <a:gd name="connsiteX126" fmla="*/ 3385249 w 4173281"/>
                <a:gd name="connsiteY126" fmla="*/ 4947114 h 5477157"/>
                <a:gd name="connsiteX127" fmla="*/ 3382319 w 4173281"/>
                <a:gd name="connsiteY127" fmla="*/ 4951624 h 5477157"/>
                <a:gd name="connsiteX128" fmla="*/ 3383776 w 4173281"/>
                <a:gd name="connsiteY128" fmla="*/ 4952851 h 5477157"/>
                <a:gd name="connsiteX129" fmla="*/ 1245840 w 4173281"/>
                <a:gd name="connsiteY129" fmla="*/ 4947021 h 5477157"/>
                <a:gd name="connsiteX130" fmla="*/ 1264010 w 4173281"/>
                <a:gd name="connsiteY130" fmla="*/ 4965188 h 5477157"/>
                <a:gd name="connsiteX131" fmla="*/ 1245840 w 4173281"/>
                <a:gd name="connsiteY131" fmla="*/ 4983358 h 5477157"/>
                <a:gd name="connsiteX132" fmla="*/ 1227673 w 4173281"/>
                <a:gd name="connsiteY132" fmla="*/ 4965188 h 5477157"/>
                <a:gd name="connsiteX133" fmla="*/ 1245840 w 4173281"/>
                <a:gd name="connsiteY133" fmla="*/ 4947021 h 5477157"/>
                <a:gd name="connsiteX134" fmla="*/ 2583464 w 4173281"/>
                <a:gd name="connsiteY134" fmla="*/ 4946564 h 5477157"/>
                <a:gd name="connsiteX135" fmla="*/ 2571635 w 4173281"/>
                <a:gd name="connsiteY135" fmla="*/ 4954957 h 5477157"/>
                <a:gd name="connsiteX136" fmla="*/ 2584001 w 4173281"/>
                <a:gd name="connsiteY136" fmla="*/ 4958552 h 5477157"/>
                <a:gd name="connsiteX137" fmla="*/ 2203192 w 4173281"/>
                <a:gd name="connsiteY137" fmla="*/ 4937387 h 5477157"/>
                <a:gd name="connsiteX138" fmla="*/ 2202973 w 4173281"/>
                <a:gd name="connsiteY138" fmla="*/ 4937920 h 5477157"/>
                <a:gd name="connsiteX139" fmla="*/ 2201278 w 4173281"/>
                <a:gd name="connsiteY139" fmla="*/ 4939887 h 5477157"/>
                <a:gd name="connsiteX140" fmla="*/ 2199854 w 4173281"/>
                <a:gd name="connsiteY140" fmla="*/ 4945514 h 5477157"/>
                <a:gd name="connsiteX141" fmla="*/ 2205753 w 4173281"/>
                <a:gd name="connsiteY141" fmla="*/ 4950598 h 5477157"/>
                <a:gd name="connsiteX142" fmla="*/ 2208055 w 4173281"/>
                <a:gd name="connsiteY142" fmla="*/ 4952581 h 5477157"/>
                <a:gd name="connsiteX143" fmla="*/ 2203293 w 4173281"/>
                <a:gd name="connsiteY143" fmla="*/ 4942896 h 5477157"/>
                <a:gd name="connsiteX144" fmla="*/ 1557299 w 4173281"/>
                <a:gd name="connsiteY144" fmla="*/ 4931448 h 5477157"/>
                <a:gd name="connsiteX145" fmla="*/ 1552107 w 4173281"/>
                <a:gd name="connsiteY145" fmla="*/ 4947022 h 5477157"/>
                <a:gd name="connsiteX146" fmla="*/ 1570277 w 4173281"/>
                <a:gd name="connsiteY146" fmla="*/ 4934042 h 5477157"/>
                <a:gd name="connsiteX147" fmla="*/ 1567681 w 4173281"/>
                <a:gd name="connsiteY147" fmla="*/ 4931448 h 5477157"/>
                <a:gd name="connsiteX148" fmla="*/ 3259953 w 4173281"/>
                <a:gd name="connsiteY148" fmla="*/ 4927761 h 5477157"/>
                <a:gd name="connsiteX149" fmla="*/ 3258661 w 4173281"/>
                <a:gd name="connsiteY149" fmla="*/ 4933418 h 5477157"/>
                <a:gd name="connsiteX150" fmla="*/ 3266227 w 4173281"/>
                <a:gd name="connsiteY150" fmla="*/ 4931573 h 5477157"/>
                <a:gd name="connsiteX151" fmla="*/ 3389492 w 4173281"/>
                <a:gd name="connsiteY151" fmla="*/ 4923220 h 5477157"/>
                <a:gd name="connsiteX152" fmla="*/ 3389507 w 4173281"/>
                <a:gd name="connsiteY152" fmla="*/ 4930523 h 5477157"/>
                <a:gd name="connsiteX153" fmla="*/ 3389692 w 4173281"/>
                <a:gd name="connsiteY153" fmla="*/ 4929800 h 5477157"/>
                <a:gd name="connsiteX154" fmla="*/ 3392928 w 4173281"/>
                <a:gd name="connsiteY154" fmla="*/ 4925684 h 5477157"/>
                <a:gd name="connsiteX155" fmla="*/ 3389968 w 4173281"/>
                <a:gd name="connsiteY155" fmla="*/ 4924092 h 5477157"/>
                <a:gd name="connsiteX156" fmla="*/ 2593786 w 4173281"/>
                <a:gd name="connsiteY156" fmla="*/ 4911627 h 5477157"/>
                <a:gd name="connsiteX157" fmla="*/ 2591561 w 4173281"/>
                <a:gd name="connsiteY157" fmla="*/ 4921768 h 5477157"/>
                <a:gd name="connsiteX158" fmla="*/ 2589893 w 4173281"/>
                <a:gd name="connsiteY158" fmla="*/ 4929375 h 5477157"/>
                <a:gd name="connsiteX159" fmla="*/ 2594176 w 4173281"/>
                <a:gd name="connsiteY159" fmla="*/ 4927259 h 5477157"/>
                <a:gd name="connsiteX160" fmla="*/ 2594050 w 4173281"/>
                <a:gd name="connsiteY160" fmla="*/ 4916214 h 5477157"/>
                <a:gd name="connsiteX161" fmla="*/ 2595599 w 4173281"/>
                <a:gd name="connsiteY161" fmla="*/ 4913338 h 5477157"/>
                <a:gd name="connsiteX162" fmla="*/ 3589695 w 4173281"/>
                <a:gd name="connsiteY162" fmla="*/ 4894284 h 5477157"/>
                <a:gd name="connsiteX163" fmla="*/ 3586635 w 4173281"/>
                <a:gd name="connsiteY163" fmla="*/ 4923157 h 5477157"/>
                <a:gd name="connsiteX164" fmla="*/ 3578576 w 4173281"/>
                <a:gd name="connsiteY164" fmla="*/ 4933721 h 5477157"/>
                <a:gd name="connsiteX165" fmla="*/ 3595558 w 4173281"/>
                <a:gd name="connsiteY165" fmla="*/ 4954043 h 5477157"/>
                <a:gd name="connsiteX166" fmla="*/ 3607134 w 4173281"/>
                <a:gd name="connsiteY166" fmla="*/ 4981984 h 5477157"/>
                <a:gd name="connsiteX167" fmla="*/ 3607198 w 4173281"/>
                <a:gd name="connsiteY167" fmla="*/ 4982478 h 5477157"/>
                <a:gd name="connsiteX168" fmla="*/ 3615583 w 4173281"/>
                <a:gd name="connsiteY168" fmla="*/ 4975163 h 5477157"/>
                <a:gd name="connsiteX169" fmla="*/ 3653739 w 4173281"/>
                <a:gd name="connsiteY169" fmla="*/ 4947756 h 5477157"/>
                <a:gd name="connsiteX170" fmla="*/ 3670006 w 4173281"/>
                <a:gd name="connsiteY170" fmla="*/ 4945536 h 5477157"/>
                <a:gd name="connsiteX171" fmla="*/ 3667174 w 4173281"/>
                <a:gd name="connsiteY171" fmla="*/ 4933121 h 5477157"/>
                <a:gd name="connsiteX172" fmla="*/ 3671998 w 4173281"/>
                <a:gd name="connsiteY172" fmla="*/ 4910962 h 5477157"/>
                <a:gd name="connsiteX173" fmla="*/ 3664428 w 4173281"/>
                <a:gd name="connsiteY173" fmla="*/ 4903615 h 5477157"/>
                <a:gd name="connsiteX174" fmla="*/ 3607608 w 4173281"/>
                <a:gd name="connsiteY174" fmla="*/ 4907952 h 5477157"/>
                <a:gd name="connsiteX175" fmla="*/ 3589699 w 4173281"/>
                <a:gd name="connsiteY175" fmla="*/ 4894291 h 5477157"/>
                <a:gd name="connsiteX176" fmla="*/ 3681388 w 4173281"/>
                <a:gd name="connsiteY176" fmla="*/ 4893873 h 5477157"/>
                <a:gd name="connsiteX177" fmla="*/ 3679002 w 4173281"/>
                <a:gd name="connsiteY177" fmla="*/ 4894624 h 5477157"/>
                <a:gd name="connsiteX178" fmla="*/ 3679956 w 4173281"/>
                <a:gd name="connsiteY178" fmla="*/ 4895771 h 5477157"/>
                <a:gd name="connsiteX179" fmla="*/ 2938690 w 4173281"/>
                <a:gd name="connsiteY179" fmla="*/ 4874091 h 5477157"/>
                <a:gd name="connsiteX180" fmla="*/ 2912037 w 4173281"/>
                <a:gd name="connsiteY180" fmla="*/ 4887675 h 5477157"/>
                <a:gd name="connsiteX181" fmla="*/ 2919025 w 4173281"/>
                <a:gd name="connsiteY181" fmla="*/ 4892925 h 5477157"/>
                <a:gd name="connsiteX182" fmla="*/ 2920214 w 4173281"/>
                <a:gd name="connsiteY182" fmla="*/ 4893094 h 5477157"/>
                <a:gd name="connsiteX183" fmla="*/ 2921329 w 4173281"/>
                <a:gd name="connsiteY183" fmla="*/ 4894656 h 5477157"/>
                <a:gd name="connsiteX184" fmla="*/ 2945283 w 4173281"/>
                <a:gd name="connsiteY184" fmla="*/ 4912653 h 5477157"/>
                <a:gd name="connsiteX185" fmla="*/ 2939756 w 4173281"/>
                <a:gd name="connsiteY185" fmla="*/ 4914981 h 5477157"/>
                <a:gd name="connsiteX186" fmla="*/ 2939200 w 4173281"/>
                <a:gd name="connsiteY186" fmla="*/ 4917514 h 5477157"/>
                <a:gd name="connsiteX187" fmla="*/ 2940622 w 4173281"/>
                <a:gd name="connsiteY187" fmla="*/ 4923141 h 5477157"/>
                <a:gd name="connsiteX188" fmla="*/ 2948453 w 4173281"/>
                <a:gd name="connsiteY188" fmla="*/ 4930012 h 5477157"/>
                <a:gd name="connsiteX189" fmla="*/ 2963757 w 4173281"/>
                <a:gd name="connsiteY189" fmla="*/ 4931269 h 5477157"/>
                <a:gd name="connsiteX190" fmla="*/ 3017885 w 4173281"/>
                <a:gd name="connsiteY190" fmla="*/ 4986818 h 5477157"/>
                <a:gd name="connsiteX191" fmla="*/ 3019668 w 4173281"/>
                <a:gd name="connsiteY191" fmla="*/ 5005082 h 5477157"/>
                <a:gd name="connsiteX192" fmla="*/ 3039963 w 4173281"/>
                <a:gd name="connsiteY192" fmla="*/ 4978758 h 5477157"/>
                <a:gd name="connsiteX193" fmla="*/ 3022435 w 4173281"/>
                <a:gd name="connsiteY193" fmla="*/ 4961662 h 5477157"/>
                <a:gd name="connsiteX194" fmla="*/ 3022862 w 4173281"/>
                <a:gd name="connsiteY194" fmla="*/ 4958214 h 5477157"/>
                <a:gd name="connsiteX195" fmla="*/ 3009252 w 4173281"/>
                <a:gd name="connsiteY195" fmla="*/ 4940055 h 5477157"/>
                <a:gd name="connsiteX196" fmla="*/ 2967445 w 4173281"/>
                <a:gd name="connsiteY196" fmla="*/ 4888371 h 5477157"/>
                <a:gd name="connsiteX197" fmla="*/ 2962374 w 4173281"/>
                <a:gd name="connsiteY197" fmla="*/ 4887259 h 5477157"/>
                <a:gd name="connsiteX198" fmla="*/ 2938690 w 4173281"/>
                <a:gd name="connsiteY198" fmla="*/ 4874091 h 5477157"/>
                <a:gd name="connsiteX199" fmla="*/ 3374220 w 4173281"/>
                <a:gd name="connsiteY199" fmla="*/ 4870494 h 5477157"/>
                <a:gd name="connsiteX200" fmla="*/ 3376681 w 4173281"/>
                <a:gd name="connsiteY200" fmla="*/ 4880580 h 5477157"/>
                <a:gd name="connsiteX201" fmla="*/ 3378527 w 4173281"/>
                <a:gd name="connsiteY201" fmla="*/ 4888146 h 5477157"/>
                <a:gd name="connsiteX202" fmla="*/ 3388673 w 4173281"/>
                <a:gd name="connsiteY202" fmla="*/ 4874984 h 5477157"/>
                <a:gd name="connsiteX203" fmla="*/ 3374220 w 4173281"/>
                <a:gd name="connsiteY203" fmla="*/ 4870494 h 5477157"/>
                <a:gd name="connsiteX204" fmla="*/ 2037467 w 4173281"/>
                <a:gd name="connsiteY204" fmla="*/ 4848392 h 5477157"/>
                <a:gd name="connsiteX205" fmla="*/ 2036271 w 4173281"/>
                <a:gd name="connsiteY205" fmla="*/ 4854353 h 5477157"/>
                <a:gd name="connsiteX206" fmla="*/ 2045844 w 4173281"/>
                <a:gd name="connsiteY206" fmla="*/ 4848392 h 5477157"/>
                <a:gd name="connsiteX207" fmla="*/ 2562317 w 4173281"/>
                <a:gd name="connsiteY207" fmla="*/ 4842825 h 5477157"/>
                <a:gd name="connsiteX208" fmla="*/ 2560649 w 4173281"/>
                <a:gd name="connsiteY208" fmla="*/ 4850430 h 5477157"/>
                <a:gd name="connsiteX209" fmla="*/ 2547689 w 4173281"/>
                <a:gd name="connsiteY209" fmla="*/ 4874210 h 5477157"/>
                <a:gd name="connsiteX210" fmla="*/ 2596801 w 4173281"/>
                <a:gd name="connsiteY210" fmla="*/ 4911108 h 5477157"/>
                <a:gd name="connsiteX211" fmla="*/ 2620938 w 4173281"/>
                <a:gd name="connsiteY211" fmla="*/ 4866312 h 5477157"/>
                <a:gd name="connsiteX212" fmla="*/ 2605171 w 4173281"/>
                <a:gd name="connsiteY212" fmla="*/ 4865509 h 5477157"/>
                <a:gd name="connsiteX213" fmla="*/ 2562317 w 4173281"/>
                <a:gd name="connsiteY213" fmla="*/ 4842825 h 5477157"/>
                <a:gd name="connsiteX214" fmla="*/ 2694017 w 4173281"/>
                <a:gd name="connsiteY214" fmla="*/ 4823882 h 5477157"/>
                <a:gd name="connsiteX215" fmla="*/ 2690369 w 4173281"/>
                <a:gd name="connsiteY215" fmla="*/ 4828396 h 5477157"/>
                <a:gd name="connsiteX216" fmla="*/ 2697976 w 4173281"/>
                <a:gd name="connsiteY216" fmla="*/ 4830064 h 5477157"/>
                <a:gd name="connsiteX217" fmla="*/ 2217542 w 4173281"/>
                <a:gd name="connsiteY217" fmla="*/ 4813814 h 5477157"/>
                <a:gd name="connsiteX218" fmla="*/ 2223565 w 4173281"/>
                <a:gd name="connsiteY218" fmla="*/ 4831547 h 5477157"/>
                <a:gd name="connsiteX219" fmla="*/ 2222799 w 4173281"/>
                <a:gd name="connsiteY219" fmla="*/ 4853550 h 5477157"/>
                <a:gd name="connsiteX220" fmla="*/ 2238861 w 4173281"/>
                <a:gd name="connsiteY220" fmla="*/ 4858220 h 5477157"/>
                <a:gd name="connsiteX221" fmla="*/ 2238955 w 4173281"/>
                <a:gd name="connsiteY221" fmla="*/ 4850958 h 5477157"/>
                <a:gd name="connsiteX222" fmla="*/ 2238794 w 4173281"/>
                <a:gd name="connsiteY222" fmla="*/ 4850705 h 5477157"/>
                <a:gd name="connsiteX223" fmla="*/ 2237740 w 4173281"/>
                <a:gd name="connsiteY223" fmla="*/ 4838849 h 5477157"/>
                <a:gd name="connsiteX224" fmla="*/ 2241392 w 4173281"/>
                <a:gd name="connsiteY224" fmla="*/ 4833257 h 5477157"/>
                <a:gd name="connsiteX225" fmla="*/ 2242507 w 4173281"/>
                <a:gd name="connsiteY225" fmla="*/ 4830754 h 5477157"/>
                <a:gd name="connsiteX226" fmla="*/ 1759748 w 4173281"/>
                <a:gd name="connsiteY226" fmla="*/ 4806865 h 5477157"/>
                <a:gd name="connsiteX227" fmla="*/ 1741581 w 4173281"/>
                <a:gd name="connsiteY227" fmla="*/ 4812055 h 5477157"/>
                <a:gd name="connsiteX228" fmla="*/ 1726008 w 4173281"/>
                <a:gd name="connsiteY228" fmla="*/ 4809459 h 5477157"/>
                <a:gd name="connsiteX229" fmla="*/ 1720817 w 4173281"/>
                <a:gd name="connsiteY229" fmla="*/ 4825031 h 5477157"/>
                <a:gd name="connsiteX230" fmla="*/ 1733793 w 4173281"/>
                <a:gd name="connsiteY230" fmla="*/ 4835414 h 5477157"/>
                <a:gd name="connsiteX231" fmla="*/ 1741581 w 4173281"/>
                <a:gd name="connsiteY231" fmla="*/ 4840605 h 5477157"/>
                <a:gd name="connsiteX232" fmla="*/ 1746772 w 4173281"/>
                <a:gd name="connsiteY232" fmla="*/ 4840605 h 5477157"/>
                <a:gd name="connsiteX233" fmla="*/ 1759748 w 4173281"/>
                <a:gd name="connsiteY233" fmla="*/ 4806865 h 5477157"/>
                <a:gd name="connsiteX234" fmla="*/ 3314999 w 4173281"/>
                <a:gd name="connsiteY234" fmla="*/ 4790782 h 5477157"/>
                <a:gd name="connsiteX235" fmla="*/ 3312614 w 4173281"/>
                <a:gd name="connsiteY235" fmla="*/ 4803801 h 5477157"/>
                <a:gd name="connsiteX236" fmla="*/ 3294336 w 4173281"/>
                <a:gd name="connsiteY236" fmla="*/ 4821670 h 5477157"/>
                <a:gd name="connsiteX237" fmla="*/ 3290995 w 4173281"/>
                <a:gd name="connsiteY237" fmla="*/ 4837100 h 5477157"/>
                <a:gd name="connsiteX238" fmla="*/ 3268930 w 4173281"/>
                <a:gd name="connsiteY238" fmla="*/ 4860099 h 5477157"/>
                <a:gd name="connsiteX239" fmla="*/ 3254265 w 4173281"/>
                <a:gd name="connsiteY239" fmla="*/ 4860212 h 5477157"/>
                <a:gd name="connsiteX240" fmla="*/ 3265240 w 4173281"/>
                <a:gd name="connsiteY240" fmla="*/ 4883725 h 5477157"/>
                <a:gd name="connsiteX241" fmla="*/ 3279490 w 4173281"/>
                <a:gd name="connsiteY241" fmla="*/ 4854534 h 5477157"/>
                <a:gd name="connsiteX242" fmla="*/ 3284412 w 4173281"/>
                <a:gd name="connsiteY242" fmla="*/ 4851037 h 5477157"/>
                <a:gd name="connsiteX243" fmla="*/ 3438429 w 4173281"/>
                <a:gd name="connsiteY243" fmla="*/ 4880518 h 5477157"/>
                <a:gd name="connsiteX244" fmla="*/ 3435712 w 4173281"/>
                <a:gd name="connsiteY244" fmla="*/ 4873095 h 5477157"/>
                <a:gd name="connsiteX245" fmla="*/ 3437322 w 4173281"/>
                <a:gd name="connsiteY245" fmla="*/ 4866093 h 5477157"/>
                <a:gd name="connsiteX246" fmla="*/ 3420189 w 4173281"/>
                <a:gd name="connsiteY246" fmla="*/ 4849370 h 5477157"/>
                <a:gd name="connsiteX247" fmla="*/ 3411034 w 4173281"/>
                <a:gd name="connsiteY247" fmla="*/ 4851315 h 5477157"/>
                <a:gd name="connsiteX248" fmla="*/ 3360936 w 4173281"/>
                <a:gd name="connsiteY248" fmla="*/ 4864912 h 5477157"/>
                <a:gd name="connsiteX249" fmla="*/ 3336732 w 4173281"/>
                <a:gd name="connsiteY249" fmla="*/ 4813392 h 5477157"/>
                <a:gd name="connsiteX250" fmla="*/ 3331388 w 4173281"/>
                <a:gd name="connsiteY250" fmla="*/ 4791712 h 5477157"/>
                <a:gd name="connsiteX251" fmla="*/ 3314999 w 4173281"/>
                <a:gd name="connsiteY251" fmla="*/ 4790782 h 5477157"/>
                <a:gd name="connsiteX252" fmla="*/ 1302940 w 4173281"/>
                <a:gd name="connsiteY252" fmla="*/ 4760145 h 5477157"/>
                <a:gd name="connsiteX253" fmla="*/ 1362635 w 4173281"/>
                <a:gd name="connsiteY253" fmla="*/ 4819840 h 5477157"/>
                <a:gd name="connsiteX254" fmla="*/ 1302940 w 4173281"/>
                <a:gd name="connsiteY254" fmla="*/ 4879538 h 5477157"/>
                <a:gd name="connsiteX255" fmla="*/ 1256221 w 4173281"/>
                <a:gd name="connsiteY255" fmla="*/ 4853583 h 5477157"/>
                <a:gd name="connsiteX256" fmla="*/ 1248433 w 4173281"/>
                <a:gd name="connsiteY256" fmla="*/ 4856177 h 5477157"/>
                <a:gd name="connsiteX257" fmla="*/ 1214693 w 4173281"/>
                <a:gd name="connsiteY257" fmla="*/ 4822437 h 5477157"/>
                <a:gd name="connsiteX258" fmla="*/ 1248433 w 4173281"/>
                <a:gd name="connsiteY258" fmla="*/ 4788694 h 5477157"/>
                <a:gd name="connsiteX259" fmla="*/ 1251030 w 4173281"/>
                <a:gd name="connsiteY259" fmla="*/ 4788694 h 5477157"/>
                <a:gd name="connsiteX260" fmla="*/ 1302940 w 4173281"/>
                <a:gd name="connsiteY260" fmla="*/ 4760145 h 5477157"/>
                <a:gd name="connsiteX261" fmla="*/ 2190601 w 4173281"/>
                <a:gd name="connsiteY261" fmla="*/ 4749764 h 5477157"/>
                <a:gd name="connsiteX262" fmla="*/ 2179863 w 4173281"/>
                <a:gd name="connsiteY262" fmla="*/ 4755132 h 5477157"/>
                <a:gd name="connsiteX263" fmla="*/ 2180655 w 4173281"/>
                <a:gd name="connsiteY263" fmla="*/ 4759900 h 5477157"/>
                <a:gd name="connsiteX264" fmla="*/ 2175338 w 4173281"/>
                <a:gd name="connsiteY264" fmla="*/ 4772019 h 5477157"/>
                <a:gd name="connsiteX265" fmla="*/ 2197348 w 4173281"/>
                <a:gd name="connsiteY265" fmla="*/ 4785127 h 5477157"/>
                <a:gd name="connsiteX266" fmla="*/ 2190601 w 4173281"/>
                <a:gd name="connsiteY266" fmla="*/ 4752358 h 5477157"/>
                <a:gd name="connsiteX267" fmla="*/ 3441296 w 4173281"/>
                <a:gd name="connsiteY267" fmla="*/ 4732836 h 5477157"/>
                <a:gd name="connsiteX268" fmla="*/ 3438004 w 4173281"/>
                <a:gd name="connsiteY268" fmla="*/ 4745656 h 5477157"/>
                <a:gd name="connsiteX269" fmla="*/ 3418519 w 4173281"/>
                <a:gd name="connsiteY269" fmla="*/ 4762200 h 5477157"/>
                <a:gd name="connsiteX270" fmla="*/ 3414104 w 4173281"/>
                <a:gd name="connsiteY270" fmla="*/ 4777357 h 5477157"/>
                <a:gd name="connsiteX271" fmla="*/ 3412959 w 4173281"/>
                <a:gd name="connsiteY271" fmla="*/ 4778394 h 5477157"/>
                <a:gd name="connsiteX272" fmla="*/ 3469746 w 4173281"/>
                <a:gd name="connsiteY272" fmla="*/ 4837677 h 5477157"/>
                <a:gd name="connsiteX273" fmla="*/ 3488164 w 4173281"/>
                <a:gd name="connsiteY273" fmla="*/ 4838934 h 5477157"/>
                <a:gd name="connsiteX274" fmla="*/ 3501406 w 4173281"/>
                <a:gd name="connsiteY274" fmla="*/ 4853388 h 5477157"/>
                <a:gd name="connsiteX275" fmla="*/ 3516384 w 4173281"/>
                <a:gd name="connsiteY275" fmla="*/ 4844692 h 5477157"/>
                <a:gd name="connsiteX276" fmla="*/ 3559951 w 4173281"/>
                <a:gd name="connsiteY276" fmla="*/ 4846940 h 5477157"/>
                <a:gd name="connsiteX277" fmla="*/ 3569306 w 4173281"/>
                <a:gd name="connsiteY277" fmla="*/ 4851443 h 5477157"/>
                <a:gd name="connsiteX278" fmla="*/ 3564961 w 4173281"/>
                <a:gd name="connsiteY278" fmla="*/ 4823985 h 5477157"/>
                <a:gd name="connsiteX279" fmla="*/ 3564555 w 4173281"/>
                <a:gd name="connsiteY279" fmla="*/ 4823856 h 5477157"/>
                <a:gd name="connsiteX280" fmla="*/ 3542120 w 4173281"/>
                <a:gd name="connsiteY280" fmla="*/ 4798653 h 5477157"/>
                <a:gd name="connsiteX281" fmla="*/ 3532851 w 4173281"/>
                <a:gd name="connsiteY281" fmla="*/ 4799951 h 5477157"/>
                <a:gd name="connsiteX282" fmla="*/ 3481924 w 4173281"/>
                <a:gd name="connsiteY282" fmla="*/ 4810004 h 5477157"/>
                <a:gd name="connsiteX283" fmla="*/ 3461390 w 4173281"/>
                <a:gd name="connsiteY283" fmla="*/ 4756914 h 5477157"/>
                <a:gd name="connsiteX284" fmla="*/ 3457579 w 4173281"/>
                <a:gd name="connsiteY284" fmla="*/ 4734913 h 5477157"/>
                <a:gd name="connsiteX285" fmla="*/ 3441296 w 4173281"/>
                <a:gd name="connsiteY285" fmla="*/ 4732836 h 5477157"/>
                <a:gd name="connsiteX286" fmla="*/ 1147210 w 4173281"/>
                <a:gd name="connsiteY286" fmla="*/ 4721214 h 5477157"/>
                <a:gd name="connsiteX287" fmla="*/ 1214693 w 4173281"/>
                <a:gd name="connsiteY287" fmla="*/ 4788697 h 5477157"/>
                <a:gd name="connsiteX288" fmla="*/ 1147210 w 4173281"/>
                <a:gd name="connsiteY288" fmla="*/ 4856180 h 5477157"/>
                <a:gd name="connsiteX289" fmla="*/ 1079727 w 4173281"/>
                <a:gd name="connsiteY289" fmla="*/ 4788697 h 5477157"/>
                <a:gd name="connsiteX290" fmla="*/ 1147210 w 4173281"/>
                <a:gd name="connsiteY290" fmla="*/ 4721214 h 5477157"/>
                <a:gd name="connsiteX291" fmla="*/ 2988065 w 4173281"/>
                <a:gd name="connsiteY291" fmla="*/ 4709546 h 5477157"/>
                <a:gd name="connsiteX292" fmla="*/ 2956596 w 4173281"/>
                <a:gd name="connsiteY292" fmla="*/ 4731874 h 5477157"/>
                <a:gd name="connsiteX293" fmla="*/ 2970517 w 4173281"/>
                <a:gd name="connsiteY293" fmla="*/ 4777443 h 5477157"/>
                <a:gd name="connsiteX294" fmla="*/ 2978122 w 4173281"/>
                <a:gd name="connsiteY294" fmla="*/ 4779111 h 5477157"/>
                <a:gd name="connsiteX295" fmla="*/ 2985728 w 4173281"/>
                <a:gd name="connsiteY295" fmla="*/ 4780779 h 5477157"/>
                <a:gd name="connsiteX296" fmla="*/ 2989375 w 4173281"/>
                <a:gd name="connsiteY296" fmla="*/ 4776264 h 5477157"/>
                <a:gd name="connsiteX297" fmla="*/ 2989932 w 4173281"/>
                <a:gd name="connsiteY297" fmla="*/ 4773727 h 5477157"/>
                <a:gd name="connsiteX298" fmla="*/ 3002542 w 4173281"/>
                <a:gd name="connsiteY298" fmla="*/ 4752580 h 5477157"/>
                <a:gd name="connsiteX299" fmla="*/ 2999140 w 4173281"/>
                <a:gd name="connsiteY299" fmla="*/ 4743861 h 5477157"/>
                <a:gd name="connsiteX300" fmla="*/ 2988065 w 4173281"/>
                <a:gd name="connsiteY300" fmla="*/ 4709546 h 5477157"/>
                <a:gd name="connsiteX301" fmla="*/ 2738878 w 4173281"/>
                <a:gd name="connsiteY301" fmla="*/ 4694750 h 5477157"/>
                <a:gd name="connsiteX302" fmla="*/ 2737210 w 4173281"/>
                <a:gd name="connsiteY302" fmla="*/ 4702355 h 5477157"/>
                <a:gd name="connsiteX303" fmla="*/ 2719423 w 4173281"/>
                <a:gd name="connsiteY303" fmla="*/ 4734991 h 5477157"/>
                <a:gd name="connsiteX304" fmla="*/ 2713464 w 4173281"/>
                <a:gd name="connsiteY304" fmla="*/ 4738486 h 5477157"/>
                <a:gd name="connsiteX305" fmla="*/ 2728462 w 4173281"/>
                <a:gd name="connsiteY305" fmla="*/ 4749754 h 5477157"/>
                <a:gd name="connsiteX306" fmla="*/ 2718616 w 4173281"/>
                <a:gd name="connsiteY306" fmla="*/ 4760190 h 5477157"/>
                <a:gd name="connsiteX307" fmla="*/ 2718126 w 4173281"/>
                <a:gd name="connsiteY307" fmla="*/ 4786654 h 5477157"/>
                <a:gd name="connsiteX308" fmla="*/ 2743759 w 4173281"/>
                <a:gd name="connsiteY308" fmla="*/ 4766701 h 5477157"/>
                <a:gd name="connsiteX309" fmla="*/ 2748442 w 4173281"/>
                <a:gd name="connsiteY309" fmla="*/ 4765933 h 5477157"/>
                <a:gd name="connsiteX310" fmla="*/ 2763621 w 4173281"/>
                <a:gd name="connsiteY310" fmla="*/ 4754971 h 5477157"/>
                <a:gd name="connsiteX311" fmla="*/ 2776401 w 4173281"/>
                <a:gd name="connsiteY311" fmla="*/ 4757393 h 5477157"/>
                <a:gd name="connsiteX312" fmla="*/ 2797499 w 4173281"/>
                <a:gd name="connsiteY312" fmla="*/ 4718237 h 5477157"/>
                <a:gd name="connsiteX313" fmla="*/ 2781732 w 4173281"/>
                <a:gd name="connsiteY313" fmla="*/ 4717434 h 5477157"/>
                <a:gd name="connsiteX314" fmla="*/ 2738878 w 4173281"/>
                <a:gd name="connsiteY314" fmla="*/ 4694750 h 5477157"/>
                <a:gd name="connsiteX315" fmla="*/ 2870578 w 4173281"/>
                <a:gd name="connsiteY315" fmla="*/ 4675807 h 5477157"/>
                <a:gd name="connsiteX316" fmla="*/ 2866930 w 4173281"/>
                <a:gd name="connsiteY316" fmla="*/ 4680321 h 5477157"/>
                <a:gd name="connsiteX317" fmla="*/ 2874537 w 4173281"/>
                <a:gd name="connsiteY317" fmla="*/ 4681989 h 5477157"/>
                <a:gd name="connsiteX318" fmla="*/ 2595256 w 4173281"/>
                <a:gd name="connsiteY318" fmla="*/ 4674796 h 5477157"/>
                <a:gd name="connsiteX319" fmla="*/ 2581720 w 4173281"/>
                <a:gd name="connsiteY319" fmla="*/ 4682866 h 5477157"/>
                <a:gd name="connsiteX320" fmla="*/ 2544598 w 4173281"/>
                <a:gd name="connsiteY320" fmla="*/ 4684025 h 5477157"/>
                <a:gd name="connsiteX321" fmla="*/ 2543332 w 4173281"/>
                <a:gd name="connsiteY321" fmla="*/ 4683596 h 5477157"/>
                <a:gd name="connsiteX322" fmla="*/ 2534189 w 4173281"/>
                <a:gd name="connsiteY322" fmla="*/ 4733928 h 5477157"/>
                <a:gd name="connsiteX323" fmla="*/ 2536389 w 4173281"/>
                <a:gd name="connsiteY323" fmla="*/ 4730851 h 5477157"/>
                <a:gd name="connsiteX324" fmla="*/ 2567196 w 4173281"/>
                <a:gd name="connsiteY324" fmla="*/ 4695383 h 5477157"/>
                <a:gd name="connsiteX325" fmla="*/ 2600286 w 4173281"/>
                <a:gd name="connsiteY325" fmla="*/ 4682612 h 5477157"/>
                <a:gd name="connsiteX326" fmla="*/ 2998387 w 4173281"/>
                <a:gd name="connsiteY326" fmla="*/ 4674609 h 5477157"/>
                <a:gd name="connsiteX327" fmla="*/ 2996162 w 4173281"/>
                <a:gd name="connsiteY327" fmla="*/ 4684750 h 5477157"/>
                <a:gd name="connsiteX328" fmla="*/ 2994494 w 4173281"/>
                <a:gd name="connsiteY328" fmla="*/ 4692357 h 5477157"/>
                <a:gd name="connsiteX329" fmla="*/ 3009393 w 4173281"/>
                <a:gd name="connsiteY329" fmla="*/ 4684996 h 5477157"/>
                <a:gd name="connsiteX330" fmla="*/ 2998387 w 4173281"/>
                <a:gd name="connsiteY330" fmla="*/ 4674609 h 5477157"/>
                <a:gd name="connsiteX331" fmla="*/ 1217287 w 4173281"/>
                <a:gd name="connsiteY331" fmla="*/ 4671898 h 5477157"/>
                <a:gd name="connsiteX332" fmla="*/ 1240648 w 4173281"/>
                <a:gd name="connsiteY332" fmla="*/ 4695256 h 5477157"/>
                <a:gd name="connsiteX333" fmla="*/ 1217287 w 4173281"/>
                <a:gd name="connsiteY333" fmla="*/ 4718617 h 5477157"/>
                <a:gd name="connsiteX334" fmla="*/ 1193929 w 4173281"/>
                <a:gd name="connsiteY334" fmla="*/ 4695256 h 5477157"/>
                <a:gd name="connsiteX335" fmla="*/ 1217287 w 4173281"/>
                <a:gd name="connsiteY335" fmla="*/ 4671898 h 5477157"/>
                <a:gd name="connsiteX336" fmla="*/ 1572872 w 4173281"/>
                <a:gd name="connsiteY336" fmla="*/ 4645943 h 5477157"/>
                <a:gd name="connsiteX337" fmla="*/ 1593636 w 4173281"/>
                <a:gd name="connsiteY337" fmla="*/ 4669301 h 5477157"/>
                <a:gd name="connsiteX338" fmla="*/ 1572872 w 4173281"/>
                <a:gd name="connsiteY338" fmla="*/ 4690065 h 5477157"/>
                <a:gd name="connsiteX339" fmla="*/ 1557299 w 4173281"/>
                <a:gd name="connsiteY339" fmla="*/ 4682280 h 5477157"/>
                <a:gd name="connsiteX340" fmla="*/ 1536535 w 4173281"/>
                <a:gd name="connsiteY340" fmla="*/ 4703044 h 5477157"/>
                <a:gd name="connsiteX341" fmla="*/ 1515771 w 4173281"/>
                <a:gd name="connsiteY341" fmla="*/ 4682280 h 5477157"/>
                <a:gd name="connsiteX342" fmla="*/ 1536535 w 4173281"/>
                <a:gd name="connsiteY342" fmla="*/ 4658919 h 5477157"/>
                <a:gd name="connsiteX343" fmla="*/ 1552108 w 4173281"/>
                <a:gd name="connsiteY343" fmla="*/ 4666707 h 5477157"/>
                <a:gd name="connsiteX344" fmla="*/ 1572872 w 4173281"/>
                <a:gd name="connsiteY344" fmla="*/ 4645943 h 5477157"/>
                <a:gd name="connsiteX345" fmla="*/ 1689671 w 4173281"/>
                <a:gd name="connsiteY345" fmla="*/ 4643349 h 5477157"/>
                <a:gd name="connsiteX346" fmla="*/ 1723411 w 4173281"/>
                <a:gd name="connsiteY346" fmla="*/ 4677089 h 5477157"/>
                <a:gd name="connsiteX347" fmla="*/ 1689671 w 4173281"/>
                <a:gd name="connsiteY347" fmla="*/ 4710832 h 5477157"/>
                <a:gd name="connsiteX348" fmla="*/ 1658525 w 4173281"/>
                <a:gd name="connsiteY348" fmla="*/ 4690068 h 5477157"/>
                <a:gd name="connsiteX349" fmla="*/ 1640355 w 4173281"/>
                <a:gd name="connsiteY349" fmla="*/ 4703044 h 5477157"/>
                <a:gd name="connsiteX350" fmla="*/ 1622188 w 4173281"/>
                <a:gd name="connsiteY350" fmla="*/ 4684877 h 5477157"/>
                <a:gd name="connsiteX351" fmla="*/ 1640355 w 4173281"/>
                <a:gd name="connsiteY351" fmla="*/ 4666707 h 5477157"/>
                <a:gd name="connsiteX352" fmla="*/ 1655928 w 4173281"/>
                <a:gd name="connsiteY352" fmla="*/ 4674495 h 5477157"/>
                <a:gd name="connsiteX353" fmla="*/ 1689671 w 4173281"/>
                <a:gd name="connsiteY353" fmla="*/ 4643349 h 5477157"/>
                <a:gd name="connsiteX354" fmla="*/ 1744176 w 4173281"/>
                <a:gd name="connsiteY354" fmla="*/ 4635562 h 5477157"/>
                <a:gd name="connsiteX355" fmla="*/ 1764940 w 4173281"/>
                <a:gd name="connsiteY355" fmla="*/ 4656326 h 5477157"/>
                <a:gd name="connsiteX356" fmla="*/ 1744176 w 4173281"/>
                <a:gd name="connsiteY356" fmla="*/ 4677090 h 5477157"/>
                <a:gd name="connsiteX357" fmla="*/ 1723412 w 4173281"/>
                <a:gd name="connsiteY357" fmla="*/ 4656326 h 5477157"/>
                <a:gd name="connsiteX358" fmla="*/ 1744176 w 4173281"/>
                <a:gd name="connsiteY358" fmla="*/ 4635562 h 5477157"/>
                <a:gd name="connsiteX359" fmla="*/ 1611806 w 4173281"/>
                <a:gd name="connsiteY359" fmla="*/ 4596630 h 5477157"/>
                <a:gd name="connsiteX360" fmla="*/ 1637761 w 4173281"/>
                <a:gd name="connsiteY360" fmla="*/ 4622585 h 5477157"/>
                <a:gd name="connsiteX361" fmla="*/ 1611806 w 4173281"/>
                <a:gd name="connsiteY361" fmla="*/ 4648540 h 5477157"/>
                <a:gd name="connsiteX362" fmla="*/ 1585851 w 4173281"/>
                <a:gd name="connsiteY362" fmla="*/ 4622585 h 5477157"/>
                <a:gd name="connsiteX363" fmla="*/ 1611806 w 4173281"/>
                <a:gd name="connsiteY363" fmla="*/ 4596630 h 5477157"/>
                <a:gd name="connsiteX364" fmla="*/ 2628097 w 4173281"/>
                <a:gd name="connsiteY364" fmla="*/ 4596487 h 5477157"/>
                <a:gd name="connsiteX365" fmla="*/ 2628030 w 4173281"/>
                <a:gd name="connsiteY365" fmla="*/ 4598438 h 5477157"/>
                <a:gd name="connsiteX366" fmla="*/ 2631997 w 4173281"/>
                <a:gd name="connsiteY366" fmla="*/ 4598438 h 5477157"/>
                <a:gd name="connsiteX367" fmla="*/ 2707900 w 4173281"/>
                <a:gd name="connsiteY367" fmla="*/ 4589837 h 5477157"/>
                <a:gd name="connsiteX368" fmla="*/ 2699520 w 4173281"/>
                <a:gd name="connsiteY368" fmla="*/ 4595761 h 5477157"/>
                <a:gd name="connsiteX369" fmla="*/ 2690565 w 4173281"/>
                <a:gd name="connsiteY369" fmla="*/ 4598020 h 5477157"/>
                <a:gd name="connsiteX370" fmla="*/ 2693046 w 4173281"/>
                <a:gd name="connsiteY370" fmla="*/ 4612952 h 5477157"/>
                <a:gd name="connsiteX371" fmla="*/ 2687347 w 4173281"/>
                <a:gd name="connsiteY371" fmla="*/ 4622509 h 5477157"/>
                <a:gd name="connsiteX372" fmla="*/ 2689050 w 4173281"/>
                <a:gd name="connsiteY372" fmla="*/ 4628701 h 5477157"/>
                <a:gd name="connsiteX373" fmla="*/ 2701828 w 4173281"/>
                <a:gd name="connsiteY373" fmla="*/ 4633480 h 5477157"/>
                <a:gd name="connsiteX374" fmla="*/ 2703187 w 4173281"/>
                <a:gd name="connsiteY374" fmla="*/ 4615177 h 5477157"/>
                <a:gd name="connsiteX375" fmla="*/ 2701453 w 4173281"/>
                <a:gd name="connsiteY375" fmla="*/ 4598853 h 5477157"/>
                <a:gd name="connsiteX376" fmla="*/ 1728602 w 4173281"/>
                <a:gd name="connsiteY376" fmla="*/ 4555102 h 5477157"/>
                <a:gd name="connsiteX377" fmla="*/ 1757154 w 4173281"/>
                <a:gd name="connsiteY377" fmla="*/ 4583651 h 5477157"/>
                <a:gd name="connsiteX378" fmla="*/ 1728602 w 4173281"/>
                <a:gd name="connsiteY378" fmla="*/ 4612203 h 5477157"/>
                <a:gd name="connsiteX379" fmla="*/ 1700053 w 4173281"/>
                <a:gd name="connsiteY379" fmla="*/ 4583651 h 5477157"/>
                <a:gd name="connsiteX380" fmla="*/ 1728602 w 4173281"/>
                <a:gd name="connsiteY380" fmla="*/ 4555102 h 5477157"/>
                <a:gd name="connsiteX381" fmla="*/ 1663713 w 4173281"/>
                <a:gd name="connsiteY381" fmla="*/ 4542123 h 5477157"/>
                <a:gd name="connsiteX382" fmla="*/ 1676692 w 4173281"/>
                <a:gd name="connsiteY382" fmla="*/ 4555099 h 5477157"/>
                <a:gd name="connsiteX383" fmla="*/ 1663713 w 4173281"/>
                <a:gd name="connsiteY383" fmla="*/ 4568078 h 5477157"/>
                <a:gd name="connsiteX384" fmla="*/ 1650737 w 4173281"/>
                <a:gd name="connsiteY384" fmla="*/ 4555099 h 5477157"/>
                <a:gd name="connsiteX385" fmla="*/ 1663713 w 4173281"/>
                <a:gd name="connsiteY385" fmla="*/ 4542123 h 5477157"/>
                <a:gd name="connsiteX386" fmla="*/ 1362638 w 4173281"/>
                <a:gd name="connsiteY386" fmla="*/ 4534338 h 5477157"/>
                <a:gd name="connsiteX387" fmla="*/ 1411951 w 4173281"/>
                <a:gd name="connsiteY387" fmla="*/ 4575866 h 5477157"/>
                <a:gd name="connsiteX388" fmla="*/ 1437906 w 4173281"/>
                <a:gd name="connsiteY388" fmla="*/ 4604415 h 5477157"/>
                <a:gd name="connsiteX389" fmla="*/ 1409357 w 4173281"/>
                <a:gd name="connsiteY389" fmla="*/ 4632967 h 5477157"/>
                <a:gd name="connsiteX390" fmla="*/ 1388593 w 4173281"/>
                <a:gd name="connsiteY390" fmla="*/ 4619988 h 5477157"/>
                <a:gd name="connsiteX391" fmla="*/ 1360041 w 4173281"/>
                <a:gd name="connsiteY391" fmla="*/ 4630370 h 5477157"/>
                <a:gd name="connsiteX392" fmla="*/ 1326301 w 4173281"/>
                <a:gd name="connsiteY392" fmla="*/ 4617394 h 5477157"/>
                <a:gd name="connsiteX393" fmla="*/ 1315919 w 4173281"/>
                <a:gd name="connsiteY393" fmla="*/ 4622585 h 5477157"/>
                <a:gd name="connsiteX394" fmla="*/ 1300346 w 4173281"/>
                <a:gd name="connsiteY394" fmla="*/ 4607012 h 5477157"/>
                <a:gd name="connsiteX395" fmla="*/ 1313322 w 4173281"/>
                <a:gd name="connsiteY395" fmla="*/ 4591439 h 5477157"/>
                <a:gd name="connsiteX396" fmla="*/ 1313322 w 4173281"/>
                <a:gd name="connsiteY396" fmla="*/ 4583651 h 5477157"/>
                <a:gd name="connsiteX397" fmla="*/ 1362638 w 4173281"/>
                <a:gd name="connsiteY397" fmla="*/ 4534338 h 5477157"/>
                <a:gd name="connsiteX398" fmla="*/ 3624164 w 4173281"/>
                <a:gd name="connsiteY398" fmla="*/ 4513822 h 5477157"/>
                <a:gd name="connsiteX399" fmla="*/ 3655972 w 4173281"/>
                <a:gd name="connsiteY399" fmla="*/ 4515811 h 5477157"/>
                <a:gd name="connsiteX400" fmla="*/ 3676069 w 4173281"/>
                <a:gd name="connsiteY400" fmla="*/ 4539886 h 5477157"/>
                <a:gd name="connsiteX401" fmla="*/ 3679981 w 4173281"/>
                <a:gd name="connsiteY401" fmla="*/ 4539115 h 5477157"/>
                <a:gd name="connsiteX402" fmla="*/ 3879079 w 4173281"/>
                <a:gd name="connsiteY402" fmla="*/ 4778514 h 5477157"/>
                <a:gd name="connsiteX403" fmla="*/ 3858413 w 4173281"/>
                <a:gd name="connsiteY403" fmla="*/ 4777448 h 5477157"/>
                <a:gd name="connsiteX404" fmla="*/ 3846633 w 4173281"/>
                <a:gd name="connsiteY404" fmla="*/ 4766016 h 5477157"/>
                <a:gd name="connsiteX405" fmla="*/ 3789813 w 4173281"/>
                <a:gd name="connsiteY405" fmla="*/ 4770353 h 5477157"/>
                <a:gd name="connsiteX406" fmla="*/ 3763129 w 4173281"/>
                <a:gd name="connsiteY406" fmla="*/ 4694136 h 5477157"/>
                <a:gd name="connsiteX407" fmla="*/ 3764255 w 4173281"/>
                <a:gd name="connsiteY407" fmla="*/ 4691796 h 5477157"/>
                <a:gd name="connsiteX408" fmla="*/ 3746760 w 4173281"/>
                <a:gd name="connsiteY408" fmla="*/ 4686257 h 5477157"/>
                <a:gd name="connsiteX409" fmla="*/ 3724325 w 4173281"/>
                <a:gd name="connsiteY409" fmla="*/ 4661054 h 5477157"/>
                <a:gd name="connsiteX410" fmla="*/ 3715056 w 4173281"/>
                <a:gd name="connsiteY410" fmla="*/ 4662352 h 5477157"/>
                <a:gd name="connsiteX411" fmla="*/ 3664129 w 4173281"/>
                <a:gd name="connsiteY411" fmla="*/ 4672405 h 5477157"/>
                <a:gd name="connsiteX412" fmla="*/ 3643595 w 4173281"/>
                <a:gd name="connsiteY412" fmla="*/ 4619315 h 5477157"/>
                <a:gd name="connsiteX413" fmla="*/ 3639784 w 4173281"/>
                <a:gd name="connsiteY413" fmla="*/ 4597314 h 5477157"/>
                <a:gd name="connsiteX414" fmla="*/ 3623501 w 4173281"/>
                <a:gd name="connsiteY414" fmla="*/ 4595237 h 5477157"/>
                <a:gd name="connsiteX415" fmla="*/ 3620209 w 4173281"/>
                <a:gd name="connsiteY415" fmla="*/ 4608057 h 5477157"/>
                <a:gd name="connsiteX416" fmla="*/ 3600724 w 4173281"/>
                <a:gd name="connsiteY416" fmla="*/ 4624601 h 5477157"/>
                <a:gd name="connsiteX417" fmla="*/ 3596309 w 4173281"/>
                <a:gd name="connsiteY417" fmla="*/ 4639758 h 5477157"/>
                <a:gd name="connsiteX418" fmla="*/ 3540879 w 4173281"/>
                <a:gd name="connsiteY418" fmla="*/ 4659166 h 5477157"/>
                <a:gd name="connsiteX419" fmla="*/ 3521472 w 4173281"/>
                <a:gd name="connsiteY419" fmla="*/ 4603735 h 5477157"/>
                <a:gd name="connsiteX420" fmla="*/ 3561743 w 4173281"/>
                <a:gd name="connsiteY420" fmla="*/ 4579914 h 5477157"/>
                <a:gd name="connsiteX421" fmla="*/ 3597426 w 4173281"/>
                <a:gd name="connsiteY421" fmla="*/ 4559641 h 5477157"/>
                <a:gd name="connsiteX422" fmla="*/ 3600542 w 4173281"/>
                <a:gd name="connsiteY422" fmla="*/ 4535218 h 5477157"/>
                <a:gd name="connsiteX423" fmla="*/ 3624164 w 4173281"/>
                <a:gd name="connsiteY423" fmla="*/ 4513822 h 5477157"/>
                <a:gd name="connsiteX424" fmla="*/ 1567681 w 4173281"/>
                <a:gd name="connsiteY424" fmla="*/ 4500596 h 5477157"/>
                <a:gd name="connsiteX425" fmla="*/ 1583254 w 4173281"/>
                <a:gd name="connsiteY425" fmla="*/ 4516169 h 5477157"/>
                <a:gd name="connsiteX426" fmla="*/ 1567681 w 4173281"/>
                <a:gd name="connsiteY426" fmla="*/ 4531742 h 5477157"/>
                <a:gd name="connsiteX427" fmla="*/ 1552108 w 4173281"/>
                <a:gd name="connsiteY427" fmla="*/ 4516169 h 5477157"/>
                <a:gd name="connsiteX428" fmla="*/ 1567681 w 4173281"/>
                <a:gd name="connsiteY428" fmla="*/ 4500596 h 5477157"/>
                <a:gd name="connsiteX429" fmla="*/ 1689671 w 4173281"/>
                <a:gd name="connsiteY429" fmla="*/ 4474641 h 5477157"/>
                <a:gd name="connsiteX430" fmla="*/ 1687073 w 4173281"/>
                <a:gd name="connsiteY430" fmla="*/ 4482426 h 5477157"/>
                <a:gd name="connsiteX431" fmla="*/ 1692265 w 4173281"/>
                <a:gd name="connsiteY431" fmla="*/ 4477235 h 5477157"/>
                <a:gd name="connsiteX432" fmla="*/ 2600760 w 4173281"/>
                <a:gd name="connsiteY432" fmla="*/ 4427965 h 5477157"/>
                <a:gd name="connsiteX433" fmla="*/ 2592041 w 4173281"/>
                <a:gd name="connsiteY433" fmla="*/ 4431366 h 5477157"/>
                <a:gd name="connsiteX434" fmla="*/ 2588539 w 4173281"/>
                <a:gd name="connsiteY434" fmla="*/ 4434741 h 5477157"/>
                <a:gd name="connsiteX435" fmla="*/ 2588506 w 4173281"/>
                <a:gd name="connsiteY435" fmla="*/ 4434920 h 5477157"/>
                <a:gd name="connsiteX436" fmla="*/ 2590469 w 4173281"/>
                <a:gd name="connsiteY436" fmla="*/ 4434920 h 5477157"/>
                <a:gd name="connsiteX437" fmla="*/ 2623144 w 4173281"/>
                <a:gd name="connsiteY437" fmla="*/ 4443634 h 5477157"/>
                <a:gd name="connsiteX438" fmla="*/ 1326302 w 4173281"/>
                <a:gd name="connsiteY438" fmla="*/ 4399372 h 5477157"/>
                <a:gd name="connsiteX439" fmla="*/ 1354851 w 4173281"/>
                <a:gd name="connsiteY439" fmla="*/ 4427921 h 5477157"/>
                <a:gd name="connsiteX440" fmla="*/ 1334087 w 4173281"/>
                <a:gd name="connsiteY440" fmla="*/ 4453876 h 5477157"/>
                <a:gd name="connsiteX441" fmla="*/ 1334087 w 4173281"/>
                <a:gd name="connsiteY441" fmla="*/ 4461664 h 5477157"/>
                <a:gd name="connsiteX442" fmla="*/ 1289965 w 4173281"/>
                <a:gd name="connsiteY442" fmla="*/ 4505786 h 5477157"/>
                <a:gd name="connsiteX443" fmla="*/ 1287368 w 4173281"/>
                <a:gd name="connsiteY443" fmla="*/ 4505786 h 5477157"/>
                <a:gd name="connsiteX444" fmla="*/ 1305538 w 4173281"/>
                <a:gd name="connsiteY444" fmla="*/ 4565484 h 5477157"/>
                <a:gd name="connsiteX445" fmla="*/ 1199121 w 4173281"/>
                <a:gd name="connsiteY445" fmla="*/ 4671898 h 5477157"/>
                <a:gd name="connsiteX446" fmla="*/ 1092707 w 4173281"/>
                <a:gd name="connsiteY446" fmla="*/ 4565484 h 5477157"/>
                <a:gd name="connsiteX447" fmla="*/ 1095301 w 4173281"/>
                <a:gd name="connsiteY447" fmla="*/ 4547314 h 5477157"/>
                <a:gd name="connsiteX448" fmla="*/ 1056370 w 4173281"/>
                <a:gd name="connsiteY448" fmla="*/ 4508383 h 5477157"/>
                <a:gd name="connsiteX449" fmla="*/ 1092707 w 4173281"/>
                <a:gd name="connsiteY449" fmla="*/ 4472046 h 5477157"/>
                <a:gd name="connsiteX450" fmla="*/ 1123853 w 4173281"/>
                <a:gd name="connsiteY450" fmla="*/ 4487619 h 5477157"/>
                <a:gd name="connsiteX451" fmla="*/ 1199121 w 4173281"/>
                <a:gd name="connsiteY451" fmla="*/ 4456473 h 5477157"/>
                <a:gd name="connsiteX452" fmla="*/ 1245840 w 4173281"/>
                <a:gd name="connsiteY452" fmla="*/ 4466855 h 5477157"/>
                <a:gd name="connsiteX453" fmla="*/ 1245840 w 4173281"/>
                <a:gd name="connsiteY453" fmla="*/ 4459067 h 5477157"/>
                <a:gd name="connsiteX454" fmla="*/ 1289965 w 4173281"/>
                <a:gd name="connsiteY454" fmla="*/ 4414945 h 5477157"/>
                <a:gd name="connsiteX455" fmla="*/ 1300347 w 4173281"/>
                <a:gd name="connsiteY455" fmla="*/ 4417539 h 5477157"/>
                <a:gd name="connsiteX456" fmla="*/ 1326302 w 4173281"/>
                <a:gd name="connsiteY456" fmla="*/ 4399372 h 5477157"/>
                <a:gd name="connsiteX457" fmla="*/ 2029680 w 4173281"/>
                <a:gd name="connsiteY457" fmla="*/ 4337078 h 5477157"/>
                <a:gd name="connsiteX458" fmla="*/ 2032276 w 4173281"/>
                <a:gd name="connsiteY458" fmla="*/ 4350056 h 5477157"/>
                <a:gd name="connsiteX459" fmla="*/ 2058231 w 4173281"/>
                <a:gd name="connsiteY459" fmla="*/ 4365630 h 5477157"/>
                <a:gd name="connsiteX460" fmla="*/ 2076399 w 4173281"/>
                <a:gd name="connsiteY460" fmla="*/ 4357842 h 5477157"/>
                <a:gd name="connsiteX461" fmla="*/ 2071207 w 4173281"/>
                <a:gd name="connsiteY461" fmla="*/ 4350056 h 5477157"/>
                <a:gd name="connsiteX462" fmla="*/ 2068613 w 4173281"/>
                <a:gd name="connsiteY462" fmla="*/ 4350056 h 5477157"/>
                <a:gd name="connsiteX463" fmla="*/ 2029680 w 4173281"/>
                <a:gd name="connsiteY463" fmla="*/ 4337078 h 5477157"/>
                <a:gd name="connsiteX464" fmla="*/ 1030412 w 4173281"/>
                <a:gd name="connsiteY464" fmla="*/ 4331889 h 5477157"/>
                <a:gd name="connsiteX465" fmla="*/ 1074537 w 4173281"/>
                <a:gd name="connsiteY465" fmla="*/ 4376011 h 5477157"/>
                <a:gd name="connsiteX466" fmla="*/ 1030412 w 4173281"/>
                <a:gd name="connsiteY466" fmla="*/ 4420136 h 5477157"/>
                <a:gd name="connsiteX467" fmla="*/ 986290 w 4173281"/>
                <a:gd name="connsiteY467" fmla="*/ 4376011 h 5477157"/>
                <a:gd name="connsiteX468" fmla="*/ 1030412 w 4173281"/>
                <a:gd name="connsiteY468" fmla="*/ 4331889 h 5477157"/>
                <a:gd name="connsiteX469" fmla="*/ 996672 w 4173281"/>
                <a:gd name="connsiteY469" fmla="*/ 4277383 h 5477157"/>
                <a:gd name="connsiteX470" fmla="*/ 1020033 w 4173281"/>
                <a:gd name="connsiteY470" fmla="*/ 4300741 h 5477157"/>
                <a:gd name="connsiteX471" fmla="*/ 996672 w 4173281"/>
                <a:gd name="connsiteY471" fmla="*/ 4324102 h 5477157"/>
                <a:gd name="connsiteX472" fmla="*/ 973314 w 4173281"/>
                <a:gd name="connsiteY472" fmla="*/ 4300741 h 5477157"/>
                <a:gd name="connsiteX473" fmla="*/ 996672 w 4173281"/>
                <a:gd name="connsiteY473" fmla="*/ 4277383 h 5477157"/>
                <a:gd name="connsiteX474" fmla="*/ 1993343 w 4173281"/>
                <a:gd name="connsiteY474" fmla="*/ 4272192 h 5477157"/>
                <a:gd name="connsiteX475" fmla="*/ 1993343 w 4173281"/>
                <a:gd name="connsiteY475" fmla="*/ 4277383 h 5477157"/>
                <a:gd name="connsiteX476" fmla="*/ 1988151 w 4173281"/>
                <a:gd name="connsiteY476" fmla="*/ 4305932 h 5477157"/>
                <a:gd name="connsiteX477" fmla="*/ 1990749 w 4173281"/>
                <a:gd name="connsiteY477" fmla="*/ 4305932 h 5477157"/>
                <a:gd name="connsiteX478" fmla="*/ 2006321 w 4173281"/>
                <a:gd name="connsiteY478" fmla="*/ 4318910 h 5477157"/>
                <a:gd name="connsiteX479" fmla="*/ 2016703 w 4173281"/>
                <a:gd name="connsiteY479" fmla="*/ 4321504 h 5477157"/>
                <a:gd name="connsiteX480" fmla="*/ 2006321 w 4173281"/>
                <a:gd name="connsiteY480" fmla="*/ 4287764 h 5477157"/>
                <a:gd name="connsiteX481" fmla="*/ 2006321 w 4173281"/>
                <a:gd name="connsiteY481" fmla="*/ 4279977 h 5477157"/>
                <a:gd name="connsiteX482" fmla="*/ 1995940 w 4173281"/>
                <a:gd name="connsiteY482" fmla="*/ 4272192 h 5477157"/>
                <a:gd name="connsiteX483" fmla="*/ 939571 w 4173281"/>
                <a:gd name="connsiteY483" fmla="*/ 4150204 h 5477157"/>
                <a:gd name="connsiteX484" fmla="*/ 955144 w 4173281"/>
                <a:gd name="connsiteY484" fmla="*/ 4165777 h 5477157"/>
                <a:gd name="connsiteX485" fmla="*/ 939571 w 4173281"/>
                <a:gd name="connsiteY485" fmla="*/ 4181350 h 5477157"/>
                <a:gd name="connsiteX486" fmla="*/ 923998 w 4173281"/>
                <a:gd name="connsiteY486" fmla="*/ 4165777 h 5477157"/>
                <a:gd name="connsiteX487" fmla="*/ 939571 w 4173281"/>
                <a:gd name="connsiteY487" fmla="*/ 4150204 h 5477157"/>
                <a:gd name="connsiteX488" fmla="*/ 2078996 w 4173281"/>
                <a:gd name="connsiteY488" fmla="*/ 4113865 h 5477157"/>
                <a:gd name="connsiteX489" fmla="*/ 2076399 w 4173281"/>
                <a:gd name="connsiteY489" fmla="*/ 4116462 h 5477157"/>
                <a:gd name="connsiteX490" fmla="*/ 2078996 w 4173281"/>
                <a:gd name="connsiteY490" fmla="*/ 4119056 h 5477157"/>
                <a:gd name="connsiteX491" fmla="*/ 2084186 w 4173281"/>
                <a:gd name="connsiteY491" fmla="*/ 4116462 h 5477157"/>
                <a:gd name="connsiteX492" fmla="*/ 2078996 w 4173281"/>
                <a:gd name="connsiteY492" fmla="*/ 4113865 h 5477157"/>
                <a:gd name="connsiteX493" fmla="*/ 781246 w 4173281"/>
                <a:gd name="connsiteY493" fmla="*/ 4059361 h 5477157"/>
                <a:gd name="connsiteX494" fmla="*/ 796819 w 4173281"/>
                <a:gd name="connsiteY494" fmla="*/ 4074934 h 5477157"/>
                <a:gd name="connsiteX495" fmla="*/ 781246 w 4173281"/>
                <a:gd name="connsiteY495" fmla="*/ 4090507 h 5477157"/>
                <a:gd name="connsiteX496" fmla="*/ 765673 w 4173281"/>
                <a:gd name="connsiteY496" fmla="*/ 4074934 h 5477157"/>
                <a:gd name="connsiteX497" fmla="*/ 781246 w 4173281"/>
                <a:gd name="connsiteY497" fmla="*/ 4059361 h 5477157"/>
                <a:gd name="connsiteX498" fmla="*/ 1858377 w 4173281"/>
                <a:gd name="connsiteY498" fmla="*/ 4054170 h 5477157"/>
                <a:gd name="connsiteX499" fmla="*/ 1879141 w 4173281"/>
                <a:gd name="connsiteY499" fmla="*/ 4074934 h 5477157"/>
                <a:gd name="connsiteX500" fmla="*/ 1858377 w 4173281"/>
                <a:gd name="connsiteY500" fmla="*/ 4095698 h 5477157"/>
                <a:gd name="connsiteX501" fmla="*/ 1837613 w 4173281"/>
                <a:gd name="connsiteY501" fmla="*/ 4074934 h 5477157"/>
                <a:gd name="connsiteX502" fmla="*/ 1858377 w 4173281"/>
                <a:gd name="connsiteY502" fmla="*/ 4054170 h 5477157"/>
                <a:gd name="connsiteX503" fmla="*/ 1995940 w 4173281"/>
                <a:gd name="connsiteY503" fmla="*/ 4025617 h 5477157"/>
                <a:gd name="connsiteX504" fmla="*/ 1995940 w 4173281"/>
                <a:gd name="connsiteY504" fmla="*/ 4030809 h 5477157"/>
                <a:gd name="connsiteX505" fmla="*/ 1985557 w 4173281"/>
                <a:gd name="connsiteY505" fmla="*/ 4054170 h 5477157"/>
                <a:gd name="connsiteX506" fmla="*/ 1988151 w 4173281"/>
                <a:gd name="connsiteY506" fmla="*/ 4067146 h 5477157"/>
                <a:gd name="connsiteX507" fmla="*/ 1972579 w 4173281"/>
                <a:gd name="connsiteY507" fmla="*/ 4090507 h 5477157"/>
                <a:gd name="connsiteX508" fmla="*/ 1980366 w 4173281"/>
                <a:gd name="connsiteY508" fmla="*/ 4111271 h 5477157"/>
                <a:gd name="connsiteX509" fmla="*/ 1977770 w 4173281"/>
                <a:gd name="connsiteY509" fmla="*/ 4121652 h 5477157"/>
                <a:gd name="connsiteX510" fmla="*/ 2003725 w 4173281"/>
                <a:gd name="connsiteY510" fmla="*/ 4116462 h 5477157"/>
                <a:gd name="connsiteX511" fmla="*/ 2021895 w 4173281"/>
                <a:gd name="connsiteY511" fmla="*/ 4119056 h 5477157"/>
                <a:gd name="connsiteX512" fmla="*/ 2029680 w 4173281"/>
                <a:gd name="connsiteY512" fmla="*/ 4111271 h 5477157"/>
                <a:gd name="connsiteX513" fmla="*/ 2016703 w 4173281"/>
                <a:gd name="connsiteY513" fmla="*/ 4082719 h 5477157"/>
                <a:gd name="connsiteX514" fmla="*/ 2034871 w 4173281"/>
                <a:gd name="connsiteY514" fmla="*/ 4048978 h 5477157"/>
                <a:gd name="connsiteX515" fmla="*/ 2032276 w 4173281"/>
                <a:gd name="connsiteY515" fmla="*/ 4041191 h 5477157"/>
                <a:gd name="connsiteX516" fmla="*/ 2021895 w 4173281"/>
                <a:gd name="connsiteY516" fmla="*/ 4043787 h 5477157"/>
                <a:gd name="connsiteX517" fmla="*/ 1995940 w 4173281"/>
                <a:gd name="connsiteY517" fmla="*/ 4025617 h 5477157"/>
                <a:gd name="connsiteX518" fmla="*/ 2050444 w 4173281"/>
                <a:gd name="connsiteY518" fmla="*/ 3932180 h 5477157"/>
                <a:gd name="connsiteX519" fmla="*/ 2037467 w 4173281"/>
                <a:gd name="connsiteY519" fmla="*/ 3945159 h 5477157"/>
                <a:gd name="connsiteX520" fmla="*/ 2055635 w 4173281"/>
                <a:gd name="connsiteY520" fmla="*/ 3973708 h 5477157"/>
                <a:gd name="connsiteX521" fmla="*/ 2073805 w 4173281"/>
                <a:gd name="connsiteY521" fmla="*/ 3955540 h 5477157"/>
                <a:gd name="connsiteX522" fmla="*/ 2050444 w 4173281"/>
                <a:gd name="connsiteY522" fmla="*/ 3932180 h 5477157"/>
                <a:gd name="connsiteX523" fmla="*/ 1681883 w 4173281"/>
                <a:gd name="connsiteY523" fmla="*/ 3911419 h 5477157"/>
                <a:gd name="connsiteX524" fmla="*/ 1718220 w 4173281"/>
                <a:gd name="connsiteY524" fmla="*/ 3947756 h 5477157"/>
                <a:gd name="connsiteX525" fmla="*/ 1681883 w 4173281"/>
                <a:gd name="connsiteY525" fmla="*/ 3984093 h 5477157"/>
                <a:gd name="connsiteX526" fmla="*/ 1648143 w 4173281"/>
                <a:gd name="connsiteY526" fmla="*/ 3960732 h 5477157"/>
                <a:gd name="connsiteX527" fmla="*/ 1642952 w 4173281"/>
                <a:gd name="connsiteY527" fmla="*/ 3960732 h 5477157"/>
                <a:gd name="connsiteX528" fmla="*/ 1622188 w 4173281"/>
                <a:gd name="connsiteY528" fmla="*/ 3939968 h 5477157"/>
                <a:gd name="connsiteX529" fmla="*/ 1642952 w 4173281"/>
                <a:gd name="connsiteY529" fmla="*/ 3921801 h 5477157"/>
                <a:gd name="connsiteX530" fmla="*/ 1653334 w 4173281"/>
                <a:gd name="connsiteY530" fmla="*/ 3924395 h 5477157"/>
                <a:gd name="connsiteX531" fmla="*/ 1681883 w 4173281"/>
                <a:gd name="connsiteY531" fmla="*/ 3911419 h 5477157"/>
                <a:gd name="connsiteX532" fmla="*/ 1186142 w 4173281"/>
                <a:gd name="connsiteY532" fmla="*/ 3885464 h 5477157"/>
                <a:gd name="connsiteX533" fmla="*/ 1258816 w 4173281"/>
                <a:gd name="connsiteY533" fmla="*/ 3932183 h 5477157"/>
                <a:gd name="connsiteX534" fmla="*/ 1300344 w 4173281"/>
                <a:gd name="connsiteY534" fmla="*/ 3906228 h 5477157"/>
                <a:gd name="connsiteX535" fmla="*/ 1339278 w 4173281"/>
                <a:gd name="connsiteY535" fmla="*/ 3926992 h 5477157"/>
                <a:gd name="connsiteX536" fmla="*/ 1380806 w 4173281"/>
                <a:gd name="connsiteY536" fmla="*/ 3945159 h 5477157"/>
                <a:gd name="connsiteX537" fmla="*/ 1385997 w 4173281"/>
                <a:gd name="connsiteY537" fmla="*/ 3942565 h 5477157"/>
                <a:gd name="connsiteX538" fmla="*/ 1383400 w 4173281"/>
                <a:gd name="connsiteY538" fmla="*/ 3932183 h 5477157"/>
                <a:gd name="connsiteX539" fmla="*/ 1401570 w 4173281"/>
                <a:gd name="connsiteY539" fmla="*/ 3914013 h 5477157"/>
                <a:gd name="connsiteX540" fmla="*/ 1419737 w 4173281"/>
                <a:gd name="connsiteY540" fmla="*/ 3932183 h 5477157"/>
                <a:gd name="connsiteX541" fmla="*/ 1417143 w 4173281"/>
                <a:gd name="connsiteY541" fmla="*/ 3939968 h 5477157"/>
                <a:gd name="connsiteX542" fmla="*/ 1458671 w 4173281"/>
                <a:gd name="connsiteY542" fmla="*/ 3965923 h 5477157"/>
                <a:gd name="connsiteX543" fmla="*/ 1487220 w 4173281"/>
                <a:gd name="connsiteY543" fmla="*/ 3997069 h 5477157"/>
                <a:gd name="connsiteX544" fmla="*/ 1469053 w 4173281"/>
                <a:gd name="connsiteY544" fmla="*/ 4025621 h 5477157"/>
                <a:gd name="connsiteX545" fmla="*/ 1484626 w 4173281"/>
                <a:gd name="connsiteY545" fmla="*/ 4048979 h 5477157"/>
                <a:gd name="connsiteX546" fmla="*/ 1456074 w 4173281"/>
                <a:gd name="connsiteY546" fmla="*/ 4077531 h 5477157"/>
                <a:gd name="connsiteX547" fmla="*/ 1432716 w 4173281"/>
                <a:gd name="connsiteY547" fmla="*/ 4064552 h 5477157"/>
                <a:gd name="connsiteX548" fmla="*/ 1422334 w 4173281"/>
                <a:gd name="connsiteY548" fmla="*/ 4067149 h 5477157"/>
                <a:gd name="connsiteX549" fmla="*/ 1323705 w 4173281"/>
                <a:gd name="connsiteY549" fmla="*/ 4134632 h 5477157"/>
                <a:gd name="connsiteX550" fmla="*/ 1219885 w 4173281"/>
                <a:gd name="connsiteY550" fmla="*/ 4043788 h 5477157"/>
                <a:gd name="connsiteX551" fmla="*/ 1209503 w 4173281"/>
                <a:gd name="connsiteY551" fmla="*/ 4046385 h 5477157"/>
                <a:gd name="connsiteX552" fmla="*/ 1222479 w 4173281"/>
                <a:gd name="connsiteY552" fmla="*/ 4090507 h 5477157"/>
                <a:gd name="connsiteX553" fmla="*/ 1131638 w 4173281"/>
                <a:gd name="connsiteY553" fmla="*/ 4181351 h 5477157"/>
                <a:gd name="connsiteX554" fmla="*/ 1077131 w 4173281"/>
                <a:gd name="connsiteY554" fmla="*/ 4163181 h 5477157"/>
                <a:gd name="connsiteX555" fmla="*/ 1061558 w 4173281"/>
                <a:gd name="connsiteY555" fmla="*/ 4165778 h 5477157"/>
                <a:gd name="connsiteX556" fmla="*/ 1017436 w 4173281"/>
                <a:gd name="connsiteY556" fmla="*/ 4121653 h 5477157"/>
                <a:gd name="connsiteX557" fmla="*/ 1040794 w 4173281"/>
                <a:gd name="connsiteY557" fmla="*/ 4082722 h 5477157"/>
                <a:gd name="connsiteX558" fmla="*/ 1110874 w 4173281"/>
                <a:gd name="connsiteY558" fmla="*/ 4004857 h 5477157"/>
                <a:gd name="connsiteX559" fmla="*/ 1103086 w 4173281"/>
                <a:gd name="connsiteY559" fmla="*/ 3968520 h 5477157"/>
                <a:gd name="connsiteX560" fmla="*/ 1186142 w 4173281"/>
                <a:gd name="connsiteY560" fmla="*/ 3885464 h 5477157"/>
                <a:gd name="connsiteX561" fmla="*/ 1388591 w 4173281"/>
                <a:gd name="connsiteY561" fmla="*/ 3843935 h 5477157"/>
                <a:gd name="connsiteX562" fmla="*/ 1406761 w 4173281"/>
                <a:gd name="connsiteY562" fmla="*/ 3862102 h 5477157"/>
                <a:gd name="connsiteX563" fmla="*/ 1388591 w 4173281"/>
                <a:gd name="connsiteY563" fmla="*/ 3880272 h 5477157"/>
                <a:gd name="connsiteX564" fmla="*/ 1370424 w 4173281"/>
                <a:gd name="connsiteY564" fmla="*/ 3862102 h 5477157"/>
                <a:gd name="connsiteX565" fmla="*/ 1388591 w 4173281"/>
                <a:gd name="connsiteY565" fmla="*/ 3843935 h 5477157"/>
                <a:gd name="connsiteX566" fmla="*/ 1668907 w 4173281"/>
                <a:gd name="connsiteY566" fmla="*/ 3825765 h 5477157"/>
                <a:gd name="connsiteX567" fmla="*/ 1705244 w 4173281"/>
                <a:gd name="connsiteY567" fmla="*/ 3862102 h 5477157"/>
                <a:gd name="connsiteX568" fmla="*/ 1668907 w 4173281"/>
                <a:gd name="connsiteY568" fmla="*/ 3898439 h 5477157"/>
                <a:gd name="connsiteX569" fmla="*/ 1632570 w 4173281"/>
                <a:gd name="connsiteY569" fmla="*/ 3862102 h 5477157"/>
                <a:gd name="connsiteX570" fmla="*/ 1668907 w 4173281"/>
                <a:gd name="connsiteY570" fmla="*/ 3825765 h 5477157"/>
                <a:gd name="connsiteX571" fmla="*/ 1554705 w 4173281"/>
                <a:gd name="connsiteY571" fmla="*/ 3781643 h 5477157"/>
                <a:gd name="connsiteX572" fmla="*/ 1598827 w 4173281"/>
                <a:gd name="connsiteY572" fmla="*/ 3825765 h 5477157"/>
                <a:gd name="connsiteX573" fmla="*/ 1554705 w 4173281"/>
                <a:gd name="connsiteY573" fmla="*/ 3869890 h 5477157"/>
                <a:gd name="connsiteX574" fmla="*/ 1536535 w 4173281"/>
                <a:gd name="connsiteY574" fmla="*/ 3867293 h 5477157"/>
                <a:gd name="connsiteX575" fmla="*/ 1495007 w 4173281"/>
                <a:gd name="connsiteY575" fmla="*/ 3898439 h 5477157"/>
                <a:gd name="connsiteX576" fmla="*/ 1450885 w 4173281"/>
                <a:gd name="connsiteY576" fmla="*/ 3854317 h 5477157"/>
                <a:gd name="connsiteX577" fmla="*/ 1495007 w 4173281"/>
                <a:gd name="connsiteY577" fmla="*/ 3810192 h 5477157"/>
                <a:gd name="connsiteX578" fmla="*/ 1513177 w 4173281"/>
                <a:gd name="connsiteY578" fmla="*/ 3815383 h 5477157"/>
                <a:gd name="connsiteX579" fmla="*/ 1554705 w 4173281"/>
                <a:gd name="connsiteY579" fmla="*/ 3781643 h 5477157"/>
                <a:gd name="connsiteX580" fmla="*/ 2252893 w 4173281"/>
                <a:gd name="connsiteY580" fmla="*/ 3716754 h 5477157"/>
                <a:gd name="connsiteX581" fmla="*/ 2252893 w 4173281"/>
                <a:gd name="connsiteY581" fmla="*/ 3721946 h 5477157"/>
                <a:gd name="connsiteX582" fmla="*/ 2258083 w 4173281"/>
                <a:gd name="connsiteY582" fmla="*/ 3716754 h 5477157"/>
                <a:gd name="connsiteX583" fmla="*/ 669638 w 4173281"/>
                <a:gd name="connsiteY583" fmla="*/ 3688206 h 5477157"/>
                <a:gd name="connsiteX584" fmla="*/ 700784 w 4173281"/>
                <a:gd name="connsiteY584" fmla="*/ 3719352 h 5477157"/>
                <a:gd name="connsiteX585" fmla="*/ 690402 w 4173281"/>
                <a:gd name="connsiteY585" fmla="*/ 3742710 h 5477157"/>
                <a:gd name="connsiteX586" fmla="*/ 721548 w 4173281"/>
                <a:gd name="connsiteY586" fmla="*/ 3807599 h 5477157"/>
                <a:gd name="connsiteX587" fmla="*/ 635895 w 4173281"/>
                <a:gd name="connsiteY587" fmla="*/ 3893249 h 5477157"/>
                <a:gd name="connsiteX588" fmla="*/ 550246 w 4173281"/>
                <a:gd name="connsiteY588" fmla="*/ 3807599 h 5477157"/>
                <a:gd name="connsiteX589" fmla="*/ 635895 w 4173281"/>
                <a:gd name="connsiteY589" fmla="*/ 3721946 h 5477157"/>
                <a:gd name="connsiteX590" fmla="*/ 638492 w 4173281"/>
                <a:gd name="connsiteY590" fmla="*/ 3721946 h 5477157"/>
                <a:gd name="connsiteX591" fmla="*/ 638492 w 4173281"/>
                <a:gd name="connsiteY591" fmla="*/ 3719352 h 5477157"/>
                <a:gd name="connsiteX592" fmla="*/ 669638 w 4173281"/>
                <a:gd name="connsiteY592" fmla="*/ 3688206 h 5477157"/>
                <a:gd name="connsiteX593" fmla="*/ 918807 w 4173281"/>
                <a:gd name="connsiteY593" fmla="*/ 3675227 h 5477157"/>
                <a:gd name="connsiteX594" fmla="*/ 942168 w 4173281"/>
                <a:gd name="connsiteY594" fmla="*/ 3698585 h 5477157"/>
                <a:gd name="connsiteX595" fmla="*/ 918807 w 4173281"/>
                <a:gd name="connsiteY595" fmla="*/ 3721946 h 5477157"/>
                <a:gd name="connsiteX596" fmla="*/ 895449 w 4173281"/>
                <a:gd name="connsiteY596" fmla="*/ 3698585 h 5477157"/>
                <a:gd name="connsiteX597" fmla="*/ 918807 w 4173281"/>
                <a:gd name="connsiteY597" fmla="*/ 3675227 h 5477157"/>
                <a:gd name="connsiteX598" fmla="*/ 674830 w 4173281"/>
                <a:gd name="connsiteY598" fmla="*/ 3605150 h 5477157"/>
                <a:gd name="connsiteX599" fmla="*/ 695594 w 4173281"/>
                <a:gd name="connsiteY599" fmla="*/ 3625914 h 5477157"/>
                <a:gd name="connsiteX600" fmla="*/ 674830 w 4173281"/>
                <a:gd name="connsiteY600" fmla="*/ 3646678 h 5477157"/>
                <a:gd name="connsiteX601" fmla="*/ 654066 w 4173281"/>
                <a:gd name="connsiteY601" fmla="*/ 3625914 h 5477157"/>
                <a:gd name="connsiteX602" fmla="*/ 674830 w 4173281"/>
                <a:gd name="connsiteY602" fmla="*/ 3605150 h 5477157"/>
                <a:gd name="connsiteX603" fmla="*/ 2037467 w 4173281"/>
                <a:gd name="connsiteY603" fmla="*/ 3535070 h 5477157"/>
                <a:gd name="connsiteX604" fmla="*/ 2058231 w 4173281"/>
                <a:gd name="connsiteY604" fmla="*/ 3555834 h 5477157"/>
                <a:gd name="connsiteX605" fmla="*/ 2037467 w 4173281"/>
                <a:gd name="connsiteY605" fmla="*/ 3576598 h 5477157"/>
                <a:gd name="connsiteX606" fmla="*/ 2016703 w 4173281"/>
                <a:gd name="connsiteY606" fmla="*/ 3555834 h 5477157"/>
                <a:gd name="connsiteX607" fmla="*/ 2037467 w 4173281"/>
                <a:gd name="connsiteY607" fmla="*/ 3535070 h 5477157"/>
                <a:gd name="connsiteX608" fmla="*/ 1738983 w 4173281"/>
                <a:gd name="connsiteY608" fmla="*/ 3529879 h 5477157"/>
                <a:gd name="connsiteX609" fmla="*/ 1728107 w 4173281"/>
                <a:gd name="connsiteY609" fmla="*/ 3545451 h 5477157"/>
                <a:gd name="connsiteX610" fmla="*/ 1728603 w 4173281"/>
                <a:gd name="connsiteY610" fmla="*/ 3545451 h 5477157"/>
                <a:gd name="connsiteX611" fmla="*/ 1749776 w 4173281"/>
                <a:gd name="connsiteY611" fmla="*/ 3539101 h 5477157"/>
                <a:gd name="connsiteX612" fmla="*/ 1591042 w 4173281"/>
                <a:gd name="connsiteY612" fmla="*/ 3527285 h 5477157"/>
                <a:gd name="connsiteX613" fmla="*/ 1622188 w 4173281"/>
                <a:gd name="connsiteY613" fmla="*/ 3558431 h 5477157"/>
                <a:gd name="connsiteX614" fmla="*/ 1591042 w 4173281"/>
                <a:gd name="connsiteY614" fmla="*/ 3592171 h 5477157"/>
                <a:gd name="connsiteX615" fmla="*/ 1559896 w 4173281"/>
                <a:gd name="connsiteY615" fmla="*/ 3558431 h 5477157"/>
                <a:gd name="connsiteX616" fmla="*/ 1591042 w 4173281"/>
                <a:gd name="connsiteY616" fmla="*/ 3527285 h 5477157"/>
                <a:gd name="connsiteX617" fmla="*/ 721549 w 4173281"/>
                <a:gd name="connsiteY617" fmla="*/ 3519496 h 5477157"/>
                <a:gd name="connsiteX618" fmla="*/ 765674 w 4173281"/>
                <a:gd name="connsiteY618" fmla="*/ 3563618 h 5477157"/>
                <a:gd name="connsiteX619" fmla="*/ 721549 w 4173281"/>
                <a:gd name="connsiteY619" fmla="*/ 3607743 h 5477157"/>
                <a:gd name="connsiteX620" fmla="*/ 677427 w 4173281"/>
                <a:gd name="connsiteY620" fmla="*/ 3563618 h 5477157"/>
                <a:gd name="connsiteX621" fmla="*/ 721549 w 4173281"/>
                <a:gd name="connsiteY621" fmla="*/ 3519496 h 5477157"/>
                <a:gd name="connsiteX622" fmla="*/ 1450884 w 4173281"/>
                <a:gd name="connsiteY622" fmla="*/ 3467586 h 5477157"/>
                <a:gd name="connsiteX623" fmla="*/ 1463860 w 4173281"/>
                <a:gd name="connsiteY623" fmla="*/ 3480562 h 5477157"/>
                <a:gd name="connsiteX624" fmla="*/ 1450884 w 4173281"/>
                <a:gd name="connsiteY624" fmla="*/ 3493541 h 5477157"/>
                <a:gd name="connsiteX625" fmla="*/ 1448287 w 4173281"/>
                <a:gd name="connsiteY625" fmla="*/ 3493541 h 5477157"/>
                <a:gd name="connsiteX626" fmla="*/ 1479433 w 4173281"/>
                <a:gd name="connsiteY626" fmla="*/ 3519496 h 5477157"/>
                <a:gd name="connsiteX627" fmla="*/ 1500197 w 4173281"/>
                <a:gd name="connsiteY627" fmla="*/ 3514305 h 5477157"/>
                <a:gd name="connsiteX628" fmla="*/ 1549513 w 4173281"/>
                <a:gd name="connsiteY628" fmla="*/ 3563618 h 5477157"/>
                <a:gd name="connsiteX629" fmla="*/ 1533940 w 4173281"/>
                <a:gd name="connsiteY629" fmla="*/ 3599955 h 5477157"/>
                <a:gd name="connsiteX630" fmla="*/ 1541725 w 4173281"/>
                <a:gd name="connsiteY630" fmla="*/ 3597360 h 5477157"/>
                <a:gd name="connsiteX631" fmla="*/ 1570277 w 4173281"/>
                <a:gd name="connsiteY631" fmla="*/ 3625909 h 5477157"/>
                <a:gd name="connsiteX632" fmla="*/ 1541725 w 4173281"/>
                <a:gd name="connsiteY632" fmla="*/ 3654461 h 5477157"/>
                <a:gd name="connsiteX633" fmla="*/ 1513176 w 4173281"/>
                <a:gd name="connsiteY633" fmla="*/ 3625909 h 5477157"/>
                <a:gd name="connsiteX634" fmla="*/ 1520961 w 4173281"/>
                <a:gd name="connsiteY634" fmla="*/ 3607742 h 5477157"/>
                <a:gd name="connsiteX635" fmla="*/ 1502794 w 4173281"/>
                <a:gd name="connsiteY635" fmla="*/ 3610337 h 5477157"/>
                <a:gd name="connsiteX636" fmla="*/ 1461266 w 4173281"/>
                <a:gd name="connsiteY636" fmla="*/ 3586979 h 5477157"/>
                <a:gd name="connsiteX637" fmla="*/ 1435311 w 4173281"/>
                <a:gd name="connsiteY637" fmla="*/ 3594764 h 5477157"/>
                <a:gd name="connsiteX638" fmla="*/ 1383402 w 4173281"/>
                <a:gd name="connsiteY638" fmla="*/ 3542854 h 5477157"/>
                <a:gd name="connsiteX639" fmla="*/ 1435311 w 4173281"/>
                <a:gd name="connsiteY639" fmla="*/ 3490944 h 5477157"/>
                <a:gd name="connsiteX640" fmla="*/ 1445693 w 4173281"/>
                <a:gd name="connsiteY640" fmla="*/ 3493541 h 5477157"/>
                <a:gd name="connsiteX641" fmla="*/ 1437905 w 4173281"/>
                <a:gd name="connsiteY641" fmla="*/ 3480562 h 5477157"/>
                <a:gd name="connsiteX642" fmla="*/ 1450884 w 4173281"/>
                <a:gd name="connsiteY642" fmla="*/ 3467586 h 5477157"/>
                <a:gd name="connsiteX643" fmla="*/ 334817 w 4173281"/>
                <a:gd name="connsiteY643" fmla="*/ 3418274 h 5477157"/>
                <a:gd name="connsiteX644" fmla="*/ 436043 w 4173281"/>
                <a:gd name="connsiteY644" fmla="*/ 3519497 h 5477157"/>
                <a:gd name="connsiteX645" fmla="*/ 334817 w 4173281"/>
                <a:gd name="connsiteY645" fmla="*/ 3620723 h 5477157"/>
                <a:gd name="connsiteX646" fmla="*/ 233595 w 4173281"/>
                <a:gd name="connsiteY646" fmla="*/ 3519497 h 5477157"/>
                <a:gd name="connsiteX647" fmla="*/ 334817 w 4173281"/>
                <a:gd name="connsiteY647" fmla="*/ 3418274 h 5477157"/>
                <a:gd name="connsiteX648" fmla="*/ 451617 w 4173281"/>
                <a:gd name="connsiteY648" fmla="*/ 3400104 h 5477157"/>
                <a:gd name="connsiteX649" fmla="*/ 474978 w 4173281"/>
                <a:gd name="connsiteY649" fmla="*/ 3423462 h 5477157"/>
                <a:gd name="connsiteX650" fmla="*/ 451617 w 4173281"/>
                <a:gd name="connsiteY650" fmla="*/ 3446823 h 5477157"/>
                <a:gd name="connsiteX651" fmla="*/ 428259 w 4173281"/>
                <a:gd name="connsiteY651" fmla="*/ 3423462 h 5477157"/>
                <a:gd name="connsiteX652" fmla="*/ 451617 w 4173281"/>
                <a:gd name="connsiteY652" fmla="*/ 3400104 h 5477157"/>
                <a:gd name="connsiteX653" fmla="*/ 1030415 w 4173281"/>
                <a:gd name="connsiteY653" fmla="*/ 3363767 h 5477157"/>
                <a:gd name="connsiteX654" fmla="*/ 1051179 w 4173281"/>
                <a:gd name="connsiteY654" fmla="*/ 3384531 h 5477157"/>
                <a:gd name="connsiteX655" fmla="*/ 1030415 w 4173281"/>
                <a:gd name="connsiteY655" fmla="*/ 3405295 h 5477157"/>
                <a:gd name="connsiteX656" fmla="*/ 1009651 w 4173281"/>
                <a:gd name="connsiteY656" fmla="*/ 3384531 h 5477157"/>
                <a:gd name="connsiteX657" fmla="*/ 1030415 w 4173281"/>
                <a:gd name="connsiteY657" fmla="*/ 3363767 h 5477157"/>
                <a:gd name="connsiteX658" fmla="*/ 2424195 w 4173281"/>
                <a:gd name="connsiteY658" fmla="*/ 3322239 h 5477157"/>
                <a:gd name="connsiteX659" fmla="*/ 2411219 w 4173281"/>
                <a:gd name="connsiteY659" fmla="*/ 3335215 h 5477157"/>
                <a:gd name="connsiteX660" fmla="*/ 2424195 w 4173281"/>
                <a:gd name="connsiteY660" fmla="*/ 3330023 h 5477157"/>
                <a:gd name="connsiteX661" fmla="*/ 142751 w 4173281"/>
                <a:gd name="connsiteY661" fmla="*/ 3319644 h 5477157"/>
                <a:gd name="connsiteX662" fmla="*/ 218022 w 4173281"/>
                <a:gd name="connsiteY662" fmla="*/ 3394912 h 5477157"/>
                <a:gd name="connsiteX663" fmla="*/ 142751 w 4173281"/>
                <a:gd name="connsiteY663" fmla="*/ 3470183 h 5477157"/>
                <a:gd name="connsiteX664" fmla="*/ 67483 w 4173281"/>
                <a:gd name="connsiteY664" fmla="*/ 3394912 h 5477157"/>
                <a:gd name="connsiteX665" fmla="*/ 142751 w 4173281"/>
                <a:gd name="connsiteY665" fmla="*/ 3319644 h 5477157"/>
                <a:gd name="connsiteX666" fmla="*/ 659257 w 4173281"/>
                <a:gd name="connsiteY666" fmla="*/ 3304072 h 5477157"/>
                <a:gd name="connsiteX667" fmla="*/ 700785 w 4173281"/>
                <a:gd name="connsiteY667" fmla="*/ 3345600 h 5477157"/>
                <a:gd name="connsiteX668" fmla="*/ 659257 w 4173281"/>
                <a:gd name="connsiteY668" fmla="*/ 3387128 h 5477157"/>
                <a:gd name="connsiteX669" fmla="*/ 617729 w 4173281"/>
                <a:gd name="connsiteY669" fmla="*/ 3345600 h 5477157"/>
                <a:gd name="connsiteX670" fmla="*/ 659257 w 4173281"/>
                <a:gd name="connsiteY670" fmla="*/ 3304072 h 5477157"/>
                <a:gd name="connsiteX671" fmla="*/ 578795 w 4173281"/>
                <a:gd name="connsiteY671" fmla="*/ 3285902 h 5477157"/>
                <a:gd name="connsiteX672" fmla="*/ 607347 w 4173281"/>
                <a:gd name="connsiteY672" fmla="*/ 3314451 h 5477157"/>
                <a:gd name="connsiteX673" fmla="*/ 578795 w 4173281"/>
                <a:gd name="connsiteY673" fmla="*/ 3343003 h 5477157"/>
                <a:gd name="connsiteX674" fmla="*/ 550246 w 4173281"/>
                <a:gd name="connsiteY674" fmla="*/ 3314451 h 5477157"/>
                <a:gd name="connsiteX675" fmla="*/ 578795 w 4173281"/>
                <a:gd name="connsiteY675" fmla="*/ 3285902 h 5477157"/>
                <a:gd name="connsiteX676" fmla="*/ 846133 w 4173281"/>
                <a:gd name="connsiteY676" fmla="*/ 3270328 h 5477157"/>
                <a:gd name="connsiteX677" fmla="*/ 869494 w 4173281"/>
                <a:gd name="connsiteY677" fmla="*/ 3293686 h 5477157"/>
                <a:gd name="connsiteX678" fmla="*/ 866897 w 4173281"/>
                <a:gd name="connsiteY678" fmla="*/ 3301474 h 5477157"/>
                <a:gd name="connsiteX679" fmla="*/ 905831 w 4173281"/>
                <a:gd name="connsiteY679" fmla="*/ 3280710 h 5477157"/>
                <a:gd name="connsiteX680" fmla="*/ 952550 w 4173281"/>
                <a:gd name="connsiteY680" fmla="*/ 3327429 h 5477157"/>
                <a:gd name="connsiteX681" fmla="*/ 918807 w 4173281"/>
                <a:gd name="connsiteY681" fmla="*/ 3371551 h 5477157"/>
                <a:gd name="connsiteX682" fmla="*/ 939571 w 4173281"/>
                <a:gd name="connsiteY682" fmla="*/ 3418270 h 5477157"/>
                <a:gd name="connsiteX683" fmla="*/ 874685 w 4173281"/>
                <a:gd name="connsiteY683" fmla="*/ 3480562 h 5477157"/>
                <a:gd name="connsiteX684" fmla="*/ 812393 w 4173281"/>
                <a:gd name="connsiteY684" fmla="*/ 3418270 h 5477157"/>
                <a:gd name="connsiteX685" fmla="*/ 869494 w 4173281"/>
                <a:gd name="connsiteY685" fmla="*/ 3355978 h 5477157"/>
                <a:gd name="connsiteX686" fmla="*/ 859112 w 4173281"/>
                <a:gd name="connsiteY686" fmla="*/ 3327429 h 5477157"/>
                <a:gd name="connsiteX687" fmla="*/ 861706 w 4173281"/>
                <a:gd name="connsiteY687" fmla="*/ 3309259 h 5477157"/>
                <a:gd name="connsiteX688" fmla="*/ 843539 w 4173281"/>
                <a:gd name="connsiteY688" fmla="*/ 3319641 h 5477157"/>
                <a:gd name="connsiteX689" fmla="*/ 820178 w 4173281"/>
                <a:gd name="connsiteY689" fmla="*/ 3296283 h 5477157"/>
                <a:gd name="connsiteX690" fmla="*/ 846133 w 4173281"/>
                <a:gd name="connsiteY690" fmla="*/ 3270328 h 5477157"/>
                <a:gd name="connsiteX691" fmla="*/ 1253627 w 4173281"/>
                <a:gd name="connsiteY691" fmla="*/ 3267732 h 5477157"/>
                <a:gd name="connsiteX692" fmla="*/ 1258818 w 4173281"/>
                <a:gd name="connsiteY692" fmla="*/ 3272923 h 5477157"/>
                <a:gd name="connsiteX693" fmla="*/ 1258818 w 4173281"/>
                <a:gd name="connsiteY693" fmla="*/ 3267732 h 5477157"/>
                <a:gd name="connsiteX694" fmla="*/ 1030411 w 4173281"/>
                <a:gd name="connsiteY694" fmla="*/ 3262543 h 5477157"/>
                <a:gd name="connsiteX695" fmla="*/ 1069345 w 4173281"/>
                <a:gd name="connsiteY695" fmla="*/ 3301474 h 5477157"/>
                <a:gd name="connsiteX696" fmla="*/ 1030411 w 4173281"/>
                <a:gd name="connsiteY696" fmla="*/ 3340408 h 5477157"/>
                <a:gd name="connsiteX697" fmla="*/ 991480 w 4173281"/>
                <a:gd name="connsiteY697" fmla="*/ 3301474 h 5477157"/>
                <a:gd name="connsiteX698" fmla="*/ 1030411 w 4173281"/>
                <a:gd name="connsiteY698" fmla="*/ 3262543 h 5477157"/>
                <a:gd name="connsiteX699" fmla="*/ 2213962 w 4173281"/>
                <a:gd name="connsiteY699" fmla="*/ 3244373 h 5477157"/>
                <a:gd name="connsiteX700" fmla="*/ 2219153 w 4173281"/>
                <a:gd name="connsiteY700" fmla="*/ 3259947 h 5477157"/>
                <a:gd name="connsiteX701" fmla="*/ 2200982 w 4173281"/>
                <a:gd name="connsiteY701" fmla="*/ 3288496 h 5477157"/>
                <a:gd name="connsiteX702" fmla="*/ 2216556 w 4173281"/>
                <a:gd name="connsiteY702" fmla="*/ 3306666 h 5477157"/>
                <a:gd name="connsiteX703" fmla="*/ 2219153 w 4173281"/>
                <a:gd name="connsiteY703" fmla="*/ 3306666 h 5477157"/>
                <a:gd name="connsiteX704" fmla="*/ 2273657 w 4173281"/>
                <a:gd name="connsiteY704" fmla="*/ 3332621 h 5477157"/>
                <a:gd name="connsiteX705" fmla="*/ 2278848 w 4173281"/>
                <a:gd name="connsiteY705" fmla="*/ 3332621 h 5477157"/>
                <a:gd name="connsiteX706" fmla="*/ 2286635 w 4173281"/>
                <a:gd name="connsiteY706" fmla="*/ 3324833 h 5477157"/>
                <a:gd name="connsiteX707" fmla="*/ 2239917 w 4173281"/>
                <a:gd name="connsiteY707" fmla="*/ 3244373 h 5477157"/>
                <a:gd name="connsiteX708" fmla="*/ 2226938 w 4173281"/>
                <a:gd name="connsiteY708" fmla="*/ 3246968 h 5477157"/>
                <a:gd name="connsiteX709" fmla="*/ 2213962 w 4173281"/>
                <a:gd name="connsiteY709" fmla="*/ 3244373 h 5477157"/>
                <a:gd name="connsiteX710" fmla="*/ 1178356 w 4173281"/>
                <a:gd name="connsiteY710" fmla="*/ 3239183 h 5477157"/>
                <a:gd name="connsiteX711" fmla="*/ 1129043 w 4173281"/>
                <a:gd name="connsiteY711" fmla="*/ 3278113 h 5477157"/>
                <a:gd name="connsiteX712" fmla="*/ 1105682 w 4173281"/>
                <a:gd name="connsiteY712" fmla="*/ 3298878 h 5477157"/>
                <a:gd name="connsiteX713" fmla="*/ 1142019 w 4173281"/>
                <a:gd name="connsiteY713" fmla="*/ 3319642 h 5477157"/>
                <a:gd name="connsiteX714" fmla="*/ 1196526 w 4173281"/>
                <a:gd name="connsiteY714" fmla="*/ 3254756 h 5477157"/>
                <a:gd name="connsiteX715" fmla="*/ 1178356 w 4173281"/>
                <a:gd name="connsiteY715" fmla="*/ 3239183 h 5477157"/>
                <a:gd name="connsiteX716" fmla="*/ 1998534 w 4173281"/>
                <a:gd name="connsiteY716" fmla="*/ 3200249 h 5477157"/>
                <a:gd name="connsiteX717" fmla="*/ 1993343 w 4173281"/>
                <a:gd name="connsiteY717" fmla="*/ 3218418 h 5477157"/>
                <a:gd name="connsiteX718" fmla="*/ 1998534 w 4173281"/>
                <a:gd name="connsiteY718" fmla="*/ 3215822 h 5477157"/>
                <a:gd name="connsiteX719" fmla="*/ 2016703 w 4173281"/>
                <a:gd name="connsiteY719" fmla="*/ 3210631 h 5477157"/>
                <a:gd name="connsiteX720" fmla="*/ 2006321 w 4173281"/>
                <a:gd name="connsiteY720" fmla="*/ 3202846 h 5477157"/>
                <a:gd name="connsiteX721" fmla="*/ 1998534 w 4173281"/>
                <a:gd name="connsiteY721" fmla="*/ 3200249 h 5477157"/>
                <a:gd name="connsiteX722" fmla="*/ 1847995 w 4173281"/>
                <a:gd name="connsiteY722" fmla="*/ 3195061 h 5477157"/>
                <a:gd name="connsiteX723" fmla="*/ 1873950 w 4173281"/>
                <a:gd name="connsiteY723" fmla="*/ 3221016 h 5477157"/>
                <a:gd name="connsiteX724" fmla="*/ 1847995 w 4173281"/>
                <a:gd name="connsiteY724" fmla="*/ 3246971 h 5477157"/>
                <a:gd name="connsiteX725" fmla="*/ 1822040 w 4173281"/>
                <a:gd name="connsiteY725" fmla="*/ 3221016 h 5477157"/>
                <a:gd name="connsiteX726" fmla="*/ 1847995 w 4173281"/>
                <a:gd name="connsiteY726" fmla="*/ 3195061 h 5477157"/>
                <a:gd name="connsiteX727" fmla="*/ 599561 w 4173281"/>
                <a:gd name="connsiteY727" fmla="*/ 3184678 h 5477157"/>
                <a:gd name="connsiteX728" fmla="*/ 620325 w 4173281"/>
                <a:gd name="connsiteY728" fmla="*/ 3205442 h 5477157"/>
                <a:gd name="connsiteX729" fmla="*/ 599561 w 4173281"/>
                <a:gd name="connsiteY729" fmla="*/ 3226206 h 5477157"/>
                <a:gd name="connsiteX730" fmla="*/ 578797 w 4173281"/>
                <a:gd name="connsiteY730" fmla="*/ 3205442 h 5477157"/>
                <a:gd name="connsiteX731" fmla="*/ 599561 w 4173281"/>
                <a:gd name="connsiteY731" fmla="*/ 3184678 h 5477157"/>
                <a:gd name="connsiteX732" fmla="*/ 2255489 w 4173281"/>
                <a:gd name="connsiteY732" fmla="*/ 3114599 h 5477157"/>
                <a:gd name="connsiteX733" fmla="*/ 2242511 w 4173281"/>
                <a:gd name="connsiteY733" fmla="*/ 3130171 h 5477157"/>
                <a:gd name="connsiteX734" fmla="*/ 2245108 w 4173281"/>
                <a:gd name="connsiteY734" fmla="*/ 3137956 h 5477157"/>
                <a:gd name="connsiteX735" fmla="*/ 2226938 w 4173281"/>
                <a:gd name="connsiteY735" fmla="*/ 3156127 h 5477157"/>
                <a:gd name="connsiteX736" fmla="*/ 2213962 w 4173281"/>
                <a:gd name="connsiteY736" fmla="*/ 3148339 h 5477157"/>
                <a:gd name="connsiteX737" fmla="*/ 2182815 w 4173281"/>
                <a:gd name="connsiteY737" fmla="*/ 3156127 h 5477157"/>
                <a:gd name="connsiteX738" fmla="*/ 2141287 w 4173281"/>
                <a:gd name="connsiteY738" fmla="*/ 3169103 h 5477157"/>
                <a:gd name="connsiteX739" fmla="*/ 2104951 w 4173281"/>
                <a:gd name="connsiteY739" fmla="*/ 3161317 h 5477157"/>
                <a:gd name="connsiteX740" fmla="*/ 2115332 w 4173281"/>
                <a:gd name="connsiteY740" fmla="*/ 3192463 h 5477157"/>
                <a:gd name="connsiteX741" fmla="*/ 2104951 w 4173281"/>
                <a:gd name="connsiteY741" fmla="*/ 3221012 h 5477157"/>
                <a:gd name="connsiteX742" fmla="*/ 2112736 w 4173281"/>
                <a:gd name="connsiteY742" fmla="*/ 3228801 h 5477157"/>
                <a:gd name="connsiteX743" fmla="*/ 2123117 w 4173281"/>
                <a:gd name="connsiteY743" fmla="*/ 3228801 h 5477157"/>
                <a:gd name="connsiteX744" fmla="*/ 2162052 w 4173281"/>
                <a:gd name="connsiteY744" fmla="*/ 3241777 h 5477157"/>
                <a:gd name="connsiteX745" fmla="*/ 2185409 w 4173281"/>
                <a:gd name="connsiteY745" fmla="*/ 3223610 h 5477157"/>
                <a:gd name="connsiteX746" fmla="*/ 2200982 w 4173281"/>
                <a:gd name="connsiteY746" fmla="*/ 3228801 h 5477157"/>
                <a:gd name="connsiteX747" fmla="*/ 2195792 w 4173281"/>
                <a:gd name="connsiteY747" fmla="*/ 3213227 h 5477157"/>
                <a:gd name="connsiteX748" fmla="*/ 2226938 w 4173281"/>
                <a:gd name="connsiteY748" fmla="*/ 3182082 h 5477157"/>
                <a:gd name="connsiteX749" fmla="*/ 2247702 w 4173281"/>
                <a:gd name="connsiteY749" fmla="*/ 3189867 h 5477157"/>
                <a:gd name="connsiteX750" fmla="*/ 2278848 w 4173281"/>
                <a:gd name="connsiteY750" fmla="*/ 3145745 h 5477157"/>
                <a:gd name="connsiteX751" fmla="*/ 2278848 w 4173281"/>
                <a:gd name="connsiteY751" fmla="*/ 3143148 h 5477157"/>
                <a:gd name="connsiteX752" fmla="*/ 2284038 w 4173281"/>
                <a:gd name="connsiteY752" fmla="*/ 3119790 h 5477157"/>
                <a:gd name="connsiteX753" fmla="*/ 2276253 w 4173281"/>
                <a:gd name="connsiteY753" fmla="*/ 3122384 h 5477157"/>
                <a:gd name="connsiteX754" fmla="*/ 2255489 w 4173281"/>
                <a:gd name="connsiteY754" fmla="*/ 3114599 h 5477157"/>
                <a:gd name="connsiteX755" fmla="*/ 1541726 w 4173281"/>
                <a:gd name="connsiteY755" fmla="*/ 3039330 h 5477157"/>
                <a:gd name="connsiteX756" fmla="*/ 1557299 w 4173281"/>
                <a:gd name="connsiteY756" fmla="*/ 3054903 h 5477157"/>
                <a:gd name="connsiteX757" fmla="*/ 1541726 w 4173281"/>
                <a:gd name="connsiteY757" fmla="*/ 3070476 h 5477157"/>
                <a:gd name="connsiteX758" fmla="*/ 1526153 w 4173281"/>
                <a:gd name="connsiteY758" fmla="*/ 3054903 h 5477157"/>
                <a:gd name="connsiteX759" fmla="*/ 1541726 w 4173281"/>
                <a:gd name="connsiteY759" fmla="*/ 3039330 h 5477157"/>
                <a:gd name="connsiteX760" fmla="*/ 376348 w 4173281"/>
                <a:gd name="connsiteY760" fmla="*/ 3021160 h 5477157"/>
                <a:gd name="connsiteX761" fmla="*/ 449022 w 4173281"/>
                <a:gd name="connsiteY761" fmla="*/ 3093834 h 5477157"/>
                <a:gd name="connsiteX762" fmla="*/ 376348 w 4173281"/>
                <a:gd name="connsiteY762" fmla="*/ 3166508 h 5477157"/>
                <a:gd name="connsiteX763" fmla="*/ 303674 w 4173281"/>
                <a:gd name="connsiteY763" fmla="*/ 3093834 h 5477157"/>
                <a:gd name="connsiteX764" fmla="*/ 376348 w 4173281"/>
                <a:gd name="connsiteY764" fmla="*/ 3021160 h 5477157"/>
                <a:gd name="connsiteX765" fmla="*/ 72675 w 4173281"/>
                <a:gd name="connsiteY765" fmla="*/ 2995205 h 5477157"/>
                <a:gd name="connsiteX766" fmla="*/ 116800 w 4173281"/>
                <a:gd name="connsiteY766" fmla="*/ 3039327 h 5477157"/>
                <a:gd name="connsiteX767" fmla="*/ 72675 w 4173281"/>
                <a:gd name="connsiteY767" fmla="*/ 3083452 h 5477157"/>
                <a:gd name="connsiteX768" fmla="*/ 28553 w 4173281"/>
                <a:gd name="connsiteY768" fmla="*/ 3039327 h 5477157"/>
                <a:gd name="connsiteX769" fmla="*/ 72675 w 4173281"/>
                <a:gd name="connsiteY769" fmla="*/ 2995205 h 5477157"/>
                <a:gd name="connsiteX770" fmla="*/ 1126447 w 4173281"/>
                <a:gd name="connsiteY770" fmla="*/ 2990014 h 5477157"/>
                <a:gd name="connsiteX771" fmla="*/ 1191336 w 4173281"/>
                <a:gd name="connsiteY771" fmla="*/ 3054900 h 5477157"/>
                <a:gd name="connsiteX772" fmla="*/ 1126447 w 4173281"/>
                <a:gd name="connsiteY772" fmla="*/ 3119789 h 5477157"/>
                <a:gd name="connsiteX773" fmla="*/ 1061561 w 4173281"/>
                <a:gd name="connsiteY773" fmla="*/ 3054900 h 5477157"/>
                <a:gd name="connsiteX774" fmla="*/ 1126447 w 4173281"/>
                <a:gd name="connsiteY774" fmla="*/ 2990014 h 5477157"/>
                <a:gd name="connsiteX775" fmla="*/ 602156 w 4173281"/>
                <a:gd name="connsiteY775" fmla="*/ 2966657 h 5477157"/>
                <a:gd name="connsiteX776" fmla="*/ 669639 w 4173281"/>
                <a:gd name="connsiteY776" fmla="*/ 3034140 h 5477157"/>
                <a:gd name="connsiteX777" fmla="*/ 602156 w 4173281"/>
                <a:gd name="connsiteY777" fmla="*/ 3101623 h 5477157"/>
                <a:gd name="connsiteX778" fmla="*/ 534673 w 4173281"/>
                <a:gd name="connsiteY778" fmla="*/ 3034140 h 5477157"/>
                <a:gd name="connsiteX779" fmla="*/ 602156 w 4173281"/>
                <a:gd name="connsiteY779" fmla="*/ 2966657 h 5477157"/>
                <a:gd name="connsiteX780" fmla="*/ 1565084 w 4173281"/>
                <a:gd name="connsiteY780" fmla="*/ 2940702 h 5477157"/>
                <a:gd name="connsiteX781" fmla="*/ 1593636 w 4173281"/>
                <a:gd name="connsiteY781" fmla="*/ 2969251 h 5477157"/>
                <a:gd name="connsiteX782" fmla="*/ 1565084 w 4173281"/>
                <a:gd name="connsiteY782" fmla="*/ 2997803 h 5477157"/>
                <a:gd name="connsiteX783" fmla="*/ 1536535 w 4173281"/>
                <a:gd name="connsiteY783" fmla="*/ 2969251 h 5477157"/>
                <a:gd name="connsiteX784" fmla="*/ 1565084 w 4173281"/>
                <a:gd name="connsiteY784" fmla="*/ 2940702 h 5477157"/>
                <a:gd name="connsiteX785" fmla="*/ 2115332 w 4173281"/>
                <a:gd name="connsiteY785" fmla="*/ 2906959 h 5477157"/>
                <a:gd name="connsiteX786" fmla="*/ 2084186 w 4173281"/>
                <a:gd name="connsiteY786" fmla="*/ 2935508 h 5477157"/>
                <a:gd name="connsiteX787" fmla="*/ 2091971 w 4173281"/>
                <a:gd name="connsiteY787" fmla="*/ 2951081 h 5477157"/>
                <a:gd name="connsiteX788" fmla="*/ 2071207 w 4173281"/>
                <a:gd name="connsiteY788" fmla="*/ 2971845 h 5477157"/>
                <a:gd name="connsiteX789" fmla="*/ 2050444 w 4173281"/>
                <a:gd name="connsiteY789" fmla="*/ 2951081 h 5477157"/>
                <a:gd name="connsiteX790" fmla="*/ 2053041 w 4173281"/>
                <a:gd name="connsiteY790" fmla="*/ 2940699 h 5477157"/>
                <a:gd name="connsiteX791" fmla="*/ 2027086 w 4173281"/>
                <a:gd name="connsiteY791" fmla="*/ 2932914 h 5477157"/>
                <a:gd name="connsiteX792" fmla="*/ 2029680 w 4173281"/>
                <a:gd name="connsiteY792" fmla="*/ 2951081 h 5477157"/>
                <a:gd name="connsiteX793" fmla="*/ 1964794 w 4173281"/>
                <a:gd name="connsiteY793" fmla="*/ 3015970 h 5477157"/>
                <a:gd name="connsiteX794" fmla="*/ 1907693 w 4173281"/>
                <a:gd name="connsiteY794" fmla="*/ 2979633 h 5477157"/>
                <a:gd name="connsiteX795" fmla="*/ 1902501 w 4173281"/>
                <a:gd name="connsiteY795" fmla="*/ 2982227 h 5477157"/>
                <a:gd name="connsiteX796" fmla="*/ 1876547 w 4173281"/>
                <a:gd name="connsiteY796" fmla="*/ 3002991 h 5477157"/>
                <a:gd name="connsiteX797" fmla="*/ 1894714 w 4173281"/>
                <a:gd name="connsiteY797" fmla="*/ 3039328 h 5477157"/>
                <a:gd name="connsiteX798" fmla="*/ 1889523 w 4173281"/>
                <a:gd name="connsiteY798" fmla="*/ 3057498 h 5477157"/>
                <a:gd name="connsiteX799" fmla="*/ 1892120 w 4173281"/>
                <a:gd name="connsiteY799" fmla="*/ 3070474 h 5477157"/>
                <a:gd name="connsiteX800" fmla="*/ 1897310 w 4173281"/>
                <a:gd name="connsiteY800" fmla="*/ 3067880 h 5477157"/>
                <a:gd name="connsiteX801" fmla="*/ 1910287 w 4173281"/>
                <a:gd name="connsiteY801" fmla="*/ 3080856 h 5477157"/>
                <a:gd name="connsiteX802" fmla="*/ 1897310 w 4173281"/>
                <a:gd name="connsiteY802" fmla="*/ 3093835 h 5477157"/>
                <a:gd name="connsiteX803" fmla="*/ 1886929 w 4173281"/>
                <a:gd name="connsiteY803" fmla="*/ 3088644 h 5477157"/>
                <a:gd name="connsiteX804" fmla="*/ 1842804 w 4173281"/>
                <a:gd name="connsiteY804" fmla="*/ 3117193 h 5477157"/>
                <a:gd name="connsiteX805" fmla="*/ 1809064 w 4173281"/>
                <a:gd name="connsiteY805" fmla="*/ 3104216 h 5477157"/>
                <a:gd name="connsiteX806" fmla="*/ 1785703 w 4173281"/>
                <a:gd name="connsiteY806" fmla="*/ 3124981 h 5477157"/>
                <a:gd name="connsiteX807" fmla="*/ 1788299 w 4173281"/>
                <a:gd name="connsiteY807" fmla="*/ 3135362 h 5477157"/>
                <a:gd name="connsiteX808" fmla="*/ 1759748 w 4173281"/>
                <a:gd name="connsiteY808" fmla="*/ 3163912 h 5477157"/>
                <a:gd name="connsiteX809" fmla="*/ 1744175 w 4173281"/>
                <a:gd name="connsiteY809" fmla="*/ 3158721 h 5477157"/>
                <a:gd name="connsiteX810" fmla="*/ 1738983 w 4173281"/>
                <a:gd name="connsiteY810" fmla="*/ 3158721 h 5477157"/>
                <a:gd name="connsiteX811" fmla="*/ 1723411 w 4173281"/>
                <a:gd name="connsiteY811" fmla="*/ 3143148 h 5477157"/>
                <a:gd name="connsiteX812" fmla="*/ 1726008 w 4173281"/>
                <a:gd name="connsiteY812" fmla="*/ 3135362 h 5477157"/>
                <a:gd name="connsiteX813" fmla="*/ 1718220 w 4173281"/>
                <a:gd name="connsiteY813" fmla="*/ 3132766 h 5477157"/>
                <a:gd name="connsiteX814" fmla="*/ 1707838 w 4173281"/>
                <a:gd name="connsiteY814" fmla="*/ 3143148 h 5477157"/>
                <a:gd name="connsiteX815" fmla="*/ 1707838 w 4173281"/>
                <a:gd name="connsiteY815" fmla="*/ 3145745 h 5477157"/>
                <a:gd name="connsiteX816" fmla="*/ 1749366 w 4173281"/>
                <a:gd name="connsiteY816" fmla="*/ 3213227 h 5477157"/>
                <a:gd name="connsiteX817" fmla="*/ 1692265 w 4173281"/>
                <a:gd name="connsiteY817" fmla="*/ 3288496 h 5477157"/>
                <a:gd name="connsiteX818" fmla="*/ 1705243 w 4173281"/>
                <a:gd name="connsiteY818" fmla="*/ 3330023 h 5477157"/>
                <a:gd name="connsiteX819" fmla="*/ 1705243 w 4173281"/>
                <a:gd name="connsiteY819" fmla="*/ 3335215 h 5477157"/>
                <a:gd name="connsiteX820" fmla="*/ 1707838 w 4173281"/>
                <a:gd name="connsiteY820" fmla="*/ 3343003 h 5477157"/>
                <a:gd name="connsiteX821" fmla="*/ 1770129 w 4173281"/>
                <a:gd name="connsiteY821" fmla="*/ 3296283 h 5477157"/>
                <a:gd name="connsiteX822" fmla="*/ 1780512 w 4173281"/>
                <a:gd name="connsiteY822" fmla="*/ 3283305 h 5477157"/>
                <a:gd name="connsiteX823" fmla="*/ 1832422 w 4173281"/>
                <a:gd name="connsiteY823" fmla="*/ 3249565 h 5477157"/>
                <a:gd name="connsiteX824" fmla="*/ 1876547 w 4173281"/>
                <a:gd name="connsiteY824" fmla="*/ 3270328 h 5477157"/>
                <a:gd name="connsiteX825" fmla="*/ 1902501 w 4173281"/>
                <a:gd name="connsiteY825" fmla="*/ 3298878 h 5477157"/>
                <a:gd name="connsiteX826" fmla="*/ 1925860 w 4173281"/>
                <a:gd name="connsiteY826" fmla="*/ 3332621 h 5477157"/>
                <a:gd name="connsiteX827" fmla="*/ 1907693 w 4173281"/>
                <a:gd name="connsiteY827" fmla="*/ 3363767 h 5477157"/>
                <a:gd name="connsiteX828" fmla="*/ 1902501 w 4173281"/>
                <a:gd name="connsiteY828" fmla="*/ 3374149 h 5477157"/>
                <a:gd name="connsiteX829" fmla="*/ 1907693 w 4173281"/>
                <a:gd name="connsiteY829" fmla="*/ 3389722 h 5477157"/>
                <a:gd name="connsiteX830" fmla="*/ 1915478 w 4173281"/>
                <a:gd name="connsiteY830" fmla="*/ 3387124 h 5477157"/>
                <a:gd name="connsiteX831" fmla="*/ 1959603 w 4173281"/>
                <a:gd name="connsiteY831" fmla="*/ 3335215 h 5477157"/>
                <a:gd name="connsiteX832" fmla="*/ 1933647 w 4173281"/>
                <a:gd name="connsiteY832" fmla="*/ 3309260 h 5477157"/>
                <a:gd name="connsiteX833" fmla="*/ 1905095 w 4173281"/>
                <a:gd name="connsiteY833" fmla="*/ 3267732 h 5477157"/>
                <a:gd name="connsiteX834" fmla="*/ 1920669 w 4173281"/>
                <a:gd name="connsiteY834" fmla="*/ 3233992 h 5477157"/>
                <a:gd name="connsiteX835" fmla="*/ 1899904 w 4173281"/>
                <a:gd name="connsiteY835" fmla="*/ 3195057 h 5477157"/>
                <a:gd name="connsiteX836" fmla="*/ 1944030 w 4173281"/>
                <a:gd name="connsiteY836" fmla="*/ 3148339 h 5477157"/>
                <a:gd name="connsiteX837" fmla="*/ 1936241 w 4173281"/>
                <a:gd name="connsiteY837" fmla="*/ 3112001 h 5477157"/>
                <a:gd name="connsiteX838" fmla="*/ 2027086 w 4173281"/>
                <a:gd name="connsiteY838" fmla="*/ 3021160 h 5477157"/>
                <a:gd name="connsiteX839" fmla="*/ 2053041 w 4173281"/>
                <a:gd name="connsiteY839" fmla="*/ 3026351 h 5477157"/>
                <a:gd name="connsiteX840" fmla="*/ 2086781 w 4173281"/>
                <a:gd name="connsiteY840" fmla="*/ 2995205 h 5477157"/>
                <a:gd name="connsiteX841" fmla="*/ 2169837 w 4173281"/>
                <a:gd name="connsiteY841" fmla="*/ 2943295 h 5477157"/>
                <a:gd name="connsiteX842" fmla="*/ 2258083 w 4173281"/>
                <a:gd name="connsiteY842" fmla="*/ 2990015 h 5477157"/>
                <a:gd name="connsiteX843" fmla="*/ 2312590 w 4173281"/>
                <a:gd name="connsiteY843" fmla="*/ 3031543 h 5477157"/>
                <a:gd name="connsiteX844" fmla="*/ 2322973 w 4173281"/>
                <a:gd name="connsiteY844" fmla="*/ 3028945 h 5477157"/>
                <a:gd name="connsiteX845" fmla="*/ 2335948 w 4173281"/>
                <a:gd name="connsiteY845" fmla="*/ 3034137 h 5477157"/>
                <a:gd name="connsiteX846" fmla="*/ 2364500 w 4173281"/>
                <a:gd name="connsiteY846" fmla="*/ 3028945 h 5477157"/>
                <a:gd name="connsiteX847" fmla="*/ 2369691 w 4173281"/>
                <a:gd name="connsiteY847" fmla="*/ 3028945 h 5477157"/>
                <a:gd name="connsiteX848" fmla="*/ 2380074 w 4173281"/>
                <a:gd name="connsiteY848" fmla="*/ 3015970 h 5477157"/>
                <a:gd name="connsiteX849" fmla="*/ 2354119 w 4173281"/>
                <a:gd name="connsiteY849" fmla="*/ 2995205 h 5477157"/>
                <a:gd name="connsiteX850" fmla="*/ 2341139 w 4173281"/>
                <a:gd name="connsiteY850" fmla="*/ 2987418 h 5477157"/>
                <a:gd name="connsiteX851" fmla="*/ 2312590 w 4173281"/>
                <a:gd name="connsiteY851" fmla="*/ 2997800 h 5477157"/>
                <a:gd name="connsiteX852" fmla="*/ 2265871 w 4173281"/>
                <a:gd name="connsiteY852" fmla="*/ 2951081 h 5477157"/>
                <a:gd name="connsiteX853" fmla="*/ 2265871 w 4173281"/>
                <a:gd name="connsiteY853" fmla="*/ 2943295 h 5477157"/>
                <a:gd name="connsiteX854" fmla="*/ 2258083 w 4173281"/>
                <a:gd name="connsiteY854" fmla="*/ 2932914 h 5477157"/>
                <a:gd name="connsiteX855" fmla="*/ 2250298 w 4173281"/>
                <a:gd name="connsiteY855" fmla="*/ 2935508 h 5477157"/>
                <a:gd name="connsiteX856" fmla="*/ 2221747 w 4173281"/>
                <a:gd name="connsiteY856" fmla="*/ 2917341 h 5477157"/>
                <a:gd name="connsiteX857" fmla="*/ 2208771 w 4173281"/>
                <a:gd name="connsiteY857" fmla="*/ 2919935 h 5477157"/>
                <a:gd name="connsiteX858" fmla="*/ 2182815 w 4173281"/>
                <a:gd name="connsiteY858" fmla="*/ 2938104 h 5477157"/>
                <a:gd name="connsiteX859" fmla="*/ 2154263 w 4173281"/>
                <a:gd name="connsiteY859" fmla="*/ 2912149 h 5477157"/>
                <a:gd name="connsiteX860" fmla="*/ 2151669 w 4173281"/>
                <a:gd name="connsiteY860" fmla="*/ 2909553 h 5477157"/>
                <a:gd name="connsiteX861" fmla="*/ 2136097 w 4173281"/>
                <a:gd name="connsiteY861" fmla="*/ 2914744 h 5477157"/>
                <a:gd name="connsiteX862" fmla="*/ 2115332 w 4173281"/>
                <a:gd name="connsiteY862" fmla="*/ 2906959 h 5477157"/>
                <a:gd name="connsiteX863" fmla="*/ 532076 w 4173281"/>
                <a:gd name="connsiteY863" fmla="*/ 2896577 h 5477157"/>
                <a:gd name="connsiteX864" fmla="*/ 571010 w 4173281"/>
                <a:gd name="connsiteY864" fmla="*/ 2935508 h 5477157"/>
                <a:gd name="connsiteX865" fmla="*/ 532076 w 4173281"/>
                <a:gd name="connsiteY865" fmla="*/ 2974442 h 5477157"/>
                <a:gd name="connsiteX866" fmla="*/ 493145 w 4173281"/>
                <a:gd name="connsiteY866" fmla="*/ 2935508 h 5477157"/>
                <a:gd name="connsiteX867" fmla="*/ 532076 w 4173281"/>
                <a:gd name="connsiteY867" fmla="*/ 2896577 h 5477157"/>
                <a:gd name="connsiteX868" fmla="*/ 241383 w 4173281"/>
                <a:gd name="connsiteY868" fmla="*/ 2808330 h 5477157"/>
                <a:gd name="connsiteX869" fmla="*/ 256956 w 4173281"/>
                <a:gd name="connsiteY869" fmla="*/ 2823903 h 5477157"/>
                <a:gd name="connsiteX870" fmla="*/ 241383 w 4173281"/>
                <a:gd name="connsiteY870" fmla="*/ 2839476 h 5477157"/>
                <a:gd name="connsiteX871" fmla="*/ 225810 w 4173281"/>
                <a:gd name="connsiteY871" fmla="*/ 2823903 h 5477157"/>
                <a:gd name="connsiteX872" fmla="*/ 241383 w 4173281"/>
                <a:gd name="connsiteY872" fmla="*/ 2808330 h 5477157"/>
                <a:gd name="connsiteX873" fmla="*/ 176494 w 4173281"/>
                <a:gd name="connsiteY873" fmla="*/ 2782375 h 5477157"/>
                <a:gd name="connsiteX874" fmla="*/ 220619 w 4173281"/>
                <a:gd name="connsiteY874" fmla="*/ 2826497 h 5477157"/>
                <a:gd name="connsiteX875" fmla="*/ 176494 w 4173281"/>
                <a:gd name="connsiteY875" fmla="*/ 2870622 h 5477157"/>
                <a:gd name="connsiteX876" fmla="*/ 132372 w 4173281"/>
                <a:gd name="connsiteY876" fmla="*/ 2826497 h 5477157"/>
                <a:gd name="connsiteX877" fmla="*/ 176494 w 4173281"/>
                <a:gd name="connsiteY877" fmla="*/ 2782375 h 5477157"/>
                <a:gd name="connsiteX878" fmla="*/ 2335948 w 4173281"/>
                <a:gd name="connsiteY878" fmla="*/ 2756420 h 5477157"/>
                <a:gd name="connsiteX879" fmla="*/ 2302208 w 4173281"/>
                <a:gd name="connsiteY879" fmla="*/ 2795351 h 5477157"/>
                <a:gd name="connsiteX880" fmla="*/ 2304803 w 4173281"/>
                <a:gd name="connsiteY880" fmla="*/ 2805733 h 5477157"/>
                <a:gd name="connsiteX881" fmla="*/ 2291827 w 4173281"/>
                <a:gd name="connsiteY881" fmla="*/ 2834286 h 5477157"/>
                <a:gd name="connsiteX882" fmla="*/ 2291827 w 4173281"/>
                <a:gd name="connsiteY882" fmla="*/ 2836879 h 5477157"/>
                <a:gd name="connsiteX883" fmla="*/ 2297018 w 4173281"/>
                <a:gd name="connsiteY883" fmla="*/ 2836879 h 5477157"/>
                <a:gd name="connsiteX884" fmla="*/ 2307399 w 4173281"/>
                <a:gd name="connsiteY884" fmla="*/ 2836879 h 5477157"/>
                <a:gd name="connsiteX885" fmla="*/ 2341139 w 4173281"/>
                <a:gd name="connsiteY885" fmla="*/ 2795351 h 5477157"/>
                <a:gd name="connsiteX886" fmla="*/ 2335948 w 4173281"/>
                <a:gd name="connsiteY886" fmla="*/ 2777183 h 5477157"/>
                <a:gd name="connsiteX887" fmla="*/ 2338545 w 4173281"/>
                <a:gd name="connsiteY887" fmla="*/ 2759014 h 5477157"/>
                <a:gd name="connsiteX888" fmla="*/ 1009648 w 4173281"/>
                <a:gd name="connsiteY888" fmla="*/ 2668173 h 5477157"/>
                <a:gd name="connsiteX889" fmla="*/ 1051176 w 4173281"/>
                <a:gd name="connsiteY889" fmla="*/ 2701913 h 5477157"/>
                <a:gd name="connsiteX890" fmla="*/ 1069346 w 4173281"/>
                <a:gd name="connsiteY890" fmla="*/ 2699319 h 5477157"/>
                <a:gd name="connsiteX891" fmla="*/ 1142020 w 4173281"/>
                <a:gd name="connsiteY891" fmla="*/ 2771993 h 5477157"/>
                <a:gd name="connsiteX892" fmla="*/ 1069346 w 4173281"/>
                <a:gd name="connsiteY892" fmla="*/ 2844667 h 5477157"/>
                <a:gd name="connsiteX893" fmla="*/ 1045985 w 4173281"/>
                <a:gd name="connsiteY893" fmla="*/ 2839476 h 5477157"/>
                <a:gd name="connsiteX894" fmla="*/ 962929 w 4173281"/>
                <a:gd name="connsiteY894" fmla="*/ 2906959 h 5477157"/>
                <a:gd name="connsiteX895" fmla="*/ 952547 w 4173281"/>
                <a:gd name="connsiteY895" fmla="*/ 2906959 h 5477157"/>
                <a:gd name="connsiteX896" fmla="*/ 955144 w 4173281"/>
                <a:gd name="connsiteY896" fmla="*/ 2927723 h 5477157"/>
                <a:gd name="connsiteX897" fmla="*/ 952547 w 4173281"/>
                <a:gd name="connsiteY897" fmla="*/ 2951081 h 5477157"/>
                <a:gd name="connsiteX898" fmla="*/ 973311 w 4173281"/>
                <a:gd name="connsiteY898" fmla="*/ 3008182 h 5477157"/>
                <a:gd name="connsiteX899" fmla="*/ 911019 w 4173281"/>
                <a:gd name="connsiteY899" fmla="*/ 3096429 h 5477157"/>
                <a:gd name="connsiteX900" fmla="*/ 918807 w 4173281"/>
                <a:gd name="connsiteY900" fmla="*/ 3119790 h 5477157"/>
                <a:gd name="connsiteX901" fmla="*/ 877279 w 4173281"/>
                <a:gd name="connsiteY901" fmla="*/ 3161318 h 5477157"/>
                <a:gd name="connsiteX902" fmla="*/ 835751 w 4173281"/>
                <a:gd name="connsiteY902" fmla="*/ 3119790 h 5477157"/>
                <a:gd name="connsiteX903" fmla="*/ 840942 w 4173281"/>
                <a:gd name="connsiteY903" fmla="*/ 3096429 h 5477157"/>
                <a:gd name="connsiteX904" fmla="*/ 783841 w 4173281"/>
                <a:gd name="connsiteY904" fmla="*/ 3031543 h 5477157"/>
                <a:gd name="connsiteX905" fmla="*/ 742313 w 4173281"/>
                <a:gd name="connsiteY905" fmla="*/ 2984824 h 5477157"/>
                <a:gd name="connsiteX906" fmla="*/ 721549 w 4173281"/>
                <a:gd name="connsiteY906" fmla="*/ 2992609 h 5477157"/>
                <a:gd name="connsiteX907" fmla="*/ 690403 w 4173281"/>
                <a:gd name="connsiteY907" fmla="*/ 2961463 h 5477157"/>
                <a:gd name="connsiteX908" fmla="*/ 721549 w 4173281"/>
                <a:gd name="connsiteY908" fmla="*/ 2930317 h 5477157"/>
                <a:gd name="connsiteX909" fmla="*/ 737122 w 4173281"/>
                <a:gd name="connsiteY909" fmla="*/ 2935508 h 5477157"/>
                <a:gd name="connsiteX910" fmla="*/ 737122 w 4173281"/>
                <a:gd name="connsiteY910" fmla="*/ 2925126 h 5477157"/>
                <a:gd name="connsiteX911" fmla="*/ 778650 w 4173281"/>
                <a:gd name="connsiteY911" fmla="*/ 2842070 h 5477157"/>
                <a:gd name="connsiteX912" fmla="*/ 757886 w 4173281"/>
                <a:gd name="connsiteY912" fmla="*/ 2787566 h 5477157"/>
                <a:gd name="connsiteX913" fmla="*/ 843536 w 4173281"/>
                <a:gd name="connsiteY913" fmla="*/ 2701913 h 5477157"/>
                <a:gd name="connsiteX914" fmla="*/ 918807 w 4173281"/>
                <a:gd name="connsiteY914" fmla="*/ 2748632 h 5477157"/>
                <a:gd name="connsiteX915" fmla="*/ 960335 w 4173281"/>
                <a:gd name="connsiteY915" fmla="*/ 2738250 h 5477157"/>
                <a:gd name="connsiteX916" fmla="*/ 975908 w 4173281"/>
                <a:gd name="connsiteY916" fmla="*/ 2740847 h 5477157"/>
                <a:gd name="connsiteX917" fmla="*/ 965526 w 4173281"/>
                <a:gd name="connsiteY917" fmla="*/ 2712295 h 5477157"/>
                <a:gd name="connsiteX918" fmla="*/ 1009648 w 4173281"/>
                <a:gd name="connsiteY918" fmla="*/ 2668173 h 5477157"/>
                <a:gd name="connsiteX919" fmla="*/ 1640355 w 4173281"/>
                <a:gd name="connsiteY919" fmla="*/ 2668173 h 5477157"/>
                <a:gd name="connsiteX920" fmla="*/ 1637761 w 4173281"/>
                <a:gd name="connsiteY920" fmla="*/ 2686340 h 5477157"/>
                <a:gd name="connsiteX921" fmla="*/ 1648142 w 4173281"/>
                <a:gd name="connsiteY921" fmla="*/ 2670766 h 5477157"/>
                <a:gd name="connsiteX922" fmla="*/ 1640355 w 4173281"/>
                <a:gd name="connsiteY922" fmla="*/ 2668173 h 5477157"/>
                <a:gd name="connsiteX923" fmla="*/ 555437 w 4173281"/>
                <a:gd name="connsiteY923" fmla="*/ 2662981 h 5477157"/>
                <a:gd name="connsiteX924" fmla="*/ 591773 w 4173281"/>
                <a:gd name="connsiteY924" fmla="*/ 2678554 h 5477157"/>
                <a:gd name="connsiteX925" fmla="*/ 594370 w 4173281"/>
                <a:gd name="connsiteY925" fmla="*/ 2678554 h 5477157"/>
                <a:gd name="connsiteX926" fmla="*/ 648874 w 4173281"/>
                <a:gd name="connsiteY926" fmla="*/ 2733058 h 5477157"/>
                <a:gd name="connsiteX927" fmla="*/ 646280 w 4173281"/>
                <a:gd name="connsiteY927" fmla="*/ 2751228 h 5477157"/>
                <a:gd name="connsiteX928" fmla="*/ 724145 w 4173281"/>
                <a:gd name="connsiteY928" fmla="*/ 2829093 h 5477157"/>
                <a:gd name="connsiteX929" fmla="*/ 646280 w 4173281"/>
                <a:gd name="connsiteY929" fmla="*/ 2906958 h 5477157"/>
                <a:gd name="connsiteX930" fmla="*/ 568415 w 4173281"/>
                <a:gd name="connsiteY930" fmla="*/ 2829093 h 5477157"/>
                <a:gd name="connsiteX931" fmla="*/ 581391 w 4173281"/>
                <a:gd name="connsiteY931" fmla="*/ 2787565 h 5477157"/>
                <a:gd name="connsiteX932" fmla="*/ 547651 w 4173281"/>
                <a:gd name="connsiteY932" fmla="*/ 2761610 h 5477157"/>
                <a:gd name="connsiteX933" fmla="*/ 506124 w 4173281"/>
                <a:gd name="connsiteY933" fmla="*/ 2712294 h 5477157"/>
                <a:gd name="connsiteX934" fmla="*/ 555437 w 4173281"/>
                <a:gd name="connsiteY934" fmla="*/ 2662981 h 5477157"/>
                <a:gd name="connsiteX935" fmla="*/ 786438 w 4173281"/>
                <a:gd name="connsiteY935" fmla="*/ 2637027 h 5477157"/>
                <a:gd name="connsiteX936" fmla="*/ 817584 w 4173281"/>
                <a:gd name="connsiteY936" fmla="*/ 2668173 h 5477157"/>
                <a:gd name="connsiteX937" fmla="*/ 786438 w 4173281"/>
                <a:gd name="connsiteY937" fmla="*/ 2699319 h 5477157"/>
                <a:gd name="connsiteX938" fmla="*/ 755292 w 4173281"/>
                <a:gd name="connsiteY938" fmla="*/ 2668173 h 5477157"/>
                <a:gd name="connsiteX939" fmla="*/ 786438 w 4173281"/>
                <a:gd name="connsiteY939" fmla="*/ 2637027 h 5477157"/>
                <a:gd name="connsiteX940" fmla="*/ 1897308 w 4173281"/>
                <a:gd name="connsiteY940" fmla="*/ 2582523 h 5477157"/>
                <a:gd name="connsiteX941" fmla="*/ 1910287 w 4173281"/>
                <a:gd name="connsiteY941" fmla="*/ 2595499 h 5477157"/>
                <a:gd name="connsiteX942" fmla="*/ 1897308 w 4173281"/>
                <a:gd name="connsiteY942" fmla="*/ 2608478 h 5477157"/>
                <a:gd name="connsiteX943" fmla="*/ 1884332 w 4173281"/>
                <a:gd name="connsiteY943" fmla="*/ 2595499 h 5477157"/>
                <a:gd name="connsiteX944" fmla="*/ 1897308 w 4173281"/>
                <a:gd name="connsiteY944" fmla="*/ 2582523 h 5477157"/>
                <a:gd name="connsiteX945" fmla="*/ 160921 w 4173281"/>
                <a:gd name="connsiteY945" fmla="*/ 2574734 h 5477157"/>
                <a:gd name="connsiteX946" fmla="*/ 202449 w 4173281"/>
                <a:gd name="connsiteY946" fmla="*/ 2616262 h 5477157"/>
                <a:gd name="connsiteX947" fmla="*/ 160921 w 4173281"/>
                <a:gd name="connsiteY947" fmla="*/ 2657790 h 5477157"/>
                <a:gd name="connsiteX948" fmla="*/ 119393 w 4173281"/>
                <a:gd name="connsiteY948" fmla="*/ 2616262 h 5477157"/>
                <a:gd name="connsiteX949" fmla="*/ 160921 w 4173281"/>
                <a:gd name="connsiteY949" fmla="*/ 2574734 h 5477157"/>
                <a:gd name="connsiteX950" fmla="*/ 2400837 w 4173281"/>
                <a:gd name="connsiteY950" fmla="*/ 2538398 h 5477157"/>
                <a:gd name="connsiteX951" fmla="*/ 2413814 w 4173281"/>
                <a:gd name="connsiteY951" fmla="*/ 2559162 h 5477157"/>
                <a:gd name="connsiteX952" fmla="*/ 2419004 w 4173281"/>
                <a:gd name="connsiteY952" fmla="*/ 2551374 h 5477157"/>
                <a:gd name="connsiteX953" fmla="*/ 2400837 w 4173281"/>
                <a:gd name="connsiteY953" fmla="*/ 2538398 h 5477157"/>
                <a:gd name="connsiteX954" fmla="*/ 2136097 w 4173281"/>
                <a:gd name="connsiteY954" fmla="*/ 2530611 h 5477157"/>
                <a:gd name="connsiteX955" fmla="*/ 2125715 w 4173281"/>
                <a:gd name="connsiteY955" fmla="*/ 2533207 h 5477157"/>
                <a:gd name="connsiteX956" fmla="*/ 2140219 w 4173281"/>
                <a:gd name="connsiteY956" fmla="*/ 2547986 h 5477157"/>
                <a:gd name="connsiteX957" fmla="*/ 2140638 w 4173281"/>
                <a:gd name="connsiteY957" fmla="*/ 2549752 h 5477157"/>
                <a:gd name="connsiteX958" fmla="*/ 2143171 w 4173281"/>
                <a:gd name="connsiteY958" fmla="*/ 2551221 h 5477157"/>
                <a:gd name="connsiteX959" fmla="*/ 2154263 w 4173281"/>
                <a:gd name="connsiteY959" fmla="*/ 2572138 h 5477157"/>
                <a:gd name="connsiteX960" fmla="*/ 2156861 w 4173281"/>
                <a:gd name="connsiteY960" fmla="*/ 2559162 h 5477157"/>
                <a:gd name="connsiteX961" fmla="*/ 2143171 w 4173281"/>
                <a:gd name="connsiteY961" fmla="*/ 2551221 h 5477157"/>
                <a:gd name="connsiteX962" fmla="*/ 2142908 w 4173281"/>
                <a:gd name="connsiteY962" fmla="*/ 2550726 h 5477157"/>
                <a:gd name="connsiteX963" fmla="*/ 2140219 w 4173281"/>
                <a:gd name="connsiteY963" fmla="*/ 2547986 h 5477157"/>
                <a:gd name="connsiteX964" fmla="*/ 1180949 w 4173281"/>
                <a:gd name="connsiteY964" fmla="*/ 2522824 h 5477157"/>
                <a:gd name="connsiteX965" fmla="*/ 1227668 w 4173281"/>
                <a:gd name="connsiteY965" fmla="*/ 2572137 h 5477157"/>
                <a:gd name="connsiteX966" fmla="*/ 1222477 w 4173281"/>
                <a:gd name="connsiteY966" fmla="*/ 2595498 h 5477157"/>
                <a:gd name="connsiteX967" fmla="*/ 1261411 w 4173281"/>
                <a:gd name="connsiteY967" fmla="*/ 2629238 h 5477157"/>
                <a:gd name="connsiteX968" fmla="*/ 1279578 w 4173281"/>
                <a:gd name="connsiteY968" fmla="*/ 2621453 h 5477157"/>
                <a:gd name="connsiteX969" fmla="*/ 1308130 w 4173281"/>
                <a:gd name="connsiteY969" fmla="*/ 2650002 h 5477157"/>
                <a:gd name="connsiteX970" fmla="*/ 1279578 w 4173281"/>
                <a:gd name="connsiteY970" fmla="*/ 2678554 h 5477157"/>
                <a:gd name="connsiteX971" fmla="*/ 1261411 w 4173281"/>
                <a:gd name="connsiteY971" fmla="*/ 2670766 h 5477157"/>
                <a:gd name="connsiteX972" fmla="*/ 1251029 w 4173281"/>
                <a:gd name="connsiteY972" fmla="*/ 2688936 h 5477157"/>
                <a:gd name="connsiteX973" fmla="*/ 1251029 w 4173281"/>
                <a:gd name="connsiteY973" fmla="*/ 2699318 h 5477157"/>
                <a:gd name="connsiteX974" fmla="*/ 1191331 w 4173281"/>
                <a:gd name="connsiteY974" fmla="*/ 2759013 h 5477157"/>
                <a:gd name="connsiteX975" fmla="*/ 1131637 w 4173281"/>
                <a:gd name="connsiteY975" fmla="*/ 2699318 h 5477157"/>
                <a:gd name="connsiteX976" fmla="*/ 1152400 w 4173281"/>
                <a:gd name="connsiteY976" fmla="*/ 2655193 h 5477157"/>
                <a:gd name="connsiteX977" fmla="*/ 1152400 w 4173281"/>
                <a:gd name="connsiteY977" fmla="*/ 2652599 h 5477157"/>
                <a:gd name="connsiteX978" fmla="*/ 1162782 w 4173281"/>
                <a:gd name="connsiteY978" fmla="*/ 2618856 h 5477157"/>
                <a:gd name="connsiteX979" fmla="*/ 1131637 w 4173281"/>
                <a:gd name="connsiteY979" fmla="*/ 2572137 h 5477157"/>
                <a:gd name="connsiteX980" fmla="*/ 1180949 w 4173281"/>
                <a:gd name="connsiteY980" fmla="*/ 2522824 h 5477157"/>
                <a:gd name="connsiteX981" fmla="*/ 903233 w 4173281"/>
                <a:gd name="connsiteY981" fmla="*/ 2517634 h 5477157"/>
                <a:gd name="connsiteX982" fmla="*/ 952549 w 4173281"/>
                <a:gd name="connsiteY982" fmla="*/ 2566947 h 5477157"/>
                <a:gd name="connsiteX983" fmla="*/ 903233 w 4173281"/>
                <a:gd name="connsiteY983" fmla="*/ 2616263 h 5477157"/>
                <a:gd name="connsiteX984" fmla="*/ 853920 w 4173281"/>
                <a:gd name="connsiteY984" fmla="*/ 2566947 h 5477157"/>
                <a:gd name="connsiteX985" fmla="*/ 903233 w 4173281"/>
                <a:gd name="connsiteY985" fmla="*/ 2517634 h 5477157"/>
                <a:gd name="connsiteX986" fmla="*/ 36337 w 4173281"/>
                <a:gd name="connsiteY986" fmla="*/ 2515039 h 5477157"/>
                <a:gd name="connsiteX987" fmla="*/ 49316 w 4173281"/>
                <a:gd name="connsiteY987" fmla="*/ 2528015 h 5477157"/>
                <a:gd name="connsiteX988" fmla="*/ 36337 w 4173281"/>
                <a:gd name="connsiteY988" fmla="*/ 2540994 h 5477157"/>
                <a:gd name="connsiteX989" fmla="*/ 23361 w 4173281"/>
                <a:gd name="connsiteY989" fmla="*/ 2528015 h 5477157"/>
                <a:gd name="connsiteX990" fmla="*/ 36337 w 4173281"/>
                <a:gd name="connsiteY990" fmla="*/ 2515039 h 5477157"/>
                <a:gd name="connsiteX991" fmla="*/ 903234 w 4173281"/>
                <a:gd name="connsiteY991" fmla="*/ 2434578 h 5477157"/>
                <a:gd name="connsiteX992" fmla="*/ 934380 w 4173281"/>
                <a:gd name="connsiteY992" fmla="*/ 2465724 h 5477157"/>
                <a:gd name="connsiteX993" fmla="*/ 903234 w 4173281"/>
                <a:gd name="connsiteY993" fmla="*/ 2496870 h 5477157"/>
                <a:gd name="connsiteX994" fmla="*/ 872088 w 4173281"/>
                <a:gd name="connsiteY994" fmla="*/ 2465724 h 5477157"/>
                <a:gd name="connsiteX995" fmla="*/ 903234 w 4173281"/>
                <a:gd name="connsiteY995" fmla="*/ 2434578 h 5477157"/>
                <a:gd name="connsiteX996" fmla="*/ 2188007 w 4173281"/>
                <a:gd name="connsiteY996" fmla="*/ 2416408 h 5477157"/>
                <a:gd name="connsiteX997" fmla="*/ 2169837 w 4173281"/>
                <a:gd name="connsiteY997" fmla="*/ 2437172 h 5477157"/>
                <a:gd name="connsiteX998" fmla="*/ 2175027 w 4173281"/>
                <a:gd name="connsiteY998" fmla="*/ 2450151 h 5477157"/>
                <a:gd name="connsiteX999" fmla="*/ 2167242 w 4173281"/>
                <a:gd name="connsiteY999" fmla="*/ 2468318 h 5477157"/>
                <a:gd name="connsiteX1000" fmla="*/ 2169837 w 4173281"/>
                <a:gd name="connsiteY1000" fmla="*/ 2481297 h 5477157"/>
                <a:gd name="connsiteX1001" fmla="*/ 2164646 w 4173281"/>
                <a:gd name="connsiteY1001" fmla="*/ 2502061 h 5477157"/>
                <a:gd name="connsiteX1002" fmla="*/ 2188007 w 4173281"/>
                <a:gd name="connsiteY1002" fmla="*/ 2522825 h 5477157"/>
                <a:gd name="connsiteX1003" fmla="*/ 2208771 w 4173281"/>
                <a:gd name="connsiteY1003" fmla="*/ 2517634 h 5477157"/>
                <a:gd name="connsiteX1004" fmla="*/ 2263274 w 4173281"/>
                <a:gd name="connsiteY1004" fmla="*/ 2572138 h 5477157"/>
                <a:gd name="connsiteX1005" fmla="*/ 2260680 w 4173281"/>
                <a:gd name="connsiteY1005" fmla="*/ 2582520 h 5477157"/>
                <a:gd name="connsiteX1006" fmla="*/ 2286635 w 4173281"/>
                <a:gd name="connsiteY1006" fmla="*/ 2566947 h 5477157"/>
                <a:gd name="connsiteX1007" fmla="*/ 2320375 w 4173281"/>
                <a:gd name="connsiteY1007" fmla="*/ 2600690 h 5477157"/>
                <a:gd name="connsiteX1008" fmla="*/ 2286635 w 4173281"/>
                <a:gd name="connsiteY1008" fmla="*/ 2634430 h 5477157"/>
                <a:gd name="connsiteX1009" fmla="*/ 2273657 w 4173281"/>
                <a:gd name="connsiteY1009" fmla="*/ 2631836 h 5477157"/>
                <a:gd name="connsiteX1010" fmla="*/ 2273657 w 4173281"/>
                <a:gd name="connsiteY1010" fmla="*/ 2634430 h 5477157"/>
                <a:gd name="connsiteX1011" fmla="*/ 2213962 w 4173281"/>
                <a:gd name="connsiteY1011" fmla="*/ 2694127 h 5477157"/>
                <a:gd name="connsiteX1012" fmla="*/ 2211364 w 4173281"/>
                <a:gd name="connsiteY1012" fmla="*/ 2694127 h 5477157"/>
                <a:gd name="connsiteX1013" fmla="*/ 2216556 w 4173281"/>
                <a:gd name="connsiteY1013" fmla="*/ 2707104 h 5477157"/>
                <a:gd name="connsiteX1014" fmla="*/ 2219153 w 4173281"/>
                <a:gd name="connsiteY1014" fmla="*/ 2707104 h 5477157"/>
                <a:gd name="connsiteX1015" fmla="*/ 2237319 w 4173281"/>
                <a:gd name="connsiteY1015" fmla="*/ 2717486 h 5477157"/>
                <a:gd name="connsiteX1016" fmla="*/ 2273657 w 4173281"/>
                <a:gd name="connsiteY1016" fmla="*/ 2688937 h 5477157"/>
                <a:gd name="connsiteX1017" fmla="*/ 2273657 w 4173281"/>
                <a:gd name="connsiteY1017" fmla="*/ 2683746 h 5477157"/>
                <a:gd name="connsiteX1018" fmla="*/ 2291827 w 4173281"/>
                <a:gd name="connsiteY1018" fmla="*/ 2665576 h 5477157"/>
                <a:gd name="connsiteX1019" fmla="*/ 2309993 w 4173281"/>
                <a:gd name="connsiteY1019" fmla="*/ 2683746 h 5477157"/>
                <a:gd name="connsiteX1020" fmla="*/ 2307399 w 4173281"/>
                <a:gd name="connsiteY1020" fmla="*/ 2691531 h 5477157"/>
                <a:gd name="connsiteX1021" fmla="*/ 2330758 w 4173281"/>
                <a:gd name="connsiteY1021" fmla="*/ 2709701 h 5477157"/>
                <a:gd name="connsiteX1022" fmla="*/ 2338545 w 4173281"/>
                <a:gd name="connsiteY1022" fmla="*/ 2696723 h 5477157"/>
                <a:gd name="connsiteX1023" fmla="*/ 2369691 w 4173281"/>
                <a:gd name="connsiteY1023" fmla="*/ 2675958 h 5477157"/>
                <a:gd name="connsiteX1024" fmla="*/ 2390455 w 4173281"/>
                <a:gd name="connsiteY1024" fmla="*/ 2683746 h 5477157"/>
                <a:gd name="connsiteX1025" fmla="*/ 2400837 w 4173281"/>
                <a:gd name="connsiteY1025" fmla="*/ 2681149 h 5477157"/>
                <a:gd name="connsiteX1026" fmla="*/ 2390455 w 4173281"/>
                <a:gd name="connsiteY1026" fmla="*/ 2652600 h 5477157"/>
                <a:gd name="connsiteX1027" fmla="*/ 2377476 w 4173281"/>
                <a:gd name="connsiteY1027" fmla="*/ 2634430 h 5477157"/>
                <a:gd name="connsiteX1028" fmla="*/ 2380074 w 4173281"/>
                <a:gd name="connsiteY1028" fmla="*/ 2626645 h 5477157"/>
                <a:gd name="connsiteX1029" fmla="*/ 2367094 w 4173281"/>
                <a:gd name="connsiteY1029" fmla="*/ 2629239 h 5477157"/>
                <a:gd name="connsiteX1030" fmla="*/ 2351521 w 4173281"/>
                <a:gd name="connsiteY1030" fmla="*/ 2639621 h 5477157"/>
                <a:gd name="connsiteX1031" fmla="*/ 2335948 w 4173281"/>
                <a:gd name="connsiteY1031" fmla="*/ 2624048 h 5477157"/>
                <a:gd name="connsiteX1032" fmla="*/ 2335948 w 4173281"/>
                <a:gd name="connsiteY1032" fmla="*/ 2618858 h 5477157"/>
                <a:gd name="connsiteX1033" fmla="*/ 2315184 w 4173281"/>
                <a:gd name="connsiteY1033" fmla="*/ 2574735 h 5477157"/>
                <a:gd name="connsiteX1034" fmla="*/ 2315184 w 4173281"/>
                <a:gd name="connsiteY1034" fmla="*/ 2564353 h 5477157"/>
                <a:gd name="connsiteX1035" fmla="*/ 2312590 w 4173281"/>
                <a:gd name="connsiteY1035" fmla="*/ 2561756 h 5477157"/>
                <a:gd name="connsiteX1036" fmla="*/ 2309993 w 4173281"/>
                <a:gd name="connsiteY1036" fmla="*/ 2561756 h 5477157"/>
                <a:gd name="connsiteX1037" fmla="*/ 2276253 w 4173281"/>
                <a:gd name="connsiteY1037" fmla="*/ 2546183 h 5477157"/>
                <a:gd name="connsiteX1038" fmla="*/ 2221747 w 4173281"/>
                <a:gd name="connsiteY1038" fmla="*/ 2452745 h 5477157"/>
                <a:gd name="connsiteX1039" fmla="*/ 2188007 w 4173281"/>
                <a:gd name="connsiteY1039" fmla="*/ 2416408 h 5477157"/>
                <a:gd name="connsiteX1040" fmla="*/ 763076 w 4173281"/>
                <a:gd name="connsiteY1040" fmla="*/ 2369692 h 5477157"/>
                <a:gd name="connsiteX1041" fmla="*/ 807201 w 4173281"/>
                <a:gd name="connsiteY1041" fmla="*/ 2413814 h 5477157"/>
                <a:gd name="connsiteX1042" fmla="*/ 763076 w 4173281"/>
                <a:gd name="connsiteY1042" fmla="*/ 2457939 h 5477157"/>
                <a:gd name="connsiteX1043" fmla="*/ 718954 w 4173281"/>
                <a:gd name="connsiteY1043" fmla="*/ 2413814 h 5477157"/>
                <a:gd name="connsiteX1044" fmla="*/ 763076 w 4173281"/>
                <a:gd name="connsiteY1044" fmla="*/ 2369692 h 5477157"/>
                <a:gd name="connsiteX1045" fmla="*/ 555437 w 4173281"/>
                <a:gd name="connsiteY1045" fmla="*/ 2364501 h 5477157"/>
                <a:gd name="connsiteX1046" fmla="*/ 630708 w 4173281"/>
                <a:gd name="connsiteY1046" fmla="*/ 2439769 h 5477157"/>
                <a:gd name="connsiteX1047" fmla="*/ 555437 w 4173281"/>
                <a:gd name="connsiteY1047" fmla="*/ 2515040 h 5477157"/>
                <a:gd name="connsiteX1048" fmla="*/ 480169 w 4173281"/>
                <a:gd name="connsiteY1048" fmla="*/ 2439769 h 5477157"/>
                <a:gd name="connsiteX1049" fmla="*/ 555437 w 4173281"/>
                <a:gd name="connsiteY1049" fmla="*/ 2364501 h 5477157"/>
                <a:gd name="connsiteX1050" fmla="*/ 295887 w 4173281"/>
                <a:gd name="connsiteY1050" fmla="*/ 2299611 h 5477157"/>
                <a:gd name="connsiteX1051" fmla="*/ 321842 w 4173281"/>
                <a:gd name="connsiteY1051" fmla="*/ 2325566 h 5477157"/>
                <a:gd name="connsiteX1052" fmla="*/ 295887 w 4173281"/>
                <a:gd name="connsiteY1052" fmla="*/ 2351521 h 5477157"/>
                <a:gd name="connsiteX1053" fmla="*/ 269932 w 4173281"/>
                <a:gd name="connsiteY1053" fmla="*/ 2325566 h 5477157"/>
                <a:gd name="connsiteX1054" fmla="*/ 295887 w 4173281"/>
                <a:gd name="connsiteY1054" fmla="*/ 2299611 h 5477157"/>
                <a:gd name="connsiteX1055" fmla="*/ 1642949 w 4173281"/>
                <a:gd name="connsiteY1055" fmla="*/ 2291826 h 5477157"/>
                <a:gd name="connsiteX1056" fmla="*/ 1663713 w 4173281"/>
                <a:gd name="connsiteY1056" fmla="*/ 2297017 h 5477157"/>
                <a:gd name="connsiteX1057" fmla="*/ 1679286 w 4173281"/>
                <a:gd name="connsiteY1057" fmla="*/ 2291826 h 5477157"/>
                <a:gd name="connsiteX1058" fmla="*/ 1707838 w 4173281"/>
                <a:gd name="connsiteY1058" fmla="*/ 2320376 h 5477157"/>
                <a:gd name="connsiteX1059" fmla="*/ 1681883 w 4173281"/>
                <a:gd name="connsiteY1059" fmla="*/ 2348927 h 5477157"/>
                <a:gd name="connsiteX1060" fmla="*/ 1642949 w 4173281"/>
                <a:gd name="connsiteY1060" fmla="*/ 2374882 h 5477157"/>
                <a:gd name="connsiteX1061" fmla="*/ 1598827 w 4173281"/>
                <a:gd name="connsiteY1061" fmla="*/ 2330758 h 5477157"/>
                <a:gd name="connsiteX1062" fmla="*/ 1642949 w 4173281"/>
                <a:gd name="connsiteY1062" fmla="*/ 2291826 h 5477157"/>
                <a:gd name="connsiteX1063" fmla="*/ 2522825 w 4173281"/>
                <a:gd name="connsiteY1063" fmla="*/ 2265869 h 5477157"/>
                <a:gd name="connsiteX1064" fmla="*/ 2504657 w 4173281"/>
                <a:gd name="connsiteY1064" fmla="*/ 2276251 h 5477157"/>
                <a:gd name="connsiteX1065" fmla="*/ 2507251 w 4173281"/>
                <a:gd name="connsiteY1065" fmla="*/ 2289230 h 5477157"/>
                <a:gd name="connsiteX1066" fmla="*/ 2507251 w 4173281"/>
                <a:gd name="connsiteY1066" fmla="*/ 2294421 h 5477157"/>
                <a:gd name="connsiteX1067" fmla="*/ 2535803 w 4173281"/>
                <a:gd name="connsiteY1067" fmla="*/ 2291824 h 5477157"/>
                <a:gd name="connsiteX1068" fmla="*/ 2551376 w 4173281"/>
                <a:gd name="connsiteY1068" fmla="*/ 2294421 h 5477157"/>
                <a:gd name="connsiteX1069" fmla="*/ 2553970 w 4173281"/>
                <a:gd name="connsiteY1069" fmla="*/ 2289230 h 5477157"/>
                <a:gd name="connsiteX1070" fmla="*/ 2553970 w 4173281"/>
                <a:gd name="connsiteY1070" fmla="*/ 2284039 h 5477157"/>
                <a:gd name="connsiteX1071" fmla="*/ 2522825 w 4173281"/>
                <a:gd name="connsiteY1071" fmla="*/ 2265869 h 5477157"/>
                <a:gd name="connsiteX1072" fmla="*/ 1020033 w 4173281"/>
                <a:gd name="connsiteY1072" fmla="*/ 2229535 h 5477157"/>
                <a:gd name="connsiteX1073" fmla="*/ 1071943 w 4173281"/>
                <a:gd name="connsiteY1073" fmla="*/ 2278848 h 5477157"/>
                <a:gd name="connsiteX1074" fmla="*/ 1082325 w 4173281"/>
                <a:gd name="connsiteY1074" fmla="*/ 2276254 h 5477157"/>
                <a:gd name="connsiteX1075" fmla="*/ 1108280 w 4173281"/>
                <a:gd name="connsiteY1075" fmla="*/ 2302209 h 5477157"/>
                <a:gd name="connsiteX1076" fmla="*/ 1082325 w 4173281"/>
                <a:gd name="connsiteY1076" fmla="*/ 2328164 h 5477157"/>
                <a:gd name="connsiteX1077" fmla="*/ 1056370 w 4173281"/>
                <a:gd name="connsiteY1077" fmla="*/ 2325567 h 5477157"/>
                <a:gd name="connsiteX1078" fmla="*/ 1053773 w 4173281"/>
                <a:gd name="connsiteY1078" fmla="*/ 2328164 h 5477157"/>
                <a:gd name="connsiteX1079" fmla="*/ 1061561 w 4173281"/>
                <a:gd name="connsiteY1079" fmla="*/ 2356713 h 5477157"/>
                <a:gd name="connsiteX1080" fmla="*/ 1048582 w 4173281"/>
                <a:gd name="connsiteY1080" fmla="*/ 2393050 h 5477157"/>
                <a:gd name="connsiteX1081" fmla="*/ 1077134 w 4173281"/>
                <a:gd name="connsiteY1081" fmla="*/ 2424196 h 5477157"/>
                <a:gd name="connsiteX1082" fmla="*/ 1077134 w 4173281"/>
                <a:gd name="connsiteY1082" fmla="*/ 2429387 h 5477157"/>
                <a:gd name="connsiteX1083" fmla="*/ 1084919 w 4173281"/>
                <a:gd name="connsiteY1083" fmla="*/ 2426793 h 5477157"/>
                <a:gd name="connsiteX1084" fmla="*/ 1118662 w 4173281"/>
                <a:gd name="connsiteY1084" fmla="*/ 2460533 h 5477157"/>
                <a:gd name="connsiteX1085" fmla="*/ 1087516 w 4173281"/>
                <a:gd name="connsiteY1085" fmla="*/ 2491679 h 5477157"/>
                <a:gd name="connsiteX1086" fmla="*/ 1090110 w 4173281"/>
                <a:gd name="connsiteY1086" fmla="*/ 2499467 h 5477157"/>
                <a:gd name="connsiteX1087" fmla="*/ 1069346 w 4173281"/>
                <a:gd name="connsiteY1087" fmla="*/ 2520231 h 5477157"/>
                <a:gd name="connsiteX1088" fmla="*/ 1048582 w 4173281"/>
                <a:gd name="connsiteY1088" fmla="*/ 2499467 h 5477157"/>
                <a:gd name="connsiteX1089" fmla="*/ 1061561 w 4173281"/>
                <a:gd name="connsiteY1089" fmla="*/ 2481297 h 5477157"/>
                <a:gd name="connsiteX1090" fmla="*/ 1053773 w 4173281"/>
                <a:gd name="connsiteY1090" fmla="*/ 2457939 h 5477157"/>
                <a:gd name="connsiteX1091" fmla="*/ 1053773 w 4173281"/>
                <a:gd name="connsiteY1091" fmla="*/ 2452748 h 5477157"/>
                <a:gd name="connsiteX1092" fmla="*/ 1045988 w 4173281"/>
                <a:gd name="connsiteY1092" fmla="*/ 2455342 h 5477157"/>
                <a:gd name="connsiteX1093" fmla="*/ 1012245 w 4173281"/>
                <a:gd name="connsiteY1093" fmla="*/ 2421602 h 5477157"/>
                <a:gd name="connsiteX1094" fmla="*/ 1014842 w 4173281"/>
                <a:gd name="connsiteY1094" fmla="*/ 2413814 h 5477157"/>
                <a:gd name="connsiteX1095" fmla="*/ 1001863 w 4173281"/>
                <a:gd name="connsiteY1095" fmla="*/ 2416411 h 5477157"/>
                <a:gd name="connsiteX1096" fmla="*/ 939571 w 4173281"/>
                <a:gd name="connsiteY1096" fmla="*/ 2364501 h 5477157"/>
                <a:gd name="connsiteX1097" fmla="*/ 887661 w 4173281"/>
                <a:gd name="connsiteY1097" fmla="*/ 2403432 h 5477157"/>
                <a:gd name="connsiteX1098" fmla="*/ 833157 w 4173281"/>
                <a:gd name="connsiteY1098" fmla="*/ 2348928 h 5477157"/>
                <a:gd name="connsiteX1099" fmla="*/ 887661 w 4173281"/>
                <a:gd name="connsiteY1099" fmla="*/ 2294421 h 5477157"/>
                <a:gd name="connsiteX1100" fmla="*/ 939571 w 4173281"/>
                <a:gd name="connsiteY1100" fmla="*/ 2335949 h 5477157"/>
                <a:gd name="connsiteX1101" fmla="*/ 970717 w 4173281"/>
                <a:gd name="connsiteY1101" fmla="*/ 2294421 h 5477157"/>
                <a:gd name="connsiteX1102" fmla="*/ 968123 w 4173281"/>
                <a:gd name="connsiteY1102" fmla="*/ 2281445 h 5477157"/>
                <a:gd name="connsiteX1103" fmla="*/ 1020033 w 4173281"/>
                <a:gd name="connsiteY1103" fmla="*/ 2229535 h 5477157"/>
                <a:gd name="connsiteX1104" fmla="*/ 1645547 w 4173281"/>
                <a:gd name="connsiteY1104" fmla="*/ 2221747 h 5477157"/>
                <a:gd name="connsiteX1105" fmla="*/ 1676693 w 4173281"/>
                <a:gd name="connsiteY1105" fmla="*/ 2252893 h 5477157"/>
                <a:gd name="connsiteX1106" fmla="*/ 1645547 w 4173281"/>
                <a:gd name="connsiteY1106" fmla="*/ 2284039 h 5477157"/>
                <a:gd name="connsiteX1107" fmla="*/ 1614401 w 4173281"/>
                <a:gd name="connsiteY1107" fmla="*/ 2252893 h 5477157"/>
                <a:gd name="connsiteX1108" fmla="*/ 1645547 w 4173281"/>
                <a:gd name="connsiteY1108" fmla="*/ 2221747 h 5477157"/>
                <a:gd name="connsiteX1109" fmla="*/ 2252893 w 4173281"/>
                <a:gd name="connsiteY1109" fmla="*/ 2213959 h 5477157"/>
                <a:gd name="connsiteX1110" fmla="*/ 2247702 w 4173281"/>
                <a:gd name="connsiteY1110" fmla="*/ 2216556 h 5477157"/>
                <a:gd name="connsiteX1111" fmla="*/ 2268465 w 4173281"/>
                <a:gd name="connsiteY1111" fmla="*/ 2265869 h 5477157"/>
                <a:gd name="connsiteX1112" fmla="*/ 2250298 w 4173281"/>
                <a:gd name="connsiteY1112" fmla="*/ 2309994 h 5477157"/>
                <a:gd name="connsiteX1113" fmla="*/ 2255489 w 4173281"/>
                <a:gd name="connsiteY1113" fmla="*/ 2309994 h 5477157"/>
                <a:gd name="connsiteX1114" fmla="*/ 2299612 w 4173281"/>
                <a:gd name="connsiteY1114" fmla="*/ 2276251 h 5477157"/>
                <a:gd name="connsiteX1115" fmla="*/ 2307399 w 4173281"/>
                <a:gd name="connsiteY1115" fmla="*/ 2276251 h 5477157"/>
                <a:gd name="connsiteX1116" fmla="*/ 2325567 w 4173281"/>
                <a:gd name="connsiteY1116" fmla="*/ 2247702 h 5477157"/>
                <a:gd name="connsiteX1117" fmla="*/ 2307399 w 4173281"/>
                <a:gd name="connsiteY1117" fmla="*/ 2250296 h 5477157"/>
                <a:gd name="connsiteX1118" fmla="*/ 2265871 w 4173281"/>
                <a:gd name="connsiteY1118" fmla="*/ 2221747 h 5477157"/>
                <a:gd name="connsiteX1119" fmla="*/ 2252893 w 4173281"/>
                <a:gd name="connsiteY1119" fmla="*/ 2213959 h 5477157"/>
                <a:gd name="connsiteX1120" fmla="*/ 1497605 w 4173281"/>
                <a:gd name="connsiteY1120" fmla="*/ 2190600 h 5477157"/>
                <a:gd name="connsiteX1121" fmla="*/ 1523560 w 4173281"/>
                <a:gd name="connsiteY1121" fmla="*/ 2216555 h 5477157"/>
                <a:gd name="connsiteX1122" fmla="*/ 1497605 w 4173281"/>
                <a:gd name="connsiteY1122" fmla="*/ 2242510 h 5477157"/>
                <a:gd name="connsiteX1123" fmla="*/ 1471650 w 4173281"/>
                <a:gd name="connsiteY1123" fmla="*/ 2216555 h 5477157"/>
                <a:gd name="connsiteX1124" fmla="*/ 1497605 w 4173281"/>
                <a:gd name="connsiteY1124" fmla="*/ 2190600 h 5477157"/>
                <a:gd name="connsiteX1125" fmla="*/ 628111 w 4173281"/>
                <a:gd name="connsiteY1125" fmla="*/ 2188006 h 5477157"/>
                <a:gd name="connsiteX1126" fmla="*/ 659257 w 4173281"/>
                <a:gd name="connsiteY1126" fmla="*/ 2219152 h 5477157"/>
                <a:gd name="connsiteX1127" fmla="*/ 628111 w 4173281"/>
                <a:gd name="connsiteY1127" fmla="*/ 2250298 h 5477157"/>
                <a:gd name="connsiteX1128" fmla="*/ 596965 w 4173281"/>
                <a:gd name="connsiteY1128" fmla="*/ 2219152 h 5477157"/>
                <a:gd name="connsiteX1129" fmla="*/ 628111 w 4173281"/>
                <a:gd name="connsiteY1129" fmla="*/ 2188006 h 5477157"/>
                <a:gd name="connsiteX1130" fmla="*/ 2232128 w 4173281"/>
                <a:gd name="connsiteY1130" fmla="*/ 2175028 h 5477157"/>
                <a:gd name="connsiteX1131" fmla="*/ 2226938 w 4173281"/>
                <a:gd name="connsiteY1131" fmla="*/ 2177622 h 5477157"/>
                <a:gd name="connsiteX1132" fmla="*/ 2200982 w 4173281"/>
                <a:gd name="connsiteY1132" fmla="*/ 2195793 h 5477157"/>
                <a:gd name="connsiteX1133" fmla="*/ 2224343 w 4173281"/>
                <a:gd name="connsiteY1133" fmla="*/ 2200983 h 5477157"/>
                <a:gd name="connsiteX1134" fmla="*/ 2224343 w 4173281"/>
                <a:gd name="connsiteY1134" fmla="*/ 2195793 h 5477157"/>
                <a:gd name="connsiteX1135" fmla="*/ 2232128 w 4173281"/>
                <a:gd name="connsiteY1135" fmla="*/ 2177622 h 5477157"/>
                <a:gd name="connsiteX1136" fmla="*/ 2369691 w 4173281"/>
                <a:gd name="connsiteY1136" fmla="*/ 2172432 h 5477157"/>
                <a:gd name="connsiteX1137" fmla="*/ 2354119 w 4173281"/>
                <a:gd name="connsiteY1137" fmla="*/ 2206174 h 5477157"/>
                <a:gd name="connsiteX1138" fmla="*/ 2343736 w 4173281"/>
                <a:gd name="connsiteY1138" fmla="*/ 2237320 h 5477157"/>
                <a:gd name="connsiteX1139" fmla="*/ 2380074 w 4173281"/>
                <a:gd name="connsiteY1139" fmla="*/ 2226938 h 5477157"/>
                <a:gd name="connsiteX1140" fmla="*/ 2380074 w 4173281"/>
                <a:gd name="connsiteY1140" fmla="*/ 2221747 h 5477157"/>
                <a:gd name="connsiteX1141" fmla="*/ 2393049 w 4173281"/>
                <a:gd name="connsiteY1141" fmla="*/ 2198387 h 5477157"/>
                <a:gd name="connsiteX1142" fmla="*/ 2395646 w 4173281"/>
                <a:gd name="connsiteY1142" fmla="*/ 2182813 h 5477157"/>
                <a:gd name="connsiteX1143" fmla="*/ 2374883 w 4173281"/>
                <a:gd name="connsiteY1143" fmla="*/ 2172432 h 5477157"/>
                <a:gd name="connsiteX1144" fmla="*/ 892851 w 4173281"/>
                <a:gd name="connsiteY1144" fmla="*/ 2167243 h 5477157"/>
                <a:gd name="connsiteX1145" fmla="*/ 923997 w 4173281"/>
                <a:gd name="connsiteY1145" fmla="*/ 2198389 h 5477157"/>
                <a:gd name="connsiteX1146" fmla="*/ 892851 w 4173281"/>
                <a:gd name="connsiteY1146" fmla="*/ 2229535 h 5477157"/>
                <a:gd name="connsiteX1147" fmla="*/ 861705 w 4173281"/>
                <a:gd name="connsiteY1147" fmla="*/ 2198389 h 5477157"/>
                <a:gd name="connsiteX1148" fmla="*/ 892851 w 4173281"/>
                <a:gd name="connsiteY1148" fmla="*/ 2167243 h 5477157"/>
                <a:gd name="connsiteX1149" fmla="*/ 1559895 w 4173281"/>
                <a:gd name="connsiteY1149" fmla="*/ 2149073 h 5477157"/>
                <a:gd name="connsiteX1150" fmla="*/ 1591041 w 4173281"/>
                <a:gd name="connsiteY1150" fmla="*/ 2180219 h 5477157"/>
                <a:gd name="connsiteX1151" fmla="*/ 1559895 w 4173281"/>
                <a:gd name="connsiteY1151" fmla="*/ 2211365 h 5477157"/>
                <a:gd name="connsiteX1152" fmla="*/ 1528749 w 4173281"/>
                <a:gd name="connsiteY1152" fmla="*/ 2180219 h 5477157"/>
                <a:gd name="connsiteX1153" fmla="*/ 1559895 w 4173281"/>
                <a:gd name="connsiteY1153" fmla="*/ 2149073 h 5477157"/>
                <a:gd name="connsiteX1154" fmla="*/ 1004460 w 4173281"/>
                <a:gd name="connsiteY1154" fmla="*/ 2141288 h 5477157"/>
                <a:gd name="connsiteX1155" fmla="*/ 1030415 w 4173281"/>
                <a:gd name="connsiteY1155" fmla="*/ 2167243 h 5477157"/>
                <a:gd name="connsiteX1156" fmla="*/ 1004460 w 4173281"/>
                <a:gd name="connsiteY1156" fmla="*/ 2193198 h 5477157"/>
                <a:gd name="connsiteX1157" fmla="*/ 978505 w 4173281"/>
                <a:gd name="connsiteY1157" fmla="*/ 2167243 h 5477157"/>
                <a:gd name="connsiteX1158" fmla="*/ 1004460 w 4173281"/>
                <a:gd name="connsiteY1158" fmla="*/ 2141288 h 5477157"/>
                <a:gd name="connsiteX1159" fmla="*/ 604750 w 4173281"/>
                <a:gd name="connsiteY1159" fmla="*/ 2107544 h 5477157"/>
                <a:gd name="connsiteX1160" fmla="*/ 633302 w 4173281"/>
                <a:gd name="connsiteY1160" fmla="*/ 2136093 h 5477157"/>
                <a:gd name="connsiteX1161" fmla="*/ 604750 w 4173281"/>
                <a:gd name="connsiteY1161" fmla="*/ 2164645 h 5477157"/>
                <a:gd name="connsiteX1162" fmla="*/ 576201 w 4173281"/>
                <a:gd name="connsiteY1162" fmla="*/ 2136093 h 5477157"/>
                <a:gd name="connsiteX1163" fmla="*/ 604750 w 4173281"/>
                <a:gd name="connsiteY1163" fmla="*/ 2107544 h 5477157"/>
                <a:gd name="connsiteX1164" fmla="*/ 1090109 w 4173281"/>
                <a:gd name="connsiteY1164" fmla="*/ 2097163 h 5477157"/>
                <a:gd name="connsiteX1165" fmla="*/ 1105682 w 4173281"/>
                <a:gd name="connsiteY1165" fmla="*/ 2112736 h 5477157"/>
                <a:gd name="connsiteX1166" fmla="*/ 1090109 w 4173281"/>
                <a:gd name="connsiteY1166" fmla="*/ 2128309 h 5477157"/>
                <a:gd name="connsiteX1167" fmla="*/ 1074536 w 4173281"/>
                <a:gd name="connsiteY1167" fmla="*/ 2112736 h 5477157"/>
                <a:gd name="connsiteX1168" fmla="*/ 1090109 w 4173281"/>
                <a:gd name="connsiteY1168" fmla="*/ 2097163 h 5477157"/>
                <a:gd name="connsiteX1169" fmla="*/ 443831 w 4173281"/>
                <a:gd name="connsiteY1169" fmla="*/ 2073804 h 5477157"/>
                <a:gd name="connsiteX1170" fmla="*/ 526887 w 4173281"/>
                <a:gd name="connsiteY1170" fmla="*/ 2156860 h 5477157"/>
                <a:gd name="connsiteX1171" fmla="*/ 443831 w 4173281"/>
                <a:gd name="connsiteY1171" fmla="*/ 2239916 h 5477157"/>
                <a:gd name="connsiteX1172" fmla="*/ 360775 w 4173281"/>
                <a:gd name="connsiteY1172" fmla="*/ 2156860 h 5477157"/>
                <a:gd name="connsiteX1173" fmla="*/ 443831 w 4173281"/>
                <a:gd name="connsiteY1173" fmla="*/ 2073804 h 5477157"/>
                <a:gd name="connsiteX1174" fmla="*/ 114201 w 4173281"/>
                <a:gd name="connsiteY1174" fmla="*/ 2071208 h 5477157"/>
                <a:gd name="connsiteX1175" fmla="*/ 228403 w 4173281"/>
                <a:gd name="connsiteY1175" fmla="*/ 2185410 h 5477157"/>
                <a:gd name="connsiteX1176" fmla="*/ 114201 w 4173281"/>
                <a:gd name="connsiteY1176" fmla="*/ 2299612 h 5477157"/>
                <a:gd name="connsiteX1177" fmla="*/ 0 w 4173281"/>
                <a:gd name="connsiteY1177" fmla="*/ 2185410 h 5477157"/>
                <a:gd name="connsiteX1178" fmla="*/ 114201 w 4173281"/>
                <a:gd name="connsiteY1178" fmla="*/ 2071208 h 5477157"/>
                <a:gd name="connsiteX1179" fmla="*/ 321841 w 4173281"/>
                <a:gd name="connsiteY1179" fmla="*/ 2055635 h 5477157"/>
                <a:gd name="connsiteX1180" fmla="*/ 340011 w 4173281"/>
                <a:gd name="connsiteY1180" fmla="*/ 2073802 h 5477157"/>
                <a:gd name="connsiteX1181" fmla="*/ 321841 w 4173281"/>
                <a:gd name="connsiteY1181" fmla="*/ 2091972 h 5477157"/>
                <a:gd name="connsiteX1182" fmla="*/ 303674 w 4173281"/>
                <a:gd name="connsiteY1182" fmla="*/ 2073802 h 5477157"/>
                <a:gd name="connsiteX1183" fmla="*/ 321841 w 4173281"/>
                <a:gd name="connsiteY1183" fmla="*/ 2055635 h 5477157"/>
                <a:gd name="connsiteX1184" fmla="*/ 921404 w 4173281"/>
                <a:gd name="connsiteY1184" fmla="*/ 2050444 h 5477157"/>
                <a:gd name="connsiteX1185" fmla="*/ 942168 w 4173281"/>
                <a:gd name="connsiteY1185" fmla="*/ 2071208 h 5477157"/>
                <a:gd name="connsiteX1186" fmla="*/ 921404 w 4173281"/>
                <a:gd name="connsiteY1186" fmla="*/ 2091972 h 5477157"/>
                <a:gd name="connsiteX1187" fmla="*/ 900640 w 4173281"/>
                <a:gd name="connsiteY1187" fmla="*/ 2071208 h 5477157"/>
                <a:gd name="connsiteX1188" fmla="*/ 921404 w 4173281"/>
                <a:gd name="connsiteY1188" fmla="*/ 2050444 h 5477157"/>
                <a:gd name="connsiteX1189" fmla="*/ 1671501 w 4173281"/>
                <a:gd name="connsiteY1189" fmla="*/ 2040062 h 5477157"/>
                <a:gd name="connsiteX1190" fmla="*/ 1689671 w 4173281"/>
                <a:gd name="connsiteY1190" fmla="*/ 2058229 h 5477157"/>
                <a:gd name="connsiteX1191" fmla="*/ 1671501 w 4173281"/>
                <a:gd name="connsiteY1191" fmla="*/ 2076399 h 5477157"/>
                <a:gd name="connsiteX1192" fmla="*/ 1653334 w 4173281"/>
                <a:gd name="connsiteY1192" fmla="*/ 2058229 h 5477157"/>
                <a:gd name="connsiteX1193" fmla="*/ 1671501 w 4173281"/>
                <a:gd name="connsiteY1193" fmla="*/ 2040062 h 5477157"/>
                <a:gd name="connsiteX1194" fmla="*/ 1775321 w 4173281"/>
                <a:gd name="connsiteY1194" fmla="*/ 2029681 h 5477157"/>
                <a:gd name="connsiteX1195" fmla="*/ 1780512 w 4173281"/>
                <a:gd name="connsiteY1195" fmla="*/ 2047847 h 5477157"/>
                <a:gd name="connsiteX1196" fmla="*/ 1788299 w 4173281"/>
                <a:gd name="connsiteY1196" fmla="*/ 2032275 h 5477157"/>
                <a:gd name="connsiteX1197" fmla="*/ 1775321 w 4173281"/>
                <a:gd name="connsiteY1197" fmla="*/ 2029681 h 5477157"/>
                <a:gd name="connsiteX1198" fmla="*/ 2247702 w 4173281"/>
                <a:gd name="connsiteY1198" fmla="*/ 2003726 h 5477157"/>
                <a:gd name="connsiteX1199" fmla="*/ 2203579 w 4173281"/>
                <a:gd name="connsiteY1199" fmla="*/ 2045253 h 5477157"/>
                <a:gd name="connsiteX1200" fmla="*/ 2159455 w 4173281"/>
                <a:gd name="connsiteY1200" fmla="*/ 2006320 h 5477157"/>
                <a:gd name="connsiteX1201" fmla="*/ 2099759 w 4173281"/>
                <a:gd name="connsiteY1201" fmla="*/ 2050444 h 5477157"/>
                <a:gd name="connsiteX1202" fmla="*/ 2089377 w 4173281"/>
                <a:gd name="connsiteY1202" fmla="*/ 2050444 h 5477157"/>
                <a:gd name="connsiteX1203" fmla="*/ 2001131 w 4173281"/>
                <a:gd name="connsiteY1203" fmla="*/ 2128309 h 5477157"/>
                <a:gd name="connsiteX1204" fmla="*/ 1980366 w 4173281"/>
                <a:gd name="connsiteY1204" fmla="*/ 2125712 h 5477157"/>
                <a:gd name="connsiteX1205" fmla="*/ 1931050 w 4173281"/>
                <a:gd name="connsiteY1205" fmla="*/ 2149073 h 5477157"/>
                <a:gd name="connsiteX1206" fmla="*/ 1920669 w 4173281"/>
                <a:gd name="connsiteY1206" fmla="*/ 2159455 h 5477157"/>
                <a:gd name="connsiteX1207" fmla="*/ 1928456 w 4173281"/>
                <a:gd name="connsiteY1207" fmla="*/ 2156858 h 5477157"/>
                <a:gd name="connsiteX1208" fmla="*/ 1962196 w 4173281"/>
                <a:gd name="connsiteY1208" fmla="*/ 2190601 h 5477157"/>
                <a:gd name="connsiteX1209" fmla="*/ 1928456 w 4173281"/>
                <a:gd name="connsiteY1209" fmla="*/ 2224341 h 5477157"/>
                <a:gd name="connsiteX1210" fmla="*/ 1894714 w 4173281"/>
                <a:gd name="connsiteY1210" fmla="*/ 2190601 h 5477157"/>
                <a:gd name="connsiteX1211" fmla="*/ 1902501 w 4173281"/>
                <a:gd name="connsiteY1211" fmla="*/ 2169837 h 5477157"/>
                <a:gd name="connsiteX1212" fmla="*/ 1860974 w 4173281"/>
                <a:gd name="connsiteY1212" fmla="*/ 2180219 h 5477157"/>
                <a:gd name="connsiteX1213" fmla="*/ 1853185 w 4173281"/>
                <a:gd name="connsiteY1213" fmla="*/ 2180219 h 5477157"/>
                <a:gd name="connsiteX1214" fmla="*/ 1819445 w 4173281"/>
                <a:gd name="connsiteY1214" fmla="*/ 2232129 h 5477157"/>
                <a:gd name="connsiteX1215" fmla="*/ 1835019 w 4173281"/>
                <a:gd name="connsiteY1215" fmla="*/ 2263275 h 5477157"/>
                <a:gd name="connsiteX1216" fmla="*/ 1847994 w 4173281"/>
                <a:gd name="connsiteY1216" fmla="*/ 2276251 h 5477157"/>
                <a:gd name="connsiteX1217" fmla="*/ 1897310 w 4173281"/>
                <a:gd name="connsiteY1217" fmla="*/ 2245105 h 5477157"/>
                <a:gd name="connsiteX1218" fmla="*/ 1920669 w 4173281"/>
                <a:gd name="connsiteY1218" fmla="*/ 2237320 h 5477157"/>
                <a:gd name="connsiteX1219" fmla="*/ 1946624 w 4173281"/>
                <a:gd name="connsiteY1219" fmla="*/ 2247702 h 5477157"/>
                <a:gd name="connsiteX1220" fmla="*/ 1998534 w 4173281"/>
                <a:gd name="connsiteY1220" fmla="*/ 2286633 h 5477157"/>
                <a:gd name="connsiteX1221" fmla="*/ 2003725 w 4173281"/>
                <a:gd name="connsiteY1221" fmla="*/ 2281443 h 5477157"/>
                <a:gd name="connsiteX1222" fmla="*/ 1988151 w 4173281"/>
                <a:gd name="connsiteY1222" fmla="*/ 2242511 h 5477157"/>
                <a:gd name="connsiteX1223" fmla="*/ 2040061 w 4173281"/>
                <a:gd name="connsiteY1223" fmla="*/ 2185410 h 5477157"/>
                <a:gd name="connsiteX1224" fmla="*/ 2071207 w 4173281"/>
                <a:gd name="connsiteY1224" fmla="*/ 2162049 h 5477157"/>
                <a:gd name="connsiteX1225" fmla="*/ 2053041 w 4173281"/>
                <a:gd name="connsiteY1225" fmla="*/ 2136094 h 5477157"/>
                <a:gd name="connsiteX1226" fmla="*/ 2081590 w 4173281"/>
                <a:gd name="connsiteY1226" fmla="*/ 2110139 h 5477157"/>
                <a:gd name="connsiteX1227" fmla="*/ 2104951 w 4173281"/>
                <a:gd name="connsiteY1227" fmla="*/ 2136094 h 5477157"/>
                <a:gd name="connsiteX1228" fmla="*/ 2091971 w 4173281"/>
                <a:gd name="connsiteY1228" fmla="*/ 2159455 h 5477157"/>
                <a:gd name="connsiteX1229" fmla="*/ 2094568 w 4173281"/>
                <a:gd name="connsiteY1229" fmla="*/ 2159455 h 5477157"/>
                <a:gd name="connsiteX1230" fmla="*/ 2128308 w 4173281"/>
                <a:gd name="connsiteY1230" fmla="*/ 2133500 h 5477157"/>
                <a:gd name="connsiteX1231" fmla="*/ 2112736 w 4173281"/>
                <a:gd name="connsiteY1231" fmla="*/ 2104948 h 5477157"/>
                <a:gd name="connsiteX1232" fmla="*/ 2146478 w 4173281"/>
                <a:gd name="connsiteY1232" fmla="*/ 2071208 h 5477157"/>
                <a:gd name="connsiteX1233" fmla="*/ 2180218 w 4173281"/>
                <a:gd name="connsiteY1233" fmla="*/ 2104948 h 5477157"/>
                <a:gd name="connsiteX1234" fmla="*/ 2180218 w 4173281"/>
                <a:gd name="connsiteY1234" fmla="*/ 2107545 h 5477157"/>
                <a:gd name="connsiteX1235" fmla="*/ 2185409 w 4173281"/>
                <a:gd name="connsiteY1235" fmla="*/ 2107545 h 5477157"/>
                <a:gd name="connsiteX1236" fmla="*/ 2211364 w 4173281"/>
                <a:gd name="connsiteY1236" fmla="*/ 2115331 h 5477157"/>
                <a:gd name="connsiteX1237" fmla="*/ 2234725 w 4173281"/>
                <a:gd name="connsiteY1237" fmla="*/ 2128309 h 5477157"/>
                <a:gd name="connsiteX1238" fmla="*/ 2247702 w 4173281"/>
                <a:gd name="connsiteY1238" fmla="*/ 2110139 h 5477157"/>
                <a:gd name="connsiteX1239" fmla="*/ 2232128 w 4173281"/>
                <a:gd name="connsiteY1239" fmla="*/ 2073802 h 5477157"/>
                <a:gd name="connsiteX1240" fmla="*/ 2245108 w 4173281"/>
                <a:gd name="connsiteY1240" fmla="*/ 2040062 h 5477157"/>
                <a:gd name="connsiteX1241" fmla="*/ 2245108 w 4173281"/>
                <a:gd name="connsiteY1241" fmla="*/ 2029681 h 5477157"/>
                <a:gd name="connsiteX1242" fmla="*/ 2250298 w 4173281"/>
                <a:gd name="connsiteY1242" fmla="*/ 2003726 h 5477157"/>
                <a:gd name="connsiteX1243" fmla="*/ 1466455 w 4173281"/>
                <a:gd name="connsiteY1243" fmla="*/ 1975176 h 5477157"/>
                <a:gd name="connsiteX1244" fmla="*/ 1500198 w 4173281"/>
                <a:gd name="connsiteY1244" fmla="*/ 2008916 h 5477157"/>
                <a:gd name="connsiteX1245" fmla="*/ 1466455 w 4173281"/>
                <a:gd name="connsiteY1245" fmla="*/ 2042659 h 5477157"/>
                <a:gd name="connsiteX1246" fmla="*/ 1432715 w 4173281"/>
                <a:gd name="connsiteY1246" fmla="*/ 2008916 h 5477157"/>
                <a:gd name="connsiteX1247" fmla="*/ 1466455 w 4173281"/>
                <a:gd name="connsiteY1247" fmla="*/ 1975176 h 5477157"/>
                <a:gd name="connsiteX1248" fmla="*/ 2172433 w 4173281"/>
                <a:gd name="connsiteY1248" fmla="*/ 1951815 h 5477157"/>
                <a:gd name="connsiteX1249" fmla="*/ 2169837 w 4173281"/>
                <a:gd name="connsiteY1249" fmla="*/ 1975173 h 5477157"/>
                <a:gd name="connsiteX1250" fmla="*/ 2180218 w 4173281"/>
                <a:gd name="connsiteY1250" fmla="*/ 1964791 h 5477157"/>
                <a:gd name="connsiteX1251" fmla="*/ 2172433 w 4173281"/>
                <a:gd name="connsiteY1251" fmla="*/ 1951815 h 5477157"/>
                <a:gd name="connsiteX1252" fmla="*/ 2387859 w 4173281"/>
                <a:gd name="connsiteY1252" fmla="*/ 1915478 h 5477157"/>
                <a:gd name="connsiteX1253" fmla="*/ 2351521 w 4173281"/>
                <a:gd name="connsiteY1253" fmla="*/ 1938836 h 5477157"/>
                <a:gd name="connsiteX1254" fmla="*/ 2351521 w 4173281"/>
                <a:gd name="connsiteY1254" fmla="*/ 1944027 h 5477157"/>
                <a:gd name="connsiteX1255" fmla="*/ 2385264 w 4173281"/>
                <a:gd name="connsiteY1255" fmla="*/ 1954410 h 5477157"/>
                <a:gd name="connsiteX1256" fmla="*/ 2390455 w 4173281"/>
                <a:gd name="connsiteY1256" fmla="*/ 1951815 h 5477157"/>
                <a:gd name="connsiteX1257" fmla="*/ 2390455 w 4173281"/>
                <a:gd name="connsiteY1257" fmla="*/ 1941433 h 5477157"/>
                <a:gd name="connsiteX1258" fmla="*/ 2393049 w 4173281"/>
                <a:gd name="connsiteY1258" fmla="*/ 1918072 h 5477157"/>
                <a:gd name="connsiteX1259" fmla="*/ 2387859 w 4173281"/>
                <a:gd name="connsiteY1259" fmla="*/ 1915478 h 5477157"/>
                <a:gd name="connsiteX1260" fmla="*/ 942168 w 4173281"/>
                <a:gd name="connsiteY1260" fmla="*/ 1915477 h 5477157"/>
                <a:gd name="connsiteX1261" fmla="*/ 968123 w 4173281"/>
                <a:gd name="connsiteY1261" fmla="*/ 1941432 h 5477157"/>
                <a:gd name="connsiteX1262" fmla="*/ 942168 w 4173281"/>
                <a:gd name="connsiteY1262" fmla="*/ 1967387 h 5477157"/>
                <a:gd name="connsiteX1263" fmla="*/ 916213 w 4173281"/>
                <a:gd name="connsiteY1263" fmla="*/ 1941432 h 5477157"/>
                <a:gd name="connsiteX1264" fmla="*/ 942168 w 4173281"/>
                <a:gd name="connsiteY1264" fmla="*/ 1915477 h 5477157"/>
                <a:gd name="connsiteX1265" fmla="*/ 617729 w 4173281"/>
                <a:gd name="connsiteY1265" fmla="*/ 1915477 h 5477157"/>
                <a:gd name="connsiteX1266" fmla="*/ 659257 w 4173281"/>
                <a:gd name="connsiteY1266" fmla="*/ 1957005 h 5477157"/>
                <a:gd name="connsiteX1267" fmla="*/ 617729 w 4173281"/>
                <a:gd name="connsiteY1267" fmla="*/ 1998533 h 5477157"/>
                <a:gd name="connsiteX1268" fmla="*/ 576201 w 4173281"/>
                <a:gd name="connsiteY1268" fmla="*/ 1957005 h 5477157"/>
                <a:gd name="connsiteX1269" fmla="*/ 617729 w 4173281"/>
                <a:gd name="connsiteY1269" fmla="*/ 1915477 h 5477157"/>
                <a:gd name="connsiteX1270" fmla="*/ 1539130 w 4173281"/>
                <a:gd name="connsiteY1270" fmla="*/ 1912884 h 5477157"/>
                <a:gd name="connsiteX1271" fmla="*/ 1578064 w 4173281"/>
                <a:gd name="connsiteY1271" fmla="*/ 1951815 h 5477157"/>
                <a:gd name="connsiteX1272" fmla="*/ 1539130 w 4173281"/>
                <a:gd name="connsiteY1272" fmla="*/ 1990749 h 5477157"/>
                <a:gd name="connsiteX1273" fmla="*/ 1500199 w 4173281"/>
                <a:gd name="connsiteY1273" fmla="*/ 1951815 h 5477157"/>
                <a:gd name="connsiteX1274" fmla="*/ 1539130 w 4173281"/>
                <a:gd name="connsiteY1274" fmla="*/ 1912884 h 5477157"/>
                <a:gd name="connsiteX1275" fmla="*/ 1889523 w 4173281"/>
                <a:gd name="connsiteY1275" fmla="*/ 1873950 h 5477157"/>
                <a:gd name="connsiteX1276" fmla="*/ 1881738 w 4173281"/>
                <a:gd name="connsiteY1276" fmla="*/ 1876544 h 5477157"/>
                <a:gd name="connsiteX1277" fmla="*/ 1832422 w 4173281"/>
                <a:gd name="connsiteY1277" fmla="*/ 1910287 h 5477157"/>
                <a:gd name="connsiteX1278" fmla="*/ 1827231 w 4173281"/>
                <a:gd name="connsiteY1278" fmla="*/ 1910287 h 5477157"/>
                <a:gd name="connsiteX1279" fmla="*/ 1858377 w 4173281"/>
                <a:gd name="connsiteY1279" fmla="*/ 1959600 h 5477157"/>
                <a:gd name="connsiteX1280" fmla="*/ 1915478 w 4173281"/>
                <a:gd name="connsiteY1280" fmla="*/ 1902499 h 5477157"/>
                <a:gd name="connsiteX1281" fmla="*/ 1889523 w 4173281"/>
                <a:gd name="connsiteY1281" fmla="*/ 1873950 h 5477157"/>
                <a:gd name="connsiteX1282" fmla="*/ 1383402 w 4173281"/>
                <a:gd name="connsiteY1282" fmla="*/ 1816849 h 5477157"/>
                <a:gd name="connsiteX1283" fmla="*/ 1437906 w 4173281"/>
                <a:gd name="connsiteY1283" fmla="*/ 1840207 h 5477157"/>
                <a:gd name="connsiteX1284" fmla="*/ 1487222 w 4173281"/>
                <a:gd name="connsiteY1284" fmla="*/ 1905096 h 5477157"/>
                <a:gd name="connsiteX1285" fmla="*/ 1419739 w 4173281"/>
                <a:gd name="connsiteY1285" fmla="*/ 1972579 h 5477157"/>
                <a:gd name="connsiteX1286" fmla="*/ 1396378 w 4173281"/>
                <a:gd name="connsiteY1286" fmla="*/ 1967388 h 5477157"/>
                <a:gd name="connsiteX1287" fmla="*/ 1385996 w 4173281"/>
                <a:gd name="connsiteY1287" fmla="*/ 1967388 h 5477157"/>
                <a:gd name="connsiteX1288" fmla="*/ 1388593 w 4173281"/>
                <a:gd name="connsiteY1288" fmla="*/ 1980364 h 5477157"/>
                <a:gd name="connsiteX1289" fmla="*/ 1347065 w 4173281"/>
                <a:gd name="connsiteY1289" fmla="*/ 2021892 h 5477157"/>
                <a:gd name="connsiteX1290" fmla="*/ 1305538 w 4173281"/>
                <a:gd name="connsiteY1290" fmla="*/ 1980364 h 5477157"/>
                <a:gd name="connsiteX1291" fmla="*/ 1328896 w 4173281"/>
                <a:gd name="connsiteY1291" fmla="*/ 1944027 h 5477157"/>
                <a:gd name="connsiteX1292" fmla="*/ 1308132 w 4173281"/>
                <a:gd name="connsiteY1292" fmla="*/ 1892117 h 5477157"/>
                <a:gd name="connsiteX1293" fmla="*/ 1383402 w 4173281"/>
                <a:gd name="connsiteY1293" fmla="*/ 1816849 h 5477157"/>
                <a:gd name="connsiteX1294" fmla="*/ 1121255 w 4173281"/>
                <a:gd name="connsiteY1294" fmla="*/ 1811658 h 5477157"/>
                <a:gd name="connsiteX1295" fmla="*/ 1196526 w 4173281"/>
                <a:gd name="connsiteY1295" fmla="*/ 1886926 h 5477157"/>
                <a:gd name="connsiteX1296" fmla="*/ 1121255 w 4173281"/>
                <a:gd name="connsiteY1296" fmla="*/ 1962196 h 5477157"/>
                <a:gd name="connsiteX1297" fmla="*/ 1110873 w 4173281"/>
                <a:gd name="connsiteY1297" fmla="*/ 1962196 h 5477157"/>
                <a:gd name="connsiteX1298" fmla="*/ 1113470 w 4173281"/>
                <a:gd name="connsiteY1298" fmla="*/ 1975172 h 5477157"/>
                <a:gd name="connsiteX1299" fmla="*/ 1084918 w 4173281"/>
                <a:gd name="connsiteY1299" fmla="*/ 2003724 h 5477157"/>
                <a:gd name="connsiteX1300" fmla="*/ 1056369 w 4173281"/>
                <a:gd name="connsiteY1300" fmla="*/ 1975172 h 5477157"/>
                <a:gd name="connsiteX1301" fmla="*/ 1077133 w 4173281"/>
                <a:gd name="connsiteY1301" fmla="*/ 1946623 h 5477157"/>
                <a:gd name="connsiteX1302" fmla="*/ 1045987 w 4173281"/>
                <a:gd name="connsiteY1302" fmla="*/ 1886926 h 5477157"/>
                <a:gd name="connsiteX1303" fmla="*/ 1121255 w 4173281"/>
                <a:gd name="connsiteY1303" fmla="*/ 1811658 h 5477157"/>
                <a:gd name="connsiteX1304" fmla="*/ 238786 w 4173281"/>
                <a:gd name="connsiteY1304" fmla="*/ 1806467 h 5477157"/>
                <a:gd name="connsiteX1305" fmla="*/ 269932 w 4173281"/>
                <a:gd name="connsiteY1305" fmla="*/ 1837613 h 5477157"/>
                <a:gd name="connsiteX1306" fmla="*/ 238786 w 4173281"/>
                <a:gd name="connsiteY1306" fmla="*/ 1868759 h 5477157"/>
                <a:gd name="connsiteX1307" fmla="*/ 207640 w 4173281"/>
                <a:gd name="connsiteY1307" fmla="*/ 1837613 h 5477157"/>
                <a:gd name="connsiteX1308" fmla="*/ 238786 w 4173281"/>
                <a:gd name="connsiteY1308" fmla="*/ 1806467 h 5477157"/>
                <a:gd name="connsiteX1309" fmla="*/ 2053041 w 4173281"/>
                <a:gd name="connsiteY1309" fmla="*/ 1790894 h 5477157"/>
                <a:gd name="connsiteX1310" fmla="*/ 2068614 w 4173281"/>
                <a:gd name="connsiteY1310" fmla="*/ 1803870 h 5477157"/>
                <a:gd name="connsiteX1311" fmla="*/ 2055635 w 4173281"/>
                <a:gd name="connsiteY1311" fmla="*/ 1816849 h 5477157"/>
                <a:gd name="connsiteX1312" fmla="*/ 2042659 w 4173281"/>
                <a:gd name="connsiteY1312" fmla="*/ 1803870 h 5477157"/>
                <a:gd name="connsiteX1313" fmla="*/ 2053041 w 4173281"/>
                <a:gd name="connsiteY1313" fmla="*/ 1790894 h 5477157"/>
                <a:gd name="connsiteX1314" fmla="*/ 1578063 w 4173281"/>
                <a:gd name="connsiteY1314" fmla="*/ 1720817 h 5477157"/>
                <a:gd name="connsiteX1315" fmla="*/ 1596233 w 4173281"/>
                <a:gd name="connsiteY1315" fmla="*/ 1738984 h 5477157"/>
                <a:gd name="connsiteX1316" fmla="*/ 1578063 w 4173281"/>
                <a:gd name="connsiteY1316" fmla="*/ 1757154 h 5477157"/>
                <a:gd name="connsiteX1317" fmla="*/ 1559896 w 4173281"/>
                <a:gd name="connsiteY1317" fmla="*/ 1738984 h 5477157"/>
                <a:gd name="connsiteX1318" fmla="*/ 1578063 w 4173281"/>
                <a:gd name="connsiteY1318" fmla="*/ 1720817 h 5477157"/>
                <a:gd name="connsiteX1319" fmla="*/ 1160186 w 4173281"/>
                <a:gd name="connsiteY1319" fmla="*/ 1645546 h 5477157"/>
                <a:gd name="connsiteX1320" fmla="*/ 1188738 w 4173281"/>
                <a:gd name="connsiteY1320" fmla="*/ 1674095 h 5477157"/>
                <a:gd name="connsiteX1321" fmla="*/ 1160186 w 4173281"/>
                <a:gd name="connsiteY1321" fmla="*/ 1702647 h 5477157"/>
                <a:gd name="connsiteX1322" fmla="*/ 1131637 w 4173281"/>
                <a:gd name="connsiteY1322" fmla="*/ 1674095 h 5477157"/>
                <a:gd name="connsiteX1323" fmla="*/ 1160186 w 4173281"/>
                <a:gd name="connsiteY1323" fmla="*/ 1645546 h 5477157"/>
                <a:gd name="connsiteX1324" fmla="*/ 892850 w 4173281"/>
                <a:gd name="connsiteY1324" fmla="*/ 1611806 h 5477157"/>
                <a:gd name="connsiteX1325" fmla="*/ 965524 w 4173281"/>
                <a:gd name="connsiteY1325" fmla="*/ 1684480 h 5477157"/>
                <a:gd name="connsiteX1326" fmla="*/ 962930 w 4173281"/>
                <a:gd name="connsiteY1326" fmla="*/ 1702647 h 5477157"/>
                <a:gd name="connsiteX1327" fmla="*/ 1040795 w 4173281"/>
                <a:gd name="connsiteY1327" fmla="*/ 1793491 h 5477157"/>
                <a:gd name="connsiteX1328" fmla="*/ 947357 w 4173281"/>
                <a:gd name="connsiteY1328" fmla="*/ 1886929 h 5477157"/>
                <a:gd name="connsiteX1329" fmla="*/ 864301 w 4173281"/>
                <a:gd name="connsiteY1329" fmla="*/ 1835019 h 5477157"/>
                <a:gd name="connsiteX1330" fmla="*/ 846132 w 4173281"/>
                <a:gd name="connsiteY1330" fmla="*/ 1840210 h 5477157"/>
                <a:gd name="connsiteX1331" fmla="*/ 809795 w 4173281"/>
                <a:gd name="connsiteY1331" fmla="*/ 1798682 h 5477157"/>
                <a:gd name="connsiteX1332" fmla="*/ 851322 w 4173281"/>
                <a:gd name="connsiteY1332" fmla="*/ 1757154 h 5477157"/>
                <a:gd name="connsiteX1333" fmla="*/ 864301 w 4173281"/>
                <a:gd name="connsiteY1333" fmla="*/ 1759748 h 5477157"/>
                <a:gd name="connsiteX1334" fmla="*/ 866895 w 4173281"/>
                <a:gd name="connsiteY1334" fmla="*/ 1751963 h 5477157"/>
                <a:gd name="connsiteX1335" fmla="*/ 820177 w 4173281"/>
                <a:gd name="connsiteY1335" fmla="*/ 1684480 h 5477157"/>
                <a:gd name="connsiteX1336" fmla="*/ 892850 w 4173281"/>
                <a:gd name="connsiteY1336" fmla="*/ 1611806 h 5477157"/>
                <a:gd name="connsiteX1337" fmla="*/ 1988152 w 4173281"/>
                <a:gd name="connsiteY1337" fmla="*/ 1601424 h 5477157"/>
                <a:gd name="connsiteX1338" fmla="*/ 2024489 w 4173281"/>
                <a:gd name="connsiteY1338" fmla="*/ 1637761 h 5477157"/>
                <a:gd name="connsiteX1339" fmla="*/ 1988152 w 4173281"/>
                <a:gd name="connsiteY1339" fmla="*/ 1674098 h 5477157"/>
                <a:gd name="connsiteX1340" fmla="*/ 1951815 w 4173281"/>
                <a:gd name="connsiteY1340" fmla="*/ 1637761 h 5477157"/>
                <a:gd name="connsiteX1341" fmla="*/ 1988152 w 4173281"/>
                <a:gd name="connsiteY1341" fmla="*/ 1601424 h 5477157"/>
                <a:gd name="connsiteX1342" fmla="*/ 2642217 w 4173281"/>
                <a:gd name="connsiteY1342" fmla="*/ 1541726 h 5477157"/>
                <a:gd name="connsiteX1343" fmla="*/ 2637026 w 4173281"/>
                <a:gd name="connsiteY1343" fmla="*/ 1546917 h 5477157"/>
                <a:gd name="connsiteX1344" fmla="*/ 2642217 w 4173281"/>
                <a:gd name="connsiteY1344" fmla="*/ 1549511 h 5477157"/>
                <a:gd name="connsiteX1345" fmla="*/ 1526153 w 4173281"/>
                <a:gd name="connsiteY1345" fmla="*/ 1518368 h 5477157"/>
                <a:gd name="connsiteX1346" fmla="*/ 1588445 w 4173281"/>
                <a:gd name="connsiteY1346" fmla="*/ 1580660 h 5477157"/>
                <a:gd name="connsiteX1347" fmla="*/ 1526153 w 4173281"/>
                <a:gd name="connsiteY1347" fmla="*/ 1642952 h 5477157"/>
                <a:gd name="connsiteX1348" fmla="*/ 1463861 w 4173281"/>
                <a:gd name="connsiteY1348" fmla="*/ 1580660 h 5477157"/>
                <a:gd name="connsiteX1349" fmla="*/ 1526153 w 4173281"/>
                <a:gd name="connsiteY1349" fmla="*/ 1518368 h 5477157"/>
                <a:gd name="connsiteX1350" fmla="*/ 1370423 w 4173281"/>
                <a:gd name="connsiteY1350" fmla="*/ 1497604 h 5477157"/>
                <a:gd name="connsiteX1351" fmla="*/ 1411951 w 4173281"/>
                <a:gd name="connsiteY1351" fmla="*/ 1539132 h 5477157"/>
                <a:gd name="connsiteX1352" fmla="*/ 1370423 w 4173281"/>
                <a:gd name="connsiteY1352" fmla="*/ 1580660 h 5477157"/>
                <a:gd name="connsiteX1353" fmla="*/ 1336680 w 4173281"/>
                <a:gd name="connsiteY1353" fmla="*/ 1562490 h 5477157"/>
                <a:gd name="connsiteX1354" fmla="*/ 1321107 w 4173281"/>
                <a:gd name="connsiteY1354" fmla="*/ 1567681 h 5477157"/>
                <a:gd name="connsiteX1355" fmla="*/ 1297749 w 4173281"/>
                <a:gd name="connsiteY1355" fmla="*/ 1544323 h 5477157"/>
                <a:gd name="connsiteX1356" fmla="*/ 1321107 w 4173281"/>
                <a:gd name="connsiteY1356" fmla="*/ 1520962 h 5477157"/>
                <a:gd name="connsiteX1357" fmla="*/ 1328895 w 4173281"/>
                <a:gd name="connsiteY1357" fmla="*/ 1526153 h 5477157"/>
                <a:gd name="connsiteX1358" fmla="*/ 1370423 w 4173281"/>
                <a:gd name="connsiteY1358" fmla="*/ 1497604 h 5477157"/>
                <a:gd name="connsiteX1359" fmla="*/ 1941433 w 4173281"/>
                <a:gd name="connsiteY1359" fmla="*/ 1497603 h 5477157"/>
                <a:gd name="connsiteX1360" fmla="*/ 1941433 w 4173281"/>
                <a:gd name="connsiteY1360" fmla="*/ 1505388 h 5477157"/>
                <a:gd name="connsiteX1361" fmla="*/ 1944030 w 4173281"/>
                <a:gd name="connsiteY1361" fmla="*/ 1497603 h 5477157"/>
                <a:gd name="connsiteX1362" fmla="*/ 1941433 w 4173281"/>
                <a:gd name="connsiteY1362" fmla="*/ 1497603 h 5477157"/>
                <a:gd name="connsiteX1363" fmla="*/ 1227670 w 4173281"/>
                <a:gd name="connsiteY1363" fmla="*/ 1489816 h 5477157"/>
                <a:gd name="connsiteX1364" fmla="*/ 1251031 w 4173281"/>
                <a:gd name="connsiteY1364" fmla="*/ 1513174 h 5477157"/>
                <a:gd name="connsiteX1365" fmla="*/ 1227670 w 4173281"/>
                <a:gd name="connsiteY1365" fmla="*/ 1536535 h 5477157"/>
                <a:gd name="connsiteX1366" fmla="*/ 1204312 w 4173281"/>
                <a:gd name="connsiteY1366" fmla="*/ 1513174 h 5477157"/>
                <a:gd name="connsiteX1367" fmla="*/ 1227670 w 4173281"/>
                <a:gd name="connsiteY1367" fmla="*/ 1489816 h 5477157"/>
                <a:gd name="connsiteX1368" fmla="*/ 1629973 w 4173281"/>
                <a:gd name="connsiteY1368" fmla="*/ 1432715 h 5477157"/>
                <a:gd name="connsiteX1369" fmla="*/ 1653334 w 4173281"/>
                <a:gd name="connsiteY1369" fmla="*/ 1456073 h 5477157"/>
                <a:gd name="connsiteX1370" fmla="*/ 1629973 w 4173281"/>
                <a:gd name="connsiteY1370" fmla="*/ 1479434 h 5477157"/>
                <a:gd name="connsiteX1371" fmla="*/ 1606615 w 4173281"/>
                <a:gd name="connsiteY1371" fmla="*/ 1456073 h 5477157"/>
                <a:gd name="connsiteX1372" fmla="*/ 1629973 w 4173281"/>
                <a:gd name="connsiteY1372" fmla="*/ 1432715 h 5477157"/>
                <a:gd name="connsiteX1373" fmla="*/ 1832422 w 4173281"/>
                <a:gd name="connsiteY1373" fmla="*/ 1383401 h 5477157"/>
                <a:gd name="connsiteX1374" fmla="*/ 1855783 w 4173281"/>
                <a:gd name="connsiteY1374" fmla="*/ 1406759 h 5477157"/>
                <a:gd name="connsiteX1375" fmla="*/ 1832422 w 4173281"/>
                <a:gd name="connsiteY1375" fmla="*/ 1430120 h 5477157"/>
                <a:gd name="connsiteX1376" fmla="*/ 1809064 w 4173281"/>
                <a:gd name="connsiteY1376" fmla="*/ 1406759 h 5477157"/>
                <a:gd name="connsiteX1377" fmla="*/ 1832422 w 4173281"/>
                <a:gd name="connsiteY1377" fmla="*/ 1383401 h 5477157"/>
                <a:gd name="connsiteX1378" fmla="*/ 2665578 w 4173281"/>
                <a:gd name="connsiteY1378" fmla="*/ 1367827 h 5477157"/>
                <a:gd name="connsiteX1379" fmla="*/ 2660387 w 4173281"/>
                <a:gd name="connsiteY1379" fmla="*/ 1375614 h 5477157"/>
                <a:gd name="connsiteX1380" fmla="*/ 2665578 w 4173281"/>
                <a:gd name="connsiteY1380" fmla="*/ 1375614 h 5477157"/>
                <a:gd name="connsiteX1381" fmla="*/ 2473511 w 4173281"/>
                <a:gd name="connsiteY1381" fmla="*/ 1352253 h 5477157"/>
                <a:gd name="connsiteX1382" fmla="*/ 2444959 w 4173281"/>
                <a:gd name="connsiteY1382" fmla="*/ 1365233 h 5477157"/>
                <a:gd name="connsiteX1383" fmla="*/ 2452747 w 4173281"/>
                <a:gd name="connsiteY1383" fmla="*/ 1370424 h 5477157"/>
                <a:gd name="connsiteX1384" fmla="*/ 2457939 w 4173281"/>
                <a:gd name="connsiteY1384" fmla="*/ 1370424 h 5477157"/>
                <a:gd name="connsiteX1385" fmla="*/ 2465724 w 4173281"/>
                <a:gd name="connsiteY1385" fmla="*/ 1373018 h 5477157"/>
                <a:gd name="connsiteX1386" fmla="*/ 2476105 w 4173281"/>
                <a:gd name="connsiteY1386" fmla="*/ 1357444 h 5477157"/>
                <a:gd name="connsiteX1387" fmla="*/ 2473511 w 4173281"/>
                <a:gd name="connsiteY1387" fmla="*/ 1352253 h 5477157"/>
                <a:gd name="connsiteX1388" fmla="*/ 955144 w 4173281"/>
                <a:gd name="connsiteY1388" fmla="*/ 1282176 h 5477157"/>
                <a:gd name="connsiteX1389" fmla="*/ 1033009 w 4173281"/>
                <a:gd name="connsiteY1389" fmla="*/ 1360041 h 5477157"/>
                <a:gd name="connsiteX1390" fmla="*/ 955144 w 4173281"/>
                <a:gd name="connsiteY1390" fmla="*/ 1437906 h 5477157"/>
                <a:gd name="connsiteX1391" fmla="*/ 877279 w 4173281"/>
                <a:gd name="connsiteY1391" fmla="*/ 1360041 h 5477157"/>
                <a:gd name="connsiteX1392" fmla="*/ 955144 w 4173281"/>
                <a:gd name="connsiteY1392" fmla="*/ 1282176 h 5477157"/>
                <a:gd name="connsiteX1393" fmla="*/ 1998534 w 4173281"/>
                <a:gd name="connsiteY1393" fmla="*/ 1274390 h 5477157"/>
                <a:gd name="connsiteX1394" fmla="*/ 2037468 w 4173281"/>
                <a:gd name="connsiteY1394" fmla="*/ 1313321 h 5477157"/>
                <a:gd name="connsiteX1395" fmla="*/ 2029680 w 4173281"/>
                <a:gd name="connsiteY1395" fmla="*/ 1336682 h 5477157"/>
                <a:gd name="connsiteX1396" fmla="*/ 2066017 w 4173281"/>
                <a:gd name="connsiteY1396" fmla="*/ 1414547 h 5477157"/>
                <a:gd name="connsiteX1397" fmla="*/ 2066017 w 4173281"/>
                <a:gd name="connsiteY1397" fmla="*/ 1417141 h 5477157"/>
                <a:gd name="connsiteX1398" fmla="*/ 2112736 w 4173281"/>
                <a:gd name="connsiteY1398" fmla="*/ 1445693 h 5477157"/>
                <a:gd name="connsiteX1399" fmla="*/ 2104951 w 4173281"/>
                <a:gd name="connsiteY1399" fmla="*/ 1414547 h 5477157"/>
                <a:gd name="connsiteX1400" fmla="*/ 2164646 w 4173281"/>
                <a:gd name="connsiteY1400" fmla="*/ 1354849 h 5477157"/>
                <a:gd name="connsiteX1401" fmla="*/ 2213962 w 4173281"/>
                <a:gd name="connsiteY1401" fmla="*/ 1380804 h 5477157"/>
                <a:gd name="connsiteX1402" fmla="*/ 2239917 w 4173281"/>
                <a:gd name="connsiteY1402" fmla="*/ 1365231 h 5477157"/>
                <a:gd name="connsiteX1403" fmla="*/ 2271063 w 4173281"/>
                <a:gd name="connsiteY1403" fmla="*/ 1396377 h 5477157"/>
                <a:gd name="connsiteX1404" fmla="*/ 2239917 w 4173281"/>
                <a:gd name="connsiteY1404" fmla="*/ 1427523 h 5477157"/>
                <a:gd name="connsiteX1405" fmla="*/ 2224344 w 4173281"/>
                <a:gd name="connsiteY1405" fmla="*/ 1422332 h 5477157"/>
                <a:gd name="connsiteX1406" fmla="*/ 2164646 w 4173281"/>
                <a:gd name="connsiteY1406" fmla="*/ 1474242 h 5477157"/>
                <a:gd name="connsiteX1407" fmla="*/ 2123118 w 4173281"/>
                <a:gd name="connsiteY1407" fmla="*/ 1456075 h 5477157"/>
                <a:gd name="connsiteX1408" fmla="*/ 2138691 w 4173281"/>
                <a:gd name="connsiteY1408" fmla="*/ 1510579 h 5477157"/>
                <a:gd name="connsiteX1409" fmla="*/ 2040062 w 4173281"/>
                <a:gd name="connsiteY1409" fmla="*/ 1609208 h 5477157"/>
                <a:gd name="connsiteX1410" fmla="*/ 1941433 w 4173281"/>
                <a:gd name="connsiteY1410" fmla="*/ 1510579 h 5477157"/>
                <a:gd name="connsiteX1411" fmla="*/ 1894714 w 4173281"/>
                <a:gd name="connsiteY1411" fmla="*/ 1552107 h 5477157"/>
                <a:gd name="connsiteX1412" fmla="*/ 1845401 w 4173281"/>
                <a:gd name="connsiteY1412" fmla="*/ 1502794 h 5477157"/>
                <a:gd name="connsiteX1413" fmla="*/ 1894714 w 4173281"/>
                <a:gd name="connsiteY1413" fmla="*/ 1453478 h 5477157"/>
                <a:gd name="connsiteX1414" fmla="*/ 1899905 w 4173281"/>
                <a:gd name="connsiteY1414" fmla="*/ 1453478 h 5477157"/>
                <a:gd name="connsiteX1415" fmla="*/ 1886929 w 4173281"/>
                <a:gd name="connsiteY1415" fmla="*/ 1409356 h 5477157"/>
                <a:gd name="connsiteX1416" fmla="*/ 1959603 w 4173281"/>
                <a:gd name="connsiteY1416" fmla="*/ 1321109 h 5477157"/>
                <a:gd name="connsiteX1417" fmla="*/ 1959603 w 4173281"/>
                <a:gd name="connsiteY1417" fmla="*/ 1313321 h 5477157"/>
                <a:gd name="connsiteX1418" fmla="*/ 1998534 w 4173281"/>
                <a:gd name="connsiteY1418" fmla="*/ 1274390 h 5477157"/>
                <a:gd name="connsiteX1419" fmla="*/ 1305537 w 4173281"/>
                <a:gd name="connsiteY1419" fmla="*/ 1232863 h 5477157"/>
                <a:gd name="connsiteX1420" fmla="*/ 1321110 w 4173281"/>
                <a:gd name="connsiteY1420" fmla="*/ 1248436 h 5477157"/>
                <a:gd name="connsiteX1421" fmla="*/ 1305537 w 4173281"/>
                <a:gd name="connsiteY1421" fmla="*/ 1264009 h 5477157"/>
                <a:gd name="connsiteX1422" fmla="*/ 1289964 w 4173281"/>
                <a:gd name="connsiteY1422" fmla="*/ 1248436 h 5477157"/>
                <a:gd name="connsiteX1423" fmla="*/ 1305537 w 4173281"/>
                <a:gd name="connsiteY1423" fmla="*/ 1232863 h 5477157"/>
                <a:gd name="connsiteX1424" fmla="*/ 1881735 w 4173281"/>
                <a:gd name="connsiteY1424" fmla="*/ 1212099 h 5477157"/>
                <a:gd name="connsiteX1425" fmla="*/ 1920669 w 4173281"/>
                <a:gd name="connsiteY1425" fmla="*/ 1251030 h 5477157"/>
                <a:gd name="connsiteX1426" fmla="*/ 1881735 w 4173281"/>
                <a:gd name="connsiteY1426" fmla="*/ 1289964 h 5477157"/>
                <a:gd name="connsiteX1427" fmla="*/ 1842804 w 4173281"/>
                <a:gd name="connsiteY1427" fmla="*/ 1251030 h 5477157"/>
                <a:gd name="connsiteX1428" fmla="*/ 1881735 w 4173281"/>
                <a:gd name="connsiteY1428" fmla="*/ 1212099 h 5477157"/>
                <a:gd name="connsiteX1429" fmla="*/ 1746768 w 4173281"/>
                <a:gd name="connsiteY1429" fmla="*/ 1206908 h 5477157"/>
                <a:gd name="connsiteX1430" fmla="*/ 1829824 w 4173281"/>
                <a:gd name="connsiteY1430" fmla="*/ 1289964 h 5477157"/>
                <a:gd name="connsiteX1431" fmla="*/ 1785702 w 4173281"/>
                <a:gd name="connsiteY1431" fmla="*/ 1362638 h 5477157"/>
                <a:gd name="connsiteX1432" fmla="*/ 1718219 w 4173281"/>
                <a:gd name="connsiteY1432" fmla="*/ 1417142 h 5477157"/>
                <a:gd name="connsiteX1433" fmla="*/ 1702647 w 4173281"/>
                <a:gd name="connsiteY1433" fmla="*/ 1422333 h 5477157"/>
                <a:gd name="connsiteX1434" fmla="*/ 1668904 w 4173281"/>
                <a:gd name="connsiteY1434" fmla="*/ 1398975 h 5477157"/>
                <a:gd name="connsiteX1435" fmla="*/ 1645546 w 4173281"/>
                <a:gd name="connsiteY1435" fmla="*/ 1344468 h 5477157"/>
                <a:gd name="connsiteX1436" fmla="*/ 1663713 w 4173281"/>
                <a:gd name="connsiteY1436" fmla="*/ 1297749 h 5477157"/>
                <a:gd name="connsiteX1437" fmla="*/ 1663713 w 4173281"/>
                <a:gd name="connsiteY1437" fmla="*/ 1289964 h 5477157"/>
                <a:gd name="connsiteX1438" fmla="*/ 1746768 w 4173281"/>
                <a:gd name="connsiteY1438" fmla="*/ 1206908 h 5477157"/>
                <a:gd name="connsiteX1439" fmla="*/ 2190601 w 4173281"/>
                <a:gd name="connsiteY1439" fmla="*/ 1196527 h 5477157"/>
                <a:gd name="connsiteX1440" fmla="*/ 2221747 w 4173281"/>
                <a:gd name="connsiteY1440" fmla="*/ 1209501 h 5477157"/>
                <a:gd name="connsiteX1441" fmla="*/ 2237320 w 4173281"/>
                <a:gd name="connsiteY1441" fmla="*/ 1206907 h 5477157"/>
                <a:gd name="connsiteX1442" fmla="*/ 2302206 w 4173281"/>
                <a:gd name="connsiteY1442" fmla="*/ 1271793 h 5477157"/>
                <a:gd name="connsiteX1443" fmla="*/ 2237320 w 4173281"/>
                <a:gd name="connsiteY1443" fmla="*/ 1336682 h 5477157"/>
                <a:gd name="connsiteX1444" fmla="*/ 2172431 w 4173281"/>
                <a:gd name="connsiteY1444" fmla="*/ 1274387 h 5477157"/>
                <a:gd name="connsiteX1445" fmla="*/ 2149073 w 4173281"/>
                <a:gd name="connsiteY1445" fmla="*/ 1235456 h 5477157"/>
                <a:gd name="connsiteX1446" fmla="*/ 2190601 w 4173281"/>
                <a:gd name="connsiteY1446" fmla="*/ 1196527 h 5477157"/>
                <a:gd name="connsiteX1447" fmla="*/ 2551376 w 4173281"/>
                <a:gd name="connsiteY1447" fmla="*/ 1180952 h 5477157"/>
                <a:gd name="connsiteX1448" fmla="*/ 2520230 w 4173281"/>
                <a:gd name="connsiteY1448" fmla="*/ 1199122 h 5477157"/>
                <a:gd name="connsiteX1449" fmla="*/ 2496870 w 4173281"/>
                <a:gd name="connsiteY1449" fmla="*/ 1191333 h 5477157"/>
                <a:gd name="connsiteX1450" fmla="*/ 2463130 w 4173281"/>
                <a:gd name="connsiteY1450" fmla="*/ 1232861 h 5477157"/>
                <a:gd name="connsiteX1451" fmla="*/ 2502060 w 4173281"/>
                <a:gd name="connsiteY1451" fmla="*/ 1297749 h 5477157"/>
                <a:gd name="connsiteX1452" fmla="*/ 2502060 w 4173281"/>
                <a:gd name="connsiteY1452" fmla="*/ 1302940 h 5477157"/>
                <a:gd name="connsiteX1453" fmla="*/ 2504657 w 4173281"/>
                <a:gd name="connsiteY1453" fmla="*/ 1300343 h 5477157"/>
                <a:gd name="connsiteX1454" fmla="*/ 2502060 w 4173281"/>
                <a:gd name="connsiteY1454" fmla="*/ 1287368 h 5477157"/>
                <a:gd name="connsiteX1455" fmla="*/ 2551376 w 4173281"/>
                <a:gd name="connsiteY1455" fmla="*/ 1238052 h 5477157"/>
                <a:gd name="connsiteX1456" fmla="*/ 2553970 w 4173281"/>
                <a:gd name="connsiteY1456" fmla="*/ 1238052 h 5477157"/>
                <a:gd name="connsiteX1457" fmla="*/ 2572141 w 4173281"/>
                <a:gd name="connsiteY1457" fmla="*/ 1199122 h 5477157"/>
                <a:gd name="connsiteX1458" fmla="*/ 2579926 w 4173281"/>
                <a:gd name="connsiteY1458" fmla="*/ 1191333 h 5477157"/>
                <a:gd name="connsiteX1459" fmla="*/ 2566949 w 4173281"/>
                <a:gd name="connsiteY1459" fmla="*/ 1180952 h 5477157"/>
                <a:gd name="connsiteX1460" fmla="*/ 2561758 w 4173281"/>
                <a:gd name="connsiteY1460" fmla="*/ 1180952 h 5477157"/>
                <a:gd name="connsiteX1461" fmla="*/ 498335 w 4173281"/>
                <a:gd name="connsiteY1461" fmla="*/ 1178366 h 5477157"/>
                <a:gd name="connsiteX1462" fmla="*/ 526887 w 4173281"/>
                <a:gd name="connsiteY1462" fmla="*/ 1206905 h 5477157"/>
                <a:gd name="connsiteX1463" fmla="*/ 498335 w 4173281"/>
                <a:gd name="connsiteY1463" fmla="*/ 1235457 h 5477157"/>
                <a:gd name="connsiteX1464" fmla="*/ 469786 w 4173281"/>
                <a:gd name="connsiteY1464" fmla="*/ 1206905 h 5477157"/>
                <a:gd name="connsiteX1465" fmla="*/ 498335 w 4173281"/>
                <a:gd name="connsiteY1465" fmla="*/ 1178366 h 5477157"/>
                <a:gd name="connsiteX1466" fmla="*/ 1801276 w 4173281"/>
                <a:gd name="connsiteY1466" fmla="*/ 1175771 h 5477157"/>
                <a:gd name="connsiteX1467" fmla="*/ 1816849 w 4173281"/>
                <a:gd name="connsiteY1467" fmla="*/ 1191345 h 5477157"/>
                <a:gd name="connsiteX1468" fmla="*/ 1801276 w 4173281"/>
                <a:gd name="connsiteY1468" fmla="*/ 1206908 h 5477157"/>
                <a:gd name="connsiteX1469" fmla="*/ 1785703 w 4173281"/>
                <a:gd name="connsiteY1469" fmla="*/ 1191345 h 5477157"/>
                <a:gd name="connsiteX1470" fmla="*/ 1801276 w 4173281"/>
                <a:gd name="connsiteY1470" fmla="*/ 1175771 h 5477157"/>
                <a:gd name="connsiteX1471" fmla="*/ 1648141 w 4173281"/>
                <a:gd name="connsiteY1471" fmla="*/ 1162795 h 5477157"/>
                <a:gd name="connsiteX1472" fmla="*/ 1681884 w 4173281"/>
                <a:gd name="connsiteY1472" fmla="*/ 1196534 h 5477157"/>
                <a:gd name="connsiteX1473" fmla="*/ 1648141 w 4173281"/>
                <a:gd name="connsiteY1473" fmla="*/ 1230266 h 5477157"/>
                <a:gd name="connsiteX1474" fmla="*/ 1614401 w 4173281"/>
                <a:gd name="connsiteY1474" fmla="*/ 1196534 h 5477157"/>
                <a:gd name="connsiteX1475" fmla="*/ 1648141 w 4173281"/>
                <a:gd name="connsiteY1475" fmla="*/ 1162795 h 5477157"/>
                <a:gd name="connsiteX1476" fmla="*/ 2504657 w 4173281"/>
                <a:gd name="connsiteY1476" fmla="*/ 1095302 h 5477157"/>
                <a:gd name="connsiteX1477" fmla="*/ 2457939 w 4173281"/>
                <a:gd name="connsiteY1477" fmla="*/ 1118660 h 5477157"/>
                <a:gd name="connsiteX1478" fmla="*/ 2455341 w 4173281"/>
                <a:gd name="connsiteY1478" fmla="*/ 1126447 h 5477157"/>
                <a:gd name="connsiteX1479" fmla="*/ 2476105 w 4173281"/>
                <a:gd name="connsiteY1479" fmla="*/ 1142021 h 5477157"/>
                <a:gd name="connsiteX1480" fmla="*/ 2496870 w 4173281"/>
                <a:gd name="connsiteY1480" fmla="*/ 1121257 h 5477157"/>
                <a:gd name="connsiteX1481" fmla="*/ 2504657 w 4173281"/>
                <a:gd name="connsiteY1481" fmla="*/ 1095302 h 5477157"/>
                <a:gd name="connsiteX1482" fmla="*/ 2120521 w 4173281"/>
                <a:gd name="connsiteY1482" fmla="*/ 1082333 h 5477157"/>
                <a:gd name="connsiteX1483" fmla="*/ 2164646 w 4173281"/>
                <a:gd name="connsiteY1483" fmla="*/ 1126456 h 5477157"/>
                <a:gd name="connsiteX1484" fmla="*/ 2120521 w 4173281"/>
                <a:gd name="connsiteY1484" fmla="*/ 1170579 h 5477157"/>
                <a:gd name="connsiteX1485" fmla="*/ 2076399 w 4173281"/>
                <a:gd name="connsiteY1485" fmla="*/ 1126456 h 5477157"/>
                <a:gd name="connsiteX1486" fmla="*/ 2120521 w 4173281"/>
                <a:gd name="connsiteY1486" fmla="*/ 1082333 h 5477157"/>
                <a:gd name="connsiteX1487" fmla="*/ 2356713 w 4173281"/>
                <a:gd name="connsiteY1487" fmla="*/ 1071941 h 5477157"/>
                <a:gd name="connsiteX1488" fmla="*/ 2359309 w 4173281"/>
                <a:gd name="connsiteY1488" fmla="*/ 1084920 h 5477157"/>
                <a:gd name="connsiteX1489" fmla="*/ 2359309 w 4173281"/>
                <a:gd name="connsiteY1489" fmla="*/ 1090111 h 5477157"/>
                <a:gd name="connsiteX1490" fmla="*/ 2364500 w 4173281"/>
                <a:gd name="connsiteY1490" fmla="*/ 1090111 h 5477157"/>
                <a:gd name="connsiteX1491" fmla="*/ 2369691 w 4173281"/>
                <a:gd name="connsiteY1491" fmla="*/ 1090111 h 5477157"/>
                <a:gd name="connsiteX1492" fmla="*/ 2356713 w 4173281"/>
                <a:gd name="connsiteY1492" fmla="*/ 1071941 h 5477157"/>
                <a:gd name="connsiteX1493" fmla="*/ 1448289 w 4173281"/>
                <a:gd name="connsiteY1493" fmla="*/ 1048590 h 5477157"/>
                <a:gd name="connsiteX1494" fmla="*/ 1507987 w 4173281"/>
                <a:gd name="connsiteY1494" fmla="*/ 1108285 h 5477157"/>
                <a:gd name="connsiteX1495" fmla="*/ 1448289 w 4173281"/>
                <a:gd name="connsiteY1495" fmla="*/ 1167984 h 5477157"/>
                <a:gd name="connsiteX1496" fmla="*/ 1388594 w 4173281"/>
                <a:gd name="connsiteY1496" fmla="*/ 1108285 h 5477157"/>
                <a:gd name="connsiteX1497" fmla="*/ 1448289 w 4173281"/>
                <a:gd name="connsiteY1497" fmla="*/ 1048590 h 5477157"/>
                <a:gd name="connsiteX1498" fmla="*/ 2143882 w 4173281"/>
                <a:gd name="connsiteY1498" fmla="*/ 1017444 h 5477157"/>
                <a:gd name="connsiteX1499" fmla="*/ 2175028 w 4173281"/>
                <a:gd name="connsiteY1499" fmla="*/ 1048590 h 5477157"/>
                <a:gd name="connsiteX1500" fmla="*/ 2143882 w 4173281"/>
                <a:gd name="connsiteY1500" fmla="*/ 1079736 h 5477157"/>
                <a:gd name="connsiteX1501" fmla="*/ 2112736 w 4173281"/>
                <a:gd name="connsiteY1501" fmla="*/ 1048590 h 5477157"/>
                <a:gd name="connsiteX1502" fmla="*/ 2143882 w 4173281"/>
                <a:gd name="connsiteY1502" fmla="*/ 1017444 h 5477157"/>
                <a:gd name="connsiteX1503" fmla="*/ 2564352 w 4173281"/>
                <a:gd name="connsiteY1503" fmla="*/ 999266 h 5477157"/>
                <a:gd name="connsiteX1504" fmla="*/ 2548780 w 4173281"/>
                <a:gd name="connsiteY1504" fmla="*/ 1004458 h 5477157"/>
                <a:gd name="connsiteX1505" fmla="*/ 2533206 w 4173281"/>
                <a:gd name="connsiteY1505" fmla="*/ 1001863 h 5477157"/>
                <a:gd name="connsiteX1506" fmla="*/ 2535803 w 4173281"/>
                <a:gd name="connsiteY1506" fmla="*/ 1022627 h 5477157"/>
                <a:gd name="connsiteX1507" fmla="*/ 2551376 w 4173281"/>
                <a:gd name="connsiteY1507" fmla="*/ 1038201 h 5477157"/>
                <a:gd name="connsiteX1508" fmla="*/ 2548780 w 4173281"/>
                <a:gd name="connsiteY1508" fmla="*/ 1045986 h 5477157"/>
                <a:gd name="connsiteX1509" fmla="*/ 2564352 w 4173281"/>
                <a:gd name="connsiteY1509" fmla="*/ 1069346 h 5477157"/>
                <a:gd name="connsiteX1510" fmla="*/ 2587713 w 4173281"/>
                <a:gd name="connsiteY1510" fmla="*/ 1077131 h 5477157"/>
                <a:gd name="connsiteX1511" fmla="*/ 2608477 w 4173281"/>
                <a:gd name="connsiteY1511" fmla="*/ 1056367 h 5477157"/>
                <a:gd name="connsiteX1512" fmla="*/ 2595498 w 4173281"/>
                <a:gd name="connsiteY1512" fmla="*/ 1017436 h 5477157"/>
                <a:gd name="connsiteX1513" fmla="*/ 2564352 w 4173281"/>
                <a:gd name="connsiteY1513" fmla="*/ 999266 h 5477157"/>
                <a:gd name="connsiteX1514" fmla="*/ 1876544 w 4173281"/>
                <a:gd name="connsiteY1514" fmla="*/ 983701 h 5477157"/>
                <a:gd name="connsiteX1515" fmla="*/ 1931050 w 4173281"/>
                <a:gd name="connsiteY1515" fmla="*/ 1033014 h 5477157"/>
                <a:gd name="connsiteX1516" fmla="*/ 1925859 w 4173281"/>
                <a:gd name="connsiteY1516" fmla="*/ 1058970 h 5477157"/>
                <a:gd name="connsiteX1517" fmla="*/ 1936241 w 4173281"/>
                <a:gd name="connsiteY1517" fmla="*/ 1077140 h 5477157"/>
                <a:gd name="connsiteX1518" fmla="*/ 1982960 w 4173281"/>
                <a:gd name="connsiteY1518" fmla="*/ 1058970 h 5477157"/>
                <a:gd name="connsiteX1519" fmla="*/ 2050443 w 4173281"/>
                <a:gd name="connsiteY1519" fmla="*/ 1126453 h 5477157"/>
                <a:gd name="connsiteX1520" fmla="*/ 1982960 w 4173281"/>
                <a:gd name="connsiteY1520" fmla="*/ 1193936 h 5477157"/>
                <a:gd name="connsiteX1521" fmla="*/ 1918072 w 4173281"/>
                <a:gd name="connsiteY1521" fmla="*/ 1136835 h 5477157"/>
                <a:gd name="connsiteX1522" fmla="*/ 1892117 w 4173281"/>
                <a:gd name="connsiteY1522" fmla="*/ 1144623 h 5477157"/>
                <a:gd name="connsiteX1523" fmla="*/ 1845398 w 4173281"/>
                <a:gd name="connsiteY1523" fmla="*/ 1097903 h 5477157"/>
                <a:gd name="connsiteX1524" fmla="*/ 1847995 w 4173281"/>
                <a:gd name="connsiteY1524" fmla="*/ 1084925 h 5477157"/>
                <a:gd name="connsiteX1525" fmla="*/ 1822040 w 4173281"/>
                <a:gd name="connsiteY1525" fmla="*/ 1038206 h 5477157"/>
                <a:gd name="connsiteX1526" fmla="*/ 1876544 w 4173281"/>
                <a:gd name="connsiteY1526" fmla="*/ 983701 h 5477157"/>
                <a:gd name="connsiteX1527" fmla="*/ 2146479 w 4173281"/>
                <a:gd name="connsiteY1527" fmla="*/ 869498 h 5477157"/>
                <a:gd name="connsiteX1528" fmla="*/ 2182816 w 4173281"/>
                <a:gd name="connsiteY1528" fmla="*/ 905835 h 5477157"/>
                <a:gd name="connsiteX1529" fmla="*/ 2146479 w 4173281"/>
                <a:gd name="connsiteY1529" fmla="*/ 942172 h 5477157"/>
                <a:gd name="connsiteX1530" fmla="*/ 2110142 w 4173281"/>
                <a:gd name="connsiteY1530" fmla="*/ 905835 h 5477157"/>
                <a:gd name="connsiteX1531" fmla="*/ 2146479 w 4173281"/>
                <a:gd name="connsiteY1531" fmla="*/ 869498 h 5477157"/>
                <a:gd name="connsiteX1532" fmla="*/ 1629973 w 4173281"/>
                <a:gd name="connsiteY1532" fmla="*/ 864308 h 5477157"/>
                <a:gd name="connsiteX1533" fmla="*/ 1689671 w 4173281"/>
                <a:gd name="connsiteY1533" fmla="*/ 924003 h 5477157"/>
                <a:gd name="connsiteX1534" fmla="*/ 1629973 w 4173281"/>
                <a:gd name="connsiteY1534" fmla="*/ 983701 h 5477157"/>
                <a:gd name="connsiteX1535" fmla="*/ 1570278 w 4173281"/>
                <a:gd name="connsiteY1535" fmla="*/ 924003 h 5477157"/>
                <a:gd name="connsiteX1536" fmla="*/ 1629973 w 4173281"/>
                <a:gd name="connsiteY1536" fmla="*/ 864308 h 5477157"/>
                <a:gd name="connsiteX1537" fmla="*/ 2297015 w 4173281"/>
                <a:gd name="connsiteY1537" fmla="*/ 853923 h 5477157"/>
                <a:gd name="connsiteX1538" fmla="*/ 2330758 w 4173281"/>
                <a:gd name="connsiteY1538" fmla="*/ 887664 h 5477157"/>
                <a:gd name="connsiteX1539" fmla="*/ 2297015 w 4173281"/>
                <a:gd name="connsiteY1539" fmla="*/ 921406 h 5477157"/>
                <a:gd name="connsiteX1540" fmla="*/ 2263275 w 4173281"/>
                <a:gd name="connsiteY1540" fmla="*/ 887664 h 5477157"/>
                <a:gd name="connsiteX1541" fmla="*/ 2297015 w 4173281"/>
                <a:gd name="connsiteY1541" fmla="*/ 853923 h 5477157"/>
                <a:gd name="connsiteX1542" fmla="*/ 2421598 w 4173281"/>
                <a:gd name="connsiteY1542" fmla="*/ 827975 h 5477157"/>
                <a:gd name="connsiteX1543" fmla="*/ 2455341 w 4173281"/>
                <a:gd name="connsiteY1543" fmla="*/ 861715 h 5477157"/>
                <a:gd name="connsiteX1544" fmla="*/ 2421598 w 4173281"/>
                <a:gd name="connsiteY1544" fmla="*/ 895459 h 5477157"/>
                <a:gd name="connsiteX1545" fmla="*/ 2387858 w 4173281"/>
                <a:gd name="connsiteY1545" fmla="*/ 861715 h 5477157"/>
                <a:gd name="connsiteX1546" fmla="*/ 2421598 w 4173281"/>
                <a:gd name="connsiteY1546" fmla="*/ 827975 h 5477157"/>
                <a:gd name="connsiteX1547" fmla="*/ 1954408 w 4173281"/>
                <a:gd name="connsiteY1547" fmla="*/ 814987 h 5477157"/>
                <a:gd name="connsiteX1548" fmla="*/ 2019297 w 4173281"/>
                <a:gd name="connsiteY1548" fmla="*/ 879876 h 5477157"/>
                <a:gd name="connsiteX1549" fmla="*/ 1954408 w 4173281"/>
                <a:gd name="connsiteY1549" fmla="*/ 944762 h 5477157"/>
                <a:gd name="connsiteX1550" fmla="*/ 1889522 w 4173281"/>
                <a:gd name="connsiteY1550" fmla="*/ 879876 h 5477157"/>
                <a:gd name="connsiteX1551" fmla="*/ 1954408 w 4173281"/>
                <a:gd name="connsiteY1551" fmla="*/ 814987 h 5477157"/>
                <a:gd name="connsiteX1552" fmla="*/ 2582522 w 4173281"/>
                <a:gd name="connsiteY1552" fmla="*/ 812390 h 5477157"/>
                <a:gd name="connsiteX1553" fmla="*/ 2579926 w 4173281"/>
                <a:gd name="connsiteY1553" fmla="*/ 814988 h 5477157"/>
                <a:gd name="connsiteX1554" fmla="*/ 2585116 w 4173281"/>
                <a:gd name="connsiteY1554" fmla="*/ 825370 h 5477157"/>
                <a:gd name="connsiteX1555" fmla="*/ 2592904 w 4173281"/>
                <a:gd name="connsiteY1555" fmla="*/ 822773 h 5477157"/>
                <a:gd name="connsiteX1556" fmla="*/ 2582522 w 4173281"/>
                <a:gd name="connsiteY1556" fmla="*/ 812390 h 5477157"/>
                <a:gd name="connsiteX1557" fmla="*/ 1321107 w 4173281"/>
                <a:gd name="connsiteY1557" fmla="*/ 716367 h 5477157"/>
                <a:gd name="connsiteX1558" fmla="*/ 1339277 w 4173281"/>
                <a:gd name="connsiteY1558" fmla="*/ 734536 h 5477157"/>
                <a:gd name="connsiteX1559" fmla="*/ 1321107 w 4173281"/>
                <a:gd name="connsiteY1559" fmla="*/ 752704 h 5477157"/>
                <a:gd name="connsiteX1560" fmla="*/ 1302940 w 4173281"/>
                <a:gd name="connsiteY1560" fmla="*/ 734536 h 5477157"/>
                <a:gd name="connsiteX1561" fmla="*/ 1321107 w 4173281"/>
                <a:gd name="connsiteY1561" fmla="*/ 716367 h 5477157"/>
                <a:gd name="connsiteX1562" fmla="*/ 2042658 w 4173281"/>
                <a:gd name="connsiteY1562" fmla="*/ 690413 h 5477157"/>
                <a:gd name="connsiteX1563" fmla="*/ 2063422 w 4173281"/>
                <a:gd name="connsiteY1563" fmla="*/ 711178 h 5477157"/>
                <a:gd name="connsiteX1564" fmla="*/ 2042658 w 4173281"/>
                <a:gd name="connsiteY1564" fmla="*/ 731942 h 5477157"/>
                <a:gd name="connsiteX1565" fmla="*/ 2021894 w 4173281"/>
                <a:gd name="connsiteY1565" fmla="*/ 711178 h 5477157"/>
                <a:gd name="connsiteX1566" fmla="*/ 2042658 w 4173281"/>
                <a:gd name="connsiteY1566" fmla="*/ 690413 h 5477157"/>
                <a:gd name="connsiteX1567" fmla="*/ 2486487 w 4173281"/>
                <a:gd name="connsiteY1567" fmla="*/ 648876 h 5477157"/>
                <a:gd name="connsiteX1568" fmla="*/ 2496870 w 4173281"/>
                <a:gd name="connsiteY1568" fmla="*/ 661852 h 5477157"/>
                <a:gd name="connsiteX1569" fmla="*/ 2504657 w 4173281"/>
                <a:gd name="connsiteY1569" fmla="*/ 648876 h 5477157"/>
                <a:gd name="connsiteX1570" fmla="*/ 2494275 w 4173281"/>
                <a:gd name="connsiteY1570" fmla="*/ 648876 h 5477157"/>
                <a:gd name="connsiteX1571" fmla="*/ 2439769 w 4173281"/>
                <a:gd name="connsiteY1571" fmla="*/ 620323 h 5477157"/>
                <a:gd name="connsiteX1572" fmla="*/ 2398240 w 4173281"/>
                <a:gd name="connsiteY1572" fmla="*/ 643684 h 5477157"/>
                <a:gd name="connsiteX1573" fmla="*/ 2398240 w 4173281"/>
                <a:gd name="connsiteY1573" fmla="*/ 651469 h 5477157"/>
                <a:gd name="connsiteX1574" fmla="*/ 2398240 w 4173281"/>
                <a:gd name="connsiteY1574" fmla="*/ 659257 h 5477157"/>
                <a:gd name="connsiteX1575" fmla="*/ 2403431 w 4173281"/>
                <a:gd name="connsiteY1575" fmla="*/ 661852 h 5477157"/>
                <a:gd name="connsiteX1576" fmla="*/ 2406029 w 4173281"/>
                <a:gd name="connsiteY1576" fmla="*/ 661852 h 5477157"/>
                <a:gd name="connsiteX1577" fmla="*/ 2429386 w 4173281"/>
                <a:gd name="connsiteY1577" fmla="*/ 669639 h 5477157"/>
                <a:gd name="connsiteX1578" fmla="*/ 2437175 w 4173281"/>
                <a:gd name="connsiteY1578" fmla="*/ 664448 h 5477157"/>
                <a:gd name="connsiteX1579" fmla="*/ 2468320 w 4173281"/>
                <a:gd name="connsiteY1579" fmla="*/ 646278 h 5477157"/>
                <a:gd name="connsiteX1580" fmla="*/ 2439769 w 4173281"/>
                <a:gd name="connsiteY1580" fmla="*/ 620323 h 5477157"/>
                <a:gd name="connsiteX1581" fmla="*/ 2470915 w 4173281"/>
                <a:gd name="connsiteY1581" fmla="*/ 521695 h 5477157"/>
                <a:gd name="connsiteX1582" fmla="*/ 2470915 w 4173281"/>
                <a:gd name="connsiteY1582" fmla="*/ 529482 h 5477157"/>
                <a:gd name="connsiteX1583" fmla="*/ 2476105 w 4173281"/>
                <a:gd name="connsiteY1583" fmla="*/ 524291 h 5477157"/>
                <a:gd name="connsiteX1584" fmla="*/ 2470915 w 4173281"/>
                <a:gd name="connsiteY1584" fmla="*/ 521695 h 5477157"/>
                <a:gd name="connsiteX1585" fmla="*/ 2138690 w 4173281"/>
                <a:gd name="connsiteY1585" fmla="*/ 480177 h 5477157"/>
                <a:gd name="connsiteX1586" fmla="*/ 2195791 w 4173281"/>
                <a:gd name="connsiteY1586" fmla="*/ 537278 h 5477157"/>
                <a:gd name="connsiteX1587" fmla="*/ 2138690 w 4173281"/>
                <a:gd name="connsiteY1587" fmla="*/ 594379 h 5477157"/>
                <a:gd name="connsiteX1588" fmla="*/ 2081589 w 4173281"/>
                <a:gd name="connsiteY1588" fmla="*/ 537278 h 5477157"/>
                <a:gd name="connsiteX1589" fmla="*/ 2138690 w 4173281"/>
                <a:gd name="connsiteY1589" fmla="*/ 480177 h 5477157"/>
                <a:gd name="connsiteX1590" fmla="*/ 1858377 w 4173281"/>
                <a:gd name="connsiteY1590" fmla="*/ 462004 h 5477157"/>
                <a:gd name="connsiteX1591" fmla="*/ 1954411 w 4173281"/>
                <a:gd name="connsiteY1591" fmla="*/ 558036 h 5477157"/>
                <a:gd name="connsiteX1592" fmla="*/ 1858377 w 4173281"/>
                <a:gd name="connsiteY1592" fmla="*/ 654070 h 5477157"/>
                <a:gd name="connsiteX1593" fmla="*/ 1762345 w 4173281"/>
                <a:gd name="connsiteY1593" fmla="*/ 558036 h 5477157"/>
                <a:gd name="connsiteX1594" fmla="*/ 1858377 w 4173281"/>
                <a:gd name="connsiteY1594" fmla="*/ 462004 h 5477157"/>
                <a:gd name="connsiteX1595" fmla="*/ 3410634 w 4173281"/>
                <a:gd name="connsiteY1595" fmla="*/ 304663 h 5477157"/>
                <a:gd name="connsiteX1596" fmla="*/ 3395471 w 4173281"/>
                <a:gd name="connsiteY1596" fmla="*/ 315002 h 5477157"/>
                <a:gd name="connsiteX1597" fmla="*/ 3398505 w 4173281"/>
                <a:gd name="connsiteY1597" fmla="*/ 317498 h 5477157"/>
                <a:gd name="connsiteX1598" fmla="*/ 3413055 w 4173281"/>
                <a:gd name="connsiteY1598" fmla="*/ 310104 h 5477157"/>
                <a:gd name="connsiteX1599" fmla="*/ 3437191 w 4173281"/>
                <a:gd name="connsiteY1599" fmla="*/ 245232 h 5477157"/>
                <a:gd name="connsiteX1600" fmla="*/ 3432039 w 4173281"/>
                <a:gd name="connsiteY1600" fmla="*/ 278068 h 5477157"/>
                <a:gd name="connsiteX1601" fmla="*/ 3455626 w 4173281"/>
                <a:gd name="connsiteY1601" fmla="*/ 284642 h 5477157"/>
                <a:gd name="connsiteX1602" fmla="*/ 3457544 w 4173281"/>
                <a:gd name="connsiteY1602" fmla="*/ 289474 h 5477157"/>
                <a:gd name="connsiteX1603" fmla="*/ 3483311 w 4173281"/>
                <a:gd name="connsiteY1603" fmla="*/ 278673 h 5477157"/>
                <a:gd name="connsiteX1604" fmla="*/ 3447530 w 4173281"/>
                <a:gd name="connsiteY1604" fmla="*/ 260393 h 5477157"/>
                <a:gd name="connsiteX1605" fmla="*/ 3437191 w 4173281"/>
                <a:gd name="connsiteY1605" fmla="*/ 245232 h 5477157"/>
                <a:gd name="connsiteX1606" fmla="*/ 2354116 w 4173281"/>
                <a:gd name="connsiteY1606" fmla="*/ 23367 h 5477157"/>
                <a:gd name="connsiteX1607" fmla="*/ 2372286 w 4173281"/>
                <a:gd name="connsiteY1607" fmla="*/ 41534 h 5477157"/>
                <a:gd name="connsiteX1608" fmla="*/ 2354116 w 4173281"/>
                <a:gd name="connsiteY1608" fmla="*/ 59705 h 5477157"/>
                <a:gd name="connsiteX1609" fmla="*/ 2335949 w 4173281"/>
                <a:gd name="connsiteY1609" fmla="*/ 41534 h 5477157"/>
                <a:gd name="connsiteX1610" fmla="*/ 2354116 w 4173281"/>
                <a:gd name="connsiteY1610" fmla="*/ 23367 h 5477157"/>
                <a:gd name="connsiteX1611" fmla="*/ 2465724 w 4173281"/>
                <a:gd name="connsiteY1611" fmla="*/ 12985 h 5477157"/>
                <a:gd name="connsiteX1612" fmla="*/ 2486488 w 4173281"/>
                <a:gd name="connsiteY1612" fmla="*/ 33750 h 5477157"/>
                <a:gd name="connsiteX1613" fmla="*/ 2465724 w 4173281"/>
                <a:gd name="connsiteY1613" fmla="*/ 54514 h 5477157"/>
                <a:gd name="connsiteX1614" fmla="*/ 2444960 w 4173281"/>
                <a:gd name="connsiteY1614" fmla="*/ 33750 h 5477157"/>
                <a:gd name="connsiteX1615" fmla="*/ 2465724 w 4173281"/>
                <a:gd name="connsiteY1615" fmla="*/ 12985 h 5477157"/>
                <a:gd name="connsiteX1616" fmla="*/ 2624051 w 4173281"/>
                <a:gd name="connsiteY1616" fmla="*/ 0 h 5477157"/>
                <a:gd name="connsiteX1617" fmla="*/ 2662981 w 4173281"/>
                <a:gd name="connsiteY1617" fmla="*/ 25955 h 5477157"/>
                <a:gd name="connsiteX1618" fmla="*/ 2696724 w 4173281"/>
                <a:gd name="connsiteY1618" fmla="*/ 49313 h 5477157"/>
                <a:gd name="connsiteX1619" fmla="*/ 2720082 w 4173281"/>
                <a:gd name="connsiteY1619" fmla="*/ 41529 h 5477157"/>
                <a:gd name="connsiteX1620" fmla="*/ 2761610 w 4173281"/>
                <a:gd name="connsiteY1620" fmla="*/ 83056 h 5477157"/>
                <a:gd name="connsiteX1621" fmla="*/ 2748634 w 4173281"/>
                <a:gd name="connsiteY1621" fmla="*/ 111606 h 5477157"/>
                <a:gd name="connsiteX1622" fmla="*/ 2764206 w 4173281"/>
                <a:gd name="connsiteY1622" fmla="*/ 132370 h 5477157"/>
                <a:gd name="connsiteX1623" fmla="*/ 2774589 w 4173281"/>
                <a:gd name="connsiteY1623" fmla="*/ 132370 h 5477157"/>
                <a:gd name="connsiteX1624" fmla="*/ 2805735 w 4173281"/>
                <a:gd name="connsiteY1624" fmla="*/ 140157 h 5477157"/>
                <a:gd name="connsiteX1625" fmla="*/ 2891385 w 4173281"/>
                <a:gd name="connsiteY1625" fmla="*/ 90841 h 5477157"/>
                <a:gd name="connsiteX1626" fmla="*/ 2982228 w 4173281"/>
                <a:gd name="connsiteY1626" fmla="*/ 153134 h 5477157"/>
                <a:gd name="connsiteX1627" fmla="*/ 3034139 w 4173281"/>
                <a:gd name="connsiteY1627" fmla="*/ 199852 h 5477157"/>
                <a:gd name="connsiteX1628" fmla="*/ 3083452 w 4173281"/>
                <a:gd name="connsiteY1628" fmla="*/ 262144 h 5477157"/>
                <a:gd name="connsiteX1629" fmla="*/ 3085039 w 4173281"/>
                <a:gd name="connsiteY1629" fmla="*/ 261711 h 5477157"/>
                <a:gd name="connsiteX1630" fmla="*/ 3077717 w 4173281"/>
                <a:gd name="connsiteY1630" fmla="*/ 241917 h 5477157"/>
                <a:gd name="connsiteX1631" fmla="*/ 3091413 w 4173281"/>
                <a:gd name="connsiteY1631" fmla="*/ 213137 h 5477157"/>
                <a:gd name="connsiteX1632" fmla="*/ 3150083 w 4173281"/>
                <a:gd name="connsiteY1632" fmla="*/ 215778 h 5477157"/>
                <a:gd name="connsiteX1633" fmla="*/ 3159280 w 4173281"/>
                <a:gd name="connsiteY1633" fmla="*/ 235941 h 5477157"/>
                <a:gd name="connsiteX1634" fmla="*/ 3158084 w 4173281"/>
                <a:gd name="connsiteY1634" fmla="*/ 249853 h 5477157"/>
                <a:gd name="connsiteX1635" fmla="*/ 3184758 w 4173281"/>
                <a:gd name="connsiteY1635" fmla="*/ 254845 h 5477157"/>
                <a:gd name="connsiteX1636" fmla="*/ 3201437 w 4173281"/>
                <a:gd name="connsiteY1636" fmla="*/ 265183 h 5477157"/>
                <a:gd name="connsiteX1637" fmla="*/ 3205472 w 4173281"/>
                <a:gd name="connsiteY1637" fmla="*/ 265807 h 5477157"/>
                <a:gd name="connsiteX1638" fmla="*/ 3245789 w 4173281"/>
                <a:gd name="connsiteY1638" fmla="*/ 293572 h 5477157"/>
                <a:gd name="connsiteX1639" fmla="*/ 3271062 w 4173281"/>
                <a:gd name="connsiteY1639" fmla="*/ 344310 h 5477157"/>
                <a:gd name="connsiteX1640" fmla="*/ 3280808 w 4173281"/>
                <a:gd name="connsiteY1640" fmla="*/ 331890 h 5477157"/>
                <a:gd name="connsiteX1641" fmla="*/ 3324048 w 4173281"/>
                <a:gd name="connsiteY1641" fmla="*/ 309952 h 5477157"/>
                <a:gd name="connsiteX1642" fmla="*/ 3318796 w 4173281"/>
                <a:gd name="connsiteY1642" fmla="*/ 304206 h 5477157"/>
                <a:gd name="connsiteX1643" fmla="*/ 3305347 w 4173281"/>
                <a:gd name="connsiteY1643" fmla="*/ 235625 h 5477157"/>
                <a:gd name="connsiteX1644" fmla="*/ 3263921 w 4173281"/>
                <a:gd name="connsiteY1644" fmla="*/ 217225 h 5477157"/>
                <a:gd name="connsiteX1645" fmla="*/ 3267716 w 4173281"/>
                <a:gd name="connsiteY1645" fmla="*/ 132889 h 5477157"/>
                <a:gd name="connsiteX1646" fmla="*/ 3352054 w 4173281"/>
                <a:gd name="connsiteY1646" fmla="*/ 136682 h 5477157"/>
                <a:gd name="connsiteX1647" fmla="*/ 3364247 w 4173281"/>
                <a:gd name="connsiteY1647" fmla="*/ 192347 h 5477157"/>
                <a:gd name="connsiteX1648" fmla="*/ 3414758 w 4173281"/>
                <a:gd name="connsiteY1648" fmla="*/ 212989 h 5477157"/>
                <a:gd name="connsiteX1649" fmla="*/ 3421597 w 4173281"/>
                <a:gd name="connsiteY1649" fmla="*/ 224322 h 5477157"/>
                <a:gd name="connsiteX1650" fmla="*/ 3444816 w 4173281"/>
                <a:gd name="connsiteY1650" fmla="*/ 157391 h 5477157"/>
                <a:gd name="connsiteX1651" fmla="*/ 3463813 w 4173281"/>
                <a:gd name="connsiteY1651" fmla="*/ 143549 h 5477157"/>
                <a:gd name="connsiteX1652" fmla="*/ 3429719 w 4173281"/>
                <a:gd name="connsiteY1652" fmla="*/ 125481 h 5477157"/>
                <a:gd name="connsiteX1653" fmla="*/ 3433349 w 4173281"/>
                <a:gd name="connsiteY1653" fmla="*/ 44809 h 5477157"/>
                <a:gd name="connsiteX1654" fmla="*/ 3514020 w 4173281"/>
                <a:gd name="connsiteY1654" fmla="*/ 48439 h 5477157"/>
                <a:gd name="connsiteX1655" fmla="*/ 3510390 w 4173281"/>
                <a:gd name="connsiteY1655" fmla="*/ 129111 h 5477157"/>
                <a:gd name="connsiteX1656" fmla="*/ 3502726 w 4173281"/>
                <a:gd name="connsiteY1656" fmla="*/ 136115 h 5477157"/>
                <a:gd name="connsiteX1657" fmla="*/ 3556739 w 4173281"/>
                <a:gd name="connsiteY1657" fmla="*/ 160589 h 5477157"/>
                <a:gd name="connsiteX1658" fmla="*/ 3575936 w 4173281"/>
                <a:gd name="connsiteY1658" fmla="*/ 223918 h 5477157"/>
                <a:gd name="connsiteX1659" fmla="*/ 3592218 w 4173281"/>
                <a:gd name="connsiteY1659" fmla="*/ 224420 h 5477157"/>
                <a:gd name="connsiteX1660" fmla="*/ 3605253 w 4173281"/>
                <a:gd name="connsiteY1660" fmla="*/ 233486 h 5477157"/>
                <a:gd name="connsiteX1661" fmla="*/ 3638818 w 4173281"/>
                <a:gd name="connsiteY1661" fmla="*/ 222467 h 5477157"/>
                <a:gd name="connsiteX1662" fmla="*/ 3679222 w 4173281"/>
                <a:gd name="connsiteY1662" fmla="*/ 213284 h 5477157"/>
                <a:gd name="connsiteX1663" fmla="*/ 3678059 w 4173281"/>
                <a:gd name="connsiteY1663" fmla="*/ 210140 h 5477157"/>
                <a:gd name="connsiteX1664" fmla="*/ 3691754 w 4173281"/>
                <a:gd name="connsiteY1664" fmla="*/ 181363 h 5477157"/>
                <a:gd name="connsiteX1665" fmla="*/ 3750425 w 4173281"/>
                <a:gd name="connsiteY1665" fmla="*/ 184003 h 5477157"/>
                <a:gd name="connsiteX1666" fmla="*/ 3757751 w 4173281"/>
                <a:gd name="connsiteY1666" fmla="*/ 198974 h 5477157"/>
                <a:gd name="connsiteX1667" fmla="*/ 3808565 w 4173281"/>
                <a:gd name="connsiteY1667" fmla="*/ 193717 h 5477157"/>
                <a:gd name="connsiteX1668" fmla="*/ 3955620 w 4173281"/>
                <a:gd name="connsiteY1668" fmla="*/ 247305 h 5477157"/>
                <a:gd name="connsiteX1669" fmla="*/ 3531793 w 4173281"/>
                <a:gd name="connsiteY1669" fmla="*/ 723370 h 5477157"/>
                <a:gd name="connsiteX1670" fmla="*/ 3318958 w 4173281"/>
                <a:gd name="connsiteY1670" fmla="*/ 822215 h 5477157"/>
                <a:gd name="connsiteX1671" fmla="*/ 3240086 w 4173281"/>
                <a:gd name="connsiteY1671" fmla="*/ 848106 h 5477157"/>
                <a:gd name="connsiteX1672" fmla="*/ 2599862 w 4173281"/>
                <a:gd name="connsiteY1672" fmla="*/ 4372410 h 5477157"/>
                <a:gd name="connsiteX1673" fmla="*/ 2694314 w 4173281"/>
                <a:gd name="connsiteY1673" fmla="*/ 4443373 h 5477157"/>
                <a:gd name="connsiteX1674" fmla="*/ 2698789 w 4173281"/>
                <a:gd name="connsiteY1674" fmla="*/ 4444290 h 5477157"/>
                <a:gd name="connsiteX1675" fmla="*/ 2725758 w 4173281"/>
                <a:gd name="connsiteY1675" fmla="*/ 4462498 h 5477157"/>
                <a:gd name="connsiteX1676" fmla="*/ 2731814 w 4173281"/>
                <a:gd name="connsiteY1676" fmla="*/ 4471546 h 5477157"/>
                <a:gd name="connsiteX1677" fmla="*/ 2778431 w 4173281"/>
                <a:gd name="connsiteY1677" fmla="*/ 4506570 h 5477157"/>
                <a:gd name="connsiteX1678" fmla="*/ 2758077 w 4173281"/>
                <a:gd name="connsiteY1678" fmla="*/ 4510299 h 5477157"/>
                <a:gd name="connsiteX1679" fmla="*/ 2745838 w 4173281"/>
                <a:gd name="connsiteY1679" fmla="*/ 4503002 h 5477157"/>
                <a:gd name="connsiteX1680" fmla="*/ 2748793 w 4173281"/>
                <a:gd name="connsiteY1680" fmla="*/ 4520573 h 5477157"/>
                <a:gd name="connsiteX1681" fmla="*/ 2743215 w 4173281"/>
                <a:gd name="connsiteY1681" fmla="*/ 4547932 h 5477157"/>
                <a:gd name="connsiteX1682" fmla="*/ 2743757 w 4173281"/>
                <a:gd name="connsiteY1682" fmla="*/ 4547308 h 5477157"/>
                <a:gd name="connsiteX1683" fmla="*/ 2787590 w 4173281"/>
                <a:gd name="connsiteY1683" fmla="*/ 4530391 h 5477157"/>
                <a:gd name="connsiteX1684" fmla="*/ 2811538 w 4173281"/>
                <a:gd name="connsiteY1684" fmla="*/ 4531444 h 5477157"/>
                <a:gd name="connsiteX1685" fmla="*/ 2905023 w 4173281"/>
                <a:gd name="connsiteY1685" fmla="*/ 4601679 h 5477157"/>
                <a:gd name="connsiteX1686" fmla="*/ 2895177 w 4173281"/>
                <a:gd name="connsiteY1686" fmla="*/ 4612115 h 5477157"/>
                <a:gd name="connsiteX1687" fmla="*/ 2894687 w 4173281"/>
                <a:gd name="connsiteY1687" fmla="*/ 4638579 h 5477157"/>
                <a:gd name="connsiteX1688" fmla="*/ 2920320 w 4173281"/>
                <a:gd name="connsiteY1688" fmla="*/ 4618626 h 5477157"/>
                <a:gd name="connsiteX1689" fmla="*/ 2926277 w 4173281"/>
                <a:gd name="connsiteY1689" fmla="*/ 4617649 h 5477157"/>
                <a:gd name="connsiteX1690" fmla="*/ 3121844 w 4173281"/>
                <a:gd name="connsiteY1690" fmla="*/ 4764578 h 5477157"/>
                <a:gd name="connsiteX1691" fmla="*/ 3116317 w 4173281"/>
                <a:gd name="connsiteY1691" fmla="*/ 4766906 h 5477157"/>
                <a:gd name="connsiteX1692" fmla="*/ 3115761 w 4173281"/>
                <a:gd name="connsiteY1692" fmla="*/ 4769439 h 5477157"/>
                <a:gd name="connsiteX1693" fmla="*/ 3117183 w 4173281"/>
                <a:gd name="connsiteY1693" fmla="*/ 4775066 h 5477157"/>
                <a:gd name="connsiteX1694" fmla="*/ 3153479 w 4173281"/>
                <a:gd name="connsiteY1694" fmla="*/ 4818568 h 5477157"/>
                <a:gd name="connsiteX1695" fmla="*/ 3155388 w 4173281"/>
                <a:gd name="connsiteY1695" fmla="*/ 4826339 h 5477157"/>
                <a:gd name="connsiteX1696" fmla="*/ 3214056 w 4173281"/>
                <a:gd name="connsiteY1696" fmla="*/ 4837569 h 5477157"/>
                <a:gd name="connsiteX1697" fmla="*/ 3213817 w 4173281"/>
                <a:gd name="connsiteY1697" fmla="*/ 4806410 h 5477157"/>
                <a:gd name="connsiteX1698" fmla="*/ 3252320 w 4173281"/>
                <a:gd name="connsiteY1698" fmla="*/ 4779826 h 5477157"/>
                <a:gd name="connsiteX1699" fmla="*/ 3286494 w 4173281"/>
                <a:gd name="connsiteY1699" fmla="*/ 4757101 h 5477157"/>
                <a:gd name="connsiteX1700" fmla="*/ 3287890 w 4173281"/>
                <a:gd name="connsiteY1700" fmla="*/ 4732520 h 5477157"/>
                <a:gd name="connsiteX1701" fmla="*/ 3341824 w 4173281"/>
                <a:gd name="connsiteY1701" fmla="*/ 4709275 h 5477157"/>
                <a:gd name="connsiteX1702" fmla="*/ 3355425 w 4173281"/>
                <a:gd name="connsiteY1702" fmla="*/ 4723422 h 5477157"/>
                <a:gd name="connsiteX1703" fmla="*/ 3356251 w 4173281"/>
                <a:gd name="connsiteY1703" fmla="*/ 4722506 h 5477157"/>
                <a:gd name="connsiteX1704" fmla="*/ 3379538 w 4173281"/>
                <a:gd name="connsiteY1704" fmla="*/ 4717513 h 5477157"/>
                <a:gd name="connsiteX1705" fmla="*/ 3415221 w 4173281"/>
                <a:gd name="connsiteY1705" fmla="*/ 4697240 h 5477157"/>
                <a:gd name="connsiteX1706" fmla="*/ 3418337 w 4173281"/>
                <a:gd name="connsiteY1706" fmla="*/ 4672817 h 5477157"/>
                <a:gd name="connsiteX1707" fmla="*/ 3473767 w 4173281"/>
                <a:gd name="connsiteY1707" fmla="*/ 4653410 h 5477157"/>
                <a:gd name="connsiteX1708" fmla="*/ 3493864 w 4173281"/>
                <a:gd name="connsiteY1708" fmla="*/ 4677485 h 5477157"/>
                <a:gd name="connsiteX1709" fmla="*/ 3497776 w 4173281"/>
                <a:gd name="connsiteY1709" fmla="*/ 4676714 h 5477157"/>
                <a:gd name="connsiteX1710" fmla="*/ 3582551 w 4173281"/>
                <a:gd name="connsiteY1710" fmla="*/ 4778649 h 5477157"/>
                <a:gd name="connsiteX1711" fmla="*/ 3593256 w 4173281"/>
                <a:gd name="connsiteY1711" fmla="*/ 4765034 h 5477157"/>
                <a:gd name="connsiteX1712" fmla="*/ 3623517 w 4173281"/>
                <a:gd name="connsiteY1712" fmla="*/ 4750794 h 5477157"/>
                <a:gd name="connsiteX1713" fmla="*/ 3621867 w 4173281"/>
                <a:gd name="connsiteY1713" fmla="*/ 4718315 h 5477157"/>
                <a:gd name="connsiteX1714" fmla="*/ 3670369 w 4173281"/>
                <a:gd name="connsiteY1714" fmla="*/ 4701335 h 5477157"/>
                <a:gd name="connsiteX1715" fmla="*/ 3687350 w 4173281"/>
                <a:gd name="connsiteY1715" fmla="*/ 4749837 h 5477157"/>
                <a:gd name="connsiteX1716" fmla="*/ 3679381 w 4173281"/>
                <a:gd name="connsiteY1716" fmla="*/ 4760402 h 5477157"/>
                <a:gd name="connsiteX1717" fmla="*/ 3705201 w 4173281"/>
                <a:gd name="connsiteY1717" fmla="*/ 4856369 h 5477157"/>
                <a:gd name="connsiteX1718" fmla="*/ 3694983 w 4173281"/>
                <a:gd name="connsiteY1718" fmla="*/ 4871611 h 5477157"/>
                <a:gd name="connsiteX1719" fmla="*/ 3727375 w 4173281"/>
                <a:gd name="connsiteY1719" fmla="*/ 4864160 h 5477157"/>
                <a:gd name="connsiteX1720" fmla="*/ 3724689 w 4173281"/>
                <a:gd name="connsiteY1720" fmla="*/ 4839823 h 5477157"/>
                <a:gd name="connsiteX1721" fmla="*/ 3759333 w 4173281"/>
                <a:gd name="connsiteY1721" fmla="*/ 4827693 h 5477157"/>
                <a:gd name="connsiteX1722" fmla="*/ 3771462 w 4173281"/>
                <a:gd name="connsiteY1722" fmla="*/ 4862337 h 5477157"/>
                <a:gd name="connsiteX1723" fmla="*/ 3760030 w 4173281"/>
                <a:gd name="connsiteY1723" fmla="*/ 4874117 h 5477157"/>
                <a:gd name="connsiteX1724" fmla="*/ 3775273 w 4173281"/>
                <a:gd name="connsiteY1724" fmla="*/ 4884337 h 5477157"/>
                <a:gd name="connsiteX1725" fmla="*/ 3780817 w 4173281"/>
                <a:gd name="connsiteY1725" fmla="*/ 4866841 h 5477157"/>
                <a:gd name="connsiteX1726" fmla="*/ 3782894 w 4173281"/>
                <a:gd name="connsiteY1726" fmla="*/ 4850556 h 5477157"/>
                <a:gd name="connsiteX1727" fmla="*/ 3797788 w 4173281"/>
                <a:gd name="connsiteY1727" fmla="*/ 4837564 h 5477157"/>
                <a:gd name="connsiteX1728" fmla="*/ 3882497 w 4173281"/>
                <a:gd name="connsiteY1728" fmla="*/ 4803805 h 5477157"/>
                <a:gd name="connsiteX1729" fmla="*/ 3905557 w 4173281"/>
                <a:gd name="connsiteY1729" fmla="*/ 4810352 h 5477157"/>
                <a:gd name="connsiteX1730" fmla="*/ 3980324 w 4173281"/>
                <a:gd name="connsiteY1730" fmla="*/ 4900254 h 5477157"/>
                <a:gd name="connsiteX1731" fmla="*/ 3968337 w 4173281"/>
                <a:gd name="connsiteY1731" fmla="*/ 4908138 h 5477157"/>
                <a:gd name="connsiteX1732" fmla="*/ 3961757 w 4173281"/>
                <a:gd name="connsiteY1732" fmla="*/ 4933776 h 5477157"/>
                <a:gd name="connsiteX1733" fmla="*/ 3991300 w 4173281"/>
                <a:gd name="connsiteY1733" fmla="*/ 4920272 h 5477157"/>
                <a:gd name="connsiteX1734" fmla="*/ 3997323 w 4173281"/>
                <a:gd name="connsiteY1734" fmla="*/ 4920695 h 5477157"/>
                <a:gd name="connsiteX1735" fmla="*/ 4153733 w 4173281"/>
                <a:gd name="connsiteY1735" fmla="*/ 5108764 h 5477157"/>
                <a:gd name="connsiteX1736" fmla="*/ 4147819 w 4173281"/>
                <a:gd name="connsiteY1736" fmla="*/ 5109755 h 5477157"/>
                <a:gd name="connsiteX1737" fmla="*/ 4146694 w 4173281"/>
                <a:gd name="connsiteY1737" fmla="*/ 5112092 h 5477157"/>
                <a:gd name="connsiteX1738" fmla="*/ 4146779 w 4173281"/>
                <a:gd name="connsiteY1738" fmla="*/ 5117895 h 5477157"/>
                <a:gd name="connsiteX1739" fmla="*/ 4163506 w 4173281"/>
                <a:gd name="connsiteY1739" fmla="*/ 5226768 h 5477157"/>
                <a:gd name="connsiteX1740" fmla="*/ 4151037 w 4173281"/>
                <a:gd name="connsiteY1740" fmla="*/ 5246689 h 5477157"/>
                <a:gd name="connsiteX1741" fmla="*/ 4144456 w 4173281"/>
                <a:gd name="connsiteY1741" fmla="*/ 5272327 h 5477157"/>
                <a:gd name="connsiteX1742" fmla="*/ 4043987 w 4173281"/>
                <a:gd name="connsiteY1742" fmla="*/ 5307502 h 5477157"/>
                <a:gd name="connsiteX1743" fmla="*/ 4003708 w 4173281"/>
                <a:gd name="connsiteY1743" fmla="*/ 5253546 h 5477157"/>
                <a:gd name="connsiteX1744" fmla="*/ 3974947 w 4173281"/>
                <a:gd name="connsiteY1744" fmla="*/ 5193613 h 5477157"/>
                <a:gd name="connsiteX1745" fmla="*/ 3970269 w 4173281"/>
                <a:gd name="connsiteY1745" fmla="*/ 5191362 h 5477157"/>
                <a:gd name="connsiteX1746" fmla="*/ 3950261 w 4173281"/>
                <a:gd name="connsiteY1746" fmla="*/ 5173087 h 5477157"/>
                <a:gd name="connsiteX1747" fmla="*/ 3917264 w 4173281"/>
                <a:gd name="connsiteY1747" fmla="*/ 5181115 h 5477157"/>
                <a:gd name="connsiteX1748" fmla="*/ 3971528 w 4173281"/>
                <a:gd name="connsiteY1748" fmla="*/ 5246363 h 5477157"/>
                <a:gd name="connsiteX1749" fmla="*/ 3965614 w 4173281"/>
                <a:gd name="connsiteY1749" fmla="*/ 5247354 h 5477157"/>
                <a:gd name="connsiteX1750" fmla="*/ 3964489 w 4173281"/>
                <a:gd name="connsiteY1750" fmla="*/ 5249691 h 5477157"/>
                <a:gd name="connsiteX1751" fmla="*/ 3964574 w 4173281"/>
                <a:gd name="connsiteY1751" fmla="*/ 5255494 h 5477157"/>
                <a:gd name="connsiteX1752" fmla="*/ 3981301 w 4173281"/>
                <a:gd name="connsiteY1752" fmla="*/ 5364367 h 5477157"/>
                <a:gd name="connsiteX1753" fmla="*/ 3968832 w 4173281"/>
                <a:gd name="connsiteY1753" fmla="*/ 5384288 h 5477157"/>
                <a:gd name="connsiteX1754" fmla="*/ 3962251 w 4173281"/>
                <a:gd name="connsiteY1754" fmla="*/ 5409926 h 5477157"/>
                <a:gd name="connsiteX1755" fmla="*/ 3890733 w 4173281"/>
                <a:gd name="connsiteY1755" fmla="*/ 5452466 h 5477157"/>
                <a:gd name="connsiteX1756" fmla="*/ 3870615 w 4173281"/>
                <a:gd name="connsiteY1756" fmla="*/ 5447348 h 5477157"/>
                <a:gd name="connsiteX1757" fmla="*/ 3865810 w 4173281"/>
                <a:gd name="connsiteY1757" fmla="*/ 5454712 h 5477157"/>
                <a:gd name="connsiteX1758" fmla="*/ 3784375 w 4173281"/>
                <a:gd name="connsiteY1758" fmla="*/ 5471822 h 5477157"/>
                <a:gd name="connsiteX1759" fmla="*/ 3740413 w 4173281"/>
                <a:gd name="connsiteY1759" fmla="*/ 5420823 h 5477157"/>
                <a:gd name="connsiteX1760" fmla="*/ 3707522 w 4173281"/>
                <a:gd name="connsiteY1760" fmla="*/ 5363053 h 5477157"/>
                <a:gd name="connsiteX1761" fmla="*/ 3702698 w 4173281"/>
                <a:gd name="connsiteY1761" fmla="*/ 5361135 h 5477157"/>
                <a:gd name="connsiteX1762" fmla="*/ 3681458 w 4173281"/>
                <a:gd name="connsiteY1762" fmla="*/ 5344307 h 5477157"/>
                <a:gd name="connsiteX1763" fmla="*/ 3592304 w 4173281"/>
                <a:gd name="connsiteY1763" fmla="*/ 5350755 h 5477157"/>
                <a:gd name="connsiteX1764" fmla="*/ 3585071 w 4173281"/>
                <a:gd name="connsiteY1764" fmla="*/ 5347879 h 5477157"/>
                <a:gd name="connsiteX1765" fmla="*/ 3581727 w 4173281"/>
                <a:gd name="connsiteY1765" fmla="*/ 5363308 h 5477157"/>
                <a:gd name="connsiteX1766" fmla="*/ 3527792 w 4173281"/>
                <a:gd name="connsiteY1766" fmla="*/ 5386552 h 5477157"/>
                <a:gd name="connsiteX1767" fmla="*/ 3504549 w 4173281"/>
                <a:gd name="connsiteY1767" fmla="*/ 5332618 h 5477157"/>
                <a:gd name="connsiteX1768" fmla="*/ 3539683 w 4173281"/>
                <a:gd name="connsiteY1768" fmla="*/ 5307484 h 5477157"/>
                <a:gd name="connsiteX1769" fmla="*/ 3532743 w 4173281"/>
                <a:gd name="connsiteY1769" fmla="*/ 5212549 h 5477157"/>
                <a:gd name="connsiteX1770" fmla="*/ 3567353 w 4173281"/>
                <a:gd name="connsiteY1770" fmla="*/ 5167657 h 5477157"/>
                <a:gd name="connsiteX1771" fmla="*/ 3554864 w 4173281"/>
                <a:gd name="connsiteY1771" fmla="*/ 5164950 h 5477157"/>
                <a:gd name="connsiteX1772" fmla="*/ 3551336 w 4173281"/>
                <a:gd name="connsiteY1772" fmla="*/ 5180442 h 5477157"/>
                <a:gd name="connsiteX1773" fmla="*/ 3471657 w 4173281"/>
                <a:gd name="connsiteY1773" fmla="*/ 5208338 h 5477157"/>
                <a:gd name="connsiteX1774" fmla="*/ 3457652 w 4173281"/>
                <a:gd name="connsiteY1774" fmla="*/ 5197568 h 5477157"/>
                <a:gd name="connsiteX1775" fmla="*/ 3459711 w 4173281"/>
                <a:gd name="connsiteY1775" fmla="*/ 5206553 h 5477157"/>
                <a:gd name="connsiteX1776" fmla="*/ 3456142 w 4173281"/>
                <a:gd name="connsiteY1776" fmla="*/ 5229574 h 5477157"/>
                <a:gd name="connsiteX1777" fmla="*/ 3378614 w 4173281"/>
                <a:gd name="connsiteY1777" fmla="*/ 5262987 h 5477157"/>
                <a:gd name="connsiteX1778" fmla="*/ 3345199 w 4173281"/>
                <a:gd name="connsiteY1778" fmla="*/ 5185457 h 5477157"/>
                <a:gd name="connsiteX1779" fmla="*/ 3389953 w 4173281"/>
                <a:gd name="connsiteY1779" fmla="*/ 5150182 h 5477157"/>
                <a:gd name="connsiteX1780" fmla="*/ 3382248 w 4173281"/>
                <a:gd name="connsiteY1780" fmla="*/ 5124774 h 5477157"/>
                <a:gd name="connsiteX1781" fmla="*/ 3384800 w 4173281"/>
                <a:gd name="connsiteY1781" fmla="*/ 5107200 h 5477157"/>
                <a:gd name="connsiteX1782" fmla="*/ 3381584 w 4173281"/>
                <a:gd name="connsiteY1782" fmla="*/ 5111482 h 5477157"/>
                <a:gd name="connsiteX1783" fmla="*/ 3339363 w 4173281"/>
                <a:gd name="connsiteY1783" fmla="*/ 5132804 h 5477157"/>
                <a:gd name="connsiteX1784" fmla="*/ 3331801 w 4173281"/>
                <a:gd name="connsiteY1784" fmla="*/ 5134649 h 5477157"/>
                <a:gd name="connsiteX1785" fmla="*/ 3338012 w 4173281"/>
                <a:gd name="connsiteY1785" fmla="*/ 5149163 h 5477157"/>
                <a:gd name="connsiteX1786" fmla="*/ 3307510 w 4173281"/>
                <a:gd name="connsiteY1786" fmla="*/ 5199351 h 5477157"/>
                <a:gd name="connsiteX1787" fmla="*/ 3257322 w 4173281"/>
                <a:gd name="connsiteY1787" fmla="*/ 5168848 h 5477157"/>
                <a:gd name="connsiteX1788" fmla="*/ 3258569 w 4173281"/>
                <a:gd name="connsiteY1788" fmla="*/ 5151854 h 5477157"/>
                <a:gd name="connsiteX1789" fmla="*/ 3227050 w 4173281"/>
                <a:gd name="connsiteY1789" fmla="*/ 5152440 h 5477157"/>
                <a:gd name="connsiteX1790" fmla="*/ 3195089 w 4173281"/>
                <a:gd name="connsiteY1790" fmla="*/ 5078281 h 5477157"/>
                <a:gd name="connsiteX1791" fmla="*/ 3207462 w 4173281"/>
                <a:gd name="connsiteY1791" fmla="*/ 5059459 h 5477157"/>
                <a:gd name="connsiteX1792" fmla="*/ 3211728 w 4173281"/>
                <a:gd name="connsiteY1792" fmla="*/ 5056565 h 5477157"/>
                <a:gd name="connsiteX1793" fmla="*/ 3210759 w 4173281"/>
                <a:gd name="connsiteY1793" fmla="*/ 5054641 h 5477157"/>
                <a:gd name="connsiteX1794" fmla="*/ 3212970 w 4173281"/>
                <a:gd name="connsiteY1794" fmla="*/ 4997999 h 5477157"/>
                <a:gd name="connsiteX1795" fmla="*/ 3198456 w 4173281"/>
                <a:gd name="connsiteY1795" fmla="*/ 5004210 h 5477157"/>
                <a:gd name="connsiteX1796" fmla="*/ 3149993 w 4173281"/>
                <a:gd name="connsiteY1796" fmla="*/ 5002677 h 5477157"/>
                <a:gd name="connsiteX1797" fmla="*/ 3151838 w 4173281"/>
                <a:gd name="connsiteY1797" fmla="*/ 5010240 h 5477157"/>
                <a:gd name="connsiteX1798" fmla="*/ 3130685 w 4173281"/>
                <a:gd name="connsiteY1798" fmla="*/ 5076849 h 5477157"/>
                <a:gd name="connsiteX1799" fmla="*/ 3158178 w 4173281"/>
                <a:gd name="connsiteY1799" fmla="*/ 5112888 h 5477157"/>
                <a:gd name="connsiteX1800" fmla="*/ 3159310 w 4173281"/>
                <a:gd name="connsiteY1800" fmla="*/ 5136864 h 5477157"/>
                <a:gd name="connsiteX1801" fmla="*/ 3158743 w 4173281"/>
                <a:gd name="connsiteY1801" fmla="*/ 5138428 h 5477157"/>
                <a:gd name="connsiteX1802" fmla="*/ 3175530 w 4173281"/>
                <a:gd name="connsiteY1802" fmla="*/ 5134831 h 5477157"/>
                <a:gd name="connsiteX1803" fmla="*/ 3258586 w 4173281"/>
                <a:gd name="connsiteY1803" fmla="*/ 5217887 h 5477157"/>
                <a:gd name="connsiteX1804" fmla="*/ 3178127 w 4173281"/>
                <a:gd name="connsiteY1804" fmla="*/ 5300943 h 5477157"/>
                <a:gd name="connsiteX1805" fmla="*/ 3204082 w 4173281"/>
                <a:gd name="connsiteY1805" fmla="*/ 5345065 h 5477157"/>
                <a:gd name="connsiteX1806" fmla="*/ 3149575 w 4173281"/>
                <a:gd name="connsiteY1806" fmla="*/ 5399572 h 5477157"/>
                <a:gd name="connsiteX1807" fmla="*/ 3097665 w 4173281"/>
                <a:gd name="connsiteY1807" fmla="*/ 5360638 h 5477157"/>
                <a:gd name="connsiteX1808" fmla="*/ 3095071 w 4173281"/>
                <a:gd name="connsiteY1808" fmla="*/ 5347662 h 5477157"/>
                <a:gd name="connsiteX1809" fmla="*/ 3097665 w 4173281"/>
                <a:gd name="connsiteY1809" fmla="*/ 5337280 h 5477157"/>
                <a:gd name="connsiteX1810" fmla="*/ 3102856 w 4173281"/>
                <a:gd name="connsiteY1810" fmla="*/ 5321707 h 5477157"/>
                <a:gd name="connsiteX1811" fmla="*/ 3100262 w 4173281"/>
                <a:gd name="connsiteY1811" fmla="*/ 5321707 h 5477157"/>
                <a:gd name="connsiteX1812" fmla="*/ 3037970 w 4173281"/>
                <a:gd name="connsiteY1812" fmla="*/ 5373617 h 5477157"/>
                <a:gd name="connsiteX1813" fmla="*/ 2973081 w 4173281"/>
                <a:gd name="connsiteY1813" fmla="*/ 5308728 h 5477157"/>
                <a:gd name="connsiteX1814" fmla="*/ 2973081 w 4173281"/>
                <a:gd name="connsiteY1814" fmla="*/ 5300943 h 5477157"/>
                <a:gd name="connsiteX1815" fmla="*/ 2947126 w 4173281"/>
                <a:gd name="connsiteY1815" fmla="*/ 5272391 h 5477157"/>
                <a:gd name="connsiteX1816" fmla="*/ 2897813 w 4173281"/>
                <a:gd name="connsiteY1816" fmla="*/ 5215290 h 5477157"/>
                <a:gd name="connsiteX1817" fmla="*/ 2908943 w 4173281"/>
                <a:gd name="connsiteY1817" fmla="*/ 5181607 h 5477157"/>
                <a:gd name="connsiteX1818" fmla="*/ 2893565 w 4173281"/>
                <a:gd name="connsiteY1818" fmla="*/ 5180658 h 5477157"/>
                <a:gd name="connsiteX1819" fmla="*/ 2867385 w 4173281"/>
                <a:gd name="connsiteY1819" fmla="*/ 5161122 h 5477157"/>
                <a:gd name="connsiteX1820" fmla="*/ 2858674 w 4173281"/>
                <a:gd name="connsiteY1820" fmla="*/ 5142730 h 5477157"/>
                <a:gd name="connsiteX1821" fmla="*/ 2852411 w 4173281"/>
                <a:gd name="connsiteY1821" fmla="*/ 5158419 h 5477157"/>
                <a:gd name="connsiteX1822" fmla="*/ 2846657 w 4173281"/>
                <a:gd name="connsiteY1822" fmla="*/ 5204852 h 5477157"/>
                <a:gd name="connsiteX1823" fmla="*/ 2788088 w 4173281"/>
                <a:gd name="connsiteY1823" fmla="*/ 5209199 h 5477157"/>
                <a:gd name="connsiteX1824" fmla="*/ 2783742 w 4173281"/>
                <a:gd name="connsiteY1824" fmla="*/ 5150630 h 5477157"/>
                <a:gd name="connsiteX1825" fmla="*/ 2795875 w 4173281"/>
                <a:gd name="connsiteY1825" fmla="*/ 5140529 h 5477157"/>
                <a:gd name="connsiteX1826" fmla="*/ 2803260 w 4173281"/>
                <a:gd name="connsiteY1826" fmla="*/ 5116058 h 5477157"/>
                <a:gd name="connsiteX1827" fmla="*/ 2813699 w 4173281"/>
                <a:gd name="connsiteY1827" fmla="*/ 5107920 h 5477157"/>
                <a:gd name="connsiteX1828" fmla="*/ 2805292 w 4173281"/>
                <a:gd name="connsiteY1828" fmla="*/ 5093821 h 5477157"/>
                <a:gd name="connsiteX1829" fmla="*/ 2783600 w 4173281"/>
                <a:gd name="connsiteY1829" fmla="*/ 5099114 h 5477157"/>
                <a:gd name="connsiteX1830" fmla="*/ 2755240 w 4173281"/>
                <a:gd name="connsiteY1830" fmla="*/ 5110648 h 5477157"/>
                <a:gd name="connsiteX1831" fmla="*/ 2754207 w 4173281"/>
                <a:gd name="connsiteY1831" fmla="*/ 5110316 h 5477157"/>
                <a:gd name="connsiteX1832" fmla="*/ 2753966 w 4173281"/>
                <a:gd name="connsiteY1832" fmla="*/ 5114164 h 5477157"/>
                <a:gd name="connsiteX1833" fmla="*/ 2746428 w 4173281"/>
                <a:gd name="connsiteY1833" fmla="*/ 5136424 h 5477157"/>
                <a:gd name="connsiteX1834" fmla="*/ 2745937 w 4173281"/>
                <a:gd name="connsiteY1834" fmla="*/ 5162888 h 5477157"/>
                <a:gd name="connsiteX1835" fmla="*/ 2686157 w 4173281"/>
                <a:gd name="connsiteY1835" fmla="*/ 5220775 h 5477157"/>
                <a:gd name="connsiteX1836" fmla="*/ 2661016 w 4173281"/>
                <a:gd name="connsiteY1836" fmla="*/ 5220363 h 5477157"/>
                <a:gd name="connsiteX1837" fmla="*/ 2653735 w 4173281"/>
                <a:gd name="connsiteY1837" fmla="*/ 5233893 h 5477157"/>
                <a:gd name="connsiteX1838" fmla="*/ 2600457 w 4173281"/>
                <a:gd name="connsiteY1838" fmla="*/ 5259929 h 5477157"/>
                <a:gd name="connsiteX1839" fmla="*/ 2608322 w 4173281"/>
                <a:gd name="connsiteY1839" fmla="*/ 5266707 h 5477157"/>
                <a:gd name="connsiteX1840" fmla="*/ 2614298 w 4173281"/>
                <a:gd name="connsiteY1840" fmla="*/ 5347239 h 5477157"/>
                <a:gd name="connsiteX1841" fmla="*/ 2533766 w 4173281"/>
                <a:gd name="connsiteY1841" fmla="*/ 5353215 h 5477157"/>
                <a:gd name="connsiteX1842" fmla="*/ 2527790 w 4173281"/>
                <a:gd name="connsiteY1842" fmla="*/ 5272683 h 5477157"/>
                <a:gd name="connsiteX1843" fmla="*/ 2561344 w 4173281"/>
                <a:gd name="connsiteY1843" fmla="*/ 5253630 h 5477157"/>
                <a:gd name="connsiteX1844" fmla="*/ 2541952 w 4173281"/>
                <a:gd name="connsiteY1844" fmla="*/ 5240347 h 5477157"/>
                <a:gd name="connsiteX1845" fmla="*/ 2516795 w 4173281"/>
                <a:gd name="connsiteY1845" fmla="*/ 5174119 h 5477157"/>
                <a:gd name="connsiteX1846" fmla="*/ 2510289 w 4173281"/>
                <a:gd name="connsiteY1846" fmla="*/ 5185647 h 5477157"/>
                <a:gd name="connsiteX1847" fmla="*/ 2460400 w 4173281"/>
                <a:gd name="connsiteY1847" fmla="*/ 5207750 h 5477157"/>
                <a:gd name="connsiteX1848" fmla="*/ 2449833 w 4173281"/>
                <a:gd name="connsiteY1848" fmla="*/ 5263747 h 5477157"/>
                <a:gd name="connsiteX1849" fmla="*/ 2365640 w 4173281"/>
                <a:gd name="connsiteY1849" fmla="*/ 5269992 h 5477157"/>
                <a:gd name="connsiteX1850" fmla="*/ 2359392 w 4173281"/>
                <a:gd name="connsiteY1850" fmla="*/ 5185802 h 5477157"/>
                <a:gd name="connsiteX1851" fmla="*/ 2378150 w 4173281"/>
                <a:gd name="connsiteY1851" fmla="*/ 5171987 h 5477157"/>
                <a:gd name="connsiteX1852" fmla="*/ 2380231 w 4173281"/>
                <a:gd name="connsiteY1852" fmla="*/ 5171443 h 5477157"/>
                <a:gd name="connsiteX1853" fmla="*/ 2363021 w 4173281"/>
                <a:gd name="connsiteY1853" fmla="*/ 5159616 h 5477157"/>
                <a:gd name="connsiteX1854" fmla="*/ 2357621 w 4173281"/>
                <a:gd name="connsiteY1854" fmla="*/ 5128206 h 5477157"/>
                <a:gd name="connsiteX1855" fmla="*/ 2388224 w 4173281"/>
                <a:gd name="connsiteY1855" fmla="*/ 5097717 h 5477157"/>
                <a:gd name="connsiteX1856" fmla="*/ 2375666 w 4173281"/>
                <a:gd name="connsiteY1856" fmla="*/ 5072429 h 5477157"/>
                <a:gd name="connsiteX1857" fmla="*/ 2372935 w 4173281"/>
                <a:gd name="connsiteY1857" fmla="*/ 5070695 h 5477157"/>
                <a:gd name="connsiteX1858" fmla="*/ 2362832 w 4173281"/>
                <a:gd name="connsiteY1858" fmla="*/ 5058563 h 5477157"/>
                <a:gd name="connsiteX1859" fmla="*/ 2339046 w 4173281"/>
                <a:gd name="connsiteY1859" fmla="*/ 5110016 h 5477157"/>
                <a:gd name="connsiteX1860" fmla="*/ 2251671 w 4173281"/>
                <a:gd name="connsiteY1860" fmla="*/ 5147786 h 5477157"/>
                <a:gd name="connsiteX1861" fmla="*/ 2245645 w 4173281"/>
                <a:gd name="connsiteY1861" fmla="*/ 5190562 h 5477157"/>
                <a:gd name="connsiteX1862" fmla="*/ 2187076 w 4173281"/>
                <a:gd name="connsiteY1862" fmla="*/ 5194909 h 5477157"/>
                <a:gd name="connsiteX1863" fmla="*/ 2182730 w 4173281"/>
                <a:gd name="connsiteY1863" fmla="*/ 5136340 h 5477157"/>
                <a:gd name="connsiteX1864" fmla="*/ 2194861 w 4173281"/>
                <a:gd name="connsiteY1864" fmla="*/ 5126237 h 5477157"/>
                <a:gd name="connsiteX1865" fmla="*/ 2188965 w 4173281"/>
                <a:gd name="connsiteY1865" fmla="*/ 5121155 h 5477157"/>
                <a:gd name="connsiteX1866" fmla="*/ 2153433 w 4173281"/>
                <a:gd name="connsiteY1866" fmla="*/ 5039134 h 5477157"/>
                <a:gd name="connsiteX1867" fmla="*/ 2128688 w 4173281"/>
                <a:gd name="connsiteY1867" fmla="*/ 5028089 h 5477157"/>
                <a:gd name="connsiteX1868" fmla="*/ 2124756 w 4173281"/>
                <a:gd name="connsiteY1868" fmla="*/ 5024700 h 5477157"/>
                <a:gd name="connsiteX1869" fmla="*/ 2058323 w 4173281"/>
                <a:gd name="connsiteY1869" fmla="*/ 5022268 h 5477157"/>
                <a:gd name="connsiteX1870" fmla="*/ 1992771 w 4173281"/>
                <a:gd name="connsiteY1870" fmla="*/ 5006890 h 5477157"/>
                <a:gd name="connsiteX1871" fmla="*/ 1966869 w 4173281"/>
                <a:gd name="connsiteY1871" fmla="*/ 4955441 h 5477157"/>
                <a:gd name="connsiteX1872" fmla="*/ 1968335 w 4173281"/>
                <a:gd name="connsiteY1872" fmla="*/ 4943061 h 5477157"/>
                <a:gd name="connsiteX1873" fmla="*/ 1936241 w 4173281"/>
                <a:gd name="connsiteY1873" fmla="*/ 4949616 h 5477157"/>
                <a:gd name="connsiteX1874" fmla="*/ 1881738 w 4173281"/>
                <a:gd name="connsiteY1874" fmla="*/ 4934042 h 5477157"/>
                <a:gd name="connsiteX1875" fmla="*/ 1847994 w 4173281"/>
                <a:gd name="connsiteY1875" fmla="*/ 4939234 h 5477157"/>
                <a:gd name="connsiteX1876" fmla="*/ 1816849 w 4173281"/>
                <a:gd name="connsiteY1876" fmla="*/ 4934042 h 5477157"/>
                <a:gd name="connsiteX1877" fmla="*/ 1764938 w 4173281"/>
                <a:gd name="connsiteY1877" fmla="*/ 4962595 h 5477157"/>
                <a:gd name="connsiteX1878" fmla="*/ 1757153 w 4173281"/>
                <a:gd name="connsiteY1878" fmla="*/ 4962595 h 5477157"/>
                <a:gd name="connsiteX1879" fmla="*/ 1741581 w 4173281"/>
                <a:gd name="connsiteY1879" fmla="*/ 4978167 h 5477157"/>
                <a:gd name="connsiteX1880" fmla="*/ 1689671 w 4173281"/>
                <a:gd name="connsiteY1880" fmla="*/ 5027481 h 5477157"/>
                <a:gd name="connsiteX1881" fmla="*/ 1663716 w 4173281"/>
                <a:gd name="connsiteY1881" fmla="*/ 5032672 h 5477157"/>
                <a:gd name="connsiteX1882" fmla="*/ 1629972 w 4173281"/>
                <a:gd name="connsiteY1882" fmla="*/ 5022290 h 5477157"/>
                <a:gd name="connsiteX1883" fmla="*/ 1606615 w 4173281"/>
                <a:gd name="connsiteY1883" fmla="*/ 5037863 h 5477157"/>
                <a:gd name="connsiteX1884" fmla="*/ 1583254 w 4173281"/>
                <a:gd name="connsiteY1884" fmla="*/ 5022290 h 5477157"/>
                <a:gd name="connsiteX1885" fmla="*/ 1572872 w 4173281"/>
                <a:gd name="connsiteY1885" fmla="*/ 5017098 h 5477157"/>
                <a:gd name="connsiteX1886" fmla="*/ 1562490 w 4173281"/>
                <a:gd name="connsiteY1886" fmla="*/ 5022290 h 5477157"/>
                <a:gd name="connsiteX1887" fmla="*/ 1546916 w 4173281"/>
                <a:gd name="connsiteY1887" fmla="*/ 5006717 h 5477157"/>
                <a:gd name="connsiteX1888" fmla="*/ 1557299 w 4173281"/>
                <a:gd name="connsiteY1888" fmla="*/ 4993741 h 5477157"/>
                <a:gd name="connsiteX1889" fmla="*/ 1554705 w 4173281"/>
                <a:gd name="connsiteY1889" fmla="*/ 4980762 h 5477157"/>
                <a:gd name="connsiteX1890" fmla="*/ 1554705 w 4173281"/>
                <a:gd name="connsiteY1890" fmla="*/ 4972977 h 5477157"/>
                <a:gd name="connsiteX1891" fmla="*/ 1471649 w 4173281"/>
                <a:gd name="connsiteY1891" fmla="*/ 5014504 h 5477157"/>
                <a:gd name="connsiteX1892" fmla="*/ 1378210 w 4173281"/>
                <a:gd name="connsiteY1892" fmla="*/ 4913279 h 5477157"/>
                <a:gd name="connsiteX1893" fmla="*/ 1411950 w 4173281"/>
                <a:gd name="connsiteY1893" fmla="*/ 4843201 h 5477157"/>
                <a:gd name="connsiteX1894" fmla="*/ 1409356 w 4173281"/>
                <a:gd name="connsiteY1894" fmla="*/ 4835414 h 5477157"/>
                <a:gd name="connsiteX1895" fmla="*/ 1430121 w 4173281"/>
                <a:gd name="connsiteY1895" fmla="*/ 4812055 h 5477157"/>
                <a:gd name="connsiteX1896" fmla="*/ 1424930 w 4173281"/>
                <a:gd name="connsiteY1896" fmla="*/ 4791291 h 5477157"/>
                <a:gd name="connsiteX1897" fmla="*/ 1424930 w 4173281"/>
                <a:gd name="connsiteY1897" fmla="*/ 4788695 h 5477157"/>
                <a:gd name="connsiteX1898" fmla="*/ 1422333 w 4173281"/>
                <a:gd name="connsiteY1898" fmla="*/ 4773122 h 5477157"/>
                <a:gd name="connsiteX1899" fmla="*/ 1495006 w 4173281"/>
                <a:gd name="connsiteY1899" fmla="*/ 4700448 h 5477157"/>
                <a:gd name="connsiteX1900" fmla="*/ 1567681 w 4173281"/>
                <a:gd name="connsiteY1900" fmla="*/ 4773122 h 5477157"/>
                <a:gd name="connsiteX1901" fmla="*/ 1562490 w 4173281"/>
                <a:gd name="connsiteY1901" fmla="*/ 4796483 h 5477157"/>
                <a:gd name="connsiteX1902" fmla="*/ 1575468 w 4173281"/>
                <a:gd name="connsiteY1902" fmla="*/ 4793885 h 5477157"/>
                <a:gd name="connsiteX1903" fmla="*/ 1658525 w 4173281"/>
                <a:gd name="connsiteY1903" fmla="*/ 4713427 h 5477157"/>
                <a:gd name="connsiteX1904" fmla="*/ 1728602 w 4173281"/>
                <a:gd name="connsiteY1904" fmla="*/ 4752358 h 5477157"/>
                <a:gd name="connsiteX1905" fmla="*/ 1754557 w 4173281"/>
                <a:gd name="connsiteY1905" fmla="*/ 4741975 h 5477157"/>
                <a:gd name="connsiteX1906" fmla="*/ 1793491 w 4173281"/>
                <a:gd name="connsiteY1906" fmla="*/ 4780910 h 5477157"/>
                <a:gd name="connsiteX1907" fmla="*/ 1790894 w 4173281"/>
                <a:gd name="connsiteY1907" fmla="*/ 4796483 h 5477157"/>
                <a:gd name="connsiteX1908" fmla="*/ 1793491 w 4173281"/>
                <a:gd name="connsiteY1908" fmla="*/ 4793885 h 5477157"/>
                <a:gd name="connsiteX1909" fmla="*/ 1845400 w 4173281"/>
                <a:gd name="connsiteY1909" fmla="*/ 4752358 h 5477157"/>
                <a:gd name="connsiteX1910" fmla="*/ 1881738 w 4173281"/>
                <a:gd name="connsiteY1910" fmla="*/ 4767930 h 5477157"/>
                <a:gd name="connsiteX1911" fmla="*/ 1920669 w 4173281"/>
                <a:gd name="connsiteY1911" fmla="*/ 4754955 h 5477157"/>
                <a:gd name="connsiteX1912" fmla="*/ 1915478 w 4173281"/>
                <a:gd name="connsiteY1912" fmla="*/ 4731594 h 5477157"/>
                <a:gd name="connsiteX1913" fmla="*/ 1938839 w 4173281"/>
                <a:gd name="connsiteY1913" fmla="*/ 4692663 h 5477157"/>
                <a:gd name="connsiteX1914" fmla="*/ 1936241 w 4173281"/>
                <a:gd name="connsiteY1914" fmla="*/ 4679684 h 5477157"/>
                <a:gd name="connsiteX1915" fmla="*/ 1936241 w 4173281"/>
                <a:gd name="connsiteY1915" fmla="*/ 4669302 h 5477157"/>
                <a:gd name="connsiteX1916" fmla="*/ 1933647 w 4173281"/>
                <a:gd name="connsiteY1916" fmla="*/ 4669302 h 5477157"/>
                <a:gd name="connsiteX1917" fmla="*/ 1912884 w 4173281"/>
                <a:gd name="connsiteY1917" fmla="*/ 4648538 h 5477157"/>
                <a:gd name="connsiteX1918" fmla="*/ 1933647 w 4173281"/>
                <a:gd name="connsiteY1918" fmla="*/ 4627773 h 5477157"/>
                <a:gd name="connsiteX1919" fmla="*/ 1954411 w 4173281"/>
                <a:gd name="connsiteY1919" fmla="*/ 4643347 h 5477157"/>
                <a:gd name="connsiteX1920" fmla="*/ 1959603 w 4173281"/>
                <a:gd name="connsiteY1920" fmla="*/ 4640753 h 5477157"/>
                <a:gd name="connsiteX1921" fmla="*/ 1959603 w 4173281"/>
                <a:gd name="connsiteY1921" fmla="*/ 4635562 h 5477157"/>
                <a:gd name="connsiteX1922" fmla="*/ 1975175 w 4173281"/>
                <a:gd name="connsiteY1922" fmla="*/ 4619988 h 5477157"/>
                <a:gd name="connsiteX1923" fmla="*/ 1977770 w 4173281"/>
                <a:gd name="connsiteY1923" fmla="*/ 4619988 h 5477157"/>
                <a:gd name="connsiteX1924" fmla="*/ 2034871 w 4173281"/>
                <a:gd name="connsiteY1924" fmla="*/ 4575863 h 5477157"/>
                <a:gd name="connsiteX1925" fmla="*/ 2027086 w 4173281"/>
                <a:gd name="connsiteY1925" fmla="*/ 4557697 h 5477157"/>
                <a:gd name="connsiteX1926" fmla="*/ 1990749 w 4173281"/>
                <a:gd name="connsiteY1926" fmla="*/ 4547315 h 5477157"/>
                <a:gd name="connsiteX1927" fmla="*/ 1990749 w 4173281"/>
                <a:gd name="connsiteY1927" fmla="*/ 4555100 h 5477157"/>
                <a:gd name="connsiteX1928" fmla="*/ 1993343 w 4173281"/>
                <a:gd name="connsiteY1928" fmla="*/ 4562887 h 5477157"/>
                <a:gd name="connsiteX1929" fmla="*/ 1980366 w 4173281"/>
                <a:gd name="connsiteY1929" fmla="*/ 4581055 h 5477157"/>
                <a:gd name="connsiteX1930" fmla="*/ 1897310 w 4173281"/>
                <a:gd name="connsiteY1930" fmla="*/ 4630371 h 5477157"/>
                <a:gd name="connsiteX1931" fmla="*/ 1894714 w 4173281"/>
                <a:gd name="connsiteY1931" fmla="*/ 4630371 h 5477157"/>
                <a:gd name="connsiteX1932" fmla="*/ 1884332 w 4173281"/>
                <a:gd name="connsiteY1932" fmla="*/ 4632965 h 5477157"/>
                <a:gd name="connsiteX1933" fmla="*/ 1866164 w 4173281"/>
                <a:gd name="connsiteY1933" fmla="*/ 4625179 h 5477157"/>
                <a:gd name="connsiteX1934" fmla="*/ 1845400 w 4173281"/>
                <a:gd name="connsiteY1934" fmla="*/ 4617392 h 5477157"/>
                <a:gd name="connsiteX1935" fmla="*/ 1847994 w 4173281"/>
                <a:gd name="connsiteY1935" fmla="*/ 4627773 h 5477157"/>
                <a:gd name="connsiteX1936" fmla="*/ 1835019 w 4173281"/>
                <a:gd name="connsiteY1936" fmla="*/ 4651134 h 5477157"/>
                <a:gd name="connsiteX1937" fmla="*/ 1858678 w 4173281"/>
                <a:gd name="connsiteY1937" fmla="*/ 4666044 h 5477157"/>
                <a:gd name="connsiteX1938" fmla="*/ 1863243 w 4173281"/>
                <a:gd name="connsiteY1938" fmla="*/ 4656000 h 5477157"/>
                <a:gd name="connsiteX1939" fmla="*/ 1873950 w 4173281"/>
                <a:gd name="connsiteY1939" fmla="*/ 4651134 h 5477157"/>
                <a:gd name="connsiteX1940" fmla="*/ 1889523 w 4173281"/>
                <a:gd name="connsiteY1940" fmla="*/ 4666707 h 5477157"/>
                <a:gd name="connsiteX1941" fmla="*/ 1873950 w 4173281"/>
                <a:gd name="connsiteY1941" fmla="*/ 4682280 h 5477157"/>
                <a:gd name="connsiteX1942" fmla="*/ 1863243 w 4173281"/>
                <a:gd name="connsiteY1942" fmla="*/ 4677413 h 5477157"/>
                <a:gd name="connsiteX1943" fmla="*/ 1861761 w 4173281"/>
                <a:gd name="connsiteY1943" fmla="*/ 4674153 h 5477157"/>
                <a:gd name="connsiteX1944" fmla="*/ 1868759 w 4173281"/>
                <a:gd name="connsiteY1944" fmla="*/ 4692663 h 5477157"/>
                <a:gd name="connsiteX1945" fmla="*/ 1858651 w 4173281"/>
                <a:gd name="connsiteY1945" fmla="*/ 4717524 h 5477157"/>
                <a:gd name="connsiteX1946" fmla="*/ 1866165 w 4173281"/>
                <a:gd name="connsiteY1946" fmla="*/ 4713426 h 5477157"/>
                <a:gd name="connsiteX1947" fmla="*/ 1881738 w 4173281"/>
                <a:gd name="connsiteY1947" fmla="*/ 4728999 h 5477157"/>
                <a:gd name="connsiteX1948" fmla="*/ 1866165 w 4173281"/>
                <a:gd name="connsiteY1948" fmla="*/ 4744572 h 5477157"/>
                <a:gd name="connsiteX1949" fmla="*/ 1850592 w 4173281"/>
                <a:gd name="connsiteY1949" fmla="*/ 4728999 h 5477157"/>
                <a:gd name="connsiteX1950" fmla="*/ 1853295 w 4173281"/>
                <a:gd name="connsiteY1950" fmla="*/ 4723593 h 5477157"/>
                <a:gd name="connsiteX1951" fmla="*/ 1827231 w 4173281"/>
                <a:gd name="connsiteY1951" fmla="*/ 4734190 h 5477157"/>
                <a:gd name="connsiteX1952" fmla="*/ 1785703 w 4173281"/>
                <a:gd name="connsiteY1952" fmla="*/ 4692663 h 5477157"/>
                <a:gd name="connsiteX1953" fmla="*/ 1811658 w 4173281"/>
                <a:gd name="connsiteY1953" fmla="*/ 4653728 h 5477157"/>
                <a:gd name="connsiteX1954" fmla="*/ 1793491 w 4173281"/>
                <a:gd name="connsiteY1954" fmla="*/ 4627773 h 5477157"/>
                <a:gd name="connsiteX1955" fmla="*/ 1822039 w 4173281"/>
                <a:gd name="connsiteY1955" fmla="*/ 4599224 h 5477157"/>
                <a:gd name="connsiteX1956" fmla="*/ 1827231 w 4173281"/>
                <a:gd name="connsiteY1956" fmla="*/ 4599224 h 5477157"/>
                <a:gd name="connsiteX1957" fmla="*/ 1803873 w 4173281"/>
                <a:gd name="connsiteY1957" fmla="*/ 4557697 h 5477157"/>
                <a:gd name="connsiteX1958" fmla="*/ 1777918 w 4173281"/>
                <a:gd name="connsiteY1958" fmla="*/ 4568078 h 5477157"/>
                <a:gd name="connsiteX1959" fmla="*/ 1744175 w 4173281"/>
                <a:gd name="connsiteY1959" fmla="*/ 4547315 h 5477157"/>
                <a:gd name="connsiteX1960" fmla="*/ 1728602 w 4173281"/>
                <a:gd name="connsiteY1960" fmla="*/ 4549909 h 5477157"/>
                <a:gd name="connsiteX1961" fmla="*/ 1694862 w 4173281"/>
                <a:gd name="connsiteY1961" fmla="*/ 4516168 h 5477157"/>
                <a:gd name="connsiteX1962" fmla="*/ 1697456 w 4173281"/>
                <a:gd name="connsiteY1962" fmla="*/ 4505786 h 5477157"/>
                <a:gd name="connsiteX1963" fmla="*/ 1671501 w 4173281"/>
                <a:gd name="connsiteY1963" fmla="*/ 4516168 h 5477157"/>
                <a:gd name="connsiteX1964" fmla="*/ 1635164 w 4173281"/>
                <a:gd name="connsiteY1964" fmla="*/ 4479831 h 5477157"/>
                <a:gd name="connsiteX1965" fmla="*/ 1640355 w 4173281"/>
                <a:gd name="connsiteY1965" fmla="*/ 4461661 h 5477157"/>
                <a:gd name="connsiteX1966" fmla="*/ 1611806 w 4173281"/>
                <a:gd name="connsiteY1966" fmla="*/ 4435706 h 5477157"/>
                <a:gd name="connsiteX1967" fmla="*/ 1580660 w 4173281"/>
                <a:gd name="connsiteY1967" fmla="*/ 4443495 h 5477157"/>
                <a:gd name="connsiteX1968" fmla="*/ 1575468 w 4173281"/>
                <a:gd name="connsiteY1968" fmla="*/ 4443495 h 5477157"/>
                <a:gd name="connsiteX1969" fmla="*/ 1583254 w 4173281"/>
                <a:gd name="connsiteY1969" fmla="*/ 4464259 h 5477157"/>
                <a:gd name="connsiteX1970" fmla="*/ 1549513 w 4173281"/>
                <a:gd name="connsiteY1970" fmla="*/ 4497999 h 5477157"/>
                <a:gd name="connsiteX1971" fmla="*/ 1515771 w 4173281"/>
                <a:gd name="connsiteY1971" fmla="*/ 4466853 h 5477157"/>
                <a:gd name="connsiteX1972" fmla="*/ 1482031 w 4173281"/>
                <a:gd name="connsiteY1972" fmla="*/ 4430515 h 5477157"/>
                <a:gd name="connsiteX1973" fmla="*/ 1518367 w 4173281"/>
                <a:gd name="connsiteY1973" fmla="*/ 4394179 h 5477157"/>
                <a:gd name="connsiteX1974" fmla="*/ 1520961 w 4173281"/>
                <a:gd name="connsiteY1974" fmla="*/ 4394179 h 5477157"/>
                <a:gd name="connsiteX1975" fmla="*/ 1518367 w 4173281"/>
                <a:gd name="connsiteY1975" fmla="*/ 4378605 h 5477157"/>
                <a:gd name="connsiteX1976" fmla="*/ 1523559 w 4173281"/>
                <a:gd name="connsiteY1976" fmla="*/ 4352650 h 5477157"/>
                <a:gd name="connsiteX1977" fmla="*/ 1489816 w 4173281"/>
                <a:gd name="connsiteY1977" fmla="*/ 4342269 h 5477157"/>
                <a:gd name="connsiteX1978" fmla="*/ 1417142 w 4173281"/>
                <a:gd name="connsiteY1978" fmla="*/ 4407158 h 5477157"/>
                <a:gd name="connsiteX1979" fmla="*/ 1406760 w 4173281"/>
                <a:gd name="connsiteY1979" fmla="*/ 4407158 h 5477157"/>
                <a:gd name="connsiteX1980" fmla="*/ 1393784 w 4173281"/>
                <a:gd name="connsiteY1980" fmla="*/ 4412349 h 5477157"/>
                <a:gd name="connsiteX1981" fmla="*/ 1378210 w 4173281"/>
                <a:gd name="connsiteY1981" fmla="*/ 4396775 h 5477157"/>
                <a:gd name="connsiteX1982" fmla="*/ 1344468 w 4173281"/>
                <a:gd name="connsiteY1982" fmla="*/ 4334484 h 5477157"/>
                <a:gd name="connsiteX1983" fmla="*/ 1347065 w 4173281"/>
                <a:gd name="connsiteY1983" fmla="*/ 4311123 h 5477157"/>
                <a:gd name="connsiteX1984" fmla="*/ 1341874 w 4173281"/>
                <a:gd name="connsiteY1984" fmla="*/ 4303338 h 5477157"/>
                <a:gd name="connsiteX1985" fmla="*/ 1310728 w 4173281"/>
                <a:gd name="connsiteY1985" fmla="*/ 4311123 h 5477157"/>
                <a:gd name="connsiteX1986" fmla="*/ 1300345 w 4173281"/>
                <a:gd name="connsiteY1986" fmla="*/ 4311123 h 5477157"/>
                <a:gd name="connsiteX1987" fmla="*/ 1302939 w 4173281"/>
                <a:gd name="connsiteY1987" fmla="*/ 4321504 h 5477157"/>
                <a:gd name="connsiteX1988" fmla="*/ 1269199 w 4173281"/>
                <a:gd name="connsiteY1988" fmla="*/ 4355248 h 5477157"/>
                <a:gd name="connsiteX1989" fmla="*/ 1235457 w 4173281"/>
                <a:gd name="connsiteY1989" fmla="*/ 4321504 h 5477157"/>
                <a:gd name="connsiteX1990" fmla="*/ 1264009 w 4173281"/>
                <a:gd name="connsiteY1990" fmla="*/ 4287764 h 5477157"/>
                <a:gd name="connsiteX1991" fmla="*/ 1251030 w 4173281"/>
                <a:gd name="connsiteY1991" fmla="*/ 4248831 h 5477157"/>
                <a:gd name="connsiteX1992" fmla="*/ 1256221 w 4173281"/>
                <a:gd name="connsiteY1992" fmla="*/ 4222876 h 5477157"/>
                <a:gd name="connsiteX1993" fmla="*/ 1235457 w 4173281"/>
                <a:gd name="connsiteY1993" fmla="*/ 4196921 h 5477157"/>
                <a:gd name="connsiteX1994" fmla="*/ 1261412 w 4173281"/>
                <a:gd name="connsiteY1994" fmla="*/ 4170966 h 5477157"/>
                <a:gd name="connsiteX1995" fmla="*/ 1287367 w 4173281"/>
                <a:gd name="connsiteY1995" fmla="*/ 4191729 h 5477157"/>
                <a:gd name="connsiteX1996" fmla="*/ 1310728 w 4173281"/>
                <a:gd name="connsiteY1996" fmla="*/ 4186538 h 5477157"/>
                <a:gd name="connsiteX1997" fmla="*/ 1360041 w 4173281"/>
                <a:gd name="connsiteY1997" fmla="*/ 4212493 h 5477157"/>
                <a:gd name="connsiteX1998" fmla="*/ 1417142 w 4173281"/>
                <a:gd name="connsiteY1998" fmla="*/ 4189136 h 5477157"/>
                <a:gd name="connsiteX1999" fmla="*/ 1458670 w 4173281"/>
                <a:gd name="connsiteY1999" fmla="*/ 4199518 h 5477157"/>
                <a:gd name="connsiteX2000" fmla="*/ 1497604 w 4173281"/>
                <a:gd name="connsiteY2000" fmla="*/ 4186538 h 5477157"/>
                <a:gd name="connsiteX2001" fmla="*/ 1505389 w 4173281"/>
                <a:gd name="connsiteY2001" fmla="*/ 4186538 h 5477157"/>
                <a:gd name="connsiteX2002" fmla="*/ 1507986 w 4173281"/>
                <a:gd name="connsiteY2002" fmla="*/ 4181348 h 5477157"/>
                <a:gd name="connsiteX2003" fmla="*/ 1476840 w 4173281"/>
                <a:gd name="connsiteY2003" fmla="*/ 4134628 h 5477157"/>
                <a:gd name="connsiteX2004" fmla="*/ 1526153 w 4173281"/>
                <a:gd name="connsiteY2004" fmla="*/ 4085316 h 5477157"/>
                <a:gd name="connsiteX2005" fmla="*/ 1549513 w 4173281"/>
                <a:gd name="connsiteY2005" fmla="*/ 4090507 h 5477157"/>
                <a:gd name="connsiteX2006" fmla="*/ 1567681 w 4173281"/>
                <a:gd name="connsiteY2006" fmla="*/ 4069742 h 5477157"/>
                <a:gd name="connsiteX2007" fmla="*/ 1606615 w 4173281"/>
                <a:gd name="connsiteY2007" fmla="*/ 4043787 h 5477157"/>
                <a:gd name="connsiteX2008" fmla="*/ 1616997 w 4173281"/>
                <a:gd name="connsiteY2008" fmla="*/ 4046381 h 5477157"/>
                <a:gd name="connsiteX2009" fmla="*/ 1684480 w 4173281"/>
                <a:gd name="connsiteY2009" fmla="*/ 4007451 h 5477157"/>
                <a:gd name="connsiteX2010" fmla="*/ 1718220 w 4173281"/>
                <a:gd name="connsiteY2010" fmla="*/ 4015236 h 5477157"/>
                <a:gd name="connsiteX2011" fmla="*/ 1728602 w 4173281"/>
                <a:gd name="connsiteY2011" fmla="*/ 4012641 h 5477157"/>
                <a:gd name="connsiteX2012" fmla="*/ 1751963 w 4173281"/>
                <a:gd name="connsiteY2012" fmla="*/ 4036000 h 5477157"/>
                <a:gd name="connsiteX2013" fmla="*/ 1749366 w 4173281"/>
                <a:gd name="connsiteY2013" fmla="*/ 4046381 h 5477157"/>
                <a:gd name="connsiteX2014" fmla="*/ 1759748 w 4173281"/>
                <a:gd name="connsiteY2014" fmla="*/ 4082719 h 5477157"/>
                <a:gd name="connsiteX2015" fmla="*/ 1697456 w 4173281"/>
                <a:gd name="connsiteY2015" fmla="*/ 4157989 h 5477157"/>
                <a:gd name="connsiteX2016" fmla="*/ 1700053 w 4173281"/>
                <a:gd name="connsiteY2016" fmla="*/ 4163181 h 5477157"/>
                <a:gd name="connsiteX2017" fmla="*/ 1707838 w 4173281"/>
                <a:gd name="connsiteY2017" fmla="*/ 4160583 h 5477157"/>
                <a:gd name="connsiteX2018" fmla="*/ 1736389 w 4173281"/>
                <a:gd name="connsiteY2018" fmla="*/ 4189136 h 5477157"/>
                <a:gd name="connsiteX2019" fmla="*/ 1733793 w 4173281"/>
                <a:gd name="connsiteY2019" fmla="*/ 4199518 h 5477157"/>
                <a:gd name="connsiteX2020" fmla="*/ 1736389 w 4173281"/>
                <a:gd name="connsiteY2020" fmla="*/ 4199518 h 5477157"/>
                <a:gd name="connsiteX2021" fmla="*/ 1764938 w 4173281"/>
                <a:gd name="connsiteY2021" fmla="*/ 4228067 h 5477157"/>
                <a:gd name="connsiteX2022" fmla="*/ 1736389 w 4173281"/>
                <a:gd name="connsiteY2022" fmla="*/ 4256619 h 5477157"/>
                <a:gd name="connsiteX2023" fmla="*/ 1707838 w 4173281"/>
                <a:gd name="connsiteY2023" fmla="*/ 4228067 h 5477157"/>
                <a:gd name="connsiteX2024" fmla="*/ 1710435 w 4173281"/>
                <a:gd name="connsiteY2024" fmla="*/ 4217685 h 5477157"/>
                <a:gd name="connsiteX2025" fmla="*/ 1707838 w 4173281"/>
                <a:gd name="connsiteY2025" fmla="*/ 4217685 h 5477157"/>
                <a:gd name="connsiteX2026" fmla="*/ 1684480 w 4173281"/>
                <a:gd name="connsiteY2026" fmla="*/ 4204708 h 5477157"/>
                <a:gd name="connsiteX2027" fmla="*/ 1676692 w 4173281"/>
                <a:gd name="connsiteY2027" fmla="*/ 4209899 h 5477157"/>
                <a:gd name="connsiteX2028" fmla="*/ 1679288 w 4173281"/>
                <a:gd name="connsiteY2028" fmla="*/ 4228067 h 5477157"/>
                <a:gd name="connsiteX2029" fmla="*/ 1679288 w 4173281"/>
                <a:gd name="connsiteY2029" fmla="*/ 4238448 h 5477157"/>
                <a:gd name="connsiteX2030" fmla="*/ 1687073 w 4173281"/>
                <a:gd name="connsiteY2030" fmla="*/ 4238448 h 5477157"/>
                <a:gd name="connsiteX2031" fmla="*/ 1723411 w 4173281"/>
                <a:gd name="connsiteY2031" fmla="*/ 4274786 h 5477157"/>
                <a:gd name="connsiteX2032" fmla="*/ 1720817 w 4173281"/>
                <a:gd name="connsiteY2032" fmla="*/ 4285168 h 5477157"/>
                <a:gd name="connsiteX2033" fmla="*/ 1728602 w 4173281"/>
                <a:gd name="connsiteY2033" fmla="*/ 4311123 h 5477157"/>
                <a:gd name="connsiteX2034" fmla="*/ 1775321 w 4173281"/>
                <a:gd name="connsiteY2034" fmla="*/ 4381203 h 5477157"/>
                <a:gd name="connsiteX2035" fmla="*/ 1822039 w 4173281"/>
                <a:gd name="connsiteY2035" fmla="*/ 4443495 h 5477157"/>
                <a:gd name="connsiteX2036" fmla="*/ 1790894 w 4173281"/>
                <a:gd name="connsiteY2036" fmla="*/ 4497999 h 5477157"/>
                <a:gd name="connsiteX2037" fmla="*/ 1814254 w 4173281"/>
                <a:gd name="connsiteY2037" fmla="*/ 4510977 h 5477157"/>
                <a:gd name="connsiteX2038" fmla="*/ 1871355 w 4173281"/>
                <a:gd name="connsiteY2038" fmla="*/ 4451280 h 5477157"/>
                <a:gd name="connsiteX2039" fmla="*/ 1868759 w 4173281"/>
                <a:gd name="connsiteY2039" fmla="*/ 4443495 h 5477157"/>
                <a:gd name="connsiteX2040" fmla="*/ 1829828 w 4173281"/>
                <a:gd name="connsiteY2040" fmla="*/ 4396775 h 5477157"/>
                <a:gd name="connsiteX2041" fmla="*/ 1819445 w 4173281"/>
                <a:gd name="connsiteY2041" fmla="*/ 4383797 h 5477157"/>
                <a:gd name="connsiteX2042" fmla="*/ 1767536 w 4173281"/>
                <a:gd name="connsiteY2042" fmla="*/ 4326695 h 5477157"/>
                <a:gd name="connsiteX2043" fmla="*/ 1788299 w 4173281"/>
                <a:gd name="connsiteY2043" fmla="*/ 4282574 h 5477157"/>
                <a:gd name="connsiteX2044" fmla="*/ 1783109 w 4173281"/>
                <a:gd name="connsiteY2044" fmla="*/ 4269594 h 5477157"/>
                <a:gd name="connsiteX2045" fmla="*/ 1806467 w 4173281"/>
                <a:gd name="connsiteY2045" fmla="*/ 4246237 h 5477157"/>
                <a:gd name="connsiteX2046" fmla="*/ 1824637 w 4173281"/>
                <a:gd name="connsiteY2046" fmla="*/ 4254022 h 5477157"/>
                <a:gd name="connsiteX2047" fmla="*/ 1829828 w 4173281"/>
                <a:gd name="connsiteY2047" fmla="*/ 4241046 h 5477157"/>
                <a:gd name="connsiteX2048" fmla="*/ 1798682 w 4173281"/>
                <a:gd name="connsiteY2048" fmla="*/ 4196921 h 5477157"/>
                <a:gd name="connsiteX2049" fmla="*/ 1845400 w 4173281"/>
                <a:gd name="connsiteY2049" fmla="*/ 4150202 h 5477157"/>
                <a:gd name="connsiteX2050" fmla="*/ 1892120 w 4173281"/>
                <a:gd name="connsiteY2050" fmla="*/ 4191729 h 5477157"/>
                <a:gd name="connsiteX2051" fmla="*/ 1905095 w 4173281"/>
                <a:gd name="connsiteY2051" fmla="*/ 4189136 h 5477157"/>
                <a:gd name="connsiteX2052" fmla="*/ 1899904 w 4173281"/>
                <a:gd name="connsiteY2052" fmla="*/ 4165775 h 5477157"/>
                <a:gd name="connsiteX2053" fmla="*/ 1933647 w 4173281"/>
                <a:gd name="connsiteY2053" fmla="*/ 4121652 h 5477157"/>
                <a:gd name="connsiteX2054" fmla="*/ 1918075 w 4173281"/>
                <a:gd name="connsiteY2054" fmla="*/ 4098292 h 5477157"/>
                <a:gd name="connsiteX2055" fmla="*/ 1946624 w 4173281"/>
                <a:gd name="connsiteY2055" fmla="*/ 4069742 h 5477157"/>
                <a:gd name="connsiteX2056" fmla="*/ 1964794 w 4173281"/>
                <a:gd name="connsiteY2056" fmla="*/ 4074933 h 5477157"/>
                <a:gd name="connsiteX2057" fmla="*/ 1967388 w 4173281"/>
                <a:gd name="connsiteY2057" fmla="*/ 4064552 h 5477157"/>
                <a:gd name="connsiteX2058" fmla="*/ 1957005 w 4173281"/>
                <a:gd name="connsiteY2058" fmla="*/ 4041191 h 5477157"/>
                <a:gd name="connsiteX2059" fmla="*/ 1988151 w 4173281"/>
                <a:gd name="connsiteY2059" fmla="*/ 4010045 h 5477157"/>
                <a:gd name="connsiteX2060" fmla="*/ 1982960 w 4173281"/>
                <a:gd name="connsiteY2060" fmla="*/ 3989281 h 5477157"/>
                <a:gd name="connsiteX2061" fmla="*/ 2008916 w 4173281"/>
                <a:gd name="connsiteY2061" fmla="*/ 3945159 h 5477157"/>
                <a:gd name="connsiteX2062" fmla="*/ 1990749 w 4173281"/>
                <a:gd name="connsiteY2062" fmla="*/ 3906225 h 5477157"/>
                <a:gd name="connsiteX2063" fmla="*/ 1995940 w 4173281"/>
                <a:gd name="connsiteY2063" fmla="*/ 3885460 h 5477157"/>
                <a:gd name="connsiteX2064" fmla="*/ 1980366 w 4173281"/>
                <a:gd name="connsiteY2064" fmla="*/ 3882866 h 5477157"/>
                <a:gd name="connsiteX2065" fmla="*/ 1951815 w 4173281"/>
                <a:gd name="connsiteY2065" fmla="*/ 3908821 h 5477157"/>
                <a:gd name="connsiteX2066" fmla="*/ 1931700 w 4173281"/>
                <a:gd name="connsiteY2066" fmla="*/ 3900386 h 5477157"/>
                <a:gd name="connsiteX2067" fmla="*/ 1927834 w 4173281"/>
                <a:gd name="connsiteY2067" fmla="*/ 3891166 h 5477157"/>
                <a:gd name="connsiteX2068" fmla="*/ 1928456 w 4173281"/>
                <a:gd name="connsiteY2068" fmla="*/ 3888058 h 5477157"/>
                <a:gd name="connsiteX2069" fmla="*/ 1925661 w 4173281"/>
                <a:gd name="connsiteY2069" fmla="*/ 3875478 h 5477157"/>
                <a:gd name="connsiteX2070" fmla="*/ 1933647 w 4173281"/>
                <a:gd name="connsiteY2070" fmla="*/ 3859505 h 5477157"/>
                <a:gd name="connsiteX2071" fmla="*/ 1925860 w 4173281"/>
                <a:gd name="connsiteY2071" fmla="*/ 3851720 h 5477157"/>
                <a:gd name="connsiteX2072" fmla="*/ 1923265 w 4173281"/>
                <a:gd name="connsiteY2072" fmla="*/ 3864697 h 5477157"/>
                <a:gd name="connsiteX2073" fmla="*/ 1925661 w 4173281"/>
                <a:gd name="connsiteY2073" fmla="*/ 3875478 h 5477157"/>
                <a:gd name="connsiteX2074" fmla="*/ 1923265 w 4173281"/>
                <a:gd name="connsiteY2074" fmla="*/ 3880269 h 5477157"/>
                <a:gd name="connsiteX2075" fmla="*/ 1927834 w 4173281"/>
                <a:gd name="connsiteY2075" fmla="*/ 3891166 h 5477157"/>
                <a:gd name="connsiteX2076" fmla="*/ 1925860 w 4173281"/>
                <a:gd name="connsiteY2076" fmla="*/ 3901034 h 5477157"/>
                <a:gd name="connsiteX2077" fmla="*/ 1940133 w 4173281"/>
                <a:gd name="connsiteY2077" fmla="*/ 3916963 h 5477157"/>
                <a:gd name="connsiteX2078" fmla="*/ 1946623 w 4173281"/>
                <a:gd name="connsiteY2078" fmla="*/ 3914013 h 5477157"/>
                <a:gd name="connsiteX2079" fmla="*/ 1962196 w 4173281"/>
                <a:gd name="connsiteY2079" fmla="*/ 3929586 h 5477157"/>
                <a:gd name="connsiteX2080" fmla="*/ 1957330 w 4173281"/>
                <a:gd name="connsiteY2080" fmla="*/ 3940292 h 5477157"/>
                <a:gd name="connsiteX2081" fmla="*/ 1952412 w 4173281"/>
                <a:gd name="connsiteY2081" fmla="*/ 3942528 h 5477157"/>
                <a:gd name="connsiteX2082" fmla="*/ 1957005 w 4173281"/>
                <a:gd name="connsiteY2082" fmla="*/ 3960731 h 5477157"/>
                <a:gd name="connsiteX2083" fmla="*/ 1936241 w 4173281"/>
                <a:gd name="connsiteY2083" fmla="*/ 4010045 h 5477157"/>
                <a:gd name="connsiteX2084" fmla="*/ 1936241 w 4173281"/>
                <a:gd name="connsiteY2084" fmla="*/ 4012641 h 5477157"/>
                <a:gd name="connsiteX2085" fmla="*/ 1902501 w 4173281"/>
                <a:gd name="connsiteY2085" fmla="*/ 4046381 h 5477157"/>
                <a:gd name="connsiteX2086" fmla="*/ 1873949 w 4173281"/>
                <a:gd name="connsiteY2086" fmla="*/ 4030809 h 5477157"/>
                <a:gd name="connsiteX2087" fmla="*/ 1824637 w 4173281"/>
                <a:gd name="connsiteY2087" fmla="*/ 3997069 h 5477157"/>
                <a:gd name="connsiteX2088" fmla="*/ 1798682 w 4173281"/>
                <a:gd name="connsiteY2088" fmla="*/ 4004854 h 5477157"/>
                <a:gd name="connsiteX2089" fmla="*/ 1757153 w 4173281"/>
                <a:gd name="connsiteY2089" fmla="*/ 3963325 h 5477157"/>
                <a:gd name="connsiteX2090" fmla="*/ 1790894 w 4173281"/>
                <a:gd name="connsiteY2090" fmla="*/ 3921798 h 5477157"/>
                <a:gd name="connsiteX2091" fmla="*/ 1780512 w 4173281"/>
                <a:gd name="connsiteY2091" fmla="*/ 3885460 h 5477157"/>
                <a:gd name="connsiteX2092" fmla="*/ 1790894 w 4173281"/>
                <a:gd name="connsiteY2092" fmla="*/ 3851720 h 5477157"/>
                <a:gd name="connsiteX2093" fmla="*/ 1788299 w 4173281"/>
                <a:gd name="connsiteY2093" fmla="*/ 3843933 h 5477157"/>
                <a:gd name="connsiteX2094" fmla="*/ 1790894 w 4173281"/>
                <a:gd name="connsiteY2094" fmla="*/ 3833551 h 5477157"/>
                <a:gd name="connsiteX2095" fmla="*/ 1741581 w 4173281"/>
                <a:gd name="connsiteY2095" fmla="*/ 3768664 h 5477157"/>
                <a:gd name="connsiteX2096" fmla="*/ 1741581 w 4173281"/>
                <a:gd name="connsiteY2096" fmla="*/ 3766068 h 5477157"/>
                <a:gd name="connsiteX2097" fmla="*/ 1731198 w 4173281"/>
                <a:gd name="connsiteY2097" fmla="*/ 3763473 h 5477157"/>
                <a:gd name="connsiteX2098" fmla="*/ 1718220 w 4173281"/>
                <a:gd name="connsiteY2098" fmla="*/ 3768664 h 5477157"/>
                <a:gd name="connsiteX2099" fmla="*/ 1684480 w 4173281"/>
                <a:gd name="connsiteY2099" fmla="*/ 3799810 h 5477157"/>
                <a:gd name="connsiteX2100" fmla="*/ 1650737 w 4173281"/>
                <a:gd name="connsiteY2100" fmla="*/ 3766068 h 5477157"/>
                <a:gd name="connsiteX2101" fmla="*/ 1684480 w 4173281"/>
                <a:gd name="connsiteY2101" fmla="*/ 3732328 h 5477157"/>
                <a:gd name="connsiteX2102" fmla="*/ 1700053 w 4173281"/>
                <a:gd name="connsiteY2102" fmla="*/ 3734922 h 5477157"/>
                <a:gd name="connsiteX2103" fmla="*/ 1713028 w 4173281"/>
                <a:gd name="connsiteY2103" fmla="*/ 3724540 h 5477157"/>
                <a:gd name="connsiteX2104" fmla="*/ 1744175 w 4173281"/>
                <a:gd name="connsiteY2104" fmla="*/ 3701182 h 5477157"/>
                <a:gd name="connsiteX2105" fmla="*/ 1770129 w 4173281"/>
                <a:gd name="connsiteY2105" fmla="*/ 3714158 h 5477157"/>
                <a:gd name="connsiteX2106" fmla="*/ 1811658 w 4173281"/>
                <a:gd name="connsiteY2106" fmla="*/ 3698585 h 5477157"/>
                <a:gd name="connsiteX2107" fmla="*/ 1827231 w 4173281"/>
                <a:gd name="connsiteY2107" fmla="*/ 3701182 h 5477157"/>
                <a:gd name="connsiteX2108" fmla="*/ 1858377 w 4173281"/>
                <a:gd name="connsiteY2108" fmla="*/ 3685608 h 5477157"/>
                <a:gd name="connsiteX2109" fmla="*/ 1897310 w 4173281"/>
                <a:gd name="connsiteY2109" fmla="*/ 3724540 h 5477157"/>
                <a:gd name="connsiteX2110" fmla="*/ 1879140 w 4173281"/>
                <a:gd name="connsiteY2110" fmla="*/ 3758283 h 5477157"/>
                <a:gd name="connsiteX2111" fmla="*/ 1879140 w 4173281"/>
                <a:gd name="connsiteY2111" fmla="*/ 3766068 h 5477157"/>
                <a:gd name="connsiteX2112" fmla="*/ 1876547 w 4173281"/>
                <a:gd name="connsiteY2112" fmla="*/ 3781641 h 5477157"/>
                <a:gd name="connsiteX2113" fmla="*/ 1879140 w 4173281"/>
                <a:gd name="connsiteY2113" fmla="*/ 3781641 h 5477157"/>
                <a:gd name="connsiteX2114" fmla="*/ 1892120 w 4173281"/>
                <a:gd name="connsiteY2114" fmla="*/ 3760877 h 5477157"/>
                <a:gd name="connsiteX2115" fmla="*/ 1897310 w 4173281"/>
                <a:gd name="connsiteY2115" fmla="*/ 3740113 h 5477157"/>
                <a:gd name="connsiteX2116" fmla="*/ 1897310 w 4173281"/>
                <a:gd name="connsiteY2116" fmla="*/ 3729731 h 5477157"/>
                <a:gd name="connsiteX2117" fmla="*/ 1938839 w 4173281"/>
                <a:gd name="connsiteY2117" fmla="*/ 3675227 h 5477157"/>
                <a:gd name="connsiteX2118" fmla="*/ 1923265 w 4173281"/>
                <a:gd name="connsiteY2118" fmla="*/ 3646675 h 5477157"/>
                <a:gd name="connsiteX2119" fmla="*/ 1957005 w 4173281"/>
                <a:gd name="connsiteY2119" fmla="*/ 3612935 h 5477157"/>
                <a:gd name="connsiteX2120" fmla="*/ 1982960 w 4173281"/>
                <a:gd name="connsiteY2120" fmla="*/ 3625911 h 5477157"/>
                <a:gd name="connsiteX2121" fmla="*/ 2016703 w 4173281"/>
                <a:gd name="connsiteY2121" fmla="*/ 3612935 h 5477157"/>
                <a:gd name="connsiteX2122" fmla="*/ 2060826 w 4173281"/>
                <a:gd name="connsiteY2122" fmla="*/ 3657057 h 5477157"/>
                <a:gd name="connsiteX2123" fmla="*/ 2055635 w 4173281"/>
                <a:gd name="connsiteY2123" fmla="*/ 3677821 h 5477157"/>
                <a:gd name="connsiteX2124" fmla="*/ 2076399 w 4173281"/>
                <a:gd name="connsiteY2124" fmla="*/ 3690800 h 5477157"/>
                <a:gd name="connsiteX2125" fmla="*/ 2141287 w 4173281"/>
                <a:gd name="connsiteY2125" fmla="*/ 3636292 h 5477157"/>
                <a:gd name="connsiteX2126" fmla="*/ 2128308 w 4173281"/>
                <a:gd name="connsiteY2126" fmla="*/ 3638890 h 5477157"/>
                <a:gd name="connsiteX2127" fmla="*/ 2091971 w 4173281"/>
                <a:gd name="connsiteY2127" fmla="*/ 3602552 h 5477157"/>
                <a:gd name="connsiteX2128" fmla="*/ 2128308 w 4173281"/>
                <a:gd name="connsiteY2128" fmla="*/ 3566216 h 5477157"/>
                <a:gd name="connsiteX2129" fmla="*/ 2146478 w 4173281"/>
                <a:gd name="connsiteY2129" fmla="*/ 3571406 h 5477157"/>
                <a:gd name="connsiteX2130" fmla="*/ 2162052 w 4173281"/>
                <a:gd name="connsiteY2130" fmla="*/ 3561025 h 5477157"/>
                <a:gd name="connsiteX2131" fmla="*/ 2182815 w 4173281"/>
                <a:gd name="connsiteY2131" fmla="*/ 3516900 h 5477157"/>
                <a:gd name="connsiteX2132" fmla="*/ 2203579 w 4173281"/>
                <a:gd name="connsiteY2132" fmla="*/ 3485754 h 5477157"/>
                <a:gd name="connsiteX2133" fmla="*/ 2208771 w 4173281"/>
                <a:gd name="connsiteY2133" fmla="*/ 3480563 h 5477157"/>
                <a:gd name="connsiteX2134" fmla="*/ 2206173 w 4173281"/>
                <a:gd name="connsiteY2134" fmla="*/ 3477969 h 5477157"/>
                <a:gd name="connsiteX2135" fmla="*/ 2167242 w 4173281"/>
                <a:gd name="connsiteY2135" fmla="*/ 3498733 h 5477157"/>
                <a:gd name="connsiteX2136" fmla="*/ 2128308 w 4173281"/>
                <a:gd name="connsiteY2136" fmla="*/ 3480563 h 5477157"/>
                <a:gd name="connsiteX2137" fmla="*/ 2089377 w 4173281"/>
                <a:gd name="connsiteY2137" fmla="*/ 3459799 h 5477157"/>
                <a:gd name="connsiteX2138" fmla="*/ 2089377 w 4173281"/>
                <a:gd name="connsiteY2138" fmla="*/ 3462395 h 5477157"/>
                <a:gd name="connsiteX2139" fmla="*/ 2037467 w 4173281"/>
                <a:gd name="connsiteY2139" fmla="*/ 3514306 h 5477157"/>
                <a:gd name="connsiteX2140" fmla="*/ 1993343 w 4173281"/>
                <a:gd name="connsiteY2140" fmla="*/ 3490945 h 5477157"/>
                <a:gd name="connsiteX2141" fmla="*/ 1957005 w 4173281"/>
                <a:gd name="connsiteY2141" fmla="*/ 3467586 h 5477157"/>
                <a:gd name="connsiteX2142" fmla="*/ 1946624 w 4173281"/>
                <a:gd name="connsiteY2142" fmla="*/ 3470180 h 5477157"/>
                <a:gd name="connsiteX2143" fmla="*/ 1928456 w 4173281"/>
                <a:gd name="connsiteY2143" fmla="*/ 3464990 h 5477157"/>
                <a:gd name="connsiteX2144" fmla="*/ 1951815 w 4173281"/>
                <a:gd name="connsiteY2144" fmla="*/ 3506518 h 5477157"/>
                <a:gd name="connsiteX2145" fmla="*/ 1925860 w 4173281"/>
                <a:gd name="connsiteY2145" fmla="*/ 3548046 h 5477157"/>
                <a:gd name="connsiteX2146" fmla="*/ 1925860 w 4173281"/>
                <a:gd name="connsiteY2146" fmla="*/ 3553236 h 5477157"/>
                <a:gd name="connsiteX2147" fmla="*/ 1892120 w 4173281"/>
                <a:gd name="connsiteY2147" fmla="*/ 3586980 h 5477157"/>
                <a:gd name="connsiteX2148" fmla="*/ 1871355 w 4173281"/>
                <a:gd name="connsiteY2148" fmla="*/ 3579191 h 5477157"/>
                <a:gd name="connsiteX2149" fmla="*/ 1850592 w 4173281"/>
                <a:gd name="connsiteY2149" fmla="*/ 3584383 h 5477157"/>
                <a:gd name="connsiteX2150" fmla="*/ 1809064 w 4173281"/>
                <a:gd name="connsiteY2150" fmla="*/ 3542855 h 5477157"/>
                <a:gd name="connsiteX2151" fmla="*/ 1809064 w 4173281"/>
                <a:gd name="connsiteY2151" fmla="*/ 3540261 h 5477157"/>
                <a:gd name="connsiteX2152" fmla="*/ 1782744 w 4173281"/>
                <a:gd name="connsiteY2152" fmla="*/ 3549831 h 5477157"/>
                <a:gd name="connsiteX2153" fmla="*/ 1785378 w 4173281"/>
                <a:gd name="connsiteY2153" fmla="*/ 3550968 h 5477157"/>
                <a:gd name="connsiteX2154" fmla="*/ 1798680 w 4173281"/>
                <a:gd name="connsiteY2154" fmla="*/ 3581788 h 5477157"/>
                <a:gd name="connsiteX2155" fmla="*/ 1785704 w 4173281"/>
                <a:gd name="connsiteY2155" fmla="*/ 3612934 h 5477157"/>
                <a:gd name="connsiteX2156" fmla="*/ 1726006 w 4173281"/>
                <a:gd name="connsiteY2156" fmla="*/ 3664844 h 5477157"/>
                <a:gd name="connsiteX2157" fmla="*/ 1666311 w 4173281"/>
                <a:gd name="connsiteY2157" fmla="*/ 3605149 h 5477157"/>
                <a:gd name="connsiteX2158" fmla="*/ 1670894 w 4173281"/>
                <a:gd name="connsiteY2158" fmla="*/ 3581586 h 5477157"/>
                <a:gd name="connsiteX2159" fmla="*/ 1680534 w 4173281"/>
                <a:gd name="connsiteY2159" fmla="*/ 3567109 h 5477157"/>
                <a:gd name="connsiteX2160" fmla="*/ 1665663 w 4173281"/>
                <a:gd name="connsiteY2160" fmla="*/ 3560700 h 5477157"/>
                <a:gd name="connsiteX2161" fmla="*/ 1658525 w 4173281"/>
                <a:gd name="connsiteY2161" fmla="*/ 3542855 h 5477157"/>
                <a:gd name="connsiteX2162" fmla="*/ 1648142 w 4173281"/>
                <a:gd name="connsiteY2162" fmla="*/ 3514306 h 5477157"/>
                <a:gd name="connsiteX2163" fmla="*/ 1661119 w 4173281"/>
                <a:gd name="connsiteY2163" fmla="*/ 3480563 h 5477157"/>
                <a:gd name="connsiteX2164" fmla="*/ 1655927 w 4173281"/>
                <a:gd name="connsiteY2164" fmla="*/ 3467586 h 5477157"/>
                <a:gd name="connsiteX2165" fmla="*/ 1674098 w 4173281"/>
                <a:gd name="connsiteY2165" fmla="*/ 3449417 h 5477157"/>
                <a:gd name="connsiteX2166" fmla="*/ 1692265 w 4173281"/>
                <a:gd name="connsiteY2166" fmla="*/ 3467586 h 5477157"/>
                <a:gd name="connsiteX2167" fmla="*/ 1723411 w 4173281"/>
                <a:gd name="connsiteY2167" fmla="*/ 3483160 h 5477157"/>
                <a:gd name="connsiteX2168" fmla="*/ 1738983 w 4173281"/>
                <a:gd name="connsiteY2168" fmla="*/ 3457205 h 5477157"/>
                <a:gd name="connsiteX2169" fmla="*/ 1733793 w 4173281"/>
                <a:gd name="connsiteY2169" fmla="*/ 3426059 h 5477157"/>
                <a:gd name="connsiteX2170" fmla="*/ 1733793 w 4173281"/>
                <a:gd name="connsiteY2170" fmla="*/ 3423462 h 5477157"/>
                <a:gd name="connsiteX2171" fmla="*/ 1720817 w 4173281"/>
                <a:gd name="connsiteY2171" fmla="*/ 3384530 h 5477157"/>
                <a:gd name="connsiteX2172" fmla="*/ 1707838 w 4173281"/>
                <a:gd name="connsiteY2172" fmla="*/ 3397507 h 5477157"/>
                <a:gd name="connsiteX2173" fmla="*/ 1645546 w 4173281"/>
                <a:gd name="connsiteY2173" fmla="*/ 3431250 h 5477157"/>
                <a:gd name="connsiteX2174" fmla="*/ 1622187 w 4173281"/>
                <a:gd name="connsiteY2174" fmla="*/ 3426059 h 5477157"/>
                <a:gd name="connsiteX2175" fmla="*/ 1549513 w 4173281"/>
                <a:gd name="connsiteY2175" fmla="*/ 3467586 h 5477157"/>
                <a:gd name="connsiteX2176" fmla="*/ 1463861 w 4173281"/>
                <a:gd name="connsiteY2176" fmla="*/ 3381934 h 5477157"/>
                <a:gd name="connsiteX2177" fmla="*/ 1549513 w 4173281"/>
                <a:gd name="connsiteY2177" fmla="*/ 3296283 h 5477157"/>
                <a:gd name="connsiteX2178" fmla="*/ 1578062 w 4173281"/>
                <a:gd name="connsiteY2178" fmla="*/ 3301474 h 5477157"/>
                <a:gd name="connsiteX2179" fmla="*/ 1570277 w 4173281"/>
                <a:gd name="connsiteY2179" fmla="*/ 3278113 h 5477157"/>
                <a:gd name="connsiteX2180" fmla="*/ 1609209 w 4173281"/>
                <a:gd name="connsiteY2180" fmla="*/ 3233992 h 5477157"/>
                <a:gd name="connsiteX2181" fmla="*/ 1629972 w 4173281"/>
                <a:gd name="connsiteY2181" fmla="*/ 3182082 h 5477157"/>
                <a:gd name="connsiteX2182" fmla="*/ 1622187 w 4173281"/>
                <a:gd name="connsiteY2182" fmla="*/ 3166509 h 5477157"/>
                <a:gd name="connsiteX2183" fmla="*/ 1583254 w 4173281"/>
                <a:gd name="connsiteY2183" fmla="*/ 3093835 h 5477157"/>
                <a:gd name="connsiteX2184" fmla="*/ 1671501 w 4173281"/>
                <a:gd name="connsiteY2184" fmla="*/ 3005588 h 5477157"/>
                <a:gd name="connsiteX2185" fmla="*/ 1674098 w 4173281"/>
                <a:gd name="connsiteY2185" fmla="*/ 3005588 h 5477157"/>
                <a:gd name="connsiteX2186" fmla="*/ 1663716 w 4173281"/>
                <a:gd name="connsiteY2186" fmla="*/ 2979633 h 5477157"/>
                <a:gd name="connsiteX2187" fmla="*/ 1671501 w 4173281"/>
                <a:gd name="connsiteY2187" fmla="*/ 2958869 h 5477157"/>
                <a:gd name="connsiteX2188" fmla="*/ 1650737 w 4173281"/>
                <a:gd name="connsiteY2188" fmla="*/ 2964060 h 5477157"/>
                <a:gd name="connsiteX2189" fmla="*/ 1601423 w 4173281"/>
                <a:gd name="connsiteY2189" fmla="*/ 2914744 h 5477157"/>
                <a:gd name="connsiteX2190" fmla="*/ 1601423 w 4173281"/>
                <a:gd name="connsiteY2190" fmla="*/ 2912149 h 5477157"/>
                <a:gd name="connsiteX2191" fmla="*/ 1575468 w 4173281"/>
                <a:gd name="connsiteY2191" fmla="*/ 2881004 h 5477157"/>
                <a:gd name="connsiteX2192" fmla="*/ 1609209 w 4173281"/>
                <a:gd name="connsiteY2192" fmla="*/ 2847261 h 5477157"/>
                <a:gd name="connsiteX2193" fmla="*/ 1619591 w 4173281"/>
                <a:gd name="connsiteY2193" fmla="*/ 2849858 h 5477157"/>
                <a:gd name="connsiteX2194" fmla="*/ 1619591 w 4173281"/>
                <a:gd name="connsiteY2194" fmla="*/ 2844667 h 5477157"/>
                <a:gd name="connsiteX2195" fmla="*/ 1655927 w 4173281"/>
                <a:gd name="connsiteY2195" fmla="*/ 2777183 h 5477157"/>
                <a:gd name="connsiteX2196" fmla="*/ 1645546 w 4173281"/>
                <a:gd name="connsiteY2196" fmla="*/ 2748632 h 5477157"/>
                <a:gd name="connsiteX2197" fmla="*/ 1648142 w 4173281"/>
                <a:gd name="connsiteY2197" fmla="*/ 2730465 h 5477157"/>
                <a:gd name="connsiteX2198" fmla="*/ 1648142 w 4173281"/>
                <a:gd name="connsiteY2198" fmla="*/ 2722677 h 5477157"/>
                <a:gd name="connsiteX2199" fmla="*/ 1650737 w 4173281"/>
                <a:gd name="connsiteY2199" fmla="*/ 2707104 h 5477157"/>
                <a:gd name="connsiteX2200" fmla="*/ 1606615 w 4173281"/>
                <a:gd name="connsiteY2200" fmla="*/ 2743441 h 5477157"/>
                <a:gd name="connsiteX2201" fmla="*/ 1614400 w 4173281"/>
                <a:gd name="connsiteY2201" fmla="*/ 2771993 h 5477157"/>
                <a:gd name="connsiteX2202" fmla="*/ 1562490 w 4173281"/>
                <a:gd name="connsiteY2202" fmla="*/ 2823903 h 5477157"/>
                <a:gd name="connsiteX2203" fmla="*/ 1546916 w 4173281"/>
                <a:gd name="connsiteY2203" fmla="*/ 2821306 h 5477157"/>
                <a:gd name="connsiteX2204" fmla="*/ 1489816 w 4173281"/>
                <a:gd name="connsiteY2204" fmla="*/ 2842070 h 5477157"/>
                <a:gd name="connsiteX2205" fmla="*/ 1463861 w 4173281"/>
                <a:gd name="connsiteY2205" fmla="*/ 2836879 h 5477157"/>
                <a:gd name="connsiteX2206" fmla="*/ 1466457 w 4173281"/>
                <a:gd name="connsiteY2206" fmla="*/ 2849858 h 5477157"/>
                <a:gd name="connsiteX2207" fmla="*/ 1409356 w 4173281"/>
                <a:gd name="connsiteY2207" fmla="*/ 2927723 h 5477157"/>
                <a:gd name="connsiteX2208" fmla="*/ 1373020 w 4173281"/>
                <a:gd name="connsiteY2208" fmla="*/ 2969250 h 5477157"/>
                <a:gd name="connsiteX2209" fmla="*/ 1380805 w 4173281"/>
                <a:gd name="connsiteY2209" fmla="*/ 2979633 h 5477157"/>
                <a:gd name="connsiteX2210" fmla="*/ 1388593 w 4173281"/>
                <a:gd name="connsiteY2210" fmla="*/ 2977036 h 5477157"/>
                <a:gd name="connsiteX2211" fmla="*/ 1404165 w 4173281"/>
                <a:gd name="connsiteY2211" fmla="*/ 2992609 h 5477157"/>
                <a:gd name="connsiteX2212" fmla="*/ 1391187 w 4173281"/>
                <a:gd name="connsiteY2212" fmla="*/ 3008182 h 5477157"/>
                <a:gd name="connsiteX2213" fmla="*/ 1393784 w 4173281"/>
                <a:gd name="connsiteY2213" fmla="*/ 3028945 h 5477157"/>
                <a:gd name="connsiteX2214" fmla="*/ 1365232 w 4173281"/>
                <a:gd name="connsiteY2214" fmla="*/ 3096429 h 5477157"/>
                <a:gd name="connsiteX2215" fmla="*/ 1393784 w 4173281"/>
                <a:gd name="connsiteY2215" fmla="*/ 3088644 h 5477157"/>
                <a:gd name="connsiteX2216" fmla="*/ 1453479 w 4173281"/>
                <a:gd name="connsiteY2216" fmla="*/ 3148339 h 5477157"/>
                <a:gd name="connsiteX2217" fmla="*/ 1453479 w 4173281"/>
                <a:gd name="connsiteY2217" fmla="*/ 3156127 h 5477157"/>
                <a:gd name="connsiteX2218" fmla="*/ 1502795 w 4173281"/>
                <a:gd name="connsiteY2218" fmla="*/ 3200249 h 5477157"/>
                <a:gd name="connsiteX2219" fmla="*/ 1510580 w 4173281"/>
                <a:gd name="connsiteY2219" fmla="*/ 3197655 h 5477157"/>
                <a:gd name="connsiteX2220" fmla="*/ 1497604 w 4173281"/>
                <a:gd name="connsiteY2220" fmla="*/ 3174294 h 5477157"/>
                <a:gd name="connsiteX2221" fmla="*/ 1500198 w 4173281"/>
                <a:gd name="connsiteY2221" fmla="*/ 3166509 h 5477157"/>
                <a:gd name="connsiteX2222" fmla="*/ 1497604 w 4173281"/>
                <a:gd name="connsiteY2222" fmla="*/ 3166509 h 5477157"/>
                <a:gd name="connsiteX2223" fmla="*/ 1453479 w 4173281"/>
                <a:gd name="connsiteY2223" fmla="*/ 3122384 h 5477157"/>
                <a:gd name="connsiteX2224" fmla="*/ 1497604 w 4173281"/>
                <a:gd name="connsiteY2224" fmla="*/ 3078261 h 5477157"/>
                <a:gd name="connsiteX2225" fmla="*/ 1541726 w 4173281"/>
                <a:gd name="connsiteY2225" fmla="*/ 3122384 h 5477157"/>
                <a:gd name="connsiteX2226" fmla="*/ 1533941 w 4173281"/>
                <a:gd name="connsiteY2226" fmla="*/ 3148339 h 5477157"/>
                <a:gd name="connsiteX2227" fmla="*/ 1552107 w 4173281"/>
                <a:gd name="connsiteY2227" fmla="*/ 3174294 h 5477157"/>
                <a:gd name="connsiteX2228" fmla="*/ 1528750 w 4173281"/>
                <a:gd name="connsiteY2228" fmla="*/ 3200249 h 5477157"/>
                <a:gd name="connsiteX2229" fmla="*/ 1539132 w 4173281"/>
                <a:gd name="connsiteY2229" fmla="*/ 3218418 h 5477157"/>
                <a:gd name="connsiteX2230" fmla="*/ 1515771 w 4173281"/>
                <a:gd name="connsiteY2230" fmla="*/ 3241777 h 5477157"/>
                <a:gd name="connsiteX2231" fmla="*/ 1510580 w 4173281"/>
                <a:gd name="connsiteY2231" fmla="*/ 3241777 h 5477157"/>
                <a:gd name="connsiteX2232" fmla="*/ 1497604 w 4173281"/>
                <a:gd name="connsiteY2232" fmla="*/ 3275519 h 5477157"/>
                <a:gd name="connsiteX2233" fmla="*/ 1497604 w 4173281"/>
                <a:gd name="connsiteY2233" fmla="*/ 3278113 h 5477157"/>
                <a:gd name="connsiteX2234" fmla="*/ 1461266 w 4173281"/>
                <a:gd name="connsiteY2234" fmla="*/ 3314451 h 5477157"/>
                <a:gd name="connsiteX2235" fmla="*/ 1443097 w 4173281"/>
                <a:gd name="connsiteY2235" fmla="*/ 3309260 h 5477157"/>
                <a:gd name="connsiteX2236" fmla="*/ 1437905 w 4173281"/>
                <a:gd name="connsiteY2236" fmla="*/ 3309260 h 5477157"/>
                <a:gd name="connsiteX2237" fmla="*/ 1450885 w 4173281"/>
                <a:gd name="connsiteY2237" fmla="*/ 3330023 h 5477157"/>
                <a:gd name="connsiteX2238" fmla="*/ 1427524 w 4173281"/>
                <a:gd name="connsiteY2238" fmla="*/ 3353384 h 5477157"/>
                <a:gd name="connsiteX2239" fmla="*/ 1404165 w 4173281"/>
                <a:gd name="connsiteY2239" fmla="*/ 3330023 h 5477157"/>
                <a:gd name="connsiteX2240" fmla="*/ 1417142 w 4173281"/>
                <a:gd name="connsiteY2240" fmla="*/ 3309260 h 5477157"/>
                <a:gd name="connsiteX2241" fmla="*/ 1349659 w 4173281"/>
                <a:gd name="connsiteY2241" fmla="*/ 3231395 h 5477157"/>
                <a:gd name="connsiteX2242" fmla="*/ 1357447 w 4173281"/>
                <a:gd name="connsiteY2242" fmla="*/ 3197655 h 5477157"/>
                <a:gd name="connsiteX2243" fmla="*/ 1331492 w 4173281"/>
                <a:gd name="connsiteY2243" fmla="*/ 3148339 h 5477157"/>
                <a:gd name="connsiteX2244" fmla="*/ 1331492 w 4173281"/>
                <a:gd name="connsiteY2244" fmla="*/ 3145745 h 5477157"/>
                <a:gd name="connsiteX2245" fmla="*/ 1328894 w 4173281"/>
                <a:gd name="connsiteY2245" fmla="*/ 3145745 h 5477157"/>
                <a:gd name="connsiteX2246" fmla="*/ 1305537 w 4173281"/>
                <a:gd name="connsiteY2246" fmla="*/ 3122384 h 5477157"/>
                <a:gd name="connsiteX2247" fmla="*/ 1295154 w 4173281"/>
                <a:gd name="connsiteY2247" fmla="*/ 3122384 h 5477157"/>
                <a:gd name="connsiteX2248" fmla="*/ 1276985 w 4173281"/>
                <a:gd name="connsiteY2248" fmla="*/ 3119790 h 5477157"/>
                <a:gd name="connsiteX2249" fmla="*/ 1336683 w 4173281"/>
                <a:gd name="connsiteY2249" fmla="*/ 3200249 h 5477157"/>
                <a:gd name="connsiteX2250" fmla="*/ 1308131 w 4173281"/>
                <a:gd name="connsiteY2250" fmla="*/ 3262541 h 5477157"/>
                <a:gd name="connsiteX2251" fmla="*/ 1326300 w 4173281"/>
                <a:gd name="connsiteY2251" fmla="*/ 3288496 h 5477157"/>
                <a:gd name="connsiteX2252" fmla="*/ 1302939 w 4173281"/>
                <a:gd name="connsiteY2252" fmla="*/ 3317048 h 5477157"/>
                <a:gd name="connsiteX2253" fmla="*/ 1308131 w 4173281"/>
                <a:gd name="connsiteY2253" fmla="*/ 3340406 h 5477157"/>
                <a:gd name="connsiteX2254" fmla="*/ 1271794 w 4173281"/>
                <a:gd name="connsiteY2254" fmla="*/ 3384530 h 5477157"/>
                <a:gd name="connsiteX2255" fmla="*/ 1261412 w 4173281"/>
                <a:gd name="connsiteY2255" fmla="*/ 3394913 h 5477157"/>
                <a:gd name="connsiteX2256" fmla="*/ 1264009 w 4173281"/>
                <a:gd name="connsiteY2256" fmla="*/ 3400104 h 5477157"/>
                <a:gd name="connsiteX2257" fmla="*/ 1326300 w 4173281"/>
                <a:gd name="connsiteY2257" fmla="*/ 3464990 h 5477157"/>
                <a:gd name="connsiteX2258" fmla="*/ 1306185 w 4173281"/>
                <a:gd name="connsiteY2258" fmla="*/ 3513332 h 5477157"/>
                <a:gd name="connsiteX2259" fmla="*/ 1291115 w 4173281"/>
                <a:gd name="connsiteY2259" fmla="*/ 3523198 h 5477157"/>
                <a:gd name="connsiteX2260" fmla="*/ 1296859 w 4173281"/>
                <a:gd name="connsiteY2260" fmla="*/ 3525577 h 5477157"/>
                <a:gd name="connsiteX2261" fmla="*/ 1302941 w 4173281"/>
                <a:gd name="connsiteY2261" fmla="*/ 3540260 h 5477157"/>
                <a:gd name="connsiteX2262" fmla="*/ 1282177 w 4173281"/>
                <a:gd name="connsiteY2262" fmla="*/ 3561024 h 5477157"/>
                <a:gd name="connsiteX2263" fmla="*/ 1261413 w 4173281"/>
                <a:gd name="connsiteY2263" fmla="*/ 3540260 h 5477157"/>
                <a:gd name="connsiteX2264" fmla="*/ 1265152 w 4173281"/>
                <a:gd name="connsiteY2264" fmla="*/ 3531232 h 5477157"/>
                <a:gd name="connsiteX2265" fmla="*/ 1258818 w 4173281"/>
                <a:gd name="connsiteY2265" fmla="*/ 3532473 h 5477157"/>
                <a:gd name="connsiteX2266" fmla="*/ 1253627 w 4173281"/>
                <a:gd name="connsiteY2266" fmla="*/ 3532473 h 5477157"/>
                <a:gd name="connsiteX2267" fmla="*/ 1256221 w 4173281"/>
                <a:gd name="connsiteY2267" fmla="*/ 3545451 h 5477157"/>
                <a:gd name="connsiteX2268" fmla="*/ 1225075 w 4173281"/>
                <a:gd name="connsiteY2268" fmla="*/ 3623317 h 5477157"/>
                <a:gd name="connsiteX2269" fmla="*/ 1245839 w 4173281"/>
                <a:gd name="connsiteY2269" fmla="*/ 3615529 h 5477157"/>
                <a:gd name="connsiteX2270" fmla="*/ 1253627 w 4173281"/>
                <a:gd name="connsiteY2270" fmla="*/ 3618126 h 5477157"/>
                <a:gd name="connsiteX2271" fmla="*/ 1295154 w 4173281"/>
                <a:gd name="connsiteY2271" fmla="*/ 3602552 h 5477157"/>
                <a:gd name="connsiteX2272" fmla="*/ 1326300 w 4173281"/>
                <a:gd name="connsiteY2272" fmla="*/ 3612935 h 5477157"/>
                <a:gd name="connsiteX2273" fmla="*/ 1326300 w 4173281"/>
                <a:gd name="connsiteY2273" fmla="*/ 3610337 h 5477157"/>
                <a:gd name="connsiteX2274" fmla="*/ 1357447 w 4173281"/>
                <a:gd name="connsiteY2274" fmla="*/ 3579191 h 5477157"/>
                <a:gd name="connsiteX2275" fmla="*/ 1388593 w 4173281"/>
                <a:gd name="connsiteY2275" fmla="*/ 3607743 h 5477157"/>
                <a:gd name="connsiteX2276" fmla="*/ 1406760 w 4173281"/>
                <a:gd name="connsiteY2276" fmla="*/ 3610337 h 5477157"/>
                <a:gd name="connsiteX2277" fmla="*/ 1424930 w 4173281"/>
                <a:gd name="connsiteY2277" fmla="*/ 3607743 h 5477157"/>
                <a:gd name="connsiteX2278" fmla="*/ 1531344 w 4173281"/>
                <a:gd name="connsiteY2278" fmla="*/ 3714158 h 5477157"/>
                <a:gd name="connsiteX2279" fmla="*/ 1528750 w 4173281"/>
                <a:gd name="connsiteY2279" fmla="*/ 3734922 h 5477157"/>
                <a:gd name="connsiteX2280" fmla="*/ 1536535 w 4173281"/>
                <a:gd name="connsiteY2280" fmla="*/ 3750495 h 5477157"/>
                <a:gd name="connsiteX2281" fmla="*/ 1518367 w 4173281"/>
                <a:gd name="connsiteY2281" fmla="*/ 3771258 h 5477157"/>
                <a:gd name="connsiteX2282" fmla="*/ 1515771 w 4173281"/>
                <a:gd name="connsiteY2282" fmla="*/ 3771258 h 5477157"/>
                <a:gd name="connsiteX2283" fmla="*/ 1424930 w 4173281"/>
                <a:gd name="connsiteY2283" fmla="*/ 3823169 h 5477157"/>
                <a:gd name="connsiteX2284" fmla="*/ 1328894 w 4173281"/>
                <a:gd name="connsiteY2284" fmla="*/ 3763473 h 5477157"/>
                <a:gd name="connsiteX2285" fmla="*/ 1326300 w 4173281"/>
                <a:gd name="connsiteY2285" fmla="*/ 3763473 h 5477157"/>
                <a:gd name="connsiteX2286" fmla="*/ 1318513 w 4173281"/>
                <a:gd name="connsiteY2286" fmla="*/ 3763473 h 5477157"/>
                <a:gd name="connsiteX2287" fmla="*/ 1243244 w 4173281"/>
                <a:gd name="connsiteY2287" fmla="*/ 3810193 h 5477157"/>
                <a:gd name="connsiteX2288" fmla="*/ 1188738 w 4173281"/>
                <a:gd name="connsiteY2288" fmla="*/ 3789429 h 5477157"/>
                <a:gd name="connsiteX2289" fmla="*/ 1196526 w 4173281"/>
                <a:gd name="connsiteY2289" fmla="*/ 3812787 h 5477157"/>
                <a:gd name="connsiteX2290" fmla="*/ 1152401 w 4173281"/>
                <a:gd name="connsiteY2290" fmla="*/ 3856912 h 5477157"/>
                <a:gd name="connsiteX2291" fmla="*/ 1147210 w 4173281"/>
                <a:gd name="connsiteY2291" fmla="*/ 3856912 h 5477157"/>
                <a:gd name="connsiteX2292" fmla="*/ 1113470 w 4173281"/>
                <a:gd name="connsiteY2292" fmla="*/ 3875079 h 5477157"/>
                <a:gd name="connsiteX2293" fmla="*/ 1007053 w 4173281"/>
                <a:gd name="connsiteY2293" fmla="*/ 3968516 h 5477157"/>
                <a:gd name="connsiteX2294" fmla="*/ 939570 w 4173281"/>
                <a:gd name="connsiteY2294" fmla="*/ 3945159 h 5477157"/>
                <a:gd name="connsiteX2295" fmla="*/ 916212 w 4173281"/>
                <a:gd name="connsiteY2295" fmla="*/ 3950350 h 5477157"/>
                <a:gd name="connsiteX2296" fmla="*/ 864302 w 4173281"/>
                <a:gd name="connsiteY2296" fmla="*/ 3898440 h 5477157"/>
                <a:gd name="connsiteX2297" fmla="*/ 898042 w 4173281"/>
                <a:gd name="connsiteY2297" fmla="*/ 3851720 h 5477157"/>
                <a:gd name="connsiteX2298" fmla="*/ 918807 w 4173281"/>
                <a:gd name="connsiteY2298" fmla="*/ 3797213 h 5477157"/>
                <a:gd name="connsiteX2299" fmla="*/ 918807 w 4173281"/>
                <a:gd name="connsiteY2299" fmla="*/ 3794619 h 5477157"/>
                <a:gd name="connsiteX2300" fmla="*/ 934379 w 4173281"/>
                <a:gd name="connsiteY2300" fmla="*/ 3779047 h 5477157"/>
                <a:gd name="connsiteX2301" fmla="*/ 936976 w 4173281"/>
                <a:gd name="connsiteY2301" fmla="*/ 3779047 h 5477157"/>
                <a:gd name="connsiteX2302" fmla="*/ 1007053 w 4173281"/>
                <a:gd name="connsiteY2302" fmla="*/ 3753092 h 5477157"/>
                <a:gd name="connsiteX2303" fmla="*/ 1092706 w 4173281"/>
                <a:gd name="connsiteY2303" fmla="*/ 3797213 h 5477157"/>
                <a:gd name="connsiteX2304" fmla="*/ 1113470 w 4173281"/>
                <a:gd name="connsiteY2304" fmla="*/ 3792023 h 5477157"/>
                <a:gd name="connsiteX2305" fmla="*/ 1116064 w 4173281"/>
                <a:gd name="connsiteY2305" fmla="*/ 3792023 h 5477157"/>
                <a:gd name="connsiteX2306" fmla="*/ 1154998 w 4173281"/>
                <a:gd name="connsiteY2306" fmla="*/ 3768664 h 5477157"/>
                <a:gd name="connsiteX2307" fmla="*/ 1180953 w 4173281"/>
                <a:gd name="connsiteY2307" fmla="*/ 3776449 h 5477157"/>
                <a:gd name="connsiteX2308" fmla="*/ 1162783 w 4173281"/>
                <a:gd name="connsiteY2308" fmla="*/ 3724540 h 5477157"/>
                <a:gd name="connsiteX2309" fmla="*/ 1217289 w 4173281"/>
                <a:gd name="connsiteY2309" fmla="*/ 3646675 h 5477157"/>
                <a:gd name="connsiteX2310" fmla="*/ 1225075 w 4173281"/>
                <a:gd name="connsiteY2310" fmla="*/ 3625911 h 5477157"/>
                <a:gd name="connsiteX2311" fmla="*/ 1149807 w 4173281"/>
                <a:gd name="connsiteY2311" fmla="*/ 3654462 h 5477157"/>
                <a:gd name="connsiteX2312" fmla="*/ 1045987 w 4173281"/>
                <a:gd name="connsiteY2312" fmla="*/ 3584383 h 5477157"/>
                <a:gd name="connsiteX2313" fmla="*/ 1007053 w 4173281"/>
                <a:gd name="connsiteY2313" fmla="*/ 3599956 h 5477157"/>
                <a:gd name="connsiteX2314" fmla="*/ 955143 w 4173281"/>
                <a:gd name="connsiteY2314" fmla="*/ 3548046 h 5477157"/>
                <a:gd name="connsiteX2315" fmla="*/ 1007053 w 4173281"/>
                <a:gd name="connsiteY2315" fmla="*/ 3496135 h 5477157"/>
                <a:gd name="connsiteX2316" fmla="*/ 1020032 w 4173281"/>
                <a:gd name="connsiteY2316" fmla="*/ 3498733 h 5477157"/>
                <a:gd name="connsiteX2317" fmla="*/ 1020032 w 4173281"/>
                <a:gd name="connsiteY2317" fmla="*/ 3496135 h 5477157"/>
                <a:gd name="connsiteX2318" fmla="*/ 1020032 w 4173281"/>
                <a:gd name="connsiteY2318" fmla="*/ 3488350 h 5477157"/>
                <a:gd name="connsiteX2319" fmla="*/ 1056369 w 4173281"/>
                <a:gd name="connsiteY2319" fmla="*/ 3452014 h 5477157"/>
                <a:gd name="connsiteX2320" fmla="*/ 1077132 w 4173281"/>
                <a:gd name="connsiteY2320" fmla="*/ 3459799 h 5477157"/>
                <a:gd name="connsiteX2321" fmla="*/ 1147210 w 4173281"/>
                <a:gd name="connsiteY2321" fmla="*/ 3433844 h 5477157"/>
                <a:gd name="connsiteX2322" fmla="*/ 1199120 w 4173281"/>
                <a:gd name="connsiteY2322" fmla="*/ 3446823 h 5477157"/>
                <a:gd name="connsiteX2323" fmla="*/ 1227672 w 4173281"/>
                <a:gd name="connsiteY2323" fmla="*/ 3407889 h 5477157"/>
                <a:gd name="connsiteX2324" fmla="*/ 1227672 w 4173281"/>
                <a:gd name="connsiteY2324" fmla="*/ 3405294 h 5477157"/>
                <a:gd name="connsiteX2325" fmla="*/ 1225075 w 4173281"/>
                <a:gd name="connsiteY2325" fmla="*/ 3405294 h 5477157"/>
                <a:gd name="connsiteX2326" fmla="*/ 1160188 w 4173281"/>
                <a:gd name="connsiteY2326" fmla="*/ 3363767 h 5477157"/>
                <a:gd name="connsiteX2327" fmla="*/ 1118661 w 4173281"/>
                <a:gd name="connsiteY2327" fmla="*/ 3397507 h 5477157"/>
                <a:gd name="connsiteX2328" fmla="*/ 1074536 w 4173281"/>
                <a:gd name="connsiteY2328" fmla="*/ 3353384 h 5477157"/>
                <a:gd name="connsiteX2329" fmla="*/ 1108279 w 4173281"/>
                <a:gd name="connsiteY2329" fmla="*/ 3311857 h 5477157"/>
                <a:gd name="connsiteX2330" fmla="*/ 1077132 w 4173281"/>
                <a:gd name="connsiteY2330" fmla="*/ 3278113 h 5477157"/>
                <a:gd name="connsiteX2331" fmla="*/ 1077132 w 4173281"/>
                <a:gd name="connsiteY2331" fmla="*/ 3275519 h 5477157"/>
                <a:gd name="connsiteX2332" fmla="*/ 1045987 w 4173281"/>
                <a:gd name="connsiteY2332" fmla="*/ 3213227 h 5477157"/>
                <a:gd name="connsiteX2333" fmla="*/ 1123852 w 4173281"/>
                <a:gd name="connsiteY2333" fmla="*/ 3135362 h 5477157"/>
                <a:gd name="connsiteX2334" fmla="*/ 1180953 w 4173281"/>
                <a:gd name="connsiteY2334" fmla="*/ 3158721 h 5477157"/>
                <a:gd name="connsiteX2335" fmla="*/ 1258818 w 4173281"/>
                <a:gd name="connsiteY2335" fmla="*/ 3109407 h 5477157"/>
                <a:gd name="connsiteX2336" fmla="*/ 1274391 w 4173281"/>
                <a:gd name="connsiteY2336" fmla="*/ 3112001 h 5477157"/>
                <a:gd name="connsiteX2337" fmla="*/ 1206908 w 4173281"/>
                <a:gd name="connsiteY2337" fmla="*/ 3021160 h 5477157"/>
                <a:gd name="connsiteX2338" fmla="*/ 1214693 w 4173281"/>
                <a:gd name="connsiteY2338" fmla="*/ 2987418 h 5477157"/>
                <a:gd name="connsiteX2339" fmla="*/ 1162783 w 4173281"/>
                <a:gd name="connsiteY2339" fmla="*/ 2925126 h 5477157"/>
                <a:gd name="connsiteX2340" fmla="*/ 1219883 w 4173281"/>
                <a:gd name="connsiteY2340" fmla="*/ 2862835 h 5477157"/>
                <a:gd name="connsiteX2341" fmla="*/ 1245839 w 4173281"/>
                <a:gd name="connsiteY2341" fmla="*/ 2855048 h 5477157"/>
                <a:gd name="connsiteX2342" fmla="*/ 1287367 w 4173281"/>
                <a:gd name="connsiteY2342" fmla="*/ 2896577 h 5477157"/>
                <a:gd name="connsiteX2343" fmla="*/ 1284773 w 4173281"/>
                <a:gd name="connsiteY2343" fmla="*/ 2909553 h 5477157"/>
                <a:gd name="connsiteX2344" fmla="*/ 1287367 w 4173281"/>
                <a:gd name="connsiteY2344" fmla="*/ 2925126 h 5477157"/>
                <a:gd name="connsiteX2345" fmla="*/ 1287367 w 4173281"/>
                <a:gd name="connsiteY2345" fmla="*/ 2927723 h 5477157"/>
                <a:gd name="connsiteX2346" fmla="*/ 1297749 w 4173281"/>
                <a:gd name="connsiteY2346" fmla="*/ 2927723 h 5477157"/>
                <a:gd name="connsiteX2347" fmla="*/ 1292558 w 4173281"/>
                <a:gd name="connsiteY2347" fmla="*/ 2906959 h 5477157"/>
                <a:gd name="connsiteX2348" fmla="*/ 1310728 w 4173281"/>
                <a:gd name="connsiteY2348" fmla="*/ 2862835 h 5477157"/>
                <a:gd name="connsiteX2349" fmla="*/ 1308131 w 4173281"/>
                <a:gd name="connsiteY2349" fmla="*/ 2844667 h 5477157"/>
                <a:gd name="connsiteX2350" fmla="*/ 1310728 w 4173281"/>
                <a:gd name="connsiteY2350" fmla="*/ 2829093 h 5477157"/>
                <a:gd name="connsiteX2351" fmla="*/ 1295154 w 4173281"/>
                <a:gd name="connsiteY2351" fmla="*/ 2795351 h 5477157"/>
                <a:gd name="connsiteX2352" fmla="*/ 1341874 w 4173281"/>
                <a:gd name="connsiteY2352" fmla="*/ 2748632 h 5477157"/>
                <a:gd name="connsiteX2353" fmla="*/ 1378210 w 4173281"/>
                <a:gd name="connsiteY2353" fmla="*/ 2766802 h 5477157"/>
                <a:gd name="connsiteX2354" fmla="*/ 1391187 w 4173281"/>
                <a:gd name="connsiteY2354" fmla="*/ 2764205 h 5477157"/>
                <a:gd name="connsiteX2355" fmla="*/ 1409356 w 4173281"/>
                <a:gd name="connsiteY2355" fmla="*/ 2766802 h 5477157"/>
                <a:gd name="connsiteX2356" fmla="*/ 1406760 w 4173281"/>
                <a:gd name="connsiteY2356" fmla="*/ 2746038 h 5477157"/>
                <a:gd name="connsiteX2357" fmla="*/ 1432715 w 4173281"/>
                <a:gd name="connsiteY2357" fmla="*/ 2683746 h 5477157"/>
                <a:gd name="connsiteX2358" fmla="*/ 1424930 w 4173281"/>
                <a:gd name="connsiteY2358" fmla="*/ 2660385 h 5477157"/>
                <a:gd name="connsiteX2359" fmla="*/ 1471649 w 4173281"/>
                <a:gd name="connsiteY2359" fmla="*/ 2613667 h 5477157"/>
                <a:gd name="connsiteX2360" fmla="*/ 1518367 w 4173281"/>
                <a:gd name="connsiteY2360" fmla="*/ 2657791 h 5477157"/>
                <a:gd name="connsiteX2361" fmla="*/ 1546916 w 4173281"/>
                <a:gd name="connsiteY2361" fmla="*/ 2668173 h 5477157"/>
                <a:gd name="connsiteX2362" fmla="*/ 1554705 w 4173281"/>
                <a:gd name="connsiteY2362" fmla="*/ 2650003 h 5477157"/>
                <a:gd name="connsiteX2363" fmla="*/ 1539132 w 4173281"/>
                <a:gd name="connsiteY2363" fmla="*/ 2624048 h 5477157"/>
                <a:gd name="connsiteX2364" fmla="*/ 1567681 w 4173281"/>
                <a:gd name="connsiteY2364" fmla="*/ 2595499 h 5477157"/>
                <a:gd name="connsiteX2365" fmla="*/ 1596232 w 4173281"/>
                <a:gd name="connsiteY2365" fmla="*/ 2624048 h 5477157"/>
                <a:gd name="connsiteX2366" fmla="*/ 1601423 w 4173281"/>
                <a:gd name="connsiteY2366" fmla="*/ 2624048 h 5477157"/>
                <a:gd name="connsiteX2367" fmla="*/ 1611806 w 4173281"/>
                <a:gd name="connsiteY2367" fmla="*/ 2624048 h 5477157"/>
                <a:gd name="connsiteX2368" fmla="*/ 1588445 w 4173281"/>
                <a:gd name="connsiteY2368" fmla="*/ 2577329 h 5477157"/>
                <a:gd name="connsiteX2369" fmla="*/ 1578062 w 4173281"/>
                <a:gd name="connsiteY2369" fmla="*/ 2579925 h 5477157"/>
                <a:gd name="connsiteX2370" fmla="*/ 1572872 w 4173281"/>
                <a:gd name="connsiteY2370" fmla="*/ 2579925 h 5477157"/>
                <a:gd name="connsiteX2371" fmla="*/ 1539132 w 4173281"/>
                <a:gd name="connsiteY2371" fmla="*/ 2590308 h 5477157"/>
                <a:gd name="connsiteX2372" fmla="*/ 1502795 w 4173281"/>
                <a:gd name="connsiteY2372" fmla="*/ 2579925 h 5477157"/>
                <a:gd name="connsiteX2373" fmla="*/ 1492412 w 4173281"/>
                <a:gd name="connsiteY2373" fmla="*/ 2582520 h 5477157"/>
                <a:gd name="connsiteX2374" fmla="*/ 1466457 w 4173281"/>
                <a:gd name="connsiteY2374" fmla="*/ 2564353 h 5477157"/>
                <a:gd name="connsiteX2375" fmla="*/ 1422333 w 4173281"/>
                <a:gd name="connsiteY2375" fmla="*/ 2582520 h 5477157"/>
                <a:gd name="connsiteX2376" fmla="*/ 1388593 w 4173281"/>
                <a:gd name="connsiteY2376" fmla="*/ 2587710 h 5477157"/>
                <a:gd name="connsiteX2377" fmla="*/ 1370423 w 4173281"/>
                <a:gd name="connsiteY2377" fmla="*/ 2585117 h 5477157"/>
                <a:gd name="connsiteX2378" fmla="*/ 1357447 w 4173281"/>
                <a:gd name="connsiteY2378" fmla="*/ 2590308 h 5477157"/>
                <a:gd name="connsiteX2379" fmla="*/ 1354850 w 4173281"/>
                <a:gd name="connsiteY2379" fmla="*/ 2590308 h 5477157"/>
                <a:gd name="connsiteX2380" fmla="*/ 1349517 w 4173281"/>
                <a:gd name="connsiteY2380" fmla="*/ 2600490 h 5477157"/>
                <a:gd name="connsiteX2381" fmla="*/ 1367827 w 4173281"/>
                <a:gd name="connsiteY2381" fmla="*/ 2592905 h 5477157"/>
                <a:gd name="connsiteX2382" fmla="*/ 1396379 w 4173281"/>
                <a:gd name="connsiteY2382" fmla="*/ 2621454 h 5477157"/>
                <a:gd name="connsiteX2383" fmla="*/ 1367827 w 4173281"/>
                <a:gd name="connsiteY2383" fmla="*/ 2650006 h 5477157"/>
                <a:gd name="connsiteX2384" fmla="*/ 1339278 w 4173281"/>
                <a:gd name="connsiteY2384" fmla="*/ 2621454 h 5477157"/>
                <a:gd name="connsiteX2385" fmla="*/ 1342084 w 4173281"/>
                <a:gd name="connsiteY2385" fmla="*/ 2614680 h 5477157"/>
                <a:gd name="connsiteX2386" fmla="*/ 1340575 w 4173281"/>
                <a:gd name="connsiteY2386" fmla="*/ 2617560 h 5477157"/>
                <a:gd name="connsiteX2387" fmla="*/ 1310728 w 4173281"/>
                <a:gd name="connsiteY2387" fmla="*/ 2629239 h 5477157"/>
                <a:gd name="connsiteX2388" fmla="*/ 1266603 w 4173281"/>
                <a:gd name="connsiteY2388" fmla="*/ 2585117 h 5477157"/>
                <a:gd name="connsiteX2389" fmla="*/ 1295154 w 4173281"/>
                <a:gd name="connsiteY2389" fmla="*/ 2543589 h 5477157"/>
                <a:gd name="connsiteX2390" fmla="*/ 1264009 w 4173281"/>
                <a:gd name="connsiteY2390" fmla="*/ 2463127 h 5477157"/>
                <a:gd name="connsiteX2391" fmla="*/ 1284773 w 4173281"/>
                <a:gd name="connsiteY2391" fmla="*/ 2393050 h 5477157"/>
                <a:gd name="connsiteX2392" fmla="*/ 1230266 w 4173281"/>
                <a:gd name="connsiteY2392" fmla="*/ 2320376 h 5477157"/>
                <a:gd name="connsiteX2393" fmla="*/ 1248436 w 4173281"/>
                <a:gd name="connsiteY2393" fmla="*/ 2271060 h 5477157"/>
                <a:gd name="connsiteX2394" fmla="*/ 1227672 w 4173281"/>
                <a:gd name="connsiteY2394" fmla="*/ 2276251 h 5477157"/>
                <a:gd name="connsiteX2395" fmla="*/ 1188738 w 4173281"/>
                <a:gd name="connsiteY2395" fmla="*/ 2260679 h 5477157"/>
                <a:gd name="connsiteX2396" fmla="*/ 1167974 w 4173281"/>
                <a:gd name="connsiteY2396" fmla="*/ 2265869 h 5477157"/>
                <a:gd name="connsiteX2397" fmla="*/ 1113470 w 4173281"/>
                <a:gd name="connsiteY2397" fmla="*/ 2211365 h 5477157"/>
                <a:gd name="connsiteX2398" fmla="*/ 1147210 w 4173281"/>
                <a:gd name="connsiteY2398" fmla="*/ 2162049 h 5477157"/>
                <a:gd name="connsiteX2399" fmla="*/ 1173165 w 4173281"/>
                <a:gd name="connsiteY2399" fmla="*/ 2146477 h 5477157"/>
                <a:gd name="connsiteX2400" fmla="*/ 1201717 w 4173281"/>
                <a:gd name="connsiteY2400" fmla="*/ 2172432 h 5477157"/>
                <a:gd name="connsiteX2401" fmla="*/ 1227672 w 4173281"/>
                <a:gd name="connsiteY2401" fmla="*/ 2167240 h 5477157"/>
                <a:gd name="connsiteX2402" fmla="*/ 1274391 w 4173281"/>
                <a:gd name="connsiteY2402" fmla="*/ 2193195 h 5477157"/>
                <a:gd name="connsiteX2403" fmla="*/ 1328894 w 4173281"/>
                <a:gd name="connsiteY2403" fmla="*/ 2167240 h 5477157"/>
                <a:gd name="connsiteX2404" fmla="*/ 1352255 w 4173281"/>
                <a:gd name="connsiteY2404" fmla="*/ 2169837 h 5477157"/>
                <a:gd name="connsiteX2405" fmla="*/ 1347065 w 4173281"/>
                <a:gd name="connsiteY2405" fmla="*/ 2149073 h 5477157"/>
                <a:gd name="connsiteX2406" fmla="*/ 1404165 w 4173281"/>
                <a:gd name="connsiteY2406" fmla="*/ 2091972 h 5477157"/>
                <a:gd name="connsiteX2407" fmla="*/ 1461266 w 4173281"/>
                <a:gd name="connsiteY2407" fmla="*/ 2149073 h 5477157"/>
                <a:gd name="connsiteX2408" fmla="*/ 1404165 w 4173281"/>
                <a:gd name="connsiteY2408" fmla="*/ 2206174 h 5477157"/>
                <a:gd name="connsiteX2409" fmla="*/ 1391187 w 4173281"/>
                <a:gd name="connsiteY2409" fmla="*/ 2203577 h 5477157"/>
                <a:gd name="connsiteX2410" fmla="*/ 1398975 w 4173281"/>
                <a:gd name="connsiteY2410" fmla="*/ 2234723 h 5477157"/>
                <a:gd name="connsiteX2411" fmla="*/ 1385995 w 4173281"/>
                <a:gd name="connsiteY2411" fmla="*/ 2276251 h 5477157"/>
                <a:gd name="connsiteX2412" fmla="*/ 1375614 w 4173281"/>
                <a:gd name="connsiteY2412" fmla="*/ 2294421 h 5477157"/>
                <a:gd name="connsiteX2413" fmla="*/ 1380805 w 4173281"/>
                <a:gd name="connsiteY2413" fmla="*/ 2325567 h 5477157"/>
                <a:gd name="connsiteX2414" fmla="*/ 1391187 w 4173281"/>
                <a:gd name="connsiteY2414" fmla="*/ 2322970 h 5477157"/>
                <a:gd name="connsiteX2415" fmla="*/ 1427524 w 4173281"/>
                <a:gd name="connsiteY2415" fmla="*/ 2351522 h 5477157"/>
                <a:gd name="connsiteX2416" fmla="*/ 1435311 w 4173281"/>
                <a:gd name="connsiteY2416" fmla="*/ 2356713 h 5477157"/>
                <a:gd name="connsiteX2417" fmla="*/ 1453479 w 4173281"/>
                <a:gd name="connsiteY2417" fmla="*/ 2354116 h 5477157"/>
                <a:gd name="connsiteX2418" fmla="*/ 1463861 w 4173281"/>
                <a:gd name="connsiteY2418" fmla="*/ 2354116 h 5477157"/>
                <a:gd name="connsiteX2419" fmla="*/ 1440503 w 4173281"/>
                <a:gd name="connsiteY2419" fmla="*/ 2315185 h 5477157"/>
                <a:gd name="connsiteX2420" fmla="*/ 1484625 w 4173281"/>
                <a:gd name="connsiteY2420" fmla="*/ 2271060 h 5477157"/>
                <a:gd name="connsiteX2421" fmla="*/ 1528750 w 4173281"/>
                <a:gd name="connsiteY2421" fmla="*/ 2315185 h 5477157"/>
                <a:gd name="connsiteX2422" fmla="*/ 1484625 w 4173281"/>
                <a:gd name="connsiteY2422" fmla="*/ 2359307 h 5477157"/>
                <a:gd name="connsiteX2423" fmla="*/ 1531344 w 4173281"/>
                <a:gd name="connsiteY2423" fmla="*/ 2424196 h 5477157"/>
                <a:gd name="connsiteX2424" fmla="*/ 1544322 w 4173281"/>
                <a:gd name="connsiteY2424" fmla="*/ 2421600 h 5477157"/>
                <a:gd name="connsiteX2425" fmla="*/ 1611806 w 4173281"/>
                <a:gd name="connsiteY2425" fmla="*/ 2489082 h 5477157"/>
                <a:gd name="connsiteX2426" fmla="*/ 1611806 w 4173281"/>
                <a:gd name="connsiteY2426" fmla="*/ 2491679 h 5477157"/>
                <a:gd name="connsiteX2427" fmla="*/ 1674098 w 4173281"/>
                <a:gd name="connsiteY2427" fmla="*/ 2468318 h 5477157"/>
                <a:gd name="connsiteX2428" fmla="*/ 1726008 w 4173281"/>
                <a:gd name="connsiteY2428" fmla="*/ 2483891 h 5477157"/>
                <a:gd name="connsiteX2429" fmla="*/ 1749366 w 4173281"/>
                <a:gd name="connsiteY2429" fmla="*/ 2455342 h 5477157"/>
                <a:gd name="connsiteX2430" fmla="*/ 1746772 w 4173281"/>
                <a:gd name="connsiteY2430" fmla="*/ 2442363 h 5477157"/>
                <a:gd name="connsiteX2431" fmla="*/ 1783109 w 4173281"/>
                <a:gd name="connsiteY2431" fmla="*/ 2406026 h 5477157"/>
                <a:gd name="connsiteX2432" fmla="*/ 1819445 w 4173281"/>
                <a:gd name="connsiteY2432" fmla="*/ 2442363 h 5477157"/>
                <a:gd name="connsiteX2433" fmla="*/ 1798682 w 4173281"/>
                <a:gd name="connsiteY2433" fmla="*/ 2476107 h 5477157"/>
                <a:gd name="connsiteX2434" fmla="*/ 1801276 w 4173281"/>
                <a:gd name="connsiteY2434" fmla="*/ 2483891 h 5477157"/>
                <a:gd name="connsiteX2435" fmla="*/ 1866164 w 4173281"/>
                <a:gd name="connsiteY2435" fmla="*/ 2561756 h 5477157"/>
                <a:gd name="connsiteX2436" fmla="*/ 1785703 w 4173281"/>
                <a:gd name="connsiteY2436" fmla="*/ 2642218 h 5477157"/>
                <a:gd name="connsiteX2437" fmla="*/ 1738983 w 4173281"/>
                <a:gd name="connsiteY2437" fmla="*/ 2626645 h 5477157"/>
                <a:gd name="connsiteX2438" fmla="*/ 1710435 w 4173281"/>
                <a:gd name="connsiteY2438" fmla="*/ 2647409 h 5477157"/>
                <a:gd name="connsiteX2439" fmla="*/ 1697456 w 4173281"/>
                <a:gd name="connsiteY2439" fmla="*/ 2670766 h 5477157"/>
                <a:gd name="connsiteX2440" fmla="*/ 1744175 w 4173281"/>
                <a:gd name="connsiteY2440" fmla="*/ 2720082 h 5477157"/>
                <a:gd name="connsiteX2441" fmla="*/ 1723411 w 4173281"/>
                <a:gd name="connsiteY2441" fmla="*/ 2761611 h 5477157"/>
                <a:gd name="connsiteX2442" fmla="*/ 1723411 w 4173281"/>
                <a:gd name="connsiteY2442" fmla="*/ 2764205 h 5477157"/>
                <a:gd name="connsiteX2443" fmla="*/ 1736389 w 4173281"/>
                <a:gd name="connsiteY2443" fmla="*/ 2769396 h 5477157"/>
                <a:gd name="connsiteX2444" fmla="*/ 1764938 w 4173281"/>
                <a:gd name="connsiteY2444" fmla="*/ 2756420 h 5477157"/>
                <a:gd name="connsiteX2445" fmla="*/ 1801276 w 4173281"/>
                <a:gd name="connsiteY2445" fmla="*/ 2792757 h 5477157"/>
                <a:gd name="connsiteX2446" fmla="*/ 1777918 w 4173281"/>
                <a:gd name="connsiteY2446" fmla="*/ 2826497 h 5477157"/>
                <a:gd name="connsiteX2447" fmla="*/ 1780512 w 4173281"/>
                <a:gd name="connsiteY2447" fmla="*/ 2842070 h 5477157"/>
                <a:gd name="connsiteX2448" fmla="*/ 1697456 w 4173281"/>
                <a:gd name="connsiteY2448" fmla="*/ 2925126 h 5477157"/>
                <a:gd name="connsiteX2449" fmla="*/ 1692265 w 4173281"/>
                <a:gd name="connsiteY2449" fmla="*/ 2925126 h 5477157"/>
                <a:gd name="connsiteX2450" fmla="*/ 1681883 w 4173281"/>
                <a:gd name="connsiteY2450" fmla="*/ 2943295 h 5477157"/>
                <a:gd name="connsiteX2451" fmla="*/ 1694862 w 4173281"/>
                <a:gd name="connsiteY2451" fmla="*/ 2940699 h 5477157"/>
                <a:gd name="connsiteX2452" fmla="*/ 1733793 w 4173281"/>
                <a:gd name="connsiteY2452" fmla="*/ 2979633 h 5477157"/>
                <a:gd name="connsiteX2453" fmla="*/ 1726008 w 4173281"/>
                <a:gd name="connsiteY2453" fmla="*/ 3000397 h 5477157"/>
                <a:gd name="connsiteX2454" fmla="*/ 1728602 w 4173281"/>
                <a:gd name="connsiteY2454" fmla="*/ 3000397 h 5477157"/>
                <a:gd name="connsiteX2455" fmla="*/ 1738983 w 4173281"/>
                <a:gd name="connsiteY2455" fmla="*/ 2997800 h 5477157"/>
                <a:gd name="connsiteX2456" fmla="*/ 1736389 w 4173281"/>
                <a:gd name="connsiteY2456" fmla="*/ 2990015 h 5477157"/>
                <a:gd name="connsiteX2457" fmla="*/ 1762344 w 4173281"/>
                <a:gd name="connsiteY2457" fmla="*/ 2964060 h 5477157"/>
                <a:gd name="connsiteX2458" fmla="*/ 1767536 w 4173281"/>
                <a:gd name="connsiteY2458" fmla="*/ 2964060 h 5477157"/>
                <a:gd name="connsiteX2459" fmla="*/ 1754557 w 4173281"/>
                <a:gd name="connsiteY2459" fmla="*/ 2930317 h 5477157"/>
                <a:gd name="connsiteX2460" fmla="*/ 1809064 w 4173281"/>
                <a:gd name="connsiteY2460" fmla="*/ 2875813 h 5477157"/>
                <a:gd name="connsiteX2461" fmla="*/ 1835019 w 4173281"/>
                <a:gd name="connsiteY2461" fmla="*/ 2883598 h 5477157"/>
                <a:gd name="connsiteX2462" fmla="*/ 1832422 w 4173281"/>
                <a:gd name="connsiteY2462" fmla="*/ 2870622 h 5477157"/>
                <a:gd name="connsiteX2463" fmla="*/ 1866164 w 4173281"/>
                <a:gd name="connsiteY2463" fmla="*/ 2836879 h 5477157"/>
                <a:gd name="connsiteX2464" fmla="*/ 1868759 w 4173281"/>
                <a:gd name="connsiteY2464" fmla="*/ 2836879 h 5477157"/>
                <a:gd name="connsiteX2465" fmla="*/ 1884332 w 4173281"/>
                <a:gd name="connsiteY2465" fmla="*/ 2831688 h 5477157"/>
                <a:gd name="connsiteX2466" fmla="*/ 1907693 w 4173281"/>
                <a:gd name="connsiteY2466" fmla="*/ 2855048 h 5477157"/>
                <a:gd name="connsiteX2467" fmla="*/ 1902501 w 4173281"/>
                <a:gd name="connsiteY2467" fmla="*/ 2870622 h 5477157"/>
                <a:gd name="connsiteX2468" fmla="*/ 1868759 w 4173281"/>
                <a:gd name="connsiteY2468" fmla="*/ 2904362 h 5477157"/>
                <a:gd name="connsiteX2469" fmla="*/ 1858377 w 4173281"/>
                <a:gd name="connsiteY2469" fmla="*/ 2901768 h 5477157"/>
                <a:gd name="connsiteX2470" fmla="*/ 1866164 w 4173281"/>
                <a:gd name="connsiteY2470" fmla="*/ 2930317 h 5477157"/>
                <a:gd name="connsiteX2471" fmla="*/ 1858377 w 4173281"/>
                <a:gd name="connsiteY2471" fmla="*/ 2958869 h 5477157"/>
                <a:gd name="connsiteX2472" fmla="*/ 1873949 w 4173281"/>
                <a:gd name="connsiteY2472" fmla="*/ 2953678 h 5477157"/>
                <a:gd name="connsiteX2473" fmla="*/ 1905095 w 4173281"/>
                <a:gd name="connsiteY2473" fmla="*/ 2974442 h 5477157"/>
                <a:gd name="connsiteX2474" fmla="*/ 1905095 w 4173281"/>
                <a:gd name="connsiteY2474" fmla="*/ 2969250 h 5477157"/>
                <a:gd name="connsiteX2475" fmla="*/ 1969985 w 4173281"/>
                <a:gd name="connsiteY2475" fmla="*/ 2904362 h 5477157"/>
                <a:gd name="connsiteX2476" fmla="*/ 2003725 w 4173281"/>
                <a:gd name="connsiteY2476" fmla="*/ 2914744 h 5477157"/>
                <a:gd name="connsiteX2477" fmla="*/ 2001131 w 4173281"/>
                <a:gd name="connsiteY2477" fmla="*/ 2899171 h 5477157"/>
                <a:gd name="connsiteX2478" fmla="*/ 2063422 w 4173281"/>
                <a:gd name="connsiteY2478" fmla="*/ 2836879 h 5477157"/>
                <a:gd name="connsiteX2479" fmla="*/ 2078996 w 4173281"/>
                <a:gd name="connsiteY2479" fmla="*/ 2821306 h 5477157"/>
                <a:gd name="connsiteX2480" fmla="*/ 2063422 w 4173281"/>
                <a:gd name="connsiteY2480" fmla="*/ 2805733 h 5477157"/>
                <a:gd name="connsiteX2481" fmla="*/ 2050444 w 4173281"/>
                <a:gd name="connsiteY2481" fmla="*/ 2808330 h 5477157"/>
                <a:gd name="connsiteX2482" fmla="*/ 2055635 w 4173281"/>
                <a:gd name="connsiteY2482" fmla="*/ 2821306 h 5477157"/>
                <a:gd name="connsiteX2483" fmla="*/ 2034871 w 4173281"/>
                <a:gd name="connsiteY2483" fmla="*/ 2842070 h 5477157"/>
                <a:gd name="connsiteX2484" fmla="*/ 2014106 w 4173281"/>
                <a:gd name="connsiteY2484" fmla="*/ 2821306 h 5477157"/>
                <a:gd name="connsiteX2485" fmla="*/ 2024489 w 4173281"/>
                <a:gd name="connsiteY2485" fmla="*/ 2803138 h 5477157"/>
                <a:gd name="connsiteX2486" fmla="*/ 2001131 w 4173281"/>
                <a:gd name="connsiteY2486" fmla="*/ 2777183 h 5477157"/>
                <a:gd name="connsiteX2487" fmla="*/ 1993343 w 4173281"/>
                <a:gd name="connsiteY2487" fmla="*/ 2771993 h 5477157"/>
                <a:gd name="connsiteX2488" fmla="*/ 1985557 w 4173281"/>
                <a:gd name="connsiteY2488" fmla="*/ 2782375 h 5477157"/>
                <a:gd name="connsiteX2489" fmla="*/ 1985557 w 4173281"/>
                <a:gd name="connsiteY2489" fmla="*/ 2784969 h 5477157"/>
                <a:gd name="connsiteX2490" fmla="*/ 1959603 w 4173281"/>
                <a:gd name="connsiteY2490" fmla="*/ 2810924 h 5477157"/>
                <a:gd name="connsiteX2491" fmla="*/ 1946624 w 4173281"/>
                <a:gd name="connsiteY2491" fmla="*/ 2808330 h 5477157"/>
                <a:gd name="connsiteX2492" fmla="*/ 1915478 w 4173281"/>
                <a:gd name="connsiteY2492" fmla="*/ 2813521 h 5477157"/>
                <a:gd name="connsiteX2493" fmla="*/ 1824637 w 4173281"/>
                <a:gd name="connsiteY2493" fmla="*/ 2722677 h 5477157"/>
                <a:gd name="connsiteX2494" fmla="*/ 1915478 w 4173281"/>
                <a:gd name="connsiteY2494" fmla="*/ 2631836 h 5477157"/>
                <a:gd name="connsiteX2495" fmla="*/ 1933647 w 4173281"/>
                <a:gd name="connsiteY2495" fmla="*/ 2634430 h 5477157"/>
                <a:gd name="connsiteX2496" fmla="*/ 1949220 w 4173281"/>
                <a:gd name="connsiteY2496" fmla="*/ 2579925 h 5477157"/>
                <a:gd name="connsiteX2497" fmla="*/ 1938839 w 4173281"/>
                <a:gd name="connsiteY2497" fmla="*/ 2579925 h 5477157"/>
                <a:gd name="connsiteX2498" fmla="*/ 1899904 w 4173281"/>
                <a:gd name="connsiteY2498" fmla="*/ 2540992 h 5477157"/>
                <a:gd name="connsiteX2499" fmla="*/ 1938839 w 4173281"/>
                <a:gd name="connsiteY2499" fmla="*/ 2502061 h 5477157"/>
                <a:gd name="connsiteX2500" fmla="*/ 1977770 w 4173281"/>
                <a:gd name="connsiteY2500" fmla="*/ 2540992 h 5477157"/>
                <a:gd name="connsiteX2501" fmla="*/ 1977770 w 4173281"/>
                <a:gd name="connsiteY2501" fmla="*/ 2548780 h 5477157"/>
                <a:gd name="connsiteX2502" fmla="*/ 2040061 w 4173281"/>
                <a:gd name="connsiteY2502" fmla="*/ 2528015 h 5477157"/>
                <a:gd name="connsiteX2503" fmla="*/ 2068613 w 4173281"/>
                <a:gd name="connsiteY2503" fmla="*/ 2533207 h 5477157"/>
                <a:gd name="connsiteX2504" fmla="*/ 2084186 w 4173281"/>
                <a:gd name="connsiteY2504" fmla="*/ 2530611 h 5477157"/>
                <a:gd name="connsiteX2505" fmla="*/ 2068613 w 4173281"/>
                <a:gd name="connsiteY2505" fmla="*/ 2494273 h 5477157"/>
                <a:gd name="connsiteX2506" fmla="*/ 2071207 w 4173281"/>
                <a:gd name="connsiteY2506" fmla="*/ 2481297 h 5477157"/>
                <a:gd name="connsiteX2507" fmla="*/ 2063422 w 4173281"/>
                <a:gd name="connsiteY2507" fmla="*/ 2478700 h 5477157"/>
                <a:gd name="connsiteX2508" fmla="*/ 2032276 w 4173281"/>
                <a:gd name="connsiteY2508" fmla="*/ 2499464 h 5477157"/>
                <a:gd name="connsiteX2509" fmla="*/ 2019297 w 4173281"/>
                <a:gd name="connsiteY2509" fmla="*/ 2496870 h 5477157"/>
                <a:gd name="connsiteX2510" fmla="*/ 2003725 w 4173281"/>
                <a:gd name="connsiteY2510" fmla="*/ 2504654 h 5477157"/>
                <a:gd name="connsiteX2511" fmla="*/ 1982960 w 4173281"/>
                <a:gd name="connsiteY2511" fmla="*/ 2489082 h 5477157"/>
                <a:gd name="connsiteX2512" fmla="*/ 1897310 w 4173281"/>
                <a:gd name="connsiteY2512" fmla="*/ 2431981 h 5477157"/>
                <a:gd name="connsiteX2513" fmla="*/ 1863568 w 4173281"/>
                <a:gd name="connsiteY2513" fmla="*/ 2413814 h 5477157"/>
                <a:gd name="connsiteX2514" fmla="*/ 1868759 w 4173281"/>
                <a:gd name="connsiteY2514" fmla="*/ 2429387 h 5477157"/>
                <a:gd name="connsiteX2515" fmla="*/ 1845400 w 4173281"/>
                <a:gd name="connsiteY2515" fmla="*/ 2452745 h 5477157"/>
                <a:gd name="connsiteX2516" fmla="*/ 1822039 w 4173281"/>
                <a:gd name="connsiteY2516" fmla="*/ 2429387 h 5477157"/>
                <a:gd name="connsiteX2517" fmla="*/ 1845400 w 4173281"/>
                <a:gd name="connsiteY2517" fmla="*/ 2406026 h 5477157"/>
                <a:gd name="connsiteX2518" fmla="*/ 1860974 w 4173281"/>
                <a:gd name="connsiteY2518" fmla="*/ 2411217 h 5477157"/>
                <a:gd name="connsiteX2519" fmla="*/ 1858377 w 4173281"/>
                <a:gd name="connsiteY2519" fmla="*/ 2406026 h 5477157"/>
                <a:gd name="connsiteX2520" fmla="*/ 1847994 w 4173281"/>
                <a:gd name="connsiteY2520" fmla="*/ 2393050 h 5477157"/>
                <a:gd name="connsiteX2521" fmla="*/ 1845400 w 4173281"/>
                <a:gd name="connsiteY2521" fmla="*/ 2393050 h 5477157"/>
                <a:gd name="connsiteX2522" fmla="*/ 1806467 w 4173281"/>
                <a:gd name="connsiteY2522" fmla="*/ 2354116 h 5477157"/>
                <a:gd name="connsiteX2523" fmla="*/ 1809064 w 4173281"/>
                <a:gd name="connsiteY2523" fmla="*/ 2343734 h 5477157"/>
                <a:gd name="connsiteX2524" fmla="*/ 1803873 w 4173281"/>
                <a:gd name="connsiteY2524" fmla="*/ 2343734 h 5477157"/>
                <a:gd name="connsiteX2525" fmla="*/ 1772727 w 4173281"/>
                <a:gd name="connsiteY2525" fmla="*/ 2351522 h 5477157"/>
                <a:gd name="connsiteX2526" fmla="*/ 1702647 w 4173281"/>
                <a:gd name="connsiteY2526" fmla="*/ 2281443 h 5477157"/>
                <a:gd name="connsiteX2527" fmla="*/ 1749366 w 4173281"/>
                <a:gd name="connsiteY2527" fmla="*/ 2216556 h 5477157"/>
                <a:gd name="connsiteX2528" fmla="*/ 1738983 w 4173281"/>
                <a:gd name="connsiteY2528" fmla="*/ 2182813 h 5477157"/>
                <a:gd name="connsiteX2529" fmla="*/ 1738983 w 4173281"/>
                <a:gd name="connsiteY2529" fmla="*/ 2177622 h 5477157"/>
                <a:gd name="connsiteX2530" fmla="*/ 1697456 w 4173281"/>
                <a:gd name="connsiteY2530" fmla="*/ 2195793 h 5477157"/>
                <a:gd name="connsiteX2531" fmla="*/ 1642952 w 4173281"/>
                <a:gd name="connsiteY2531" fmla="*/ 2141285 h 5477157"/>
                <a:gd name="connsiteX2532" fmla="*/ 1661119 w 4173281"/>
                <a:gd name="connsiteY2532" fmla="*/ 2099757 h 5477157"/>
                <a:gd name="connsiteX2533" fmla="*/ 1687073 w 4173281"/>
                <a:gd name="connsiteY2533" fmla="*/ 2084184 h 5477157"/>
                <a:gd name="connsiteX2534" fmla="*/ 1700053 w 4173281"/>
                <a:gd name="connsiteY2534" fmla="*/ 2086781 h 5477157"/>
                <a:gd name="connsiteX2535" fmla="*/ 1751963 w 4173281"/>
                <a:gd name="connsiteY2535" fmla="*/ 2141285 h 5477157"/>
                <a:gd name="connsiteX2536" fmla="*/ 1751963 w 4173281"/>
                <a:gd name="connsiteY2536" fmla="*/ 2146477 h 5477157"/>
                <a:gd name="connsiteX2537" fmla="*/ 1777918 w 4173281"/>
                <a:gd name="connsiteY2537" fmla="*/ 2128309 h 5477157"/>
                <a:gd name="connsiteX2538" fmla="*/ 1770129 w 4173281"/>
                <a:gd name="connsiteY2538" fmla="*/ 2091972 h 5477157"/>
                <a:gd name="connsiteX2539" fmla="*/ 1775321 w 4173281"/>
                <a:gd name="connsiteY2539" fmla="*/ 2066017 h 5477157"/>
                <a:gd name="connsiteX2540" fmla="*/ 1754557 w 4173281"/>
                <a:gd name="connsiteY2540" fmla="*/ 2076399 h 5477157"/>
                <a:gd name="connsiteX2541" fmla="*/ 1728602 w 4173281"/>
                <a:gd name="connsiteY2541" fmla="*/ 2050444 h 5477157"/>
                <a:gd name="connsiteX2542" fmla="*/ 1754557 w 4173281"/>
                <a:gd name="connsiteY2542" fmla="*/ 2024489 h 5477157"/>
                <a:gd name="connsiteX2543" fmla="*/ 1738983 w 4173281"/>
                <a:gd name="connsiteY2543" fmla="*/ 2006320 h 5477157"/>
                <a:gd name="connsiteX2544" fmla="*/ 1707838 w 4173281"/>
                <a:gd name="connsiteY2544" fmla="*/ 2019298 h 5477157"/>
                <a:gd name="connsiteX2545" fmla="*/ 1663716 w 4173281"/>
                <a:gd name="connsiteY2545" fmla="*/ 1975173 h 5477157"/>
                <a:gd name="connsiteX2546" fmla="*/ 1707838 w 4173281"/>
                <a:gd name="connsiteY2546" fmla="*/ 1931051 h 5477157"/>
                <a:gd name="connsiteX2547" fmla="*/ 1736389 w 4173281"/>
                <a:gd name="connsiteY2547" fmla="*/ 1941433 h 5477157"/>
                <a:gd name="connsiteX2548" fmla="*/ 1741581 w 4173281"/>
                <a:gd name="connsiteY2548" fmla="*/ 1931051 h 5477157"/>
                <a:gd name="connsiteX2549" fmla="*/ 1741581 w 4173281"/>
                <a:gd name="connsiteY2549" fmla="*/ 1925860 h 5477157"/>
                <a:gd name="connsiteX2550" fmla="*/ 1783109 w 4173281"/>
                <a:gd name="connsiteY2550" fmla="*/ 1884332 h 5477157"/>
                <a:gd name="connsiteX2551" fmla="*/ 1785703 w 4173281"/>
                <a:gd name="connsiteY2551" fmla="*/ 1884332 h 5477157"/>
                <a:gd name="connsiteX2552" fmla="*/ 1777918 w 4173281"/>
                <a:gd name="connsiteY2552" fmla="*/ 1860971 h 5477157"/>
                <a:gd name="connsiteX2553" fmla="*/ 1764938 w 4173281"/>
                <a:gd name="connsiteY2553" fmla="*/ 1840208 h 5477157"/>
                <a:gd name="connsiteX2554" fmla="*/ 1738983 w 4173281"/>
                <a:gd name="connsiteY2554" fmla="*/ 1832422 h 5477157"/>
                <a:gd name="connsiteX2555" fmla="*/ 1741581 w 4173281"/>
                <a:gd name="connsiteY2555" fmla="*/ 1847995 h 5477157"/>
                <a:gd name="connsiteX2556" fmla="*/ 1687073 w 4173281"/>
                <a:gd name="connsiteY2556" fmla="*/ 1902499 h 5477157"/>
                <a:gd name="connsiteX2557" fmla="*/ 1632570 w 4173281"/>
                <a:gd name="connsiteY2557" fmla="*/ 1847995 h 5477157"/>
                <a:gd name="connsiteX2558" fmla="*/ 1635164 w 4173281"/>
                <a:gd name="connsiteY2558" fmla="*/ 1829825 h 5477157"/>
                <a:gd name="connsiteX2559" fmla="*/ 1596232 w 4173281"/>
                <a:gd name="connsiteY2559" fmla="*/ 1790894 h 5477157"/>
                <a:gd name="connsiteX2560" fmla="*/ 1635164 w 4173281"/>
                <a:gd name="connsiteY2560" fmla="*/ 1751960 h 5477157"/>
                <a:gd name="connsiteX2561" fmla="*/ 1674098 w 4173281"/>
                <a:gd name="connsiteY2561" fmla="*/ 1790894 h 5477157"/>
                <a:gd name="connsiteX2562" fmla="*/ 1674098 w 4173281"/>
                <a:gd name="connsiteY2562" fmla="*/ 1796085 h 5477157"/>
                <a:gd name="connsiteX2563" fmla="*/ 1684480 w 4173281"/>
                <a:gd name="connsiteY2563" fmla="*/ 1793489 h 5477157"/>
                <a:gd name="connsiteX2564" fmla="*/ 1697456 w 4173281"/>
                <a:gd name="connsiteY2564" fmla="*/ 1796085 h 5477157"/>
                <a:gd name="connsiteX2565" fmla="*/ 1689671 w 4173281"/>
                <a:gd name="connsiteY2565" fmla="*/ 1759748 h 5477157"/>
                <a:gd name="connsiteX2566" fmla="*/ 1692265 w 4173281"/>
                <a:gd name="connsiteY2566" fmla="*/ 1738984 h 5477157"/>
                <a:gd name="connsiteX2567" fmla="*/ 1689671 w 4173281"/>
                <a:gd name="connsiteY2567" fmla="*/ 1738984 h 5477157"/>
                <a:gd name="connsiteX2568" fmla="*/ 1655927 w 4173281"/>
                <a:gd name="connsiteY2568" fmla="*/ 1751960 h 5477157"/>
                <a:gd name="connsiteX2569" fmla="*/ 1604017 w 4173281"/>
                <a:gd name="connsiteY2569" fmla="*/ 1700051 h 5477157"/>
                <a:gd name="connsiteX2570" fmla="*/ 1609209 w 4173281"/>
                <a:gd name="connsiteY2570" fmla="*/ 1679287 h 5477157"/>
                <a:gd name="connsiteX2571" fmla="*/ 1606615 w 4173281"/>
                <a:gd name="connsiteY2571" fmla="*/ 1663713 h 5477157"/>
                <a:gd name="connsiteX2572" fmla="*/ 1648142 w 4173281"/>
                <a:gd name="connsiteY2572" fmla="*/ 1622186 h 5477157"/>
                <a:gd name="connsiteX2573" fmla="*/ 1689671 w 4173281"/>
                <a:gd name="connsiteY2573" fmla="*/ 1661119 h 5477157"/>
                <a:gd name="connsiteX2574" fmla="*/ 1707838 w 4173281"/>
                <a:gd name="connsiteY2574" fmla="*/ 1700051 h 5477157"/>
                <a:gd name="connsiteX2575" fmla="*/ 1707838 w 4173281"/>
                <a:gd name="connsiteY2575" fmla="*/ 1707838 h 5477157"/>
                <a:gd name="connsiteX2576" fmla="*/ 1728602 w 4173281"/>
                <a:gd name="connsiteY2576" fmla="*/ 1689668 h 5477157"/>
                <a:gd name="connsiteX2577" fmla="*/ 1728602 w 4173281"/>
                <a:gd name="connsiteY2577" fmla="*/ 1684477 h 5477157"/>
                <a:gd name="connsiteX2578" fmla="*/ 1793491 w 4173281"/>
                <a:gd name="connsiteY2578" fmla="*/ 1614401 h 5477157"/>
                <a:gd name="connsiteX2579" fmla="*/ 1783109 w 4173281"/>
                <a:gd name="connsiteY2579" fmla="*/ 1609209 h 5477157"/>
                <a:gd name="connsiteX2580" fmla="*/ 1759748 w 4173281"/>
                <a:gd name="connsiteY2580" fmla="*/ 1619591 h 5477157"/>
                <a:gd name="connsiteX2581" fmla="*/ 1728602 w 4173281"/>
                <a:gd name="connsiteY2581" fmla="*/ 1588446 h 5477157"/>
                <a:gd name="connsiteX2582" fmla="*/ 1759748 w 4173281"/>
                <a:gd name="connsiteY2582" fmla="*/ 1557300 h 5477157"/>
                <a:gd name="connsiteX2583" fmla="*/ 1777918 w 4173281"/>
                <a:gd name="connsiteY2583" fmla="*/ 1562491 h 5477157"/>
                <a:gd name="connsiteX2584" fmla="*/ 1801276 w 4173281"/>
                <a:gd name="connsiteY2584" fmla="*/ 1552108 h 5477157"/>
                <a:gd name="connsiteX2585" fmla="*/ 1832422 w 4173281"/>
                <a:gd name="connsiteY2585" fmla="*/ 1583254 h 5477157"/>
                <a:gd name="connsiteX2586" fmla="*/ 1827231 w 4173281"/>
                <a:gd name="connsiteY2586" fmla="*/ 1598827 h 5477157"/>
                <a:gd name="connsiteX2587" fmla="*/ 1853185 w 4173281"/>
                <a:gd name="connsiteY2587" fmla="*/ 1596231 h 5477157"/>
                <a:gd name="connsiteX2588" fmla="*/ 1967388 w 4173281"/>
                <a:gd name="connsiteY2588" fmla="*/ 1710432 h 5477157"/>
                <a:gd name="connsiteX2589" fmla="*/ 1962196 w 4173281"/>
                <a:gd name="connsiteY2589" fmla="*/ 1744175 h 5477157"/>
                <a:gd name="connsiteX2590" fmla="*/ 1959603 w 4173281"/>
                <a:gd name="connsiteY2590" fmla="*/ 1751960 h 5477157"/>
                <a:gd name="connsiteX2591" fmla="*/ 1938839 w 4173281"/>
                <a:gd name="connsiteY2591" fmla="*/ 1783107 h 5477157"/>
                <a:gd name="connsiteX2592" fmla="*/ 1946624 w 4173281"/>
                <a:gd name="connsiteY2592" fmla="*/ 1803870 h 5477157"/>
                <a:gd name="connsiteX2593" fmla="*/ 1962196 w 4173281"/>
                <a:gd name="connsiteY2593" fmla="*/ 1801276 h 5477157"/>
                <a:gd name="connsiteX2594" fmla="*/ 2019297 w 4173281"/>
                <a:gd name="connsiteY2594" fmla="*/ 1832422 h 5477157"/>
                <a:gd name="connsiteX2595" fmla="*/ 2037467 w 4173281"/>
                <a:gd name="connsiteY2595" fmla="*/ 1863569 h 5477157"/>
                <a:gd name="connsiteX2596" fmla="*/ 2024489 w 4173281"/>
                <a:gd name="connsiteY2596" fmla="*/ 1892117 h 5477157"/>
                <a:gd name="connsiteX2597" fmla="*/ 2006321 w 4173281"/>
                <a:gd name="connsiteY2597" fmla="*/ 1918072 h 5477157"/>
                <a:gd name="connsiteX2598" fmla="*/ 2032276 w 4173281"/>
                <a:gd name="connsiteY2598" fmla="*/ 1928455 h 5477157"/>
                <a:gd name="connsiteX2599" fmla="*/ 2099759 w 4173281"/>
                <a:gd name="connsiteY2599" fmla="*/ 1892117 h 5477157"/>
                <a:gd name="connsiteX2600" fmla="*/ 2169837 w 4173281"/>
                <a:gd name="connsiteY2600" fmla="*/ 1931051 h 5477157"/>
                <a:gd name="connsiteX2601" fmla="*/ 2169837 w 4173281"/>
                <a:gd name="connsiteY2601" fmla="*/ 1923264 h 5477157"/>
                <a:gd name="connsiteX2602" fmla="*/ 2175027 w 4173281"/>
                <a:gd name="connsiteY2602" fmla="*/ 1889524 h 5477157"/>
                <a:gd name="connsiteX2603" fmla="*/ 2164646 w 4173281"/>
                <a:gd name="connsiteY2603" fmla="*/ 1876544 h 5477157"/>
                <a:gd name="connsiteX2604" fmla="*/ 2156861 w 4173281"/>
                <a:gd name="connsiteY2604" fmla="*/ 1879141 h 5477157"/>
                <a:gd name="connsiteX2605" fmla="*/ 2125715 w 4173281"/>
                <a:gd name="connsiteY2605" fmla="*/ 1847995 h 5477157"/>
                <a:gd name="connsiteX2606" fmla="*/ 2156861 w 4173281"/>
                <a:gd name="connsiteY2606" fmla="*/ 1816849 h 5477157"/>
                <a:gd name="connsiteX2607" fmla="*/ 2172433 w 4173281"/>
                <a:gd name="connsiteY2607" fmla="*/ 1822040 h 5477157"/>
                <a:gd name="connsiteX2608" fmla="*/ 2203579 w 4173281"/>
                <a:gd name="connsiteY2608" fmla="*/ 1809061 h 5477157"/>
                <a:gd name="connsiteX2609" fmla="*/ 2239917 w 4173281"/>
                <a:gd name="connsiteY2609" fmla="*/ 1829825 h 5477157"/>
                <a:gd name="connsiteX2610" fmla="*/ 2245108 w 4173281"/>
                <a:gd name="connsiteY2610" fmla="*/ 1827231 h 5477157"/>
                <a:gd name="connsiteX2611" fmla="*/ 2239917 w 4173281"/>
                <a:gd name="connsiteY2611" fmla="*/ 1801276 h 5477157"/>
                <a:gd name="connsiteX2612" fmla="*/ 2239917 w 4173281"/>
                <a:gd name="connsiteY2612" fmla="*/ 1798679 h 5477157"/>
                <a:gd name="connsiteX2613" fmla="*/ 2237319 w 4173281"/>
                <a:gd name="connsiteY2613" fmla="*/ 1790894 h 5477157"/>
                <a:gd name="connsiteX2614" fmla="*/ 2216556 w 4173281"/>
                <a:gd name="connsiteY2614" fmla="*/ 1785704 h 5477157"/>
                <a:gd name="connsiteX2615" fmla="*/ 2203579 w 4173281"/>
                <a:gd name="connsiteY2615" fmla="*/ 1788298 h 5477157"/>
                <a:gd name="connsiteX2616" fmla="*/ 2164646 w 4173281"/>
                <a:gd name="connsiteY2616" fmla="*/ 1801276 h 5477157"/>
                <a:gd name="connsiteX2617" fmla="*/ 2097162 w 4173281"/>
                <a:gd name="connsiteY2617" fmla="*/ 1733793 h 5477157"/>
                <a:gd name="connsiteX2618" fmla="*/ 2071207 w 4173281"/>
                <a:gd name="connsiteY2618" fmla="*/ 1707838 h 5477157"/>
                <a:gd name="connsiteX2619" fmla="*/ 2086781 w 4173281"/>
                <a:gd name="connsiteY2619" fmla="*/ 1684477 h 5477157"/>
                <a:gd name="connsiteX2620" fmla="*/ 2084186 w 4173281"/>
                <a:gd name="connsiteY2620" fmla="*/ 1671502 h 5477157"/>
                <a:gd name="connsiteX2621" fmla="*/ 2141287 w 4173281"/>
                <a:gd name="connsiteY2621" fmla="*/ 1614401 h 5477157"/>
                <a:gd name="connsiteX2622" fmla="*/ 2172433 w 4173281"/>
                <a:gd name="connsiteY2622" fmla="*/ 1624782 h 5477157"/>
                <a:gd name="connsiteX2623" fmla="*/ 2177624 w 4173281"/>
                <a:gd name="connsiteY2623" fmla="*/ 1622186 h 5477157"/>
                <a:gd name="connsiteX2624" fmla="*/ 2200982 w 4173281"/>
                <a:gd name="connsiteY2624" fmla="*/ 1601421 h 5477157"/>
                <a:gd name="connsiteX2625" fmla="*/ 2224343 w 4173281"/>
                <a:gd name="connsiteY2625" fmla="*/ 1616995 h 5477157"/>
                <a:gd name="connsiteX2626" fmla="*/ 2239917 w 4173281"/>
                <a:gd name="connsiteY2626" fmla="*/ 1614401 h 5477157"/>
                <a:gd name="connsiteX2627" fmla="*/ 2250298 w 4173281"/>
                <a:gd name="connsiteY2627" fmla="*/ 1614401 h 5477157"/>
                <a:gd name="connsiteX2628" fmla="*/ 2242511 w 4173281"/>
                <a:gd name="connsiteY2628" fmla="*/ 1583254 h 5477157"/>
                <a:gd name="connsiteX2629" fmla="*/ 2245108 w 4173281"/>
                <a:gd name="connsiteY2629" fmla="*/ 1570276 h 5477157"/>
                <a:gd name="connsiteX2630" fmla="*/ 2229534 w 4173281"/>
                <a:gd name="connsiteY2630" fmla="*/ 1572872 h 5477157"/>
                <a:gd name="connsiteX2631" fmla="*/ 2180218 w 4173281"/>
                <a:gd name="connsiteY2631" fmla="*/ 1523556 h 5477157"/>
                <a:gd name="connsiteX2632" fmla="*/ 2229534 w 4173281"/>
                <a:gd name="connsiteY2632" fmla="*/ 1474244 h 5477157"/>
                <a:gd name="connsiteX2633" fmla="*/ 2278848 w 4173281"/>
                <a:gd name="connsiteY2633" fmla="*/ 1523556 h 5477157"/>
                <a:gd name="connsiteX2634" fmla="*/ 2278848 w 4173281"/>
                <a:gd name="connsiteY2634" fmla="*/ 1528747 h 5477157"/>
                <a:gd name="connsiteX2635" fmla="*/ 2284038 w 4173281"/>
                <a:gd name="connsiteY2635" fmla="*/ 1526153 h 5477157"/>
                <a:gd name="connsiteX2636" fmla="*/ 2325567 w 4173281"/>
                <a:gd name="connsiteY2636" fmla="*/ 1507984 h 5477157"/>
                <a:gd name="connsiteX2637" fmla="*/ 2335948 w 4173281"/>
                <a:gd name="connsiteY2637" fmla="*/ 1507984 h 5477157"/>
                <a:gd name="connsiteX2638" fmla="*/ 2335948 w 4173281"/>
                <a:gd name="connsiteY2638" fmla="*/ 1502792 h 5477157"/>
                <a:gd name="connsiteX2639" fmla="*/ 2382668 w 4173281"/>
                <a:gd name="connsiteY2639" fmla="*/ 1456074 h 5477157"/>
                <a:gd name="connsiteX2640" fmla="*/ 2429386 w 4173281"/>
                <a:gd name="connsiteY2640" fmla="*/ 1502792 h 5477157"/>
                <a:gd name="connsiteX2641" fmla="*/ 2424195 w 4173281"/>
                <a:gd name="connsiteY2641" fmla="*/ 1526153 h 5477157"/>
                <a:gd name="connsiteX2642" fmla="*/ 2455341 w 4173281"/>
                <a:gd name="connsiteY2642" fmla="*/ 1515771 h 5477157"/>
                <a:gd name="connsiteX2643" fmla="*/ 2515039 w 4173281"/>
                <a:gd name="connsiteY2643" fmla="*/ 1575466 h 5477157"/>
                <a:gd name="connsiteX2644" fmla="*/ 2511342 w 4173281"/>
                <a:gd name="connsiteY2644" fmla="*/ 1594473 h 5477157"/>
                <a:gd name="connsiteX2645" fmla="*/ 2518931 w 4173281"/>
                <a:gd name="connsiteY2645" fmla="*/ 1576766 h 5477157"/>
                <a:gd name="connsiteX2646" fmla="*/ 2546183 w 4173281"/>
                <a:gd name="connsiteY2646" fmla="*/ 1565087 h 5477157"/>
                <a:gd name="connsiteX2647" fmla="*/ 2585117 w 4173281"/>
                <a:gd name="connsiteY2647" fmla="*/ 1604018 h 5477157"/>
                <a:gd name="connsiteX2648" fmla="*/ 2546183 w 4173281"/>
                <a:gd name="connsiteY2648" fmla="*/ 1642952 h 5477157"/>
                <a:gd name="connsiteX2649" fmla="*/ 2507252 w 4173281"/>
                <a:gd name="connsiteY2649" fmla="*/ 1604018 h 5477157"/>
                <a:gd name="connsiteX2650" fmla="*/ 2507465 w 4173281"/>
                <a:gd name="connsiteY2650" fmla="*/ 1603522 h 5477157"/>
                <a:gd name="connsiteX2651" fmla="*/ 2497844 w 4173281"/>
                <a:gd name="connsiteY2651" fmla="*/ 1617969 h 5477157"/>
                <a:gd name="connsiteX2652" fmla="*/ 2455341 w 4173281"/>
                <a:gd name="connsiteY2652" fmla="*/ 1635164 h 5477157"/>
                <a:gd name="connsiteX2653" fmla="*/ 2395646 w 4173281"/>
                <a:gd name="connsiteY2653" fmla="*/ 1575466 h 5477157"/>
                <a:gd name="connsiteX2654" fmla="*/ 2406029 w 4173281"/>
                <a:gd name="connsiteY2654" fmla="*/ 1544320 h 5477157"/>
                <a:gd name="connsiteX2655" fmla="*/ 2382668 w 4173281"/>
                <a:gd name="connsiteY2655" fmla="*/ 1549511 h 5477157"/>
                <a:gd name="connsiteX2656" fmla="*/ 2380074 w 4173281"/>
                <a:gd name="connsiteY2656" fmla="*/ 1549511 h 5477157"/>
                <a:gd name="connsiteX2657" fmla="*/ 2380074 w 4173281"/>
                <a:gd name="connsiteY2657" fmla="*/ 1559893 h 5477157"/>
                <a:gd name="connsiteX2658" fmla="*/ 2361904 w 4173281"/>
                <a:gd name="connsiteY2658" fmla="*/ 1598827 h 5477157"/>
                <a:gd name="connsiteX2659" fmla="*/ 2307399 w 4173281"/>
                <a:gd name="connsiteY2659" fmla="*/ 1640356 h 5477157"/>
                <a:gd name="connsiteX2660" fmla="*/ 2317781 w 4173281"/>
                <a:gd name="connsiteY2660" fmla="*/ 1658522 h 5477157"/>
                <a:gd name="connsiteX2661" fmla="*/ 2322973 w 4173281"/>
                <a:gd name="connsiteY2661" fmla="*/ 1661119 h 5477157"/>
                <a:gd name="connsiteX2662" fmla="*/ 2382668 w 4173281"/>
                <a:gd name="connsiteY2662" fmla="*/ 1629973 h 5477157"/>
                <a:gd name="connsiteX2663" fmla="*/ 2444959 w 4173281"/>
                <a:gd name="connsiteY2663" fmla="*/ 1663713 h 5477157"/>
                <a:gd name="connsiteX2664" fmla="*/ 2470915 w 4173281"/>
                <a:gd name="connsiteY2664" fmla="*/ 1648141 h 5477157"/>
                <a:gd name="connsiteX2665" fmla="*/ 2504657 w 4173281"/>
                <a:gd name="connsiteY2665" fmla="*/ 1681883 h 5477157"/>
                <a:gd name="connsiteX2666" fmla="*/ 2517633 w 4173281"/>
                <a:gd name="connsiteY2666" fmla="*/ 1679287 h 5477157"/>
                <a:gd name="connsiteX2667" fmla="*/ 2520230 w 4173281"/>
                <a:gd name="connsiteY2667" fmla="*/ 1679287 h 5477157"/>
                <a:gd name="connsiteX2668" fmla="*/ 2574735 w 4173281"/>
                <a:gd name="connsiteY2668" fmla="*/ 1663713 h 5477157"/>
                <a:gd name="connsiteX2669" fmla="*/ 2579926 w 4173281"/>
                <a:gd name="connsiteY2669" fmla="*/ 1663713 h 5477157"/>
                <a:gd name="connsiteX2670" fmla="*/ 2577331 w 4173281"/>
                <a:gd name="connsiteY2670" fmla="*/ 1655928 h 5477157"/>
                <a:gd name="connsiteX2671" fmla="*/ 2608477 w 4173281"/>
                <a:gd name="connsiteY2671" fmla="*/ 1624782 h 5477157"/>
                <a:gd name="connsiteX2672" fmla="*/ 2634432 w 4173281"/>
                <a:gd name="connsiteY2672" fmla="*/ 1637758 h 5477157"/>
                <a:gd name="connsiteX2673" fmla="*/ 2634432 w 4173281"/>
                <a:gd name="connsiteY2673" fmla="*/ 1629973 h 5477157"/>
                <a:gd name="connsiteX2674" fmla="*/ 2611071 w 4173281"/>
                <a:gd name="connsiteY2674" fmla="*/ 1609209 h 5477157"/>
                <a:gd name="connsiteX2675" fmla="*/ 2595498 w 4173281"/>
                <a:gd name="connsiteY2675" fmla="*/ 1585848 h 5477157"/>
                <a:gd name="connsiteX2676" fmla="*/ 2616262 w 4173281"/>
                <a:gd name="connsiteY2676" fmla="*/ 1559893 h 5477157"/>
                <a:gd name="connsiteX2677" fmla="*/ 2608477 w 4173281"/>
                <a:gd name="connsiteY2677" fmla="*/ 1544320 h 5477157"/>
                <a:gd name="connsiteX2678" fmla="*/ 2611071 w 4173281"/>
                <a:gd name="connsiteY2678" fmla="*/ 1533939 h 5477157"/>
                <a:gd name="connsiteX2679" fmla="*/ 2605881 w 4173281"/>
                <a:gd name="connsiteY2679" fmla="*/ 1528747 h 5477157"/>
                <a:gd name="connsiteX2680" fmla="*/ 2590307 w 4173281"/>
                <a:gd name="connsiteY2680" fmla="*/ 1531345 h 5477157"/>
                <a:gd name="connsiteX2681" fmla="*/ 2587713 w 4173281"/>
                <a:gd name="connsiteY2681" fmla="*/ 1531345 h 5477157"/>
                <a:gd name="connsiteX2682" fmla="*/ 2587713 w 4173281"/>
                <a:gd name="connsiteY2682" fmla="*/ 1536535 h 5477157"/>
                <a:gd name="connsiteX2683" fmla="*/ 2572141 w 4173281"/>
                <a:gd name="connsiteY2683" fmla="*/ 1552108 h 5477157"/>
                <a:gd name="connsiteX2684" fmla="*/ 2556567 w 4173281"/>
                <a:gd name="connsiteY2684" fmla="*/ 1536535 h 5477157"/>
                <a:gd name="connsiteX2685" fmla="*/ 2564352 w 4173281"/>
                <a:gd name="connsiteY2685" fmla="*/ 1523556 h 5477157"/>
                <a:gd name="connsiteX2686" fmla="*/ 2553970 w 4173281"/>
                <a:gd name="connsiteY2686" fmla="*/ 1507984 h 5477157"/>
                <a:gd name="connsiteX2687" fmla="*/ 2520230 w 4173281"/>
                <a:gd name="connsiteY2687" fmla="*/ 1541726 h 5477157"/>
                <a:gd name="connsiteX2688" fmla="*/ 2486487 w 4173281"/>
                <a:gd name="connsiteY2688" fmla="*/ 1507984 h 5477157"/>
                <a:gd name="connsiteX2689" fmla="*/ 2520230 w 4173281"/>
                <a:gd name="connsiteY2689" fmla="*/ 1474244 h 5477157"/>
                <a:gd name="connsiteX2690" fmla="*/ 2551376 w 4173281"/>
                <a:gd name="connsiteY2690" fmla="*/ 1495007 h 5477157"/>
                <a:gd name="connsiteX2691" fmla="*/ 2551376 w 4173281"/>
                <a:gd name="connsiteY2691" fmla="*/ 1492410 h 5477157"/>
                <a:gd name="connsiteX2692" fmla="*/ 2572141 w 4173281"/>
                <a:gd name="connsiteY2692" fmla="*/ 1458670 h 5477157"/>
                <a:gd name="connsiteX2693" fmla="*/ 2569543 w 4173281"/>
                <a:gd name="connsiteY2693" fmla="*/ 1448289 h 5477157"/>
                <a:gd name="connsiteX2694" fmla="*/ 2598095 w 4173281"/>
                <a:gd name="connsiteY2694" fmla="*/ 1411951 h 5477157"/>
                <a:gd name="connsiteX2695" fmla="*/ 2566949 w 4173281"/>
                <a:gd name="connsiteY2695" fmla="*/ 1404164 h 5477157"/>
                <a:gd name="connsiteX2696" fmla="*/ 2512442 w 4173281"/>
                <a:gd name="connsiteY2696" fmla="*/ 1458670 h 5477157"/>
                <a:gd name="connsiteX2697" fmla="*/ 2476105 w 4173281"/>
                <a:gd name="connsiteY2697" fmla="*/ 1443097 h 5477157"/>
                <a:gd name="connsiteX2698" fmla="*/ 2470915 w 4173281"/>
                <a:gd name="connsiteY2698" fmla="*/ 1445691 h 5477157"/>
                <a:gd name="connsiteX2699" fmla="*/ 2442365 w 4173281"/>
                <a:gd name="connsiteY2699" fmla="*/ 1463861 h 5477157"/>
                <a:gd name="connsiteX2700" fmla="*/ 2411219 w 4173281"/>
                <a:gd name="connsiteY2700" fmla="*/ 1432715 h 5477157"/>
                <a:gd name="connsiteX2701" fmla="*/ 2411219 w 4173281"/>
                <a:gd name="connsiteY2701" fmla="*/ 1430119 h 5477157"/>
                <a:gd name="connsiteX2702" fmla="*/ 2400837 w 4173281"/>
                <a:gd name="connsiteY2702" fmla="*/ 1406760 h 5477157"/>
                <a:gd name="connsiteX2703" fmla="*/ 2408623 w 4173281"/>
                <a:gd name="connsiteY2703" fmla="*/ 1385996 h 5477157"/>
                <a:gd name="connsiteX2704" fmla="*/ 2387859 w 4173281"/>
                <a:gd name="connsiteY2704" fmla="*/ 1391188 h 5477157"/>
                <a:gd name="connsiteX2705" fmla="*/ 2338545 w 4173281"/>
                <a:gd name="connsiteY2705" fmla="*/ 1341872 h 5477157"/>
                <a:gd name="connsiteX2706" fmla="*/ 2348927 w 4173281"/>
                <a:gd name="connsiteY2706" fmla="*/ 1310725 h 5477157"/>
                <a:gd name="connsiteX2707" fmla="*/ 2348927 w 4173281"/>
                <a:gd name="connsiteY2707" fmla="*/ 1308132 h 5477157"/>
                <a:gd name="connsiteX2708" fmla="*/ 2372285 w 4173281"/>
                <a:gd name="connsiteY2708" fmla="*/ 1253624 h 5477157"/>
                <a:gd name="connsiteX2709" fmla="*/ 2372285 w 4173281"/>
                <a:gd name="connsiteY2709" fmla="*/ 1245839 h 5477157"/>
                <a:gd name="connsiteX2710" fmla="*/ 2385264 w 4173281"/>
                <a:gd name="connsiteY2710" fmla="*/ 1219884 h 5477157"/>
                <a:gd name="connsiteX2711" fmla="*/ 2380074 w 4173281"/>
                <a:gd name="connsiteY2711" fmla="*/ 1212097 h 5477157"/>
                <a:gd name="connsiteX2712" fmla="*/ 2364500 w 4173281"/>
                <a:gd name="connsiteY2712" fmla="*/ 1214693 h 5477157"/>
                <a:gd name="connsiteX2713" fmla="*/ 2341139 w 4173281"/>
                <a:gd name="connsiteY2713" fmla="*/ 1209502 h 5477157"/>
                <a:gd name="connsiteX2714" fmla="*/ 2317781 w 4173281"/>
                <a:gd name="connsiteY2714" fmla="*/ 1230267 h 5477157"/>
                <a:gd name="connsiteX2715" fmla="*/ 2294420 w 4173281"/>
                <a:gd name="connsiteY2715" fmla="*/ 1206906 h 5477157"/>
                <a:gd name="connsiteX2716" fmla="*/ 2315184 w 4173281"/>
                <a:gd name="connsiteY2716" fmla="*/ 1183548 h 5477157"/>
                <a:gd name="connsiteX2717" fmla="*/ 2309993 w 4173281"/>
                <a:gd name="connsiteY2717" fmla="*/ 1162784 h 5477157"/>
                <a:gd name="connsiteX2718" fmla="*/ 2273657 w 4173281"/>
                <a:gd name="connsiteY2718" fmla="*/ 1188739 h 5477157"/>
                <a:gd name="connsiteX2719" fmla="*/ 2237319 w 4173281"/>
                <a:gd name="connsiteY2719" fmla="*/ 1152402 h 5477157"/>
                <a:gd name="connsiteX2720" fmla="*/ 2239917 w 4173281"/>
                <a:gd name="connsiteY2720" fmla="*/ 1139423 h 5477157"/>
                <a:gd name="connsiteX2721" fmla="*/ 2224343 w 4173281"/>
                <a:gd name="connsiteY2721" fmla="*/ 1095302 h 5477157"/>
                <a:gd name="connsiteX2722" fmla="*/ 2239917 w 4173281"/>
                <a:gd name="connsiteY2722" fmla="*/ 1051176 h 5477157"/>
                <a:gd name="connsiteX2723" fmla="*/ 2239917 w 4173281"/>
                <a:gd name="connsiteY2723" fmla="*/ 1045986 h 5477157"/>
                <a:gd name="connsiteX2724" fmla="*/ 2281444 w 4173281"/>
                <a:gd name="connsiteY2724" fmla="*/ 1004458 h 5477157"/>
                <a:gd name="connsiteX2725" fmla="*/ 2320375 w 4173281"/>
                <a:gd name="connsiteY2725" fmla="*/ 1030412 h 5477157"/>
                <a:gd name="connsiteX2726" fmla="*/ 2351521 w 4173281"/>
                <a:gd name="connsiteY2726" fmla="*/ 1058964 h 5477157"/>
                <a:gd name="connsiteX2727" fmla="*/ 2348927 w 4173281"/>
                <a:gd name="connsiteY2727" fmla="*/ 1035603 h 5477157"/>
                <a:gd name="connsiteX2728" fmla="*/ 2442365 w 4173281"/>
                <a:gd name="connsiteY2728" fmla="*/ 942165 h 5477157"/>
                <a:gd name="connsiteX2729" fmla="*/ 2509848 w 4173281"/>
                <a:gd name="connsiteY2729" fmla="*/ 970717 h 5477157"/>
                <a:gd name="connsiteX2730" fmla="*/ 2520230 w 4173281"/>
                <a:gd name="connsiteY2730" fmla="*/ 947356 h 5477157"/>
                <a:gd name="connsiteX2731" fmla="*/ 2489085 w 4173281"/>
                <a:gd name="connsiteY2731" fmla="*/ 905829 h 5477157"/>
                <a:gd name="connsiteX2732" fmla="*/ 2489085 w 4173281"/>
                <a:gd name="connsiteY2732" fmla="*/ 900638 h 5477157"/>
                <a:gd name="connsiteX2733" fmla="*/ 2468320 w 4173281"/>
                <a:gd name="connsiteY2733" fmla="*/ 856515 h 5477157"/>
                <a:gd name="connsiteX2734" fmla="*/ 2470915 w 4173281"/>
                <a:gd name="connsiteY2734" fmla="*/ 835752 h 5477157"/>
                <a:gd name="connsiteX2735" fmla="*/ 2470915 w 4173281"/>
                <a:gd name="connsiteY2735" fmla="*/ 830560 h 5477157"/>
                <a:gd name="connsiteX2736" fmla="*/ 2470915 w 4173281"/>
                <a:gd name="connsiteY2736" fmla="*/ 827963 h 5477157"/>
                <a:gd name="connsiteX2737" fmla="*/ 2439769 w 4173281"/>
                <a:gd name="connsiteY2737" fmla="*/ 783842 h 5477157"/>
                <a:gd name="connsiteX2738" fmla="*/ 2437175 w 4173281"/>
                <a:gd name="connsiteY2738" fmla="*/ 783842 h 5477157"/>
                <a:gd name="connsiteX2739" fmla="*/ 2431983 w 4173281"/>
                <a:gd name="connsiteY2739" fmla="*/ 786435 h 5477157"/>
                <a:gd name="connsiteX2740" fmla="*/ 2341139 w 4173281"/>
                <a:gd name="connsiteY2740" fmla="*/ 848728 h 5477157"/>
                <a:gd name="connsiteX2741" fmla="*/ 2317781 w 4173281"/>
                <a:gd name="connsiteY2741" fmla="*/ 846134 h 5477157"/>
                <a:gd name="connsiteX2742" fmla="*/ 2291827 w 4173281"/>
                <a:gd name="connsiteY2742" fmla="*/ 851324 h 5477157"/>
                <a:gd name="connsiteX2743" fmla="*/ 2216556 w 4173281"/>
                <a:gd name="connsiteY2743" fmla="*/ 776053 h 5477157"/>
                <a:gd name="connsiteX2744" fmla="*/ 2247702 w 4173281"/>
                <a:gd name="connsiteY2744" fmla="*/ 716358 h 5477157"/>
                <a:gd name="connsiteX2745" fmla="*/ 2289229 w 4173281"/>
                <a:gd name="connsiteY2745" fmla="*/ 664448 h 5477157"/>
                <a:gd name="connsiteX2746" fmla="*/ 2289229 w 4173281"/>
                <a:gd name="connsiteY2746" fmla="*/ 659257 h 5477157"/>
                <a:gd name="connsiteX2747" fmla="*/ 2297018 w 4173281"/>
                <a:gd name="connsiteY2747" fmla="*/ 633302 h 5477157"/>
                <a:gd name="connsiteX2748" fmla="*/ 2258083 w 4173281"/>
                <a:gd name="connsiteY2748" fmla="*/ 552840 h 5477157"/>
                <a:gd name="connsiteX2749" fmla="*/ 2258083 w 4173281"/>
                <a:gd name="connsiteY2749" fmla="*/ 545056 h 5477157"/>
                <a:gd name="connsiteX2750" fmla="*/ 2242511 w 4173281"/>
                <a:gd name="connsiteY2750" fmla="*/ 547650 h 5477157"/>
                <a:gd name="connsiteX2751" fmla="*/ 2200982 w 4173281"/>
                <a:gd name="connsiteY2751" fmla="*/ 506121 h 5477157"/>
                <a:gd name="connsiteX2752" fmla="*/ 2242511 w 4173281"/>
                <a:gd name="connsiteY2752" fmla="*/ 464594 h 5477157"/>
                <a:gd name="connsiteX2753" fmla="*/ 2278848 w 4173281"/>
                <a:gd name="connsiteY2753" fmla="*/ 487955 h 5477157"/>
                <a:gd name="connsiteX2754" fmla="*/ 2364500 w 4173281"/>
                <a:gd name="connsiteY2754" fmla="*/ 446426 h 5477157"/>
                <a:gd name="connsiteX2755" fmla="*/ 2419004 w 4173281"/>
                <a:gd name="connsiteY2755" fmla="*/ 461999 h 5477157"/>
                <a:gd name="connsiteX2756" fmla="*/ 2416410 w 4173281"/>
                <a:gd name="connsiteY2756" fmla="*/ 446426 h 5477157"/>
                <a:gd name="connsiteX2757" fmla="*/ 2429386 w 4173281"/>
                <a:gd name="connsiteY2757" fmla="*/ 399707 h 5477157"/>
                <a:gd name="connsiteX2758" fmla="*/ 2421601 w 4173281"/>
                <a:gd name="connsiteY2758" fmla="*/ 399707 h 5477157"/>
                <a:gd name="connsiteX2759" fmla="*/ 2361904 w 4173281"/>
                <a:gd name="connsiteY2759" fmla="*/ 363370 h 5477157"/>
                <a:gd name="connsiteX2760" fmla="*/ 2320375 w 4173281"/>
                <a:gd name="connsiteY2760" fmla="*/ 381538 h 5477157"/>
                <a:gd name="connsiteX2761" fmla="*/ 2260680 w 4173281"/>
                <a:gd name="connsiteY2761" fmla="*/ 321843 h 5477157"/>
                <a:gd name="connsiteX2762" fmla="*/ 2320375 w 4173281"/>
                <a:gd name="connsiteY2762" fmla="*/ 262144 h 5477157"/>
                <a:gd name="connsiteX2763" fmla="*/ 2369691 w 4173281"/>
                <a:gd name="connsiteY2763" fmla="*/ 290697 h 5477157"/>
                <a:gd name="connsiteX2764" fmla="*/ 2419004 w 4173281"/>
                <a:gd name="connsiteY2764" fmla="*/ 267335 h 5477157"/>
                <a:gd name="connsiteX2765" fmla="*/ 2431983 w 4173281"/>
                <a:gd name="connsiteY2765" fmla="*/ 269933 h 5477157"/>
                <a:gd name="connsiteX2766" fmla="*/ 2398240 w 4173281"/>
                <a:gd name="connsiteY2766" fmla="*/ 207640 h 5477157"/>
                <a:gd name="connsiteX2767" fmla="*/ 2400837 w 4173281"/>
                <a:gd name="connsiteY2767" fmla="*/ 184279 h 5477157"/>
                <a:gd name="connsiteX2768" fmla="*/ 2364500 w 4173281"/>
                <a:gd name="connsiteY2768" fmla="*/ 197258 h 5477157"/>
                <a:gd name="connsiteX2769" fmla="*/ 2307399 w 4173281"/>
                <a:gd name="connsiteY2769" fmla="*/ 140157 h 5477157"/>
                <a:gd name="connsiteX2770" fmla="*/ 2364500 w 4173281"/>
                <a:gd name="connsiteY2770" fmla="*/ 83056 h 5477157"/>
                <a:gd name="connsiteX2771" fmla="*/ 2421601 w 4173281"/>
                <a:gd name="connsiteY2771" fmla="*/ 140157 h 5477157"/>
                <a:gd name="connsiteX2772" fmla="*/ 2421601 w 4173281"/>
                <a:gd name="connsiteY2772" fmla="*/ 150539 h 5477157"/>
                <a:gd name="connsiteX2773" fmla="*/ 2476105 w 4173281"/>
                <a:gd name="connsiteY2773" fmla="*/ 127178 h 5477157"/>
                <a:gd name="connsiteX2774" fmla="*/ 2535803 w 4173281"/>
                <a:gd name="connsiteY2774" fmla="*/ 155731 h 5477157"/>
                <a:gd name="connsiteX2775" fmla="*/ 2564352 w 4173281"/>
                <a:gd name="connsiteY2775" fmla="*/ 140157 h 5477157"/>
                <a:gd name="connsiteX2776" fmla="*/ 2600689 w 4173281"/>
                <a:gd name="connsiteY2776" fmla="*/ 176494 h 5477157"/>
                <a:gd name="connsiteX2777" fmla="*/ 2564352 w 4173281"/>
                <a:gd name="connsiteY2777" fmla="*/ 212832 h 5477157"/>
                <a:gd name="connsiteX2778" fmla="*/ 2551376 w 4173281"/>
                <a:gd name="connsiteY2778" fmla="*/ 210234 h 5477157"/>
                <a:gd name="connsiteX2779" fmla="*/ 2476105 w 4173281"/>
                <a:gd name="connsiteY2779" fmla="*/ 275123 h 5477157"/>
                <a:gd name="connsiteX2780" fmla="*/ 2457939 w 4173281"/>
                <a:gd name="connsiteY2780" fmla="*/ 272527 h 5477157"/>
                <a:gd name="connsiteX2781" fmla="*/ 2478702 w 4173281"/>
                <a:gd name="connsiteY2781" fmla="*/ 298481 h 5477157"/>
                <a:gd name="connsiteX2782" fmla="*/ 2499466 w 4173281"/>
                <a:gd name="connsiteY2782" fmla="*/ 285505 h 5477157"/>
                <a:gd name="connsiteX2783" fmla="*/ 2525421 w 4173281"/>
                <a:gd name="connsiteY2783" fmla="*/ 311460 h 5477157"/>
                <a:gd name="connsiteX2784" fmla="*/ 2499466 w 4173281"/>
                <a:gd name="connsiteY2784" fmla="*/ 337415 h 5477157"/>
                <a:gd name="connsiteX2785" fmla="*/ 2483893 w 4173281"/>
                <a:gd name="connsiteY2785" fmla="*/ 332224 h 5477157"/>
                <a:gd name="connsiteX2786" fmla="*/ 2481296 w 4173281"/>
                <a:gd name="connsiteY2786" fmla="*/ 350392 h 5477157"/>
                <a:gd name="connsiteX2787" fmla="*/ 2499466 w 4173281"/>
                <a:gd name="connsiteY2787" fmla="*/ 347797 h 5477157"/>
                <a:gd name="connsiteX2788" fmla="*/ 2515039 w 4173281"/>
                <a:gd name="connsiteY2788" fmla="*/ 342606 h 5477157"/>
                <a:gd name="connsiteX2789" fmla="*/ 2533206 w 4173281"/>
                <a:gd name="connsiteY2789" fmla="*/ 350392 h 5477157"/>
                <a:gd name="connsiteX2790" fmla="*/ 2605881 w 4173281"/>
                <a:gd name="connsiteY2790" fmla="*/ 443829 h 5477157"/>
                <a:gd name="connsiteX2791" fmla="*/ 2590307 w 4173281"/>
                <a:gd name="connsiteY2791" fmla="*/ 495740 h 5477157"/>
                <a:gd name="connsiteX2792" fmla="*/ 2600689 w 4173281"/>
                <a:gd name="connsiteY2792" fmla="*/ 519100 h 5477157"/>
                <a:gd name="connsiteX2793" fmla="*/ 2569543 w 4173281"/>
                <a:gd name="connsiteY2793" fmla="*/ 550246 h 5477157"/>
                <a:gd name="connsiteX2794" fmla="*/ 2543588 w 4173281"/>
                <a:gd name="connsiteY2794" fmla="*/ 534673 h 5477157"/>
                <a:gd name="connsiteX2795" fmla="*/ 2517633 w 4173281"/>
                <a:gd name="connsiteY2795" fmla="*/ 539864 h 5477157"/>
                <a:gd name="connsiteX2796" fmla="*/ 2553970 w 4173281"/>
                <a:gd name="connsiteY2796" fmla="*/ 589177 h 5477157"/>
                <a:gd name="connsiteX2797" fmla="*/ 2574735 w 4173281"/>
                <a:gd name="connsiteY2797" fmla="*/ 596966 h 5477157"/>
                <a:gd name="connsiteX2798" fmla="*/ 2590307 w 4173281"/>
                <a:gd name="connsiteY2798" fmla="*/ 573605 h 5477157"/>
                <a:gd name="connsiteX2799" fmla="*/ 2587713 w 4173281"/>
                <a:gd name="connsiteY2799" fmla="*/ 563222 h 5477157"/>
                <a:gd name="connsiteX2800" fmla="*/ 2611071 w 4173281"/>
                <a:gd name="connsiteY2800" fmla="*/ 539864 h 5477157"/>
                <a:gd name="connsiteX2801" fmla="*/ 2629241 w 4173281"/>
                <a:gd name="connsiteY2801" fmla="*/ 547650 h 5477157"/>
                <a:gd name="connsiteX2802" fmla="*/ 2642217 w 4173281"/>
                <a:gd name="connsiteY2802" fmla="*/ 545056 h 5477157"/>
                <a:gd name="connsiteX2803" fmla="*/ 2637026 w 4173281"/>
                <a:gd name="connsiteY2803" fmla="*/ 524291 h 5477157"/>
                <a:gd name="connsiteX2804" fmla="*/ 2662981 w 4173281"/>
                <a:gd name="connsiteY2804" fmla="*/ 472381 h 5477157"/>
                <a:gd name="connsiteX2805" fmla="*/ 2644814 w 4173281"/>
                <a:gd name="connsiteY2805" fmla="*/ 451617 h 5477157"/>
                <a:gd name="connsiteX2806" fmla="*/ 2665578 w 4173281"/>
                <a:gd name="connsiteY2806" fmla="*/ 430853 h 5477157"/>
                <a:gd name="connsiteX2807" fmla="*/ 2686342 w 4173281"/>
                <a:gd name="connsiteY2807" fmla="*/ 451617 h 5477157"/>
                <a:gd name="connsiteX2808" fmla="*/ 2681151 w 4173281"/>
                <a:gd name="connsiteY2808" fmla="*/ 461999 h 5477157"/>
                <a:gd name="connsiteX2809" fmla="*/ 2699318 w 4173281"/>
                <a:gd name="connsiteY2809" fmla="*/ 459402 h 5477157"/>
                <a:gd name="connsiteX2810" fmla="*/ 2730464 w 4173281"/>
                <a:gd name="connsiteY2810" fmla="*/ 467190 h 5477157"/>
                <a:gd name="connsiteX2811" fmla="*/ 2784971 w 4173281"/>
                <a:gd name="connsiteY2811" fmla="*/ 451617 h 5477157"/>
                <a:gd name="connsiteX2812" fmla="*/ 2797948 w 4173281"/>
                <a:gd name="connsiteY2812" fmla="*/ 454211 h 5477157"/>
                <a:gd name="connsiteX2813" fmla="*/ 2808329 w 4173281"/>
                <a:gd name="connsiteY2813" fmla="*/ 430853 h 5477157"/>
                <a:gd name="connsiteX2814" fmla="*/ 2805735 w 4173281"/>
                <a:gd name="connsiteY2814" fmla="*/ 423065 h 5477157"/>
                <a:gd name="connsiteX2815" fmla="*/ 2831690 w 4173281"/>
                <a:gd name="connsiteY2815" fmla="*/ 397110 h 5477157"/>
                <a:gd name="connsiteX2816" fmla="*/ 2849857 w 4173281"/>
                <a:gd name="connsiteY2816" fmla="*/ 404898 h 5477157"/>
                <a:gd name="connsiteX2817" fmla="*/ 2857645 w 4173281"/>
                <a:gd name="connsiteY2817" fmla="*/ 404898 h 5477157"/>
                <a:gd name="connsiteX2818" fmla="*/ 2892035 w 4173281"/>
                <a:gd name="connsiteY2818" fmla="*/ 415281 h 5477157"/>
                <a:gd name="connsiteX2819" fmla="*/ 2894424 w 4173281"/>
                <a:gd name="connsiteY2819" fmla="*/ 418010 h 5477157"/>
                <a:gd name="connsiteX2820" fmla="*/ 2902662 w 4173281"/>
                <a:gd name="connsiteY2820" fmla="*/ 406731 h 5477157"/>
                <a:gd name="connsiteX2821" fmla="*/ 2916378 w 4173281"/>
                <a:gd name="connsiteY2821" fmla="*/ 399479 h 5477157"/>
                <a:gd name="connsiteX2822" fmla="*/ 2910527 w 4173281"/>
                <a:gd name="connsiteY2822" fmla="*/ 394840 h 5477157"/>
                <a:gd name="connsiteX2823" fmla="*/ 2906959 w 4173281"/>
                <a:gd name="connsiteY2823" fmla="*/ 381538 h 5477157"/>
                <a:gd name="connsiteX2824" fmla="*/ 2930318 w 4173281"/>
                <a:gd name="connsiteY2824" fmla="*/ 358179 h 5477157"/>
                <a:gd name="connsiteX2825" fmla="*/ 2953677 w 4173281"/>
                <a:gd name="connsiteY2825" fmla="*/ 376346 h 5477157"/>
                <a:gd name="connsiteX2826" fmla="*/ 2966656 w 4173281"/>
                <a:gd name="connsiteY2826" fmla="*/ 363370 h 5477157"/>
                <a:gd name="connsiteX2827" fmla="*/ 2943295 w 4173281"/>
                <a:gd name="connsiteY2827" fmla="*/ 342606 h 5477157"/>
                <a:gd name="connsiteX2828" fmla="*/ 2925128 w 4173281"/>
                <a:gd name="connsiteY2828" fmla="*/ 337415 h 5477157"/>
                <a:gd name="connsiteX2829" fmla="*/ 2857645 w 4173281"/>
                <a:gd name="connsiteY2829" fmla="*/ 378944 h 5477157"/>
                <a:gd name="connsiteX2830" fmla="*/ 2784971 w 4173281"/>
                <a:gd name="connsiteY2830" fmla="*/ 314054 h 5477157"/>
                <a:gd name="connsiteX2831" fmla="*/ 2769398 w 4173281"/>
                <a:gd name="connsiteY2831" fmla="*/ 290697 h 5477157"/>
                <a:gd name="connsiteX2832" fmla="*/ 2769398 w 4173281"/>
                <a:gd name="connsiteY2832" fmla="*/ 285505 h 5477157"/>
                <a:gd name="connsiteX2833" fmla="*/ 2751228 w 4173281"/>
                <a:gd name="connsiteY2833" fmla="*/ 280314 h 5477157"/>
                <a:gd name="connsiteX2834" fmla="*/ 2704509 w 4173281"/>
                <a:gd name="connsiteY2834" fmla="*/ 321843 h 5477157"/>
                <a:gd name="connsiteX2835" fmla="*/ 2701915 w 4173281"/>
                <a:gd name="connsiteY2835" fmla="*/ 321843 h 5477157"/>
                <a:gd name="connsiteX2836" fmla="*/ 2696724 w 4173281"/>
                <a:gd name="connsiteY2836" fmla="*/ 342606 h 5477157"/>
                <a:gd name="connsiteX2837" fmla="*/ 2712297 w 4173281"/>
                <a:gd name="connsiteY2837" fmla="*/ 340009 h 5477157"/>
                <a:gd name="connsiteX2838" fmla="*/ 2748634 w 4173281"/>
                <a:gd name="connsiteY2838" fmla="*/ 376346 h 5477157"/>
                <a:gd name="connsiteX2839" fmla="*/ 2712297 w 4173281"/>
                <a:gd name="connsiteY2839" fmla="*/ 412684 h 5477157"/>
                <a:gd name="connsiteX2840" fmla="*/ 2675960 w 4173281"/>
                <a:gd name="connsiteY2840" fmla="*/ 376346 h 5477157"/>
                <a:gd name="connsiteX2841" fmla="*/ 2678554 w 4173281"/>
                <a:gd name="connsiteY2841" fmla="*/ 363370 h 5477157"/>
                <a:gd name="connsiteX2842" fmla="*/ 2668172 w 4173281"/>
                <a:gd name="connsiteY2842" fmla="*/ 368561 h 5477157"/>
                <a:gd name="connsiteX2843" fmla="*/ 2670769 w 4173281"/>
                <a:gd name="connsiteY2843" fmla="*/ 378944 h 5477157"/>
                <a:gd name="connsiteX2844" fmla="*/ 2642217 w 4173281"/>
                <a:gd name="connsiteY2844" fmla="*/ 407493 h 5477157"/>
                <a:gd name="connsiteX2845" fmla="*/ 2613668 w 4173281"/>
                <a:gd name="connsiteY2845" fmla="*/ 378944 h 5477157"/>
                <a:gd name="connsiteX2846" fmla="*/ 2618859 w 4173281"/>
                <a:gd name="connsiteY2846" fmla="*/ 363370 h 5477157"/>
                <a:gd name="connsiteX2847" fmla="*/ 2590307 w 4173281"/>
                <a:gd name="connsiteY2847" fmla="*/ 314054 h 5477157"/>
                <a:gd name="connsiteX2848" fmla="*/ 2647408 w 4173281"/>
                <a:gd name="connsiteY2848" fmla="*/ 256953 h 5477157"/>
                <a:gd name="connsiteX2849" fmla="*/ 2650005 w 4173281"/>
                <a:gd name="connsiteY2849" fmla="*/ 256953 h 5477157"/>
                <a:gd name="connsiteX2850" fmla="*/ 2647408 w 4173281"/>
                <a:gd name="connsiteY2850" fmla="*/ 238787 h 5477157"/>
                <a:gd name="connsiteX2851" fmla="*/ 2660387 w 4173281"/>
                <a:gd name="connsiteY2851" fmla="*/ 207640 h 5477157"/>
                <a:gd name="connsiteX2852" fmla="*/ 2655197 w 4173281"/>
                <a:gd name="connsiteY2852" fmla="*/ 199852 h 5477157"/>
                <a:gd name="connsiteX2853" fmla="*/ 2624051 w 4173281"/>
                <a:gd name="connsiteY2853" fmla="*/ 158324 h 5477157"/>
                <a:gd name="connsiteX2854" fmla="*/ 2662981 w 4173281"/>
                <a:gd name="connsiteY2854" fmla="*/ 116796 h 5477157"/>
                <a:gd name="connsiteX2855" fmla="*/ 2681151 w 4173281"/>
                <a:gd name="connsiteY2855" fmla="*/ 103820 h 5477157"/>
                <a:gd name="connsiteX2856" fmla="*/ 2675960 w 4173281"/>
                <a:gd name="connsiteY2856" fmla="*/ 88247 h 5477157"/>
                <a:gd name="connsiteX2857" fmla="*/ 2662981 w 4173281"/>
                <a:gd name="connsiteY2857" fmla="*/ 90841 h 5477157"/>
                <a:gd name="connsiteX2858" fmla="*/ 2639623 w 4173281"/>
                <a:gd name="connsiteY2858" fmla="*/ 80460 h 5477157"/>
                <a:gd name="connsiteX2859" fmla="*/ 2624051 w 4173281"/>
                <a:gd name="connsiteY2859" fmla="*/ 83056 h 5477157"/>
                <a:gd name="connsiteX2860" fmla="*/ 2582522 w 4173281"/>
                <a:gd name="connsiteY2860" fmla="*/ 41529 h 5477157"/>
                <a:gd name="connsiteX2861" fmla="*/ 2624051 w 4173281"/>
                <a:gd name="connsiteY2861" fmla="*/ 0 h 547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</a:cxnLst>
              <a:rect l="l" t="t" r="r" b="b"/>
              <a:pathLst>
                <a:path w="4173281" h="5477157">
                  <a:moveTo>
                    <a:pt x="3136599" y="5293155"/>
                  </a:moveTo>
                  <a:cubicBezTo>
                    <a:pt x="3136599" y="5293155"/>
                    <a:pt x="3136599" y="5295752"/>
                    <a:pt x="3136599" y="5295752"/>
                  </a:cubicBezTo>
                  <a:cubicBezTo>
                    <a:pt x="3139193" y="5295752"/>
                    <a:pt x="3139193" y="5295752"/>
                    <a:pt x="3141790" y="5295752"/>
                  </a:cubicBezTo>
                  <a:cubicBezTo>
                    <a:pt x="3139193" y="5295752"/>
                    <a:pt x="3139193" y="5293155"/>
                    <a:pt x="3136599" y="5293155"/>
                  </a:cubicBezTo>
                  <a:close/>
                  <a:moveTo>
                    <a:pt x="1437907" y="5188401"/>
                  </a:moveTo>
                  <a:cubicBezTo>
                    <a:pt x="1437907" y="5188401"/>
                    <a:pt x="1437907" y="5190998"/>
                    <a:pt x="1437907" y="5190998"/>
                  </a:cubicBezTo>
                  <a:cubicBezTo>
                    <a:pt x="1440501" y="5190998"/>
                    <a:pt x="1440501" y="5190998"/>
                    <a:pt x="1443098" y="5190998"/>
                  </a:cubicBezTo>
                  <a:cubicBezTo>
                    <a:pt x="1440501" y="5190998"/>
                    <a:pt x="1440501" y="5188401"/>
                    <a:pt x="1437907" y="5188401"/>
                  </a:cubicBezTo>
                  <a:close/>
                  <a:moveTo>
                    <a:pt x="3850353" y="5181928"/>
                  </a:moveTo>
                  <a:lnTo>
                    <a:pt x="3849443" y="5185050"/>
                  </a:lnTo>
                  <a:cubicBezTo>
                    <a:pt x="3844378" y="5195573"/>
                    <a:pt x="3835782" y="5202958"/>
                    <a:pt x="3825822" y="5206445"/>
                  </a:cubicBezTo>
                  <a:lnTo>
                    <a:pt x="3822806" y="5206257"/>
                  </a:lnTo>
                  <a:lnTo>
                    <a:pt x="3840912" y="5225158"/>
                  </a:lnTo>
                  <a:lnTo>
                    <a:pt x="3841062" y="5224845"/>
                  </a:lnTo>
                  <a:cubicBezTo>
                    <a:pt x="3844438" y="5217830"/>
                    <a:pt x="3850155" y="5211940"/>
                    <a:pt x="3858209" y="5207176"/>
                  </a:cubicBezTo>
                  <a:cubicBezTo>
                    <a:pt x="3856996" y="5203710"/>
                    <a:pt x="3858121" y="5201372"/>
                    <a:pt x="3856910" y="5197907"/>
                  </a:cubicBezTo>
                  <a:close/>
                  <a:moveTo>
                    <a:pt x="3646336" y="5137614"/>
                  </a:moveTo>
                  <a:cubicBezTo>
                    <a:pt x="3646336" y="5137614"/>
                    <a:pt x="3642965" y="5139065"/>
                    <a:pt x="3642006" y="5141478"/>
                  </a:cubicBezTo>
                  <a:lnTo>
                    <a:pt x="3649242" y="5144355"/>
                  </a:lnTo>
                  <a:close/>
                  <a:moveTo>
                    <a:pt x="2856995" y="5117460"/>
                  </a:moveTo>
                  <a:lnTo>
                    <a:pt x="2856746" y="5117609"/>
                  </a:lnTo>
                  <a:lnTo>
                    <a:pt x="2856950" y="5118879"/>
                  </a:lnTo>
                  <a:lnTo>
                    <a:pt x="2856927" y="5118256"/>
                  </a:lnTo>
                  <a:lnTo>
                    <a:pt x="2857187" y="5117558"/>
                  </a:lnTo>
                  <a:close/>
                  <a:moveTo>
                    <a:pt x="2541443" y="5115197"/>
                  </a:moveTo>
                  <a:lnTo>
                    <a:pt x="2525669" y="5120092"/>
                  </a:lnTo>
                  <a:cubicBezTo>
                    <a:pt x="2530145" y="5130803"/>
                    <a:pt x="2530958" y="5141784"/>
                    <a:pt x="2531774" y="5152765"/>
                  </a:cubicBezTo>
                  <a:cubicBezTo>
                    <a:pt x="2533197" y="5147138"/>
                    <a:pt x="2538279" y="5141241"/>
                    <a:pt x="2541668" y="5137309"/>
                  </a:cubicBezTo>
                  <a:lnTo>
                    <a:pt x="2562979" y="5125628"/>
                  </a:lnTo>
                  <a:lnTo>
                    <a:pt x="2562844" y="5125389"/>
                  </a:lnTo>
                  <a:lnTo>
                    <a:pt x="2557773" y="5124277"/>
                  </a:lnTo>
                  <a:close/>
                  <a:moveTo>
                    <a:pt x="3747508" y="5102039"/>
                  </a:moveTo>
                  <a:cubicBezTo>
                    <a:pt x="3747508" y="5102039"/>
                    <a:pt x="3744043" y="5103250"/>
                    <a:pt x="3742917" y="5105590"/>
                  </a:cubicBezTo>
                  <a:lnTo>
                    <a:pt x="3749934" y="5108967"/>
                  </a:lnTo>
                  <a:close/>
                  <a:moveTo>
                    <a:pt x="3023300" y="5030912"/>
                  </a:moveTo>
                  <a:cubicBezTo>
                    <a:pt x="3019456" y="5042537"/>
                    <a:pt x="3012630" y="5052885"/>
                    <a:pt x="3003613" y="5061097"/>
                  </a:cubicBezTo>
                  <a:lnTo>
                    <a:pt x="2972353" y="5077627"/>
                  </a:lnTo>
                  <a:lnTo>
                    <a:pt x="2962499" y="5099966"/>
                  </a:lnTo>
                  <a:lnTo>
                    <a:pt x="2967741" y="5111591"/>
                  </a:lnTo>
                  <a:lnTo>
                    <a:pt x="2986060" y="5103685"/>
                  </a:lnTo>
                  <a:cubicBezTo>
                    <a:pt x="3009418" y="5103685"/>
                    <a:pt x="3030182" y="5124449"/>
                    <a:pt x="3030182" y="5147807"/>
                  </a:cubicBezTo>
                  <a:cubicBezTo>
                    <a:pt x="3030182" y="5165977"/>
                    <a:pt x="3022397" y="5178953"/>
                    <a:pt x="3009418" y="5186741"/>
                  </a:cubicBezTo>
                  <a:cubicBezTo>
                    <a:pt x="3012015" y="5186741"/>
                    <a:pt x="3012015" y="5189335"/>
                    <a:pt x="3012015" y="5189335"/>
                  </a:cubicBezTo>
                  <a:cubicBezTo>
                    <a:pt x="3014609" y="5189335"/>
                    <a:pt x="3019800" y="5191932"/>
                    <a:pt x="3022397" y="5191932"/>
                  </a:cubicBezTo>
                  <a:cubicBezTo>
                    <a:pt x="3026290" y="5180252"/>
                    <a:pt x="3032129" y="5169870"/>
                    <a:pt x="3039591" y="5161110"/>
                  </a:cubicBezTo>
                  <a:lnTo>
                    <a:pt x="3048346" y="5154254"/>
                  </a:lnTo>
                  <a:lnTo>
                    <a:pt x="3042186" y="5141186"/>
                  </a:lnTo>
                  <a:cubicBezTo>
                    <a:pt x="3039726" y="5131100"/>
                    <a:pt x="3039940" y="5121028"/>
                    <a:pt x="3042669" y="5111680"/>
                  </a:cubicBezTo>
                  <a:lnTo>
                    <a:pt x="3051986" y="5096615"/>
                  </a:lnTo>
                  <a:lnTo>
                    <a:pt x="3054191" y="5091356"/>
                  </a:lnTo>
                  <a:lnTo>
                    <a:pt x="3055604" y="5090763"/>
                  </a:lnTo>
                  <a:lnTo>
                    <a:pt x="3058236" y="5086508"/>
                  </a:lnTo>
                  <a:cubicBezTo>
                    <a:pt x="3043166" y="5079498"/>
                    <a:pt x="3028775" y="5064309"/>
                    <a:pt x="3023853" y="5044137"/>
                  </a:cubicBezTo>
                  <a:cubicBezTo>
                    <a:pt x="3022623" y="5039094"/>
                    <a:pt x="3024531" y="5035955"/>
                    <a:pt x="3023300" y="5030912"/>
                  </a:cubicBezTo>
                  <a:close/>
                  <a:moveTo>
                    <a:pt x="4036252" y="5024364"/>
                  </a:moveTo>
                  <a:cubicBezTo>
                    <a:pt x="4025945" y="5033807"/>
                    <a:pt x="4012088" y="5038659"/>
                    <a:pt x="4000482" y="5038833"/>
                  </a:cubicBezTo>
                  <a:cubicBezTo>
                    <a:pt x="4004209" y="5055028"/>
                    <a:pt x="4005596" y="5070100"/>
                    <a:pt x="4003519" y="5086384"/>
                  </a:cubicBezTo>
                  <a:lnTo>
                    <a:pt x="4010534" y="5089761"/>
                  </a:lnTo>
                  <a:lnTo>
                    <a:pt x="4017550" y="5093138"/>
                  </a:lnTo>
                  <a:cubicBezTo>
                    <a:pt x="4018677" y="5090798"/>
                    <a:pt x="4021015" y="5091924"/>
                    <a:pt x="4022140" y="5089586"/>
                  </a:cubicBezTo>
                  <a:lnTo>
                    <a:pt x="4023267" y="5087246"/>
                  </a:lnTo>
                  <a:cubicBezTo>
                    <a:pt x="4026643" y="5080231"/>
                    <a:pt x="4032360" y="5074341"/>
                    <a:pt x="4040414" y="5069577"/>
                  </a:cubicBezTo>
                  <a:cubicBezTo>
                    <a:pt x="4039201" y="5066111"/>
                    <a:pt x="4040326" y="5063773"/>
                    <a:pt x="4039115" y="5060308"/>
                  </a:cubicBezTo>
                  <a:cubicBezTo>
                    <a:pt x="4032012" y="5051129"/>
                    <a:pt x="4029497" y="5038396"/>
                    <a:pt x="4036252" y="5024364"/>
                  </a:cubicBezTo>
                  <a:close/>
                  <a:moveTo>
                    <a:pt x="4054353" y="4992749"/>
                  </a:moveTo>
                  <a:lnTo>
                    <a:pt x="4049849" y="5002104"/>
                  </a:lnTo>
                  <a:lnTo>
                    <a:pt x="4046472" y="5009121"/>
                  </a:lnTo>
                  <a:cubicBezTo>
                    <a:pt x="4052276" y="5009032"/>
                    <a:pt x="4056864" y="5005481"/>
                    <a:pt x="4062667" y="5005394"/>
                  </a:cubicBezTo>
                  <a:cubicBezTo>
                    <a:pt x="4059116" y="5000803"/>
                    <a:pt x="4056778" y="4999678"/>
                    <a:pt x="4054353" y="4992749"/>
                  </a:cubicBezTo>
                  <a:close/>
                  <a:moveTo>
                    <a:pt x="1375615" y="4978167"/>
                  </a:moveTo>
                  <a:cubicBezTo>
                    <a:pt x="1391188" y="4978167"/>
                    <a:pt x="1404164" y="4991143"/>
                    <a:pt x="1404164" y="5006716"/>
                  </a:cubicBezTo>
                  <a:cubicBezTo>
                    <a:pt x="1404164" y="5014504"/>
                    <a:pt x="1401570" y="5022289"/>
                    <a:pt x="1396379" y="5027480"/>
                  </a:cubicBezTo>
                  <a:cubicBezTo>
                    <a:pt x="1396379" y="5027480"/>
                    <a:pt x="1398973" y="5027480"/>
                    <a:pt x="1401570" y="5027480"/>
                  </a:cubicBezTo>
                  <a:cubicBezTo>
                    <a:pt x="1417143" y="5027480"/>
                    <a:pt x="1430119" y="5032671"/>
                    <a:pt x="1440501" y="5037862"/>
                  </a:cubicBezTo>
                  <a:cubicBezTo>
                    <a:pt x="1450883" y="5032671"/>
                    <a:pt x="1463862" y="5030077"/>
                    <a:pt x="1476838" y="5030077"/>
                  </a:cubicBezTo>
                  <a:cubicBezTo>
                    <a:pt x="1523557" y="5030077"/>
                    <a:pt x="1562491" y="5069008"/>
                    <a:pt x="1559894" y="5113133"/>
                  </a:cubicBezTo>
                  <a:cubicBezTo>
                    <a:pt x="1559894" y="5157255"/>
                    <a:pt x="1523557" y="5193592"/>
                    <a:pt x="1479435" y="5196189"/>
                  </a:cubicBezTo>
                  <a:cubicBezTo>
                    <a:pt x="1495008" y="5203974"/>
                    <a:pt x="1505390" y="5222144"/>
                    <a:pt x="1505390" y="5240311"/>
                  </a:cubicBezTo>
                  <a:cubicBezTo>
                    <a:pt x="1505390" y="5271457"/>
                    <a:pt x="1479435" y="5294818"/>
                    <a:pt x="1450883" y="5294818"/>
                  </a:cubicBezTo>
                  <a:cubicBezTo>
                    <a:pt x="1424928" y="5294818"/>
                    <a:pt x="1404164" y="5279245"/>
                    <a:pt x="1398973" y="5255884"/>
                  </a:cubicBezTo>
                  <a:cubicBezTo>
                    <a:pt x="1398973" y="5250693"/>
                    <a:pt x="1396379" y="5248099"/>
                    <a:pt x="1396379" y="5242908"/>
                  </a:cubicBezTo>
                  <a:cubicBezTo>
                    <a:pt x="1396379" y="5237717"/>
                    <a:pt x="1396379" y="5235120"/>
                    <a:pt x="1398973" y="5232526"/>
                  </a:cubicBezTo>
                  <a:cubicBezTo>
                    <a:pt x="1398973" y="5227335"/>
                    <a:pt x="1401570" y="5222144"/>
                    <a:pt x="1404164" y="5216953"/>
                  </a:cubicBezTo>
                  <a:cubicBezTo>
                    <a:pt x="1404164" y="5216953"/>
                    <a:pt x="1401570" y="5216953"/>
                    <a:pt x="1401570" y="5216953"/>
                  </a:cubicBezTo>
                  <a:cubicBezTo>
                    <a:pt x="1396379" y="5245502"/>
                    <a:pt x="1370424" y="5268863"/>
                    <a:pt x="1339278" y="5268863"/>
                  </a:cubicBezTo>
                  <a:cubicBezTo>
                    <a:pt x="1302941" y="5268863"/>
                    <a:pt x="1274389" y="5240311"/>
                    <a:pt x="1274389" y="5203974"/>
                  </a:cubicBezTo>
                  <a:cubicBezTo>
                    <a:pt x="1274389" y="5201380"/>
                    <a:pt x="1274389" y="5198783"/>
                    <a:pt x="1274389" y="5196189"/>
                  </a:cubicBezTo>
                  <a:cubicBezTo>
                    <a:pt x="1261413" y="5190998"/>
                    <a:pt x="1253625" y="5180616"/>
                    <a:pt x="1248434" y="5167637"/>
                  </a:cubicBezTo>
                  <a:cubicBezTo>
                    <a:pt x="1219885" y="5165043"/>
                    <a:pt x="1199121" y="5139088"/>
                    <a:pt x="1199121" y="5110536"/>
                  </a:cubicBezTo>
                  <a:cubicBezTo>
                    <a:pt x="1199121" y="5081987"/>
                    <a:pt x="1217288" y="5058626"/>
                    <a:pt x="1243243" y="5053435"/>
                  </a:cubicBezTo>
                  <a:cubicBezTo>
                    <a:pt x="1243243" y="5050841"/>
                    <a:pt x="1243243" y="5045650"/>
                    <a:pt x="1243243" y="5043053"/>
                  </a:cubicBezTo>
                  <a:cubicBezTo>
                    <a:pt x="1243243" y="5019695"/>
                    <a:pt x="1264007" y="4998931"/>
                    <a:pt x="1287368" y="4998931"/>
                  </a:cubicBezTo>
                  <a:cubicBezTo>
                    <a:pt x="1310726" y="4998931"/>
                    <a:pt x="1331490" y="5019695"/>
                    <a:pt x="1331490" y="5043053"/>
                  </a:cubicBezTo>
                  <a:cubicBezTo>
                    <a:pt x="1331490" y="5061223"/>
                    <a:pt x="1323705" y="5074199"/>
                    <a:pt x="1310726" y="5081987"/>
                  </a:cubicBezTo>
                  <a:cubicBezTo>
                    <a:pt x="1313323" y="5081987"/>
                    <a:pt x="1313323" y="5084581"/>
                    <a:pt x="1313323" y="5084581"/>
                  </a:cubicBezTo>
                  <a:cubicBezTo>
                    <a:pt x="1315917" y="5084581"/>
                    <a:pt x="1321108" y="5087178"/>
                    <a:pt x="1323705" y="5087178"/>
                  </a:cubicBezTo>
                  <a:cubicBezTo>
                    <a:pt x="1331490" y="5063817"/>
                    <a:pt x="1347063" y="5045650"/>
                    <a:pt x="1367827" y="5035268"/>
                  </a:cubicBezTo>
                  <a:cubicBezTo>
                    <a:pt x="1357445" y="5030077"/>
                    <a:pt x="1347063" y="5019695"/>
                    <a:pt x="1347063" y="5006716"/>
                  </a:cubicBezTo>
                  <a:cubicBezTo>
                    <a:pt x="1347063" y="4991143"/>
                    <a:pt x="1360042" y="4978167"/>
                    <a:pt x="1375615" y="4978167"/>
                  </a:cubicBezTo>
                  <a:close/>
                  <a:moveTo>
                    <a:pt x="2352924" y="4974643"/>
                  </a:moveTo>
                  <a:lnTo>
                    <a:pt x="2345603" y="4975185"/>
                  </a:lnTo>
                  <a:lnTo>
                    <a:pt x="2351502" y="4980269"/>
                  </a:lnTo>
                  <a:cubicBezTo>
                    <a:pt x="2353197" y="4978302"/>
                    <a:pt x="2352924" y="4974643"/>
                    <a:pt x="2352924" y="4974643"/>
                  </a:cubicBezTo>
                  <a:close/>
                  <a:moveTo>
                    <a:pt x="2555483" y="4966417"/>
                  </a:moveTo>
                  <a:lnTo>
                    <a:pt x="2551995" y="4968892"/>
                  </a:lnTo>
                  <a:cubicBezTo>
                    <a:pt x="2559356" y="4983791"/>
                    <a:pt x="2564182" y="4998137"/>
                    <a:pt x="2565916" y="5014461"/>
                  </a:cubicBezTo>
                  <a:lnTo>
                    <a:pt x="2573521" y="5016129"/>
                  </a:lnTo>
                  <a:lnTo>
                    <a:pt x="2581127" y="5017797"/>
                  </a:lnTo>
                  <a:lnTo>
                    <a:pt x="2581328" y="5017549"/>
                  </a:lnTo>
                  <a:lnTo>
                    <a:pt x="2569977" y="5001094"/>
                  </a:lnTo>
                  <a:cubicBezTo>
                    <a:pt x="2566764" y="4991900"/>
                    <a:pt x="2566017" y="4981833"/>
                    <a:pt x="2568016" y="4971562"/>
                  </a:cubicBezTo>
                  <a:close/>
                  <a:moveTo>
                    <a:pt x="3929713" y="4964440"/>
                  </a:moveTo>
                  <a:cubicBezTo>
                    <a:pt x="3929713" y="4964440"/>
                    <a:pt x="3926248" y="4965651"/>
                    <a:pt x="3925122" y="4967991"/>
                  </a:cubicBezTo>
                  <a:lnTo>
                    <a:pt x="3932139" y="4971368"/>
                  </a:lnTo>
                  <a:close/>
                  <a:moveTo>
                    <a:pt x="3797194" y="4952500"/>
                  </a:moveTo>
                  <a:lnTo>
                    <a:pt x="3793817" y="4959515"/>
                  </a:lnTo>
                  <a:cubicBezTo>
                    <a:pt x="3788188" y="4971208"/>
                    <a:pt x="3779333" y="4980628"/>
                    <a:pt x="3768983" y="4987169"/>
                  </a:cubicBezTo>
                  <a:lnTo>
                    <a:pt x="3758614" y="4990352"/>
                  </a:lnTo>
                  <a:lnTo>
                    <a:pt x="3798119" y="5037853"/>
                  </a:lnTo>
                  <a:lnTo>
                    <a:pt x="3786132" y="5045737"/>
                  </a:lnTo>
                  <a:cubicBezTo>
                    <a:pt x="3785093" y="5053877"/>
                    <a:pt x="3784055" y="5062021"/>
                    <a:pt x="3779552" y="5071375"/>
                  </a:cubicBezTo>
                  <a:lnTo>
                    <a:pt x="3804700" y="5059880"/>
                  </a:lnTo>
                  <a:lnTo>
                    <a:pt x="3811147" y="5031229"/>
                  </a:lnTo>
                  <a:cubicBezTo>
                    <a:pt x="3820153" y="5012520"/>
                    <a:pt x="3832710" y="4998401"/>
                    <a:pt x="3848818" y="4988873"/>
                  </a:cubicBezTo>
                  <a:cubicBezTo>
                    <a:pt x="3843016" y="4988959"/>
                    <a:pt x="3838339" y="4986707"/>
                    <a:pt x="3833661" y="4984456"/>
                  </a:cubicBezTo>
                  <a:cubicBezTo>
                    <a:pt x="3819630" y="4977701"/>
                    <a:pt x="3805510" y="4965143"/>
                    <a:pt x="3797194" y="4952500"/>
                  </a:cubicBezTo>
                  <a:close/>
                  <a:moveTo>
                    <a:pt x="3385249" y="4947114"/>
                  </a:moveTo>
                  <a:lnTo>
                    <a:pt x="3382319" y="4951624"/>
                  </a:lnTo>
                  <a:lnTo>
                    <a:pt x="3383776" y="4952851"/>
                  </a:lnTo>
                  <a:close/>
                  <a:moveTo>
                    <a:pt x="1245840" y="4947021"/>
                  </a:moveTo>
                  <a:cubicBezTo>
                    <a:pt x="1256222" y="4947021"/>
                    <a:pt x="1264010" y="4954806"/>
                    <a:pt x="1264010" y="4965188"/>
                  </a:cubicBezTo>
                  <a:cubicBezTo>
                    <a:pt x="1264010" y="4975570"/>
                    <a:pt x="1256222" y="4983358"/>
                    <a:pt x="1245840" y="4983358"/>
                  </a:cubicBezTo>
                  <a:cubicBezTo>
                    <a:pt x="1235458" y="4983358"/>
                    <a:pt x="1227673" y="4975570"/>
                    <a:pt x="1227673" y="4965188"/>
                  </a:cubicBezTo>
                  <a:cubicBezTo>
                    <a:pt x="1227673" y="4954806"/>
                    <a:pt x="1235458" y="4947021"/>
                    <a:pt x="1245840" y="4947021"/>
                  </a:cubicBezTo>
                  <a:close/>
                  <a:moveTo>
                    <a:pt x="2583464" y="4946564"/>
                  </a:moveTo>
                  <a:lnTo>
                    <a:pt x="2571635" y="4954957"/>
                  </a:lnTo>
                  <a:lnTo>
                    <a:pt x="2584001" y="4958552"/>
                  </a:lnTo>
                  <a:close/>
                  <a:moveTo>
                    <a:pt x="2203192" y="4937387"/>
                  </a:moveTo>
                  <a:lnTo>
                    <a:pt x="2202973" y="4937920"/>
                  </a:lnTo>
                  <a:lnTo>
                    <a:pt x="2201278" y="4939887"/>
                  </a:lnTo>
                  <a:cubicBezTo>
                    <a:pt x="2199584" y="4941852"/>
                    <a:pt x="2201550" y="4943546"/>
                    <a:pt x="2199854" y="4945514"/>
                  </a:cubicBezTo>
                  <a:lnTo>
                    <a:pt x="2205753" y="4950598"/>
                  </a:lnTo>
                  <a:lnTo>
                    <a:pt x="2208055" y="4952581"/>
                  </a:lnTo>
                  <a:lnTo>
                    <a:pt x="2203293" y="4942896"/>
                  </a:lnTo>
                  <a:close/>
                  <a:moveTo>
                    <a:pt x="1557299" y="4931448"/>
                  </a:moveTo>
                  <a:lnTo>
                    <a:pt x="1552107" y="4947022"/>
                  </a:lnTo>
                  <a:cubicBezTo>
                    <a:pt x="1557299" y="4941831"/>
                    <a:pt x="1562490" y="4939234"/>
                    <a:pt x="1570277" y="4934042"/>
                  </a:cubicBezTo>
                  <a:cubicBezTo>
                    <a:pt x="1570277" y="4934042"/>
                    <a:pt x="1567681" y="4934042"/>
                    <a:pt x="1567681" y="4931448"/>
                  </a:cubicBezTo>
                  <a:close/>
                  <a:moveTo>
                    <a:pt x="3259953" y="4927761"/>
                  </a:moveTo>
                  <a:cubicBezTo>
                    <a:pt x="3259953" y="4927761"/>
                    <a:pt x="3258046" y="4930896"/>
                    <a:pt x="3258661" y="4933418"/>
                  </a:cubicBezTo>
                  <a:lnTo>
                    <a:pt x="3266227" y="4931573"/>
                  </a:lnTo>
                  <a:close/>
                  <a:moveTo>
                    <a:pt x="3389492" y="4923220"/>
                  </a:moveTo>
                  <a:lnTo>
                    <a:pt x="3389507" y="4930523"/>
                  </a:lnTo>
                  <a:lnTo>
                    <a:pt x="3389692" y="4929800"/>
                  </a:lnTo>
                  <a:lnTo>
                    <a:pt x="3392928" y="4925684"/>
                  </a:lnTo>
                  <a:lnTo>
                    <a:pt x="3389968" y="4924092"/>
                  </a:lnTo>
                  <a:close/>
                  <a:moveTo>
                    <a:pt x="2593786" y="4911627"/>
                  </a:moveTo>
                  <a:lnTo>
                    <a:pt x="2591561" y="4921768"/>
                  </a:lnTo>
                  <a:lnTo>
                    <a:pt x="2589893" y="4929375"/>
                  </a:lnTo>
                  <a:lnTo>
                    <a:pt x="2594176" y="4927259"/>
                  </a:lnTo>
                  <a:lnTo>
                    <a:pt x="2594050" y="4916214"/>
                  </a:lnTo>
                  <a:lnTo>
                    <a:pt x="2595599" y="4913338"/>
                  </a:lnTo>
                  <a:close/>
                  <a:moveTo>
                    <a:pt x="3589695" y="4894284"/>
                  </a:moveTo>
                  <a:lnTo>
                    <a:pt x="3586635" y="4923157"/>
                  </a:lnTo>
                  <a:lnTo>
                    <a:pt x="3578576" y="4933721"/>
                  </a:lnTo>
                  <a:lnTo>
                    <a:pt x="3595558" y="4954043"/>
                  </a:lnTo>
                  <a:cubicBezTo>
                    <a:pt x="3600714" y="4962512"/>
                    <a:pt x="3604673" y="4971898"/>
                    <a:pt x="3607134" y="4981984"/>
                  </a:cubicBezTo>
                  <a:lnTo>
                    <a:pt x="3607198" y="4982478"/>
                  </a:lnTo>
                  <a:lnTo>
                    <a:pt x="3615583" y="4975163"/>
                  </a:lnTo>
                  <a:cubicBezTo>
                    <a:pt x="3625845" y="4962820"/>
                    <a:pt x="3639093" y="4953533"/>
                    <a:pt x="3653739" y="4947756"/>
                  </a:cubicBezTo>
                  <a:lnTo>
                    <a:pt x="3670006" y="4945536"/>
                  </a:lnTo>
                  <a:lnTo>
                    <a:pt x="3667174" y="4933121"/>
                  </a:lnTo>
                  <a:lnTo>
                    <a:pt x="3671998" y="4910962"/>
                  </a:lnTo>
                  <a:lnTo>
                    <a:pt x="3664428" y="4903615"/>
                  </a:lnTo>
                  <a:cubicBezTo>
                    <a:pt x="3647193" y="4915484"/>
                    <a:pt x="3626317" y="4916958"/>
                    <a:pt x="3607608" y="4907952"/>
                  </a:cubicBezTo>
                  <a:cubicBezTo>
                    <a:pt x="3600592" y="4904575"/>
                    <a:pt x="3594572" y="4899877"/>
                    <a:pt x="3589699" y="4894291"/>
                  </a:cubicBezTo>
                  <a:close/>
                  <a:moveTo>
                    <a:pt x="3681388" y="4893873"/>
                  </a:moveTo>
                  <a:lnTo>
                    <a:pt x="3679002" y="4894624"/>
                  </a:lnTo>
                  <a:lnTo>
                    <a:pt x="3679956" y="4895771"/>
                  </a:lnTo>
                  <a:close/>
                  <a:moveTo>
                    <a:pt x="2938690" y="4874091"/>
                  </a:moveTo>
                  <a:lnTo>
                    <a:pt x="2912037" y="4887675"/>
                  </a:lnTo>
                  <a:lnTo>
                    <a:pt x="2919025" y="4892925"/>
                  </a:lnTo>
                  <a:lnTo>
                    <a:pt x="2920214" y="4893094"/>
                  </a:lnTo>
                  <a:lnTo>
                    <a:pt x="2921329" y="4894656"/>
                  </a:lnTo>
                  <a:lnTo>
                    <a:pt x="2945283" y="4912653"/>
                  </a:lnTo>
                  <a:lnTo>
                    <a:pt x="2939756" y="4914981"/>
                  </a:lnTo>
                  <a:lnTo>
                    <a:pt x="2939200" y="4917514"/>
                  </a:lnTo>
                  <a:cubicBezTo>
                    <a:pt x="2938644" y="4920051"/>
                    <a:pt x="2941178" y="4920607"/>
                    <a:pt x="2940622" y="4923141"/>
                  </a:cubicBezTo>
                  <a:lnTo>
                    <a:pt x="2948453" y="4930012"/>
                  </a:lnTo>
                  <a:lnTo>
                    <a:pt x="2963757" y="4931269"/>
                  </a:lnTo>
                  <a:cubicBezTo>
                    <a:pt x="2989479" y="4938142"/>
                    <a:pt x="3010964" y="4958449"/>
                    <a:pt x="3017885" y="4986818"/>
                  </a:cubicBezTo>
                  <a:cubicBezTo>
                    <a:pt x="3019115" y="4991860"/>
                    <a:pt x="3020960" y="4999423"/>
                    <a:pt x="3019668" y="5005082"/>
                  </a:cubicBezTo>
                  <a:cubicBezTo>
                    <a:pt x="3025389" y="4995673"/>
                    <a:pt x="3031106" y="4986262"/>
                    <a:pt x="3039963" y="4978758"/>
                  </a:cubicBezTo>
                  <a:cubicBezTo>
                    <a:pt x="3031169" y="4975560"/>
                    <a:pt x="3024280" y="4969227"/>
                    <a:pt x="3022435" y="4961662"/>
                  </a:cubicBezTo>
                  <a:lnTo>
                    <a:pt x="3022862" y="4958214"/>
                  </a:lnTo>
                  <a:lnTo>
                    <a:pt x="3009252" y="4940055"/>
                  </a:lnTo>
                  <a:cubicBezTo>
                    <a:pt x="2988102" y="4927444"/>
                    <a:pt x="2976228" y="4908896"/>
                    <a:pt x="2967445" y="4888371"/>
                  </a:cubicBezTo>
                  <a:lnTo>
                    <a:pt x="2962374" y="4887259"/>
                  </a:lnTo>
                  <a:cubicBezTo>
                    <a:pt x="2954767" y="4885590"/>
                    <a:pt x="2945182" y="4880829"/>
                    <a:pt x="2938690" y="4874091"/>
                  </a:cubicBezTo>
                  <a:close/>
                  <a:moveTo>
                    <a:pt x="3374220" y="4870494"/>
                  </a:moveTo>
                  <a:lnTo>
                    <a:pt x="3376681" y="4880580"/>
                  </a:lnTo>
                  <a:lnTo>
                    <a:pt x="3378527" y="4888146"/>
                  </a:lnTo>
                  <a:cubicBezTo>
                    <a:pt x="3382955" y="4884392"/>
                    <a:pt x="3384245" y="4878735"/>
                    <a:pt x="3388673" y="4874984"/>
                  </a:cubicBezTo>
                  <a:cubicBezTo>
                    <a:pt x="3383014" y="4873692"/>
                    <a:pt x="3380494" y="4874307"/>
                    <a:pt x="3374220" y="4870494"/>
                  </a:cubicBezTo>
                  <a:close/>
                  <a:moveTo>
                    <a:pt x="2037467" y="4848392"/>
                  </a:moveTo>
                  <a:lnTo>
                    <a:pt x="2036271" y="4854353"/>
                  </a:lnTo>
                  <a:lnTo>
                    <a:pt x="2045844" y="4848392"/>
                  </a:lnTo>
                  <a:close/>
                  <a:moveTo>
                    <a:pt x="2562317" y="4842825"/>
                  </a:moveTo>
                  <a:lnTo>
                    <a:pt x="2560649" y="4850430"/>
                  </a:lnTo>
                  <a:lnTo>
                    <a:pt x="2547689" y="4874210"/>
                  </a:lnTo>
                  <a:lnTo>
                    <a:pt x="2596801" y="4911108"/>
                  </a:lnTo>
                  <a:lnTo>
                    <a:pt x="2620938" y="4866312"/>
                  </a:lnTo>
                  <a:cubicBezTo>
                    <a:pt x="2615312" y="4867734"/>
                    <a:pt x="2610242" y="4866622"/>
                    <a:pt x="2605171" y="4865509"/>
                  </a:cubicBezTo>
                  <a:cubicBezTo>
                    <a:pt x="2589960" y="4862173"/>
                    <a:pt x="2573324" y="4853210"/>
                    <a:pt x="2562317" y="4842825"/>
                  </a:cubicBezTo>
                  <a:close/>
                  <a:moveTo>
                    <a:pt x="2694017" y="4823882"/>
                  </a:moveTo>
                  <a:cubicBezTo>
                    <a:pt x="2694017" y="4823882"/>
                    <a:pt x="2690925" y="4825860"/>
                    <a:pt x="2690369" y="4828396"/>
                  </a:cubicBezTo>
                  <a:lnTo>
                    <a:pt x="2697976" y="4830064"/>
                  </a:lnTo>
                  <a:close/>
                  <a:moveTo>
                    <a:pt x="2217542" y="4813814"/>
                  </a:moveTo>
                  <a:lnTo>
                    <a:pt x="2223565" y="4831547"/>
                  </a:lnTo>
                  <a:lnTo>
                    <a:pt x="2222799" y="4853550"/>
                  </a:lnTo>
                  <a:lnTo>
                    <a:pt x="2238861" y="4858220"/>
                  </a:lnTo>
                  <a:lnTo>
                    <a:pt x="2238955" y="4850958"/>
                  </a:lnTo>
                  <a:lnTo>
                    <a:pt x="2238794" y="4850705"/>
                  </a:lnTo>
                  <a:cubicBezTo>
                    <a:pt x="2237340" y="4846733"/>
                    <a:pt x="2236906" y="4842652"/>
                    <a:pt x="2237740" y="4838849"/>
                  </a:cubicBezTo>
                  <a:lnTo>
                    <a:pt x="2241392" y="4833257"/>
                  </a:lnTo>
                  <a:lnTo>
                    <a:pt x="2242507" y="4830754"/>
                  </a:lnTo>
                  <a:close/>
                  <a:moveTo>
                    <a:pt x="1759748" y="4806865"/>
                  </a:moveTo>
                  <a:cubicBezTo>
                    <a:pt x="1754557" y="4809459"/>
                    <a:pt x="1749366" y="4812055"/>
                    <a:pt x="1741581" y="4812055"/>
                  </a:cubicBezTo>
                  <a:cubicBezTo>
                    <a:pt x="1736389" y="4812055"/>
                    <a:pt x="1731198" y="4812055"/>
                    <a:pt x="1726008" y="4809459"/>
                  </a:cubicBezTo>
                  <a:cubicBezTo>
                    <a:pt x="1723411" y="4814650"/>
                    <a:pt x="1723411" y="4819840"/>
                    <a:pt x="1720817" y="4825031"/>
                  </a:cubicBezTo>
                  <a:cubicBezTo>
                    <a:pt x="1726008" y="4827629"/>
                    <a:pt x="1728602" y="4830223"/>
                    <a:pt x="1733793" y="4835414"/>
                  </a:cubicBezTo>
                  <a:cubicBezTo>
                    <a:pt x="1736389" y="4835414"/>
                    <a:pt x="1738983" y="4838011"/>
                    <a:pt x="1741581" y="4840605"/>
                  </a:cubicBezTo>
                  <a:lnTo>
                    <a:pt x="1746772" y="4840605"/>
                  </a:lnTo>
                  <a:cubicBezTo>
                    <a:pt x="1749366" y="4827629"/>
                    <a:pt x="1754557" y="4817246"/>
                    <a:pt x="1759748" y="4806865"/>
                  </a:cubicBezTo>
                  <a:close/>
                  <a:moveTo>
                    <a:pt x="3314999" y="4790782"/>
                  </a:moveTo>
                  <a:cubicBezTo>
                    <a:pt x="3315492" y="4796564"/>
                    <a:pt x="3314532" y="4798978"/>
                    <a:pt x="3312614" y="4803801"/>
                  </a:cubicBezTo>
                  <a:cubicBezTo>
                    <a:pt x="3308778" y="4813448"/>
                    <a:pt x="3301077" y="4818764"/>
                    <a:pt x="3294336" y="4821670"/>
                  </a:cubicBezTo>
                  <a:cubicBezTo>
                    <a:pt x="3294831" y="4827453"/>
                    <a:pt x="3292912" y="4832277"/>
                    <a:pt x="3290995" y="4837100"/>
                  </a:cubicBezTo>
                  <a:cubicBezTo>
                    <a:pt x="3286679" y="4847953"/>
                    <a:pt x="3278622" y="4855922"/>
                    <a:pt x="3268930" y="4860099"/>
                  </a:cubicBezTo>
                  <a:lnTo>
                    <a:pt x="3254265" y="4860212"/>
                  </a:lnTo>
                  <a:lnTo>
                    <a:pt x="3265240" y="4883725"/>
                  </a:lnTo>
                  <a:cubicBezTo>
                    <a:pt x="3267823" y="4872408"/>
                    <a:pt x="3272757" y="4862522"/>
                    <a:pt x="3279490" y="4854534"/>
                  </a:cubicBezTo>
                  <a:lnTo>
                    <a:pt x="3284412" y="4851037"/>
                  </a:lnTo>
                  <a:lnTo>
                    <a:pt x="3438429" y="4880518"/>
                  </a:lnTo>
                  <a:lnTo>
                    <a:pt x="3435712" y="4873095"/>
                  </a:lnTo>
                  <a:lnTo>
                    <a:pt x="3437322" y="4866093"/>
                  </a:lnTo>
                  <a:lnTo>
                    <a:pt x="3420189" y="4849370"/>
                  </a:lnTo>
                  <a:cubicBezTo>
                    <a:pt x="3417775" y="4848410"/>
                    <a:pt x="3414405" y="4849864"/>
                    <a:pt x="3411034" y="4851315"/>
                  </a:cubicBezTo>
                  <a:cubicBezTo>
                    <a:pt x="3399496" y="4866282"/>
                    <a:pt x="3380231" y="4872584"/>
                    <a:pt x="3360936" y="4864912"/>
                  </a:cubicBezTo>
                  <a:cubicBezTo>
                    <a:pt x="3341642" y="4857240"/>
                    <a:pt x="3331473" y="4833646"/>
                    <a:pt x="3336732" y="4813392"/>
                  </a:cubicBezTo>
                  <a:cubicBezTo>
                    <a:pt x="3333827" y="4806650"/>
                    <a:pt x="3330922" y="4799908"/>
                    <a:pt x="3331388" y="4791712"/>
                  </a:cubicBezTo>
                  <a:cubicBezTo>
                    <a:pt x="3325606" y="4792208"/>
                    <a:pt x="3319823" y="4792700"/>
                    <a:pt x="3314999" y="4790782"/>
                  </a:cubicBezTo>
                  <a:close/>
                  <a:moveTo>
                    <a:pt x="1302940" y="4760145"/>
                  </a:moveTo>
                  <a:cubicBezTo>
                    <a:pt x="1336680" y="4760145"/>
                    <a:pt x="1362635" y="4786100"/>
                    <a:pt x="1362635" y="4819840"/>
                  </a:cubicBezTo>
                  <a:cubicBezTo>
                    <a:pt x="1362635" y="4853583"/>
                    <a:pt x="1336680" y="4879538"/>
                    <a:pt x="1302940" y="4879538"/>
                  </a:cubicBezTo>
                  <a:cubicBezTo>
                    <a:pt x="1284770" y="4879538"/>
                    <a:pt x="1269197" y="4871750"/>
                    <a:pt x="1256221" y="4853583"/>
                  </a:cubicBezTo>
                  <a:cubicBezTo>
                    <a:pt x="1253624" y="4856177"/>
                    <a:pt x="1251030" y="4856177"/>
                    <a:pt x="1248433" y="4856177"/>
                  </a:cubicBezTo>
                  <a:cubicBezTo>
                    <a:pt x="1230266" y="4856177"/>
                    <a:pt x="1214693" y="4840604"/>
                    <a:pt x="1214693" y="4822437"/>
                  </a:cubicBezTo>
                  <a:cubicBezTo>
                    <a:pt x="1214693" y="4804267"/>
                    <a:pt x="1230266" y="4788694"/>
                    <a:pt x="1248433" y="4788694"/>
                  </a:cubicBezTo>
                  <a:cubicBezTo>
                    <a:pt x="1251030" y="4788694"/>
                    <a:pt x="1251030" y="4788694"/>
                    <a:pt x="1251030" y="4788694"/>
                  </a:cubicBezTo>
                  <a:cubicBezTo>
                    <a:pt x="1261412" y="4773121"/>
                    <a:pt x="1282176" y="4760145"/>
                    <a:pt x="1302940" y="4760145"/>
                  </a:cubicBezTo>
                  <a:close/>
                  <a:moveTo>
                    <a:pt x="2190601" y="4749764"/>
                  </a:moveTo>
                  <a:lnTo>
                    <a:pt x="2179863" y="4755132"/>
                  </a:lnTo>
                  <a:lnTo>
                    <a:pt x="2180655" y="4759900"/>
                  </a:lnTo>
                  <a:cubicBezTo>
                    <a:pt x="2179543" y="4764971"/>
                    <a:pt x="2178987" y="4767505"/>
                    <a:pt x="2175338" y="4772019"/>
                  </a:cubicBezTo>
                  <a:lnTo>
                    <a:pt x="2197348" y="4785127"/>
                  </a:lnTo>
                  <a:lnTo>
                    <a:pt x="2190601" y="4752358"/>
                  </a:lnTo>
                  <a:close/>
                  <a:moveTo>
                    <a:pt x="3441296" y="4732836"/>
                  </a:moveTo>
                  <a:cubicBezTo>
                    <a:pt x="3441382" y="4738638"/>
                    <a:pt x="3440255" y="4740979"/>
                    <a:pt x="3438004" y="4745656"/>
                  </a:cubicBezTo>
                  <a:cubicBezTo>
                    <a:pt x="3433501" y="4755010"/>
                    <a:pt x="3425447" y="4759773"/>
                    <a:pt x="3418519" y="4762200"/>
                  </a:cubicBezTo>
                  <a:cubicBezTo>
                    <a:pt x="3418607" y="4768003"/>
                    <a:pt x="3416355" y="4772681"/>
                    <a:pt x="3414104" y="4777357"/>
                  </a:cubicBezTo>
                  <a:lnTo>
                    <a:pt x="3412959" y="4778394"/>
                  </a:lnTo>
                  <a:lnTo>
                    <a:pt x="3469746" y="4837677"/>
                  </a:lnTo>
                  <a:lnTo>
                    <a:pt x="3488164" y="4838934"/>
                  </a:lnTo>
                  <a:lnTo>
                    <a:pt x="3501406" y="4853388"/>
                  </a:lnTo>
                  <a:lnTo>
                    <a:pt x="3516384" y="4844692"/>
                  </a:lnTo>
                  <a:cubicBezTo>
                    <a:pt x="3530242" y="4839841"/>
                    <a:pt x="3545919" y="4840186"/>
                    <a:pt x="3559951" y="4846940"/>
                  </a:cubicBezTo>
                  <a:lnTo>
                    <a:pt x="3569306" y="4851443"/>
                  </a:lnTo>
                  <a:lnTo>
                    <a:pt x="3564961" y="4823985"/>
                  </a:lnTo>
                  <a:lnTo>
                    <a:pt x="3564555" y="4823856"/>
                  </a:lnTo>
                  <a:cubicBezTo>
                    <a:pt x="3552860" y="4818226"/>
                    <a:pt x="3545757" y="4809046"/>
                    <a:pt x="3542120" y="4798653"/>
                  </a:cubicBezTo>
                  <a:cubicBezTo>
                    <a:pt x="3539780" y="4797526"/>
                    <a:pt x="3536316" y="4798740"/>
                    <a:pt x="3532851" y="4799951"/>
                  </a:cubicBezTo>
                  <a:cubicBezTo>
                    <a:pt x="3520293" y="4814073"/>
                    <a:pt x="3500633" y="4819009"/>
                    <a:pt x="3481924" y="4810004"/>
                  </a:cubicBezTo>
                  <a:cubicBezTo>
                    <a:pt x="3463215" y="4800998"/>
                    <a:pt x="3454725" y="4776749"/>
                    <a:pt x="3461390" y="4756914"/>
                  </a:cubicBezTo>
                  <a:cubicBezTo>
                    <a:pt x="3458965" y="4749985"/>
                    <a:pt x="3456539" y="4743056"/>
                    <a:pt x="3457579" y="4734913"/>
                  </a:cubicBezTo>
                  <a:cubicBezTo>
                    <a:pt x="3451776" y="4735002"/>
                    <a:pt x="3445974" y="4735087"/>
                    <a:pt x="3441296" y="4732836"/>
                  </a:cubicBezTo>
                  <a:close/>
                  <a:moveTo>
                    <a:pt x="1147210" y="4721214"/>
                  </a:moveTo>
                  <a:cubicBezTo>
                    <a:pt x="1183547" y="4721214"/>
                    <a:pt x="1214693" y="4749763"/>
                    <a:pt x="1214693" y="4788697"/>
                  </a:cubicBezTo>
                  <a:cubicBezTo>
                    <a:pt x="1214693" y="4825034"/>
                    <a:pt x="1183547" y="4856180"/>
                    <a:pt x="1147210" y="4856180"/>
                  </a:cubicBezTo>
                  <a:cubicBezTo>
                    <a:pt x="1110873" y="4856180"/>
                    <a:pt x="1079727" y="4825034"/>
                    <a:pt x="1079727" y="4788697"/>
                  </a:cubicBezTo>
                  <a:cubicBezTo>
                    <a:pt x="1079727" y="4752360"/>
                    <a:pt x="1110873" y="4721214"/>
                    <a:pt x="1147210" y="4721214"/>
                  </a:cubicBezTo>
                  <a:close/>
                  <a:moveTo>
                    <a:pt x="2988065" y="4709546"/>
                  </a:moveTo>
                  <a:cubicBezTo>
                    <a:pt x="2980214" y="4721111"/>
                    <a:pt x="2967849" y="4729028"/>
                    <a:pt x="2956596" y="4731874"/>
                  </a:cubicBezTo>
                  <a:cubicBezTo>
                    <a:pt x="2963957" y="4746773"/>
                    <a:pt x="2968783" y="4761119"/>
                    <a:pt x="2970517" y="4777443"/>
                  </a:cubicBezTo>
                  <a:lnTo>
                    <a:pt x="2978122" y="4779111"/>
                  </a:lnTo>
                  <a:lnTo>
                    <a:pt x="2985728" y="4780779"/>
                  </a:lnTo>
                  <a:cubicBezTo>
                    <a:pt x="2986285" y="4778242"/>
                    <a:pt x="2988820" y="4778798"/>
                    <a:pt x="2989375" y="4776264"/>
                  </a:cubicBezTo>
                  <a:lnTo>
                    <a:pt x="2989932" y="4773727"/>
                  </a:lnTo>
                  <a:cubicBezTo>
                    <a:pt x="2991600" y="4766123"/>
                    <a:pt x="2995804" y="4759073"/>
                    <a:pt x="3002542" y="4752580"/>
                  </a:cubicBezTo>
                  <a:cubicBezTo>
                    <a:pt x="3000562" y="4749487"/>
                    <a:pt x="3001118" y="4746953"/>
                    <a:pt x="2999140" y="4743861"/>
                  </a:cubicBezTo>
                  <a:cubicBezTo>
                    <a:pt x="2990112" y="4736567"/>
                    <a:pt x="2984729" y="4724757"/>
                    <a:pt x="2988065" y="4709546"/>
                  </a:cubicBezTo>
                  <a:close/>
                  <a:moveTo>
                    <a:pt x="2738878" y="4694750"/>
                  </a:moveTo>
                  <a:lnTo>
                    <a:pt x="2737210" y="4702355"/>
                  </a:lnTo>
                  <a:cubicBezTo>
                    <a:pt x="2734430" y="4715031"/>
                    <a:pt x="2727986" y="4726240"/>
                    <a:pt x="2719423" y="4734991"/>
                  </a:cubicBezTo>
                  <a:lnTo>
                    <a:pt x="2713464" y="4738486"/>
                  </a:lnTo>
                  <a:lnTo>
                    <a:pt x="2728462" y="4749754"/>
                  </a:lnTo>
                  <a:lnTo>
                    <a:pt x="2718616" y="4760190"/>
                  </a:lnTo>
                  <a:cubicBezTo>
                    <a:pt x="2719482" y="4768350"/>
                    <a:pt x="2720350" y="4776514"/>
                    <a:pt x="2718126" y="4786654"/>
                  </a:cubicBezTo>
                  <a:cubicBezTo>
                    <a:pt x="2725421" y="4777625"/>
                    <a:pt x="2734199" y="4770915"/>
                    <a:pt x="2743759" y="4766701"/>
                  </a:cubicBezTo>
                  <a:lnTo>
                    <a:pt x="2748442" y="4765933"/>
                  </a:lnTo>
                  <a:lnTo>
                    <a:pt x="2763621" y="4754971"/>
                  </a:lnTo>
                  <a:lnTo>
                    <a:pt x="2776401" y="4757393"/>
                  </a:lnTo>
                  <a:lnTo>
                    <a:pt x="2797499" y="4718237"/>
                  </a:lnTo>
                  <a:cubicBezTo>
                    <a:pt x="2791873" y="4719659"/>
                    <a:pt x="2786803" y="4718547"/>
                    <a:pt x="2781732" y="4717434"/>
                  </a:cubicBezTo>
                  <a:cubicBezTo>
                    <a:pt x="2766521" y="4714098"/>
                    <a:pt x="2749885" y="4705135"/>
                    <a:pt x="2738878" y="4694750"/>
                  </a:cubicBezTo>
                  <a:close/>
                  <a:moveTo>
                    <a:pt x="2870578" y="4675807"/>
                  </a:moveTo>
                  <a:cubicBezTo>
                    <a:pt x="2870578" y="4675807"/>
                    <a:pt x="2867486" y="4677785"/>
                    <a:pt x="2866930" y="4680321"/>
                  </a:cubicBezTo>
                  <a:lnTo>
                    <a:pt x="2874537" y="4681989"/>
                  </a:lnTo>
                  <a:close/>
                  <a:moveTo>
                    <a:pt x="2595256" y="4674796"/>
                  </a:moveTo>
                  <a:lnTo>
                    <a:pt x="2581720" y="4682866"/>
                  </a:lnTo>
                  <a:cubicBezTo>
                    <a:pt x="2570011" y="4686277"/>
                    <a:pt x="2557274" y="4686805"/>
                    <a:pt x="2544598" y="4684025"/>
                  </a:cubicBezTo>
                  <a:lnTo>
                    <a:pt x="2543332" y="4683596"/>
                  </a:lnTo>
                  <a:lnTo>
                    <a:pt x="2534189" y="4733928"/>
                  </a:lnTo>
                  <a:lnTo>
                    <a:pt x="2536389" y="4730851"/>
                  </a:lnTo>
                  <a:cubicBezTo>
                    <a:pt x="2543528" y="4716473"/>
                    <a:pt x="2554276" y="4704382"/>
                    <a:pt x="2567196" y="4695383"/>
                  </a:cubicBezTo>
                  <a:lnTo>
                    <a:pt x="2600286" y="4682612"/>
                  </a:lnTo>
                  <a:close/>
                  <a:moveTo>
                    <a:pt x="2998387" y="4674609"/>
                  </a:moveTo>
                  <a:lnTo>
                    <a:pt x="2996162" y="4684750"/>
                  </a:lnTo>
                  <a:lnTo>
                    <a:pt x="2994494" y="4692357"/>
                  </a:lnTo>
                  <a:cubicBezTo>
                    <a:pt x="3000121" y="4690932"/>
                    <a:pt x="3003767" y="4686418"/>
                    <a:pt x="3009393" y="4684996"/>
                  </a:cubicBezTo>
                  <a:cubicBezTo>
                    <a:pt x="3004879" y="4681347"/>
                    <a:pt x="3002345" y="4680792"/>
                    <a:pt x="2998387" y="4674609"/>
                  </a:cubicBezTo>
                  <a:close/>
                  <a:moveTo>
                    <a:pt x="1217287" y="4671898"/>
                  </a:moveTo>
                  <a:cubicBezTo>
                    <a:pt x="1230266" y="4671898"/>
                    <a:pt x="1240648" y="4682280"/>
                    <a:pt x="1240648" y="4695256"/>
                  </a:cubicBezTo>
                  <a:cubicBezTo>
                    <a:pt x="1240648" y="4705638"/>
                    <a:pt x="1230266" y="4716020"/>
                    <a:pt x="1217287" y="4718617"/>
                  </a:cubicBezTo>
                  <a:cubicBezTo>
                    <a:pt x="1204311" y="4718617"/>
                    <a:pt x="1193929" y="4708235"/>
                    <a:pt x="1193929" y="4695256"/>
                  </a:cubicBezTo>
                  <a:cubicBezTo>
                    <a:pt x="1193929" y="4682280"/>
                    <a:pt x="1204311" y="4671898"/>
                    <a:pt x="1217287" y="4671898"/>
                  </a:cubicBezTo>
                  <a:close/>
                  <a:moveTo>
                    <a:pt x="1572872" y="4645943"/>
                  </a:moveTo>
                  <a:cubicBezTo>
                    <a:pt x="1585848" y="4645943"/>
                    <a:pt x="1593636" y="4658919"/>
                    <a:pt x="1593636" y="4669301"/>
                  </a:cubicBezTo>
                  <a:cubicBezTo>
                    <a:pt x="1593636" y="4679683"/>
                    <a:pt x="1583254" y="4690065"/>
                    <a:pt x="1572872" y="4690065"/>
                  </a:cubicBezTo>
                  <a:cubicBezTo>
                    <a:pt x="1567681" y="4690065"/>
                    <a:pt x="1559893" y="4687471"/>
                    <a:pt x="1557299" y="4682280"/>
                  </a:cubicBezTo>
                  <a:cubicBezTo>
                    <a:pt x="1557299" y="4692662"/>
                    <a:pt x="1549511" y="4703044"/>
                    <a:pt x="1536535" y="4703044"/>
                  </a:cubicBezTo>
                  <a:cubicBezTo>
                    <a:pt x="1526153" y="4703044"/>
                    <a:pt x="1515771" y="4695256"/>
                    <a:pt x="1515771" y="4682280"/>
                  </a:cubicBezTo>
                  <a:cubicBezTo>
                    <a:pt x="1515771" y="4669301"/>
                    <a:pt x="1523556" y="4658919"/>
                    <a:pt x="1536535" y="4658919"/>
                  </a:cubicBezTo>
                  <a:cubicBezTo>
                    <a:pt x="1541726" y="4658919"/>
                    <a:pt x="1546917" y="4661516"/>
                    <a:pt x="1552108" y="4666707"/>
                  </a:cubicBezTo>
                  <a:cubicBezTo>
                    <a:pt x="1552108" y="4656325"/>
                    <a:pt x="1562490" y="4645943"/>
                    <a:pt x="1572872" y="4645943"/>
                  </a:cubicBezTo>
                  <a:close/>
                  <a:moveTo>
                    <a:pt x="1689671" y="4643349"/>
                  </a:moveTo>
                  <a:cubicBezTo>
                    <a:pt x="1707838" y="4643349"/>
                    <a:pt x="1723411" y="4658922"/>
                    <a:pt x="1723411" y="4677089"/>
                  </a:cubicBezTo>
                  <a:cubicBezTo>
                    <a:pt x="1723411" y="4695259"/>
                    <a:pt x="1707838" y="4710832"/>
                    <a:pt x="1689671" y="4710832"/>
                  </a:cubicBezTo>
                  <a:cubicBezTo>
                    <a:pt x="1674098" y="4710832"/>
                    <a:pt x="1663716" y="4700450"/>
                    <a:pt x="1658525" y="4690068"/>
                  </a:cubicBezTo>
                  <a:cubicBezTo>
                    <a:pt x="1655928" y="4697853"/>
                    <a:pt x="1648143" y="4703044"/>
                    <a:pt x="1640355" y="4703044"/>
                  </a:cubicBezTo>
                  <a:cubicBezTo>
                    <a:pt x="1629973" y="4703044"/>
                    <a:pt x="1622188" y="4695259"/>
                    <a:pt x="1622188" y="4684877"/>
                  </a:cubicBezTo>
                  <a:cubicBezTo>
                    <a:pt x="1622188" y="4674495"/>
                    <a:pt x="1629973" y="4664113"/>
                    <a:pt x="1640355" y="4666707"/>
                  </a:cubicBezTo>
                  <a:cubicBezTo>
                    <a:pt x="1648143" y="4666707"/>
                    <a:pt x="1653334" y="4669304"/>
                    <a:pt x="1655928" y="4674495"/>
                  </a:cubicBezTo>
                  <a:cubicBezTo>
                    <a:pt x="1658525" y="4656325"/>
                    <a:pt x="1671501" y="4643349"/>
                    <a:pt x="1689671" y="4643349"/>
                  </a:cubicBezTo>
                  <a:close/>
                  <a:moveTo>
                    <a:pt x="1744176" y="4635562"/>
                  </a:moveTo>
                  <a:cubicBezTo>
                    <a:pt x="1757152" y="4635562"/>
                    <a:pt x="1764940" y="4643347"/>
                    <a:pt x="1764940" y="4656326"/>
                  </a:cubicBezTo>
                  <a:cubicBezTo>
                    <a:pt x="1764940" y="4669302"/>
                    <a:pt x="1757152" y="4677090"/>
                    <a:pt x="1744176" y="4677090"/>
                  </a:cubicBezTo>
                  <a:cubicBezTo>
                    <a:pt x="1731197" y="4677090"/>
                    <a:pt x="1723412" y="4666708"/>
                    <a:pt x="1723412" y="4656326"/>
                  </a:cubicBezTo>
                  <a:cubicBezTo>
                    <a:pt x="1723412" y="4645944"/>
                    <a:pt x="1731197" y="4635562"/>
                    <a:pt x="1744176" y="4635562"/>
                  </a:cubicBezTo>
                  <a:close/>
                  <a:moveTo>
                    <a:pt x="1611806" y="4596630"/>
                  </a:moveTo>
                  <a:cubicBezTo>
                    <a:pt x="1627379" y="4596630"/>
                    <a:pt x="1637761" y="4609606"/>
                    <a:pt x="1637761" y="4622585"/>
                  </a:cubicBezTo>
                  <a:cubicBezTo>
                    <a:pt x="1637761" y="4635561"/>
                    <a:pt x="1627379" y="4648540"/>
                    <a:pt x="1611806" y="4648540"/>
                  </a:cubicBezTo>
                  <a:cubicBezTo>
                    <a:pt x="1598827" y="4648540"/>
                    <a:pt x="1585851" y="4635561"/>
                    <a:pt x="1585851" y="4622585"/>
                  </a:cubicBezTo>
                  <a:cubicBezTo>
                    <a:pt x="1585851" y="4609606"/>
                    <a:pt x="1596233" y="4596630"/>
                    <a:pt x="1611806" y="4596630"/>
                  </a:cubicBezTo>
                  <a:close/>
                  <a:moveTo>
                    <a:pt x="2628097" y="4596487"/>
                  </a:moveTo>
                  <a:lnTo>
                    <a:pt x="2628030" y="4598438"/>
                  </a:lnTo>
                  <a:lnTo>
                    <a:pt x="2631997" y="4598438"/>
                  </a:lnTo>
                  <a:close/>
                  <a:moveTo>
                    <a:pt x="2707900" y="4589837"/>
                  </a:moveTo>
                  <a:lnTo>
                    <a:pt x="2699520" y="4595761"/>
                  </a:lnTo>
                  <a:lnTo>
                    <a:pt x="2690565" y="4598020"/>
                  </a:lnTo>
                  <a:lnTo>
                    <a:pt x="2693046" y="4612952"/>
                  </a:lnTo>
                  <a:lnTo>
                    <a:pt x="2687347" y="4622509"/>
                  </a:lnTo>
                  <a:lnTo>
                    <a:pt x="2689050" y="4628701"/>
                  </a:lnTo>
                  <a:lnTo>
                    <a:pt x="2701828" y="4633480"/>
                  </a:lnTo>
                  <a:cubicBezTo>
                    <a:pt x="2702941" y="4628410"/>
                    <a:pt x="2702075" y="4620247"/>
                    <a:pt x="2703187" y="4615177"/>
                  </a:cubicBezTo>
                  <a:cubicBezTo>
                    <a:pt x="2701763" y="4609550"/>
                    <a:pt x="2700341" y="4603923"/>
                    <a:pt x="2701453" y="4598853"/>
                  </a:cubicBezTo>
                  <a:close/>
                  <a:moveTo>
                    <a:pt x="1728602" y="4555102"/>
                  </a:moveTo>
                  <a:cubicBezTo>
                    <a:pt x="1744175" y="4555102"/>
                    <a:pt x="1757154" y="4568078"/>
                    <a:pt x="1757154" y="4583651"/>
                  </a:cubicBezTo>
                  <a:cubicBezTo>
                    <a:pt x="1757154" y="4599224"/>
                    <a:pt x="1744175" y="4612203"/>
                    <a:pt x="1728602" y="4612203"/>
                  </a:cubicBezTo>
                  <a:cubicBezTo>
                    <a:pt x="1713029" y="4612203"/>
                    <a:pt x="1700053" y="4599224"/>
                    <a:pt x="1700053" y="4583651"/>
                  </a:cubicBezTo>
                  <a:cubicBezTo>
                    <a:pt x="1700053" y="4568078"/>
                    <a:pt x="1713029" y="4555102"/>
                    <a:pt x="1728602" y="4555102"/>
                  </a:cubicBezTo>
                  <a:close/>
                  <a:moveTo>
                    <a:pt x="1663713" y="4542123"/>
                  </a:moveTo>
                  <a:cubicBezTo>
                    <a:pt x="1671501" y="4542123"/>
                    <a:pt x="1676692" y="4547314"/>
                    <a:pt x="1676692" y="4555099"/>
                  </a:cubicBezTo>
                  <a:cubicBezTo>
                    <a:pt x="1676692" y="4562887"/>
                    <a:pt x="1671501" y="4568078"/>
                    <a:pt x="1663713" y="4568078"/>
                  </a:cubicBezTo>
                  <a:cubicBezTo>
                    <a:pt x="1655928" y="4568078"/>
                    <a:pt x="1650737" y="4562887"/>
                    <a:pt x="1650737" y="4555099"/>
                  </a:cubicBezTo>
                  <a:cubicBezTo>
                    <a:pt x="1650737" y="4547314"/>
                    <a:pt x="1655928" y="4542123"/>
                    <a:pt x="1663713" y="4542123"/>
                  </a:cubicBezTo>
                  <a:close/>
                  <a:moveTo>
                    <a:pt x="1362638" y="4534338"/>
                  </a:moveTo>
                  <a:cubicBezTo>
                    <a:pt x="1388593" y="4534338"/>
                    <a:pt x="1406760" y="4552505"/>
                    <a:pt x="1411951" y="4575866"/>
                  </a:cubicBezTo>
                  <a:cubicBezTo>
                    <a:pt x="1424930" y="4575866"/>
                    <a:pt x="1437906" y="4588842"/>
                    <a:pt x="1437906" y="4604415"/>
                  </a:cubicBezTo>
                  <a:cubicBezTo>
                    <a:pt x="1437906" y="4619988"/>
                    <a:pt x="1424930" y="4632967"/>
                    <a:pt x="1409357" y="4632967"/>
                  </a:cubicBezTo>
                  <a:cubicBezTo>
                    <a:pt x="1401569" y="4632967"/>
                    <a:pt x="1396378" y="4630370"/>
                    <a:pt x="1388593" y="4619988"/>
                  </a:cubicBezTo>
                  <a:cubicBezTo>
                    <a:pt x="1380805" y="4627776"/>
                    <a:pt x="1370423" y="4630370"/>
                    <a:pt x="1360041" y="4630370"/>
                  </a:cubicBezTo>
                  <a:cubicBezTo>
                    <a:pt x="1347065" y="4630370"/>
                    <a:pt x="1334086" y="4625179"/>
                    <a:pt x="1326301" y="4617394"/>
                  </a:cubicBezTo>
                  <a:cubicBezTo>
                    <a:pt x="1323704" y="4619988"/>
                    <a:pt x="1321110" y="4622585"/>
                    <a:pt x="1315919" y="4622585"/>
                  </a:cubicBezTo>
                  <a:cubicBezTo>
                    <a:pt x="1308131" y="4622585"/>
                    <a:pt x="1300346" y="4617394"/>
                    <a:pt x="1300346" y="4607012"/>
                  </a:cubicBezTo>
                  <a:cubicBezTo>
                    <a:pt x="1300346" y="4599224"/>
                    <a:pt x="1305537" y="4594033"/>
                    <a:pt x="1313322" y="4591439"/>
                  </a:cubicBezTo>
                  <a:cubicBezTo>
                    <a:pt x="1313322" y="4588842"/>
                    <a:pt x="1313322" y="4586248"/>
                    <a:pt x="1313322" y="4583651"/>
                  </a:cubicBezTo>
                  <a:cubicBezTo>
                    <a:pt x="1313322" y="4557696"/>
                    <a:pt x="1334086" y="4534338"/>
                    <a:pt x="1362638" y="4534338"/>
                  </a:cubicBezTo>
                  <a:close/>
                  <a:moveTo>
                    <a:pt x="3624164" y="4513822"/>
                  </a:moveTo>
                  <a:cubicBezTo>
                    <a:pt x="3634123" y="4510335"/>
                    <a:pt x="3645448" y="4510745"/>
                    <a:pt x="3655972" y="4515811"/>
                  </a:cubicBezTo>
                  <a:cubicBezTo>
                    <a:pt x="3665328" y="4520314"/>
                    <a:pt x="3672430" y="4529494"/>
                    <a:pt x="3676069" y="4539886"/>
                  </a:cubicBezTo>
                  <a:lnTo>
                    <a:pt x="3679981" y="4539115"/>
                  </a:lnTo>
                  <a:lnTo>
                    <a:pt x="3879079" y="4778514"/>
                  </a:lnTo>
                  <a:lnTo>
                    <a:pt x="3858413" y="4777448"/>
                  </a:lnTo>
                  <a:cubicBezTo>
                    <a:pt x="3853736" y="4775197"/>
                    <a:pt x="3850184" y="4770608"/>
                    <a:pt x="3846633" y="4766016"/>
                  </a:cubicBezTo>
                  <a:cubicBezTo>
                    <a:pt x="3829398" y="4777885"/>
                    <a:pt x="3808522" y="4779359"/>
                    <a:pt x="3789813" y="4770353"/>
                  </a:cubicBezTo>
                  <a:cubicBezTo>
                    <a:pt x="3761749" y="4756844"/>
                    <a:pt x="3749620" y="4722200"/>
                    <a:pt x="3763129" y="4694136"/>
                  </a:cubicBezTo>
                  <a:lnTo>
                    <a:pt x="3764255" y="4691796"/>
                  </a:lnTo>
                  <a:cubicBezTo>
                    <a:pt x="3758451" y="4691885"/>
                    <a:pt x="3751436" y="4688508"/>
                    <a:pt x="3746760" y="4686257"/>
                  </a:cubicBezTo>
                  <a:cubicBezTo>
                    <a:pt x="3735065" y="4680627"/>
                    <a:pt x="3727962" y="4671447"/>
                    <a:pt x="3724325" y="4661054"/>
                  </a:cubicBezTo>
                  <a:cubicBezTo>
                    <a:pt x="3721985" y="4659927"/>
                    <a:pt x="3718521" y="4661141"/>
                    <a:pt x="3715056" y="4662352"/>
                  </a:cubicBezTo>
                  <a:cubicBezTo>
                    <a:pt x="3702498" y="4676474"/>
                    <a:pt x="3682838" y="4681410"/>
                    <a:pt x="3664129" y="4672405"/>
                  </a:cubicBezTo>
                  <a:cubicBezTo>
                    <a:pt x="3645420" y="4663399"/>
                    <a:pt x="3636930" y="4639150"/>
                    <a:pt x="3643595" y="4619315"/>
                  </a:cubicBezTo>
                  <a:cubicBezTo>
                    <a:pt x="3641170" y="4612386"/>
                    <a:pt x="3638744" y="4605457"/>
                    <a:pt x="3639784" y="4597314"/>
                  </a:cubicBezTo>
                  <a:cubicBezTo>
                    <a:pt x="3633981" y="4597403"/>
                    <a:pt x="3628179" y="4597488"/>
                    <a:pt x="3623501" y="4595237"/>
                  </a:cubicBezTo>
                  <a:cubicBezTo>
                    <a:pt x="3623587" y="4601039"/>
                    <a:pt x="3622460" y="4603380"/>
                    <a:pt x="3620209" y="4608057"/>
                  </a:cubicBezTo>
                  <a:cubicBezTo>
                    <a:pt x="3615706" y="4617411"/>
                    <a:pt x="3607652" y="4622174"/>
                    <a:pt x="3600724" y="4624601"/>
                  </a:cubicBezTo>
                  <a:cubicBezTo>
                    <a:pt x="3600812" y="4630404"/>
                    <a:pt x="3598560" y="4635082"/>
                    <a:pt x="3596309" y="4639758"/>
                  </a:cubicBezTo>
                  <a:cubicBezTo>
                    <a:pt x="3586177" y="4660808"/>
                    <a:pt x="3561925" y="4669297"/>
                    <a:pt x="3540879" y="4659166"/>
                  </a:cubicBezTo>
                  <a:cubicBezTo>
                    <a:pt x="3519829" y="4649033"/>
                    <a:pt x="3511339" y="4624784"/>
                    <a:pt x="3521472" y="4603735"/>
                  </a:cubicBezTo>
                  <a:cubicBezTo>
                    <a:pt x="3529351" y="4587366"/>
                    <a:pt x="3545461" y="4577836"/>
                    <a:pt x="3561743" y="4579914"/>
                  </a:cubicBezTo>
                  <a:cubicBezTo>
                    <a:pt x="3568498" y="4565882"/>
                    <a:pt x="3582356" y="4561030"/>
                    <a:pt x="3597426" y="4559641"/>
                  </a:cubicBezTo>
                  <a:cubicBezTo>
                    <a:pt x="3595000" y="4552712"/>
                    <a:pt x="3597166" y="4542233"/>
                    <a:pt x="3600542" y="4535218"/>
                  </a:cubicBezTo>
                  <a:cubicBezTo>
                    <a:pt x="3605608" y="4524694"/>
                    <a:pt x="3614204" y="4517309"/>
                    <a:pt x="3624164" y="4513822"/>
                  </a:cubicBezTo>
                  <a:close/>
                  <a:moveTo>
                    <a:pt x="1567681" y="4500596"/>
                  </a:moveTo>
                  <a:cubicBezTo>
                    <a:pt x="1575466" y="4500596"/>
                    <a:pt x="1583254" y="4508381"/>
                    <a:pt x="1583254" y="4516169"/>
                  </a:cubicBezTo>
                  <a:cubicBezTo>
                    <a:pt x="1583254" y="4523954"/>
                    <a:pt x="1575466" y="4531742"/>
                    <a:pt x="1567681" y="4531742"/>
                  </a:cubicBezTo>
                  <a:cubicBezTo>
                    <a:pt x="1559893" y="4531742"/>
                    <a:pt x="1552108" y="4523954"/>
                    <a:pt x="1552108" y="4516169"/>
                  </a:cubicBezTo>
                  <a:cubicBezTo>
                    <a:pt x="1552108" y="4508381"/>
                    <a:pt x="1559893" y="4500596"/>
                    <a:pt x="1567681" y="4500596"/>
                  </a:cubicBezTo>
                  <a:close/>
                  <a:moveTo>
                    <a:pt x="1689671" y="4474641"/>
                  </a:moveTo>
                  <a:cubicBezTo>
                    <a:pt x="1687073" y="4477235"/>
                    <a:pt x="1687073" y="4479831"/>
                    <a:pt x="1687073" y="4482426"/>
                  </a:cubicBezTo>
                  <a:cubicBezTo>
                    <a:pt x="1689671" y="4479831"/>
                    <a:pt x="1692265" y="4479831"/>
                    <a:pt x="1692265" y="4477235"/>
                  </a:cubicBezTo>
                  <a:close/>
                  <a:moveTo>
                    <a:pt x="2600760" y="4427965"/>
                  </a:moveTo>
                  <a:cubicBezTo>
                    <a:pt x="2598223" y="4427409"/>
                    <a:pt x="2595133" y="4429389"/>
                    <a:pt x="2592041" y="4431366"/>
                  </a:cubicBezTo>
                  <a:lnTo>
                    <a:pt x="2588539" y="4434741"/>
                  </a:lnTo>
                  <a:lnTo>
                    <a:pt x="2588506" y="4434920"/>
                  </a:lnTo>
                  <a:lnTo>
                    <a:pt x="2590469" y="4434920"/>
                  </a:lnTo>
                  <a:lnTo>
                    <a:pt x="2623144" y="4443634"/>
                  </a:lnTo>
                  <a:close/>
                  <a:moveTo>
                    <a:pt x="1326302" y="4399372"/>
                  </a:moveTo>
                  <a:cubicBezTo>
                    <a:pt x="1341875" y="4399372"/>
                    <a:pt x="1354851" y="4412348"/>
                    <a:pt x="1354851" y="4427921"/>
                  </a:cubicBezTo>
                  <a:cubicBezTo>
                    <a:pt x="1354851" y="4440900"/>
                    <a:pt x="1344469" y="4451282"/>
                    <a:pt x="1334087" y="4453876"/>
                  </a:cubicBezTo>
                  <a:cubicBezTo>
                    <a:pt x="1334087" y="4456473"/>
                    <a:pt x="1334087" y="4459067"/>
                    <a:pt x="1334087" y="4461664"/>
                  </a:cubicBezTo>
                  <a:cubicBezTo>
                    <a:pt x="1334087" y="4485022"/>
                    <a:pt x="1313323" y="4505786"/>
                    <a:pt x="1289965" y="4505786"/>
                  </a:cubicBezTo>
                  <a:cubicBezTo>
                    <a:pt x="1287368" y="4505786"/>
                    <a:pt x="1287368" y="4505786"/>
                    <a:pt x="1287368" y="4505786"/>
                  </a:cubicBezTo>
                  <a:cubicBezTo>
                    <a:pt x="1297750" y="4523956"/>
                    <a:pt x="1305538" y="4544720"/>
                    <a:pt x="1305538" y="4565484"/>
                  </a:cubicBezTo>
                  <a:cubicBezTo>
                    <a:pt x="1305538" y="4625179"/>
                    <a:pt x="1258819" y="4671898"/>
                    <a:pt x="1199121" y="4671898"/>
                  </a:cubicBezTo>
                  <a:cubicBezTo>
                    <a:pt x="1139426" y="4671898"/>
                    <a:pt x="1092707" y="4625179"/>
                    <a:pt x="1092707" y="4565484"/>
                  </a:cubicBezTo>
                  <a:cubicBezTo>
                    <a:pt x="1092707" y="4560293"/>
                    <a:pt x="1095301" y="4552505"/>
                    <a:pt x="1095301" y="4547314"/>
                  </a:cubicBezTo>
                  <a:cubicBezTo>
                    <a:pt x="1077134" y="4547314"/>
                    <a:pt x="1056370" y="4529147"/>
                    <a:pt x="1056370" y="4508383"/>
                  </a:cubicBezTo>
                  <a:cubicBezTo>
                    <a:pt x="1056370" y="4487619"/>
                    <a:pt x="1071943" y="4472046"/>
                    <a:pt x="1092707" y="4472046"/>
                  </a:cubicBezTo>
                  <a:cubicBezTo>
                    <a:pt x="1105683" y="4472046"/>
                    <a:pt x="1116065" y="4477237"/>
                    <a:pt x="1123853" y="4487619"/>
                  </a:cubicBezTo>
                  <a:cubicBezTo>
                    <a:pt x="1144617" y="4469449"/>
                    <a:pt x="1170572" y="4456473"/>
                    <a:pt x="1199121" y="4456473"/>
                  </a:cubicBezTo>
                  <a:cubicBezTo>
                    <a:pt x="1217291" y="4456473"/>
                    <a:pt x="1232864" y="4459067"/>
                    <a:pt x="1245840" y="4466855"/>
                  </a:cubicBezTo>
                  <a:cubicBezTo>
                    <a:pt x="1245840" y="4464258"/>
                    <a:pt x="1245840" y="4461664"/>
                    <a:pt x="1245840" y="4459067"/>
                  </a:cubicBezTo>
                  <a:cubicBezTo>
                    <a:pt x="1245840" y="4435709"/>
                    <a:pt x="1266604" y="4414945"/>
                    <a:pt x="1289965" y="4414945"/>
                  </a:cubicBezTo>
                  <a:cubicBezTo>
                    <a:pt x="1292559" y="4414945"/>
                    <a:pt x="1297750" y="4417539"/>
                    <a:pt x="1300347" y="4417539"/>
                  </a:cubicBezTo>
                  <a:cubicBezTo>
                    <a:pt x="1305538" y="4407157"/>
                    <a:pt x="1315920" y="4399372"/>
                    <a:pt x="1326302" y="4399372"/>
                  </a:cubicBezTo>
                  <a:close/>
                  <a:moveTo>
                    <a:pt x="2029680" y="4337078"/>
                  </a:moveTo>
                  <a:cubicBezTo>
                    <a:pt x="2032276" y="4342269"/>
                    <a:pt x="2032276" y="4344865"/>
                    <a:pt x="2032276" y="4350056"/>
                  </a:cubicBezTo>
                  <a:cubicBezTo>
                    <a:pt x="2042659" y="4352650"/>
                    <a:pt x="2050444" y="4357842"/>
                    <a:pt x="2058231" y="4365630"/>
                  </a:cubicBezTo>
                  <a:cubicBezTo>
                    <a:pt x="2063422" y="4363033"/>
                    <a:pt x="2068613" y="4360439"/>
                    <a:pt x="2076399" y="4357842"/>
                  </a:cubicBezTo>
                  <a:cubicBezTo>
                    <a:pt x="2073805" y="4355248"/>
                    <a:pt x="2073805" y="4352650"/>
                    <a:pt x="2071207" y="4350056"/>
                  </a:cubicBezTo>
                  <a:lnTo>
                    <a:pt x="2068613" y="4350056"/>
                  </a:lnTo>
                  <a:cubicBezTo>
                    <a:pt x="2053041" y="4350056"/>
                    <a:pt x="2040061" y="4344865"/>
                    <a:pt x="2029680" y="4337078"/>
                  </a:cubicBezTo>
                  <a:close/>
                  <a:moveTo>
                    <a:pt x="1030412" y="4331889"/>
                  </a:moveTo>
                  <a:cubicBezTo>
                    <a:pt x="1053773" y="4331889"/>
                    <a:pt x="1074537" y="4352653"/>
                    <a:pt x="1074537" y="4376011"/>
                  </a:cubicBezTo>
                  <a:cubicBezTo>
                    <a:pt x="1074537" y="4399372"/>
                    <a:pt x="1053773" y="4420136"/>
                    <a:pt x="1030412" y="4420136"/>
                  </a:cubicBezTo>
                  <a:cubicBezTo>
                    <a:pt x="1007054" y="4420136"/>
                    <a:pt x="986290" y="4399372"/>
                    <a:pt x="986290" y="4376011"/>
                  </a:cubicBezTo>
                  <a:cubicBezTo>
                    <a:pt x="986290" y="4352653"/>
                    <a:pt x="1007054" y="4331889"/>
                    <a:pt x="1030412" y="4331889"/>
                  </a:cubicBezTo>
                  <a:close/>
                  <a:moveTo>
                    <a:pt x="996672" y="4277383"/>
                  </a:moveTo>
                  <a:cubicBezTo>
                    <a:pt x="1009651" y="4277383"/>
                    <a:pt x="1020033" y="4287765"/>
                    <a:pt x="1020033" y="4300741"/>
                  </a:cubicBezTo>
                  <a:cubicBezTo>
                    <a:pt x="1020033" y="4311123"/>
                    <a:pt x="1009651" y="4321505"/>
                    <a:pt x="996672" y="4324102"/>
                  </a:cubicBezTo>
                  <a:cubicBezTo>
                    <a:pt x="983696" y="4324102"/>
                    <a:pt x="973314" y="4313720"/>
                    <a:pt x="973314" y="4300741"/>
                  </a:cubicBezTo>
                  <a:cubicBezTo>
                    <a:pt x="973314" y="4287765"/>
                    <a:pt x="983696" y="4277383"/>
                    <a:pt x="996672" y="4277383"/>
                  </a:cubicBezTo>
                  <a:close/>
                  <a:moveTo>
                    <a:pt x="1993343" y="4272192"/>
                  </a:moveTo>
                  <a:lnTo>
                    <a:pt x="1993343" y="4277383"/>
                  </a:lnTo>
                  <a:cubicBezTo>
                    <a:pt x="1993343" y="4287764"/>
                    <a:pt x="1990749" y="4298147"/>
                    <a:pt x="1988151" y="4305932"/>
                  </a:cubicBezTo>
                  <a:lnTo>
                    <a:pt x="1990749" y="4305932"/>
                  </a:lnTo>
                  <a:cubicBezTo>
                    <a:pt x="1998534" y="4305932"/>
                    <a:pt x="2003725" y="4311123"/>
                    <a:pt x="2006321" y="4318910"/>
                  </a:cubicBezTo>
                  <a:cubicBezTo>
                    <a:pt x="2008916" y="4318910"/>
                    <a:pt x="2011512" y="4318910"/>
                    <a:pt x="2016703" y="4321504"/>
                  </a:cubicBezTo>
                  <a:cubicBezTo>
                    <a:pt x="2008916" y="4311123"/>
                    <a:pt x="2006321" y="4300741"/>
                    <a:pt x="2006321" y="4287764"/>
                  </a:cubicBezTo>
                  <a:lnTo>
                    <a:pt x="2006321" y="4279977"/>
                  </a:lnTo>
                  <a:cubicBezTo>
                    <a:pt x="2003725" y="4277383"/>
                    <a:pt x="1998534" y="4274786"/>
                    <a:pt x="1995940" y="4272192"/>
                  </a:cubicBezTo>
                  <a:close/>
                  <a:moveTo>
                    <a:pt x="939571" y="4150204"/>
                  </a:moveTo>
                  <a:cubicBezTo>
                    <a:pt x="948171" y="4150204"/>
                    <a:pt x="955144" y="4157175"/>
                    <a:pt x="955144" y="4165777"/>
                  </a:cubicBezTo>
                  <a:cubicBezTo>
                    <a:pt x="955144" y="4174377"/>
                    <a:pt x="948171" y="4181350"/>
                    <a:pt x="939571" y="4181350"/>
                  </a:cubicBezTo>
                  <a:cubicBezTo>
                    <a:pt x="930968" y="4181350"/>
                    <a:pt x="923998" y="4174377"/>
                    <a:pt x="923998" y="4165777"/>
                  </a:cubicBezTo>
                  <a:cubicBezTo>
                    <a:pt x="923998" y="4157175"/>
                    <a:pt x="930968" y="4150204"/>
                    <a:pt x="939571" y="4150204"/>
                  </a:cubicBezTo>
                  <a:close/>
                  <a:moveTo>
                    <a:pt x="2078996" y="4113865"/>
                  </a:moveTo>
                  <a:lnTo>
                    <a:pt x="2076399" y="4116462"/>
                  </a:lnTo>
                  <a:lnTo>
                    <a:pt x="2078996" y="4119056"/>
                  </a:lnTo>
                  <a:lnTo>
                    <a:pt x="2084186" y="4116462"/>
                  </a:lnTo>
                  <a:cubicBezTo>
                    <a:pt x="2081590" y="4116462"/>
                    <a:pt x="2081590" y="4113865"/>
                    <a:pt x="2078996" y="4113865"/>
                  </a:cubicBezTo>
                  <a:close/>
                  <a:moveTo>
                    <a:pt x="781246" y="4059361"/>
                  </a:moveTo>
                  <a:cubicBezTo>
                    <a:pt x="789031" y="4059361"/>
                    <a:pt x="796819" y="4067146"/>
                    <a:pt x="796819" y="4074934"/>
                  </a:cubicBezTo>
                  <a:cubicBezTo>
                    <a:pt x="796819" y="4082719"/>
                    <a:pt x="789031" y="4090507"/>
                    <a:pt x="781246" y="4090507"/>
                  </a:cubicBezTo>
                  <a:cubicBezTo>
                    <a:pt x="773458" y="4090507"/>
                    <a:pt x="765673" y="4082719"/>
                    <a:pt x="765673" y="4074934"/>
                  </a:cubicBezTo>
                  <a:cubicBezTo>
                    <a:pt x="765673" y="4067146"/>
                    <a:pt x="773458" y="4059361"/>
                    <a:pt x="781246" y="4059361"/>
                  </a:cubicBezTo>
                  <a:close/>
                  <a:moveTo>
                    <a:pt x="1858377" y="4054170"/>
                  </a:moveTo>
                  <a:cubicBezTo>
                    <a:pt x="1868759" y="4054170"/>
                    <a:pt x="1879141" y="4061955"/>
                    <a:pt x="1879141" y="4074934"/>
                  </a:cubicBezTo>
                  <a:cubicBezTo>
                    <a:pt x="1879141" y="4087910"/>
                    <a:pt x="1868759" y="4095698"/>
                    <a:pt x="1858377" y="4095698"/>
                  </a:cubicBezTo>
                  <a:cubicBezTo>
                    <a:pt x="1847995" y="4095698"/>
                    <a:pt x="1837613" y="4085316"/>
                    <a:pt x="1837613" y="4074934"/>
                  </a:cubicBezTo>
                  <a:cubicBezTo>
                    <a:pt x="1837613" y="4064552"/>
                    <a:pt x="1847995" y="4054170"/>
                    <a:pt x="1858377" y="4054170"/>
                  </a:cubicBezTo>
                  <a:close/>
                  <a:moveTo>
                    <a:pt x="1995940" y="4025617"/>
                  </a:moveTo>
                  <a:lnTo>
                    <a:pt x="1995940" y="4030809"/>
                  </a:lnTo>
                  <a:cubicBezTo>
                    <a:pt x="1995940" y="4041191"/>
                    <a:pt x="1990749" y="4048978"/>
                    <a:pt x="1985557" y="4054170"/>
                  </a:cubicBezTo>
                  <a:cubicBezTo>
                    <a:pt x="1985557" y="4059361"/>
                    <a:pt x="1988151" y="4061955"/>
                    <a:pt x="1988151" y="4067146"/>
                  </a:cubicBezTo>
                  <a:cubicBezTo>
                    <a:pt x="1988151" y="4077527"/>
                    <a:pt x="1982960" y="4087910"/>
                    <a:pt x="1972579" y="4090507"/>
                  </a:cubicBezTo>
                  <a:cubicBezTo>
                    <a:pt x="1977770" y="4095697"/>
                    <a:pt x="1980366" y="4103482"/>
                    <a:pt x="1980366" y="4111271"/>
                  </a:cubicBezTo>
                  <a:cubicBezTo>
                    <a:pt x="1980366" y="4116462"/>
                    <a:pt x="1977770" y="4119056"/>
                    <a:pt x="1977770" y="4121652"/>
                  </a:cubicBezTo>
                  <a:cubicBezTo>
                    <a:pt x="1985557" y="4119056"/>
                    <a:pt x="1995940" y="4116462"/>
                    <a:pt x="2003725" y="4116462"/>
                  </a:cubicBezTo>
                  <a:cubicBezTo>
                    <a:pt x="2008916" y="4116462"/>
                    <a:pt x="2016703" y="4116462"/>
                    <a:pt x="2021895" y="4119056"/>
                  </a:cubicBezTo>
                  <a:cubicBezTo>
                    <a:pt x="2021895" y="4119056"/>
                    <a:pt x="2024489" y="4119056"/>
                    <a:pt x="2029680" y="4111271"/>
                  </a:cubicBezTo>
                  <a:cubicBezTo>
                    <a:pt x="2021895" y="4103482"/>
                    <a:pt x="2016703" y="4093101"/>
                    <a:pt x="2016703" y="4082719"/>
                  </a:cubicBezTo>
                  <a:cubicBezTo>
                    <a:pt x="2016703" y="4067146"/>
                    <a:pt x="2024489" y="4056764"/>
                    <a:pt x="2034871" y="4048978"/>
                  </a:cubicBezTo>
                  <a:cubicBezTo>
                    <a:pt x="2034871" y="4046381"/>
                    <a:pt x="2032276" y="4043787"/>
                    <a:pt x="2032276" y="4041191"/>
                  </a:cubicBezTo>
                  <a:cubicBezTo>
                    <a:pt x="2029680" y="4043787"/>
                    <a:pt x="2024489" y="4043787"/>
                    <a:pt x="2021895" y="4043787"/>
                  </a:cubicBezTo>
                  <a:cubicBezTo>
                    <a:pt x="2011512" y="4043787"/>
                    <a:pt x="2001131" y="4036000"/>
                    <a:pt x="1995940" y="4025617"/>
                  </a:cubicBezTo>
                  <a:close/>
                  <a:moveTo>
                    <a:pt x="2050444" y="3932180"/>
                  </a:moveTo>
                  <a:cubicBezTo>
                    <a:pt x="2045252" y="3937370"/>
                    <a:pt x="2040061" y="3939968"/>
                    <a:pt x="2037467" y="3945159"/>
                  </a:cubicBezTo>
                  <a:cubicBezTo>
                    <a:pt x="2045252" y="3952944"/>
                    <a:pt x="2053041" y="3963325"/>
                    <a:pt x="2055635" y="3973708"/>
                  </a:cubicBezTo>
                  <a:cubicBezTo>
                    <a:pt x="2060826" y="3965922"/>
                    <a:pt x="2066016" y="3960731"/>
                    <a:pt x="2073805" y="3955540"/>
                  </a:cubicBezTo>
                  <a:cubicBezTo>
                    <a:pt x="2063422" y="3950350"/>
                    <a:pt x="2055635" y="3942561"/>
                    <a:pt x="2050444" y="3932180"/>
                  </a:cubicBezTo>
                  <a:close/>
                  <a:moveTo>
                    <a:pt x="1681883" y="3911419"/>
                  </a:moveTo>
                  <a:cubicBezTo>
                    <a:pt x="1702647" y="3911419"/>
                    <a:pt x="1718220" y="3926992"/>
                    <a:pt x="1718220" y="3947756"/>
                  </a:cubicBezTo>
                  <a:cubicBezTo>
                    <a:pt x="1718220" y="3968520"/>
                    <a:pt x="1702647" y="3984093"/>
                    <a:pt x="1681883" y="3984093"/>
                  </a:cubicBezTo>
                  <a:cubicBezTo>
                    <a:pt x="1666310" y="3984093"/>
                    <a:pt x="1653334" y="3973711"/>
                    <a:pt x="1648143" y="3960732"/>
                  </a:cubicBezTo>
                  <a:cubicBezTo>
                    <a:pt x="1645546" y="3960732"/>
                    <a:pt x="1645546" y="3960732"/>
                    <a:pt x="1642952" y="3960732"/>
                  </a:cubicBezTo>
                  <a:cubicBezTo>
                    <a:pt x="1629973" y="3960732"/>
                    <a:pt x="1622188" y="3950350"/>
                    <a:pt x="1622188" y="3939968"/>
                  </a:cubicBezTo>
                  <a:cubicBezTo>
                    <a:pt x="1622188" y="3929586"/>
                    <a:pt x="1632570" y="3919204"/>
                    <a:pt x="1642952" y="3921801"/>
                  </a:cubicBezTo>
                  <a:cubicBezTo>
                    <a:pt x="1645546" y="3921801"/>
                    <a:pt x="1650737" y="3921801"/>
                    <a:pt x="1653334" y="3924395"/>
                  </a:cubicBezTo>
                  <a:cubicBezTo>
                    <a:pt x="1661119" y="3916610"/>
                    <a:pt x="1671501" y="3911419"/>
                    <a:pt x="1681883" y="3911419"/>
                  </a:cubicBezTo>
                  <a:close/>
                  <a:moveTo>
                    <a:pt x="1186142" y="3885464"/>
                  </a:moveTo>
                  <a:cubicBezTo>
                    <a:pt x="1217288" y="3885464"/>
                    <a:pt x="1245840" y="3906228"/>
                    <a:pt x="1258816" y="3932183"/>
                  </a:cubicBezTo>
                  <a:cubicBezTo>
                    <a:pt x="1266604" y="3916610"/>
                    <a:pt x="1282177" y="3906228"/>
                    <a:pt x="1300344" y="3906228"/>
                  </a:cubicBezTo>
                  <a:cubicBezTo>
                    <a:pt x="1315917" y="3906228"/>
                    <a:pt x="1331490" y="3914013"/>
                    <a:pt x="1339278" y="3926992"/>
                  </a:cubicBezTo>
                  <a:cubicBezTo>
                    <a:pt x="1354851" y="3929586"/>
                    <a:pt x="1367827" y="3937374"/>
                    <a:pt x="1380806" y="3945159"/>
                  </a:cubicBezTo>
                  <a:cubicBezTo>
                    <a:pt x="1383400" y="3942565"/>
                    <a:pt x="1383400" y="3942565"/>
                    <a:pt x="1385997" y="3942565"/>
                  </a:cubicBezTo>
                  <a:cubicBezTo>
                    <a:pt x="1385997" y="3939968"/>
                    <a:pt x="1383400" y="3937374"/>
                    <a:pt x="1383400" y="3932183"/>
                  </a:cubicBezTo>
                  <a:cubicBezTo>
                    <a:pt x="1383400" y="3921801"/>
                    <a:pt x="1391188" y="3914013"/>
                    <a:pt x="1401570" y="3914013"/>
                  </a:cubicBezTo>
                  <a:cubicBezTo>
                    <a:pt x="1411952" y="3914013"/>
                    <a:pt x="1419737" y="3921801"/>
                    <a:pt x="1419737" y="3932183"/>
                  </a:cubicBezTo>
                  <a:cubicBezTo>
                    <a:pt x="1419737" y="3934777"/>
                    <a:pt x="1419737" y="3937374"/>
                    <a:pt x="1417143" y="3939968"/>
                  </a:cubicBezTo>
                  <a:cubicBezTo>
                    <a:pt x="1435310" y="3942565"/>
                    <a:pt x="1448289" y="3952947"/>
                    <a:pt x="1458671" y="3965923"/>
                  </a:cubicBezTo>
                  <a:cubicBezTo>
                    <a:pt x="1474244" y="3968520"/>
                    <a:pt x="1487220" y="3981496"/>
                    <a:pt x="1487220" y="3997069"/>
                  </a:cubicBezTo>
                  <a:cubicBezTo>
                    <a:pt x="1487220" y="4010048"/>
                    <a:pt x="1479435" y="4020430"/>
                    <a:pt x="1469053" y="4025621"/>
                  </a:cubicBezTo>
                  <a:cubicBezTo>
                    <a:pt x="1479435" y="4028215"/>
                    <a:pt x="1484626" y="4038597"/>
                    <a:pt x="1484626" y="4048979"/>
                  </a:cubicBezTo>
                  <a:cubicBezTo>
                    <a:pt x="1484626" y="4064552"/>
                    <a:pt x="1471647" y="4077531"/>
                    <a:pt x="1456074" y="4077531"/>
                  </a:cubicBezTo>
                  <a:cubicBezTo>
                    <a:pt x="1445692" y="4077531"/>
                    <a:pt x="1437907" y="4072340"/>
                    <a:pt x="1432716" y="4064552"/>
                  </a:cubicBezTo>
                  <a:cubicBezTo>
                    <a:pt x="1430119" y="4064552"/>
                    <a:pt x="1427525" y="4067149"/>
                    <a:pt x="1422334" y="4067149"/>
                  </a:cubicBezTo>
                  <a:cubicBezTo>
                    <a:pt x="1406761" y="4106080"/>
                    <a:pt x="1367827" y="4134632"/>
                    <a:pt x="1323705" y="4134632"/>
                  </a:cubicBezTo>
                  <a:cubicBezTo>
                    <a:pt x="1271795" y="4134632"/>
                    <a:pt x="1227670" y="4095698"/>
                    <a:pt x="1219885" y="4043788"/>
                  </a:cubicBezTo>
                  <a:cubicBezTo>
                    <a:pt x="1214694" y="4043788"/>
                    <a:pt x="1212097" y="4046385"/>
                    <a:pt x="1209503" y="4046385"/>
                  </a:cubicBezTo>
                  <a:cubicBezTo>
                    <a:pt x="1217288" y="4059361"/>
                    <a:pt x="1222479" y="4074934"/>
                    <a:pt x="1222479" y="4090507"/>
                  </a:cubicBezTo>
                  <a:cubicBezTo>
                    <a:pt x="1222479" y="4139823"/>
                    <a:pt x="1180951" y="4181351"/>
                    <a:pt x="1131638" y="4181351"/>
                  </a:cubicBezTo>
                  <a:cubicBezTo>
                    <a:pt x="1110874" y="4181351"/>
                    <a:pt x="1092704" y="4173563"/>
                    <a:pt x="1077131" y="4163181"/>
                  </a:cubicBezTo>
                  <a:cubicBezTo>
                    <a:pt x="1071940" y="4165778"/>
                    <a:pt x="1066749" y="4165778"/>
                    <a:pt x="1061558" y="4165778"/>
                  </a:cubicBezTo>
                  <a:cubicBezTo>
                    <a:pt x="1038200" y="4165778"/>
                    <a:pt x="1017436" y="4147608"/>
                    <a:pt x="1017436" y="4121653"/>
                  </a:cubicBezTo>
                  <a:cubicBezTo>
                    <a:pt x="1017436" y="4106080"/>
                    <a:pt x="1027818" y="4090507"/>
                    <a:pt x="1040794" y="4082722"/>
                  </a:cubicBezTo>
                  <a:cubicBezTo>
                    <a:pt x="1043391" y="4041194"/>
                    <a:pt x="1074537" y="4010048"/>
                    <a:pt x="1110874" y="4004857"/>
                  </a:cubicBezTo>
                  <a:cubicBezTo>
                    <a:pt x="1105683" y="3991878"/>
                    <a:pt x="1103086" y="3981496"/>
                    <a:pt x="1103086" y="3968520"/>
                  </a:cubicBezTo>
                  <a:cubicBezTo>
                    <a:pt x="1103086" y="3921801"/>
                    <a:pt x="1142020" y="3885464"/>
                    <a:pt x="1186142" y="3885464"/>
                  </a:cubicBezTo>
                  <a:close/>
                  <a:moveTo>
                    <a:pt x="1388591" y="3843935"/>
                  </a:moveTo>
                  <a:cubicBezTo>
                    <a:pt x="1398973" y="3843935"/>
                    <a:pt x="1406761" y="3851720"/>
                    <a:pt x="1406761" y="3862102"/>
                  </a:cubicBezTo>
                  <a:cubicBezTo>
                    <a:pt x="1406761" y="3872484"/>
                    <a:pt x="1398973" y="3880272"/>
                    <a:pt x="1388591" y="3880272"/>
                  </a:cubicBezTo>
                  <a:cubicBezTo>
                    <a:pt x="1378209" y="3880272"/>
                    <a:pt x="1370424" y="3872484"/>
                    <a:pt x="1370424" y="3862102"/>
                  </a:cubicBezTo>
                  <a:cubicBezTo>
                    <a:pt x="1370424" y="3851720"/>
                    <a:pt x="1378209" y="3843935"/>
                    <a:pt x="1388591" y="3843935"/>
                  </a:cubicBezTo>
                  <a:close/>
                  <a:moveTo>
                    <a:pt x="1668907" y="3825765"/>
                  </a:moveTo>
                  <a:cubicBezTo>
                    <a:pt x="1689671" y="3825765"/>
                    <a:pt x="1705244" y="3841338"/>
                    <a:pt x="1705244" y="3862102"/>
                  </a:cubicBezTo>
                  <a:cubicBezTo>
                    <a:pt x="1705244" y="3882866"/>
                    <a:pt x="1687074" y="3898439"/>
                    <a:pt x="1668907" y="3898439"/>
                  </a:cubicBezTo>
                  <a:cubicBezTo>
                    <a:pt x="1648143" y="3898439"/>
                    <a:pt x="1632570" y="3882866"/>
                    <a:pt x="1632570" y="3862102"/>
                  </a:cubicBezTo>
                  <a:cubicBezTo>
                    <a:pt x="1632570" y="3841338"/>
                    <a:pt x="1650737" y="3825765"/>
                    <a:pt x="1668907" y="3825765"/>
                  </a:cubicBezTo>
                  <a:close/>
                  <a:moveTo>
                    <a:pt x="1554705" y="3781643"/>
                  </a:moveTo>
                  <a:cubicBezTo>
                    <a:pt x="1578063" y="3781643"/>
                    <a:pt x="1598827" y="3802407"/>
                    <a:pt x="1598827" y="3825765"/>
                  </a:cubicBezTo>
                  <a:cubicBezTo>
                    <a:pt x="1598827" y="3849126"/>
                    <a:pt x="1578063" y="3869890"/>
                    <a:pt x="1554705" y="3869890"/>
                  </a:cubicBezTo>
                  <a:cubicBezTo>
                    <a:pt x="1546917" y="3869890"/>
                    <a:pt x="1541726" y="3869890"/>
                    <a:pt x="1536535" y="3867293"/>
                  </a:cubicBezTo>
                  <a:cubicBezTo>
                    <a:pt x="1531344" y="3885463"/>
                    <a:pt x="1515771" y="3898439"/>
                    <a:pt x="1495007" y="3898439"/>
                  </a:cubicBezTo>
                  <a:cubicBezTo>
                    <a:pt x="1471649" y="3898439"/>
                    <a:pt x="1450885" y="3877675"/>
                    <a:pt x="1450885" y="3854317"/>
                  </a:cubicBezTo>
                  <a:cubicBezTo>
                    <a:pt x="1450885" y="3830956"/>
                    <a:pt x="1471649" y="3810192"/>
                    <a:pt x="1495007" y="3810192"/>
                  </a:cubicBezTo>
                  <a:cubicBezTo>
                    <a:pt x="1502795" y="3810192"/>
                    <a:pt x="1507986" y="3810192"/>
                    <a:pt x="1513177" y="3815383"/>
                  </a:cubicBezTo>
                  <a:cubicBezTo>
                    <a:pt x="1518368" y="3794619"/>
                    <a:pt x="1533941" y="3781643"/>
                    <a:pt x="1554705" y="3781643"/>
                  </a:cubicBezTo>
                  <a:close/>
                  <a:moveTo>
                    <a:pt x="2252893" y="3716754"/>
                  </a:moveTo>
                  <a:lnTo>
                    <a:pt x="2252893" y="3721946"/>
                  </a:lnTo>
                  <a:lnTo>
                    <a:pt x="2258083" y="3716754"/>
                  </a:lnTo>
                  <a:close/>
                  <a:moveTo>
                    <a:pt x="669638" y="3688206"/>
                  </a:moveTo>
                  <a:cubicBezTo>
                    <a:pt x="687805" y="3688206"/>
                    <a:pt x="700784" y="3701182"/>
                    <a:pt x="700784" y="3719352"/>
                  </a:cubicBezTo>
                  <a:cubicBezTo>
                    <a:pt x="700784" y="3727137"/>
                    <a:pt x="695593" y="3734925"/>
                    <a:pt x="690402" y="3742710"/>
                  </a:cubicBezTo>
                  <a:cubicBezTo>
                    <a:pt x="708569" y="3758283"/>
                    <a:pt x="721548" y="3781644"/>
                    <a:pt x="721548" y="3807599"/>
                  </a:cubicBezTo>
                  <a:cubicBezTo>
                    <a:pt x="721548" y="3854318"/>
                    <a:pt x="682614" y="3893249"/>
                    <a:pt x="635895" y="3893249"/>
                  </a:cubicBezTo>
                  <a:cubicBezTo>
                    <a:pt x="589177" y="3893249"/>
                    <a:pt x="550246" y="3854318"/>
                    <a:pt x="550246" y="3807599"/>
                  </a:cubicBezTo>
                  <a:cubicBezTo>
                    <a:pt x="550246" y="3760880"/>
                    <a:pt x="589177" y="3721946"/>
                    <a:pt x="635895" y="3721946"/>
                  </a:cubicBezTo>
                  <a:cubicBezTo>
                    <a:pt x="635895" y="3721946"/>
                    <a:pt x="638492" y="3721946"/>
                    <a:pt x="638492" y="3721946"/>
                  </a:cubicBezTo>
                  <a:cubicBezTo>
                    <a:pt x="638492" y="3719352"/>
                    <a:pt x="638492" y="3719352"/>
                    <a:pt x="638492" y="3719352"/>
                  </a:cubicBezTo>
                  <a:cubicBezTo>
                    <a:pt x="638492" y="3701182"/>
                    <a:pt x="651468" y="3688206"/>
                    <a:pt x="669638" y="3688206"/>
                  </a:cubicBezTo>
                  <a:close/>
                  <a:moveTo>
                    <a:pt x="918807" y="3675227"/>
                  </a:moveTo>
                  <a:cubicBezTo>
                    <a:pt x="931709" y="3675227"/>
                    <a:pt x="942168" y="3685685"/>
                    <a:pt x="942168" y="3698585"/>
                  </a:cubicBezTo>
                  <a:cubicBezTo>
                    <a:pt x="942168" y="3711488"/>
                    <a:pt x="931709" y="3721946"/>
                    <a:pt x="918807" y="3721946"/>
                  </a:cubicBezTo>
                  <a:cubicBezTo>
                    <a:pt x="905907" y="3721946"/>
                    <a:pt x="895449" y="3711488"/>
                    <a:pt x="895449" y="3698585"/>
                  </a:cubicBezTo>
                  <a:cubicBezTo>
                    <a:pt x="895449" y="3685685"/>
                    <a:pt x="905907" y="3675227"/>
                    <a:pt x="918807" y="3675227"/>
                  </a:cubicBezTo>
                  <a:close/>
                  <a:moveTo>
                    <a:pt x="674830" y="3605150"/>
                  </a:moveTo>
                  <a:cubicBezTo>
                    <a:pt x="685212" y="3605150"/>
                    <a:pt x="695594" y="3615532"/>
                    <a:pt x="695594" y="3625914"/>
                  </a:cubicBezTo>
                  <a:cubicBezTo>
                    <a:pt x="695594" y="3638890"/>
                    <a:pt x="685212" y="3646678"/>
                    <a:pt x="674830" y="3646678"/>
                  </a:cubicBezTo>
                  <a:cubicBezTo>
                    <a:pt x="664448" y="3646678"/>
                    <a:pt x="654066" y="3636296"/>
                    <a:pt x="654066" y="3625914"/>
                  </a:cubicBezTo>
                  <a:cubicBezTo>
                    <a:pt x="654066" y="3612935"/>
                    <a:pt x="664448" y="3605150"/>
                    <a:pt x="674830" y="3605150"/>
                  </a:cubicBezTo>
                  <a:close/>
                  <a:moveTo>
                    <a:pt x="2037467" y="3535070"/>
                  </a:moveTo>
                  <a:cubicBezTo>
                    <a:pt x="2047849" y="3535070"/>
                    <a:pt x="2058231" y="3545452"/>
                    <a:pt x="2058231" y="3555834"/>
                  </a:cubicBezTo>
                  <a:cubicBezTo>
                    <a:pt x="2058231" y="3566216"/>
                    <a:pt x="2047849" y="3576598"/>
                    <a:pt x="2037467" y="3576598"/>
                  </a:cubicBezTo>
                  <a:cubicBezTo>
                    <a:pt x="2024489" y="3576598"/>
                    <a:pt x="2014107" y="3566216"/>
                    <a:pt x="2016703" y="3555834"/>
                  </a:cubicBezTo>
                  <a:cubicBezTo>
                    <a:pt x="2016703" y="3545452"/>
                    <a:pt x="2024489" y="3535070"/>
                    <a:pt x="2037467" y="3535070"/>
                  </a:cubicBezTo>
                  <a:close/>
                  <a:moveTo>
                    <a:pt x="1738983" y="3529879"/>
                  </a:moveTo>
                  <a:lnTo>
                    <a:pt x="1728107" y="3545451"/>
                  </a:lnTo>
                  <a:lnTo>
                    <a:pt x="1728603" y="3545451"/>
                  </a:lnTo>
                  <a:lnTo>
                    <a:pt x="1749776" y="3539101"/>
                  </a:lnTo>
                  <a:close/>
                  <a:moveTo>
                    <a:pt x="1591042" y="3527285"/>
                  </a:moveTo>
                  <a:cubicBezTo>
                    <a:pt x="1606615" y="3527285"/>
                    <a:pt x="1622188" y="3540261"/>
                    <a:pt x="1622188" y="3558431"/>
                  </a:cubicBezTo>
                  <a:cubicBezTo>
                    <a:pt x="1622188" y="3576598"/>
                    <a:pt x="1609209" y="3592171"/>
                    <a:pt x="1591042" y="3592171"/>
                  </a:cubicBezTo>
                  <a:cubicBezTo>
                    <a:pt x="1572872" y="3592171"/>
                    <a:pt x="1559896" y="3574004"/>
                    <a:pt x="1559896" y="3558431"/>
                  </a:cubicBezTo>
                  <a:cubicBezTo>
                    <a:pt x="1559896" y="3542858"/>
                    <a:pt x="1572872" y="3527285"/>
                    <a:pt x="1591042" y="3527285"/>
                  </a:cubicBezTo>
                  <a:close/>
                  <a:moveTo>
                    <a:pt x="721549" y="3519496"/>
                  </a:moveTo>
                  <a:cubicBezTo>
                    <a:pt x="744910" y="3519496"/>
                    <a:pt x="765674" y="3540260"/>
                    <a:pt x="765674" y="3563618"/>
                  </a:cubicBezTo>
                  <a:cubicBezTo>
                    <a:pt x="765674" y="3586979"/>
                    <a:pt x="747504" y="3607743"/>
                    <a:pt x="721549" y="3607743"/>
                  </a:cubicBezTo>
                  <a:cubicBezTo>
                    <a:pt x="698191" y="3607743"/>
                    <a:pt x="677427" y="3586979"/>
                    <a:pt x="677427" y="3563618"/>
                  </a:cubicBezTo>
                  <a:cubicBezTo>
                    <a:pt x="677427" y="3540260"/>
                    <a:pt x="695594" y="3519496"/>
                    <a:pt x="721549" y="3519496"/>
                  </a:cubicBezTo>
                  <a:close/>
                  <a:moveTo>
                    <a:pt x="1450884" y="3467586"/>
                  </a:moveTo>
                  <a:cubicBezTo>
                    <a:pt x="1458669" y="3467586"/>
                    <a:pt x="1463860" y="3472777"/>
                    <a:pt x="1463860" y="3480562"/>
                  </a:cubicBezTo>
                  <a:cubicBezTo>
                    <a:pt x="1463860" y="3488350"/>
                    <a:pt x="1458669" y="3493541"/>
                    <a:pt x="1450884" y="3493541"/>
                  </a:cubicBezTo>
                  <a:cubicBezTo>
                    <a:pt x="1450884" y="3493541"/>
                    <a:pt x="1448287" y="3493541"/>
                    <a:pt x="1448287" y="3493541"/>
                  </a:cubicBezTo>
                  <a:cubicBezTo>
                    <a:pt x="1461266" y="3498732"/>
                    <a:pt x="1471648" y="3506517"/>
                    <a:pt x="1479433" y="3519496"/>
                  </a:cubicBezTo>
                  <a:cubicBezTo>
                    <a:pt x="1484624" y="3516899"/>
                    <a:pt x="1492412" y="3514305"/>
                    <a:pt x="1500197" y="3514305"/>
                  </a:cubicBezTo>
                  <a:cubicBezTo>
                    <a:pt x="1528749" y="3514305"/>
                    <a:pt x="1549513" y="3537663"/>
                    <a:pt x="1549513" y="3563618"/>
                  </a:cubicBezTo>
                  <a:cubicBezTo>
                    <a:pt x="1549513" y="3579191"/>
                    <a:pt x="1544322" y="3592169"/>
                    <a:pt x="1533940" y="3599955"/>
                  </a:cubicBezTo>
                  <a:cubicBezTo>
                    <a:pt x="1536534" y="3597360"/>
                    <a:pt x="1539131" y="3597360"/>
                    <a:pt x="1541725" y="3597360"/>
                  </a:cubicBezTo>
                  <a:cubicBezTo>
                    <a:pt x="1557298" y="3597360"/>
                    <a:pt x="1570277" y="3610337"/>
                    <a:pt x="1570277" y="3625909"/>
                  </a:cubicBezTo>
                  <a:cubicBezTo>
                    <a:pt x="1570277" y="3641482"/>
                    <a:pt x="1557298" y="3654461"/>
                    <a:pt x="1541725" y="3654461"/>
                  </a:cubicBezTo>
                  <a:cubicBezTo>
                    <a:pt x="1526152" y="3654461"/>
                    <a:pt x="1513176" y="3641482"/>
                    <a:pt x="1513176" y="3625909"/>
                  </a:cubicBezTo>
                  <a:cubicBezTo>
                    <a:pt x="1513176" y="3618124"/>
                    <a:pt x="1515770" y="3612933"/>
                    <a:pt x="1520961" y="3607742"/>
                  </a:cubicBezTo>
                  <a:cubicBezTo>
                    <a:pt x="1515770" y="3607742"/>
                    <a:pt x="1507985" y="3610337"/>
                    <a:pt x="1502794" y="3610337"/>
                  </a:cubicBezTo>
                  <a:cubicBezTo>
                    <a:pt x="1484624" y="3610337"/>
                    <a:pt x="1469051" y="3599955"/>
                    <a:pt x="1461266" y="3586979"/>
                  </a:cubicBezTo>
                  <a:cubicBezTo>
                    <a:pt x="1453478" y="3592169"/>
                    <a:pt x="1443096" y="3594764"/>
                    <a:pt x="1435311" y="3594764"/>
                  </a:cubicBezTo>
                  <a:cubicBezTo>
                    <a:pt x="1406760" y="3594764"/>
                    <a:pt x="1383402" y="3571406"/>
                    <a:pt x="1383402" y="3542854"/>
                  </a:cubicBezTo>
                  <a:cubicBezTo>
                    <a:pt x="1383402" y="3514305"/>
                    <a:pt x="1406760" y="3490944"/>
                    <a:pt x="1435311" y="3490944"/>
                  </a:cubicBezTo>
                  <a:cubicBezTo>
                    <a:pt x="1437905" y="3490944"/>
                    <a:pt x="1443096" y="3493541"/>
                    <a:pt x="1445693" y="3493541"/>
                  </a:cubicBezTo>
                  <a:cubicBezTo>
                    <a:pt x="1440502" y="3490944"/>
                    <a:pt x="1437905" y="3485753"/>
                    <a:pt x="1437905" y="3480562"/>
                  </a:cubicBezTo>
                  <a:cubicBezTo>
                    <a:pt x="1437905" y="3472777"/>
                    <a:pt x="1443096" y="3467586"/>
                    <a:pt x="1450884" y="3467586"/>
                  </a:cubicBezTo>
                  <a:close/>
                  <a:moveTo>
                    <a:pt x="334817" y="3418274"/>
                  </a:moveTo>
                  <a:cubicBezTo>
                    <a:pt x="390722" y="3418274"/>
                    <a:pt x="436043" y="3463593"/>
                    <a:pt x="436043" y="3519497"/>
                  </a:cubicBezTo>
                  <a:cubicBezTo>
                    <a:pt x="436043" y="3575402"/>
                    <a:pt x="390722" y="3620723"/>
                    <a:pt x="334817" y="3620723"/>
                  </a:cubicBezTo>
                  <a:cubicBezTo>
                    <a:pt x="278913" y="3620723"/>
                    <a:pt x="233595" y="3575402"/>
                    <a:pt x="233595" y="3519497"/>
                  </a:cubicBezTo>
                  <a:cubicBezTo>
                    <a:pt x="233595" y="3463593"/>
                    <a:pt x="278913" y="3418274"/>
                    <a:pt x="334817" y="3418274"/>
                  </a:cubicBezTo>
                  <a:close/>
                  <a:moveTo>
                    <a:pt x="451617" y="3400104"/>
                  </a:moveTo>
                  <a:cubicBezTo>
                    <a:pt x="464596" y="3400104"/>
                    <a:pt x="474978" y="3407889"/>
                    <a:pt x="474978" y="3423462"/>
                  </a:cubicBezTo>
                  <a:cubicBezTo>
                    <a:pt x="474978" y="3436441"/>
                    <a:pt x="464596" y="3446823"/>
                    <a:pt x="451617" y="3446823"/>
                  </a:cubicBezTo>
                  <a:cubicBezTo>
                    <a:pt x="438641" y="3446823"/>
                    <a:pt x="428259" y="3436441"/>
                    <a:pt x="428259" y="3423462"/>
                  </a:cubicBezTo>
                  <a:cubicBezTo>
                    <a:pt x="428259" y="3410486"/>
                    <a:pt x="438641" y="3400104"/>
                    <a:pt x="451617" y="3400104"/>
                  </a:cubicBezTo>
                  <a:close/>
                  <a:moveTo>
                    <a:pt x="1030415" y="3363767"/>
                  </a:moveTo>
                  <a:cubicBezTo>
                    <a:pt x="1041881" y="3363767"/>
                    <a:pt x="1051179" y="3373062"/>
                    <a:pt x="1051179" y="3384531"/>
                  </a:cubicBezTo>
                  <a:cubicBezTo>
                    <a:pt x="1051179" y="3395998"/>
                    <a:pt x="1041881" y="3405295"/>
                    <a:pt x="1030415" y="3405295"/>
                  </a:cubicBezTo>
                  <a:cubicBezTo>
                    <a:pt x="1018945" y="3405295"/>
                    <a:pt x="1009651" y="3395998"/>
                    <a:pt x="1009651" y="3384531"/>
                  </a:cubicBezTo>
                  <a:cubicBezTo>
                    <a:pt x="1009651" y="3373062"/>
                    <a:pt x="1018945" y="3363767"/>
                    <a:pt x="1030415" y="3363767"/>
                  </a:cubicBezTo>
                  <a:close/>
                  <a:moveTo>
                    <a:pt x="2424195" y="3322239"/>
                  </a:moveTo>
                  <a:cubicBezTo>
                    <a:pt x="2421601" y="3327429"/>
                    <a:pt x="2416410" y="3330023"/>
                    <a:pt x="2411219" y="3335215"/>
                  </a:cubicBezTo>
                  <a:cubicBezTo>
                    <a:pt x="2413814" y="3332621"/>
                    <a:pt x="2419004" y="3332621"/>
                    <a:pt x="2424195" y="3330023"/>
                  </a:cubicBezTo>
                  <a:close/>
                  <a:moveTo>
                    <a:pt x="142751" y="3319644"/>
                  </a:moveTo>
                  <a:cubicBezTo>
                    <a:pt x="184279" y="3319644"/>
                    <a:pt x="218022" y="3350790"/>
                    <a:pt x="218022" y="3394912"/>
                  </a:cubicBezTo>
                  <a:cubicBezTo>
                    <a:pt x="218022" y="3436440"/>
                    <a:pt x="184279" y="3470183"/>
                    <a:pt x="142751" y="3470183"/>
                  </a:cubicBezTo>
                  <a:cubicBezTo>
                    <a:pt x="101223" y="3470183"/>
                    <a:pt x="67483" y="3436440"/>
                    <a:pt x="67483" y="3394912"/>
                  </a:cubicBezTo>
                  <a:cubicBezTo>
                    <a:pt x="67483" y="3353384"/>
                    <a:pt x="101223" y="3319644"/>
                    <a:pt x="142751" y="3319644"/>
                  </a:cubicBezTo>
                  <a:close/>
                  <a:moveTo>
                    <a:pt x="659257" y="3304072"/>
                  </a:moveTo>
                  <a:cubicBezTo>
                    <a:pt x="682615" y="3304072"/>
                    <a:pt x="700785" y="3322239"/>
                    <a:pt x="700785" y="3345600"/>
                  </a:cubicBezTo>
                  <a:cubicBezTo>
                    <a:pt x="700785" y="3368958"/>
                    <a:pt x="682615" y="3387128"/>
                    <a:pt x="659257" y="3387128"/>
                  </a:cubicBezTo>
                  <a:cubicBezTo>
                    <a:pt x="635896" y="3387128"/>
                    <a:pt x="617729" y="3368958"/>
                    <a:pt x="617729" y="3345600"/>
                  </a:cubicBezTo>
                  <a:cubicBezTo>
                    <a:pt x="617729" y="3322239"/>
                    <a:pt x="635896" y="3304072"/>
                    <a:pt x="659257" y="3304072"/>
                  </a:cubicBezTo>
                  <a:close/>
                  <a:moveTo>
                    <a:pt x="578795" y="3285902"/>
                  </a:moveTo>
                  <a:cubicBezTo>
                    <a:pt x="594368" y="3285902"/>
                    <a:pt x="604750" y="3298878"/>
                    <a:pt x="607347" y="3314451"/>
                  </a:cubicBezTo>
                  <a:cubicBezTo>
                    <a:pt x="607347" y="3330024"/>
                    <a:pt x="594368" y="3343003"/>
                    <a:pt x="578795" y="3343003"/>
                  </a:cubicBezTo>
                  <a:cubicBezTo>
                    <a:pt x="563222" y="3343003"/>
                    <a:pt x="550246" y="3330024"/>
                    <a:pt x="550246" y="3314451"/>
                  </a:cubicBezTo>
                  <a:cubicBezTo>
                    <a:pt x="550246" y="3298878"/>
                    <a:pt x="563222" y="3285902"/>
                    <a:pt x="578795" y="3285902"/>
                  </a:cubicBezTo>
                  <a:close/>
                  <a:moveTo>
                    <a:pt x="846133" y="3270328"/>
                  </a:moveTo>
                  <a:cubicBezTo>
                    <a:pt x="859112" y="3270328"/>
                    <a:pt x="869494" y="3280710"/>
                    <a:pt x="869494" y="3293686"/>
                  </a:cubicBezTo>
                  <a:cubicBezTo>
                    <a:pt x="869494" y="3296283"/>
                    <a:pt x="866897" y="3298877"/>
                    <a:pt x="866897" y="3301474"/>
                  </a:cubicBezTo>
                  <a:cubicBezTo>
                    <a:pt x="874685" y="3288495"/>
                    <a:pt x="890258" y="3280710"/>
                    <a:pt x="905831" y="3280710"/>
                  </a:cubicBezTo>
                  <a:cubicBezTo>
                    <a:pt x="931786" y="3280710"/>
                    <a:pt x="952550" y="3301474"/>
                    <a:pt x="952550" y="3327429"/>
                  </a:cubicBezTo>
                  <a:cubicBezTo>
                    <a:pt x="952550" y="3348193"/>
                    <a:pt x="936977" y="3366360"/>
                    <a:pt x="918807" y="3371551"/>
                  </a:cubicBezTo>
                  <a:cubicBezTo>
                    <a:pt x="931786" y="3384530"/>
                    <a:pt x="939571" y="3400103"/>
                    <a:pt x="939571" y="3418270"/>
                  </a:cubicBezTo>
                  <a:cubicBezTo>
                    <a:pt x="939571" y="3452013"/>
                    <a:pt x="911022" y="3480562"/>
                    <a:pt x="874685" y="3480562"/>
                  </a:cubicBezTo>
                  <a:cubicBezTo>
                    <a:pt x="840942" y="3480562"/>
                    <a:pt x="812393" y="3452013"/>
                    <a:pt x="812393" y="3418270"/>
                  </a:cubicBezTo>
                  <a:cubicBezTo>
                    <a:pt x="812393" y="3384530"/>
                    <a:pt x="838348" y="3358575"/>
                    <a:pt x="869494" y="3355978"/>
                  </a:cubicBezTo>
                  <a:cubicBezTo>
                    <a:pt x="861706" y="3348193"/>
                    <a:pt x="859112" y="3337811"/>
                    <a:pt x="859112" y="3327429"/>
                  </a:cubicBezTo>
                  <a:cubicBezTo>
                    <a:pt x="859112" y="3322238"/>
                    <a:pt x="859112" y="3314450"/>
                    <a:pt x="861706" y="3309259"/>
                  </a:cubicBezTo>
                  <a:cubicBezTo>
                    <a:pt x="859112" y="3314450"/>
                    <a:pt x="851324" y="3319641"/>
                    <a:pt x="843539" y="3319641"/>
                  </a:cubicBezTo>
                  <a:cubicBezTo>
                    <a:pt x="830560" y="3319641"/>
                    <a:pt x="820178" y="3309259"/>
                    <a:pt x="820178" y="3296283"/>
                  </a:cubicBezTo>
                  <a:cubicBezTo>
                    <a:pt x="820178" y="3280710"/>
                    <a:pt x="833157" y="3270328"/>
                    <a:pt x="846133" y="3270328"/>
                  </a:cubicBezTo>
                  <a:close/>
                  <a:moveTo>
                    <a:pt x="1253627" y="3267732"/>
                  </a:moveTo>
                  <a:lnTo>
                    <a:pt x="1258818" y="3272923"/>
                  </a:lnTo>
                  <a:lnTo>
                    <a:pt x="1258818" y="3267732"/>
                  </a:lnTo>
                  <a:close/>
                  <a:moveTo>
                    <a:pt x="1030411" y="3262543"/>
                  </a:moveTo>
                  <a:cubicBezTo>
                    <a:pt x="1051175" y="3262543"/>
                    <a:pt x="1069345" y="3278116"/>
                    <a:pt x="1069345" y="3301474"/>
                  </a:cubicBezTo>
                  <a:cubicBezTo>
                    <a:pt x="1069345" y="3324835"/>
                    <a:pt x="1051175" y="3340408"/>
                    <a:pt x="1030411" y="3340408"/>
                  </a:cubicBezTo>
                  <a:cubicBezTo>
                    <a:pt x="1009647" y="3340408"/>
                    <a:pt x="991480" y="3324835"/>
                    <a:pt x="991480" y="3301474"/>
                  </a:cubicBezTo>
                  <a:cubicBezTo>
                    <a:pt x="991480" y="3280710"/>
                    <a:pt x="1009647" y="3262543"/>
                    <a:pt x="1030411" y="3262543"/>
                  </a:cubicBezTo>
                  <a:close/>
                  <a:moveTo>
                    <a:pt x="2213962" y="3244373"/>
                  </a:moveTo>
                  <a:cubicBezTo>
                    <a:pt x="2216556" y="3249565"/>
                    <a:pt x="2219153" y="3254756"/>
                    <a:pt x="2219153" y="3259947"/>
                  </a:cubicBezTo>
                  <a:cubicBezTo>
                    <a:pt x="2219153" y="3272923"/>
                    <a:pt x="2211364" y="3283305"/>
                    <a:pt x="2200982" y="3288496"/>
                  </a:cubicBezTo>
                  <a:cubicBezTo>
                    <a:pt x="2206173" y="3293687"/>
                    <a:pt x="2211364" y="3298878"/>
                    <a:pt x="2216556" y="3306666"/>
                  </a:cubicBezTo>
                  <a:lnTo>
                    <a:pt x="2219153" y="3306666"/>
                  </a:lnTo>
                  <a:cubicBezTo>
                    <a:pt x="2239917" y="3306666"/>
                    <a:pt x="2260680" y="3317048"/>
                    <a:pt x="2273657" y="3332621"/>
                  </a:cubicBezTo>
                  <a:lnTo>
                    <a:pt x="2278848" y="3332621"/>
                  </a:lnTo>
                  <a:lnTo>
                    <a:pt x="2286635" y="3324833"/>
                  </a:lnTo>
                  <a:cubicBezTo>
                    <a:pt x="2260680" y="3306666"/>
                    <a:pt x="2242511" y="3278113"/>
                    <a:pt x="2239917" y="3244373"/>
                  </a:cubicBezTo>
                  <a:cubicBezTo>
                    <a:pt x="2234725" y="3246968"/>
                    <a:pt x="2232128" y="3246968"/>
                    <a:pt x="2226938" y="3246968"/>
                  </a:cubicBezTo>
                  <a:cubicBezTo>
                    <a:pt x="2221747" y="3246968"/>
                    <a:pt x="2219153" y="3246968"/>
                    <a:pt x="2213962" y="3244373"/>
                  </a:cubicBezTo>
                  <a:close/>
                  <a:moveTo>
                    <a:pt x="1178356" y="3239183"/>
                  </a:moveTo>
                  <a:cubicBezTo>
                    <a:pt x="1167974" y="3257350"/>
                    <a:pt x="1149807" y="3272923"/>
                    <a:pt x="1129043" y="3278113"/>
                  </a:cubicBezTo>
                  <a:cubicBezTo>
                    <a:pt x="1126446" y="3288496"/>
                    <a:pt x="1116064" y="3296283"/>
                    <a:pt x="1105682" y="3298878"/>
                  </a:cubicBezTo>
                  <a:cubicBezTo>
                    <a:pt x="1121255" y="3301474"/>
                    <a:pt x="1134233" y="3309260"/>
                    <a:pt x="1142019" y="3319642"/>
                  </a:cubicBezTo>
                  <a:cubicBezTo>
                    <a:pt x="1144616" y="3288496"/>
                    <a:pt x="1167974" y="3262541"/>
                    <a:pt x="1196526" y="3254756"/>
                  </a:cubicBezTo>
                  <a:cubicBezTo>
                    <a:pt x="1188738" y="3249565"/>
                    <a:pt x="1183547" y="3244373"/>
                    <a:pt x="1178356" y="3239183"/>
                  </a:cubicBezTo>
                  <a:close/>
                  <a:moveTo>
                    <a:pt x="1998534" y="3200249"/>
                  </a:moveTo>
                  <a:cubicBezTo>
                    <a:pt x="1998534" y="3205440"/>
                    <a:pt x="1995940" y="3213227"/>
                    <a:pt x="1993343" y="3218418"/>
                  </a:cubicBezTo>
                  <a:cubicBezTo>
                    <a:pt x="1993343" y="3215822"/>
                    <a:pt x="1995940" y="3215822"/>
                    <a:pt x="1998534" y="3215822"/>
                  </a:cubicBezTo>
                  <a:cubicBezTo>
                    <a:pt x="2003725" y="3213227"/>
                    <a:pt x="2008916" y="3210631"/>
                    <a:pt x="2016703" y="3210631"/>
                  </a:cubicBezTo>
                  <a:cubicBezTo>
                    <a:pt x="2011512" y="3208037"/>
                    <a:pt x="2008916" y="3205440"/>
                    <a:pt x="2006321" y="3202846"/>
                  </a:cubicBezTo>
                  <a:cubicBezTo>
                    <a:pt x="2003725" y="3202846"/>
                    <a:pt x="2001131" y="3200249"/>
                    <a:pt x="1998534" y="3200249"/>
                  </a:cubicBezTo>
                  <a:close/>
                  <a:moveTo>
                    <a:pt x="1847995" y="3195061"/>
                  </a:moveTo>
                  <a:cubicBezTo>
                    <a:pt x="1860971" y="3195061"/>
                    <a:pt x="1873950" y="3205443"/>
                    <a:pt x="1873950" y="3221016"/>
                  </a:cubicBezTo>
                  <a:cubicBezTo>
                    <a:pt x="1873950" y="3236589"/>
                    <a:pt x="1863568" y="3246971"/>
                    <a:pt x="1847995" y="3246971"/>
                  </a:cubicBezTo>
                  <a:cubicBezTo>
                    <a:pt x="1832422" y="3246971"/>
                    <a:pt x="1822040" y="3236589"/>
                    <a:pt x="1822040" y="3221016"/>
                  </a:cubicBezTo>
                  <a:cubicBezTo>
                    <a:pt x="1822040" y="3205443"/>
                    <a:pt x="1835016" y="3195061"/>
                    <a:pt x="1847995" y="3195061"/>
                  </a:cubicBezTo>
                  <a:close/>
                  <a:moveTo>
                    <a:pt x="599561" y="3184678"/>
                  </a:moveTo>
                  <a:cubicBezTo>
                    <a:pt x="612537" y="3184678"/>
                    <a:pt x="620325" y="3195060"/>
                    <a:pt x="620325" y="3205442"/>
                  </a:cubicBezTo>
                  <a:cubicBezTo>
                    <a:pt x="620325" y="3215824"/>
                    <a:pt x="612537" y="3223609"/>
                    <a:pt x="599561" y="3226206"/>
                  </a:cubicBezTo>
                  <a:cubicBezTo>
                    <a:pt x="586582" y="3226206"/>
                    <a:pt x="578797" y="3215824"/>
                    <a:pt x="578797" y="3205442"/>
                  </a:cubicBezTo>
                  <a:cubicBezTo>
                    <a:pt x="578797" y="3192463"/>
                    <a:pt x="589179" y="3184678"/>
                    <a:pt x="599561" y="3184678"/>
                  </a:cubicBezTo>
                  <a:close/>
                  <a:moveTo>
                    <a:pt x="2255489" y="3114599"/>
                  </a:moveTo>
                  <a:cubicBezTo>
                    <a:pt x="2252893" y="3119790"/>
                    <a:pt x="2247702" y="3124981"/>
                    <a:pt x="2242511" y="3130171"/>
                  </a:cubicBezTo>
                  <a:cubicBezTo>
                    <a:pt x="2245108" y="3132766"/>
                    <a:pt x="2245108" y="3135362"/>
                    <a:pt x="2245108" y="3137956"/>
                  </a:cubicBezTo>
                  <a:cubicBezTo>
                    <a:pt x="2245108" y="3148339"/>
                    <a:pt x="2237319" y="3156127"/>
                    <a:pt x="2226938" y="3156127"/>
                  </a:cubicBezTo>
                  <a:cubicBezTo>
                    <a:pt x="2221747" y="3156127"/>
                    <a:pt x="2216556" y="3153530"/>
                    <a:pt x="2213962" y="3148339"/>
                  </a:cubicBezTo>
                  <a:cubicBezTo>
                    <a:pt x="2203579" y="3153530"/>
                    <a:pt x="2193197" y="3156127"/>
                    <a:pt x="2182815" y="3156127"/>
                  </a:cubicBezTo>
                  <a:cubicBezTo>
                    <a:pt x="2169837" y="3163912"/>
                    <a:pt x="2156861" y="3169103"/>
                    <a:pt x="2141287" y="3169103"/>
                  </a:cubicBezTo>
                  <a:cubicBezTo>
                    <a:pt x="2128308" y="3169103"/>
                    <a:pt x="2115332" y="3166509"/>
                    <a:pt x="2104951" y="3161317"/>
                  </a:cubicBezTo>
                  <a:cubicBezTo>
                    <a:pt x="2110142" y="3171700"/>
                    <a:pt x="2115332" y="3182082"/>
                    <a:pt x="2115332" y="3192463"/>
                  </a:cubicBezTo>
                  <a:cubicBezTo>
                    <a:pt x="2115332" y="3202846"/>
                    <a:pt x="2112736" y="3213227"/>
                    <a:pt x="2104951" y="3221012"/>
                  </a:cubicBezTo>
                  <a:lnTo>
                    <a:pt x="2112736" y="3228801"/>
                  </a:lnTo>
                  <a:lnTo>
                    <a:pt x="2123117" y="3228801"/>
                  </a:lnTo>
                  <a:cubicBezTo>
                    <a:pt x="2136097" y="3228801"/>
                    <a:pt x="2151669" y="3233992"/>
                    <a:pt x="2162052" y="3241777"/>
                  </a:cubicBezTo>
                  <a:cubicBezTo>
                    <a:pt x="2167242" y="3233992"/>
                    <a:pt x="2177624" y="3228801"/>
                    <a:pt x="2185409" y="3223610"/>
                  </a:cubicBezTo>
                  <a:cubicBezTo>
                    <a:pt x="2190601" y="3223610"/>
                    <a:pt x="2195792" y="3226204"/>
                    <a:pt x="2200982" y="3228801"/>
                  </a:cubicBezTo>
                  <a:cubicBezTo>
                    <a:pt x="2198388" y="3223610"/>
                    <a:pt x="2195792" y="3218418"/>
                    <a:pt x="2195792" y="3213227"/>
                  </a:cubicBezTo>
                  <a:cubicBezTo>
                    <a:pt x="2195792" y="3195057"/>
                    <a:pt x="2208771" y="3182082"/>
                    <a:pt x="2226938" y="3182082"/>
                  </a:cubicBezTo>
                  <a:cubicBezTo>
                    <a:pt x="2234725" y="3182082"/>
                    <a:pt x="2242511" y="3184676"/>
                    <a:pt x="2247702" y="3189867"/>
                  </a:cubicBezTo>
                  <a:cubicBezTo>
                    <a:pt x="2255489" y="3171700"/>
                    <a:pt x="2265871" y="3158721"/>
                    <a:pt x="2278848" y="3145745"/>
                  </a:cubicBezTo>
                  <a:lnTo>
                    <a:pt x="2278848" y="3143148"/>
                  </a:lnTo>
                  <a:cubicBezTo>
                    <a:pt x="2278848" y="3135362"/>
                    <a:pt x="2281444" y="3127575"/>
                    <a:pt x="2284038" y="3119790"/>
                  </a:cubicBezTo>
                  <a:cubicBezTo>
                    <a:pt x="2281444" y="3122384"/>
                    <a:pt x="2278848" y="3122384"/>
                    <a:pt x="2276253" y="3122384"/>
                  </a:cubicBezTo>
                  <a:cubicBezTo>
                    <a:pt x="2268465" y="3122384"/>
                    <a:pt x="2260680" y="3119790"/>
                    <a:pt x="2255489" y="3114599"/>
                  </a:cubicBezTo>
                  <a:close/>
                  <a:moveTo>
                    <a:pt x="1541726" y="3039330"/>
                  </a:moveTo>
                  <a:cubicBezTo>
                    <a:pt x="1549511" y="3039330"/>
                    <a:pt x="1557299" y="3047115"/>
                    <a:pt x="1557299" y="3054903"/>
                  </a:cubicBezTo>
                  <a:cubicBezTo>
                    <a:pt x="1557299" y="3062688"/>
                    <a:pt x="1549511" y="3070476"/>
                    <a:pt x="1541726" y="3070476"/>
                  </a:cubicBezTo>
                  <a:cubicBezTo>
                    <a:pt x="1533938" y="3070476"/>
                    <a:pt x="1526153" y="3062688"/>
                    <a:pt x="1526153" y="3054903"/>
                  </a:cubicBezTo>
                  <a:cubicBezTo>
                    <a:pt x="1526153" y="3047115"/>
                    <a:pt x="1533938" y="3039330"/>
                    <a:pt x="1541726" y="3039330"/>
                  </a:cubicBezTo>
                  <a:close/>
                  <a:moveTo>
                    <a:pt x="376348" y="3021160"/>
                  </a:moveTo>
                  <a:cubicBezTo>
                    <a:pt x="415279" y="3021160"/>
                    <a:pt x="446425" y="3052306"/>
                    <a:pt x="449022" y="3093834"/>
                  </a:cubicBezTo>
                  <a:cubicBezTo>
                    <a:pt x="449022" y="3135362"/>
                    <a:pt x="415279" y="3166508"/>
                    <a:pt x="376348" y="3166508"/>
                  </a:cubicBezTo>
                  <a:cubicBezTo>
                    <a:pt x="334820" y="3166508"/>
                    <a:pt x="303674" y="3132765"/>
                    <a:pt x="303674" y="3093834"/>
                  </a:cubicBezTo>
                  <a:cubicBezTo>
                    <a:pt x="303674" y="3052306"/>
                    <a:pt x="337414" y="3021160"/>
                    <a:pt x="376348" y="3021160"/>
                  </a:cubicBezTo>
                  <a:close/>
                  <a:moveTo>
                    <a:pt x="72675" y="2995205"/>
                  </a:moveTo>
                  <a:cubicBezTo>
                    <a:pt x="96036" y="2995205"/>
                    <a:pt x="116800" y="3013372"/>
                    <a:pt x="116800" y="3039327"/>
                  </a:cubicBezTo>
                  <a:cubicBezTo>
                    <a:pt x="116800" y="3065282"/>
                    <a:pt x="96036" y="3086046"/>
                    <a:pt x="72675" y="3083452"/>
                  </a:cubicBezTo>
                  <a:cubicBezTo>
                    <a:pt x="49317" y="3083452"/>
                    <a:pt x="28553" y="3065282"/>
                    <a:pt x="28553" y="3039327"/>
                  </a:cubicBezTo>
                  <a:cubicBezTo>
                    <a:pt x="28553" y="3015969"/>
                    <a:pt x="46720" y="2995205"/>
                    <a:pt x="72675" y="2995205"/>
                  </a:cubicBezTo>
                  <a:close/>
                  <a:moveTo>
                    <a:pt x="1126447" y="2990014"/>
                  </a:moveTo>
                  <a:cubicBezTo>
                    <a:pt x="1162784" y="2990014"/>
                    <a:pt x="1191336" y="3018563"/>
                    <a:pt x="1191336" y="3054900"/>
                  </a:cubicBezTo>
                  <a:cubicBezTo>
                    <a:pt x="1191336" y="3091237"/>
                    <a:pt x="1162784" y="3119789"/>
                    <a:pt x="1126447" y="3119789"/>
                  </a:cubicBezTo>
                  <a:cubicBezTo>
                    <a:pt x="1090110" y="3119789"/>
                    <a:pt x="1061561" y="3091237"/>
                    <a:pt x="1061561" y="3054900"/>
                  </a:cubicBezTo>
                  <a:cubicBezTo>
                    <a:pt x="1061561" y="3018563"/>
                    <a:pt x="1090110" y="2990014"/>
                    <a:pt x="1126447" y="2990014"/>
                  </a:cubicBezTo>
                  <a:close/>
                  <a:moveTo>
                    <a:pt x="602156" y="2966657"/>
                  </a:moveTo>
                  <a:cubicBezTo>
                    <a:pt x="641087" y="2966657"/>
                    <a:pt x="669639" y="2997803"/>
                    <a:pt x="669639" y="3034140"/>
                  </a:cubicBezTo>
                  <a:cubicBezTo>
                    <a:pt x="669639" y="3073071"/>
                    <a:pt x="638493" y="3101623"/>
                    <a:pt x="602156" y="3101623"/>
                  </a:cubicBezTo>
                  <a:cubicBezTo>
                    <a:pt x="565819" y="3101623"/>
                    <a:pt x="534673" y="3073071"/>
                    <a:pt x="534673" y="3034140"/>
                  </a:cubicBezTo>
                  <a:cubicBezTo>
                    <a:pt x="534673" y="2995206"/>
                    <a:pt x="565819" y="2966657"/>
                    <a:pt x="602156" y="2966657"/>
                  </a:cubicBezTo>
                  <a:close/>
                  <a:moveTo>
                    <a:pt x="1565084" y="2940702"/>
                  </a:moveTo>
                  <a:cubicBezTo>
                    <a:pt x="1580657" y="2940702"/>
                    <a:pt x="1593636" y="2953678"/>
                    <a:pt x="1593636" y="2969251"/>
                  </a:cubicBezTo>
                  <a:cubicBezTo>
                    <a:pt x="1593636" y="2984824"/>
                    <a:pt x="1580657" y="2997803"/>
                    <a:pt x="1565084" y="2997803"/>
                  </a:cubicBezTo>
                  <a:cubicBezTo>
                    <a:pt x="1549511" y="2997803"/>
                    <a:pt x="1536535" y="2984824"/>
                    <a:pt x="1536535" y="2969251"/>
                  </a:cubicBezTo>
                  <a:cubicBezTo>
                    <a:pt x="1536535" y="2953678"/>
                    <a:pt x="1549511" y="2940702"/>
                    <a:pt x="1565084" y="2940702"/>
                  </a:cubicBezTo>
                  <a:close/>
                  <a:moveTo>
                    <a:pt x="2115332" y="2906959"/>
                  </a:moveTo>
                  <a:cubicBezTo>
                    <a:pt x="2107545" y="2919935"/>
                    <a:pt x="2097162" y="2930317"/>
                    <a:pt x="2084186" y="2935508"/>
                  </a:cubicBezTo>
                  <a:cubicBezTo>
                    <a:pt x="2089377" y="2940699"/>
                    <a:pt x="2091971" y="2945889"/>
                    <a:pt x="2091971" y="2951081"/>
                  </a:cubicBezTo>
                  <a:cubicBezTo>
                    <a:pt x="2091971" y="2961463"/>
                    <a:pt x="2081590" y="2971845"/>
                    <a:pt x="2071207" y="2971845"/>
                  </a:cubicBezTo>
                  <a:cubicBezTo>
                    <a:pt x="2060826" y="2971845"/>
                    <a:pt x="2050444" y="2961463"/>
                    <a:pt x="2050444" y="2951081"/>
                  </a:cubicBezTo>
                  <a:cubicBezTo>
                    <a:pt x="2050444" y="2948487"/>
                    <a:pt x="2050444" y="2943295"/>
                    <a:pt x="2053041" y="2940699"/>
                  </a:cubicBezTo>
                  <a:cubicBezTo>
                    <a:pt x="2042659" y="2940699"/>
                    <a:pt x="2034871" y="2938104"/>
                    <a:pt x="2027086" y="2932914"/>
                  </a:cubicBezTo>
                  <a:cubicBezTo>
                    <a:pt x="2027086" y="2938104"/>
                    <a:pt x="2029680" y="2943295"/>
                    <a:pt x="2029680" y="2951081"/>
                  </a:cubicBezTo>
                  <a:cubicBezTo>
                    <a:pt x="2029680" y="2987418"/>
                    <a:pt x="2001131" y="3015970"/>
                    <a:pt x="1964794" y="3015970"/>
                  </a:cubicBezTo>
                  <a:cubicBezTo>
                    <a:pt x="1941433" y="3015970"/>
                    <a:pt x="1918075" y="3000397"/>
                    <a:pt x="1907693" y="2979633"/>
                  </a:cubicBezTo>
                  <a:cubicBezTo>
                    <a:pt x="1907693" y="2982227"/>
                    <a:pt x="1905095" y="2982227"/>
                    <a:pt x="1902501" y="2982227"/>
                  </a:cubicBezTo>
                  <a:cubicBezTo>
                    <a:pt x="1897310" y="2992609"/>
                    <a:pt x="1886929" y="3000397"/>
                    <a:pt x="1876547" y="3002991"/>
                  </a:cubicBezTo>
                  <a:cubicBezTo>
                    <a:pt x="1886929" y="3010779"/>
                    <a:pt x="1894714" y="3023755"/>
                    <a:pt x="1894714" y="3039328"/>
                  </a:cubicBezTo>
                  <a:cubicBezTo>
                    <a:pt x="1894714" y="3044519"/>
                    <a:pt x="1892120" y="3052306"/>
                    <a:pt x="1889523" y="3057498"/>
                  </a:cubicBezTo>
                  <a:cubicBezTo>
                    <a:pt x="1892120" y="3060092"/>
                    <a:pt x="1892120" y="3065283"/>
                    <a:pt x="1892120" y="3070474"/>
                  </a:cubicBezTo>
                  <a:cubicBezTo>
                    <a:pt x="1892120" y="3067880"/>
                    <a:pt x="1894714" y="3067880"/>
                    <a:pt x="1897310" y="3067880"/>
                  </a:cubicBezTo>
                  <a:cubicBezTo>
                    <a:pt x="1905095" y="3067880"/>
                    <a:pt x="1910287" y="3073071"/>
                    <a:pt x="1910287" y="3080856"/>
                  </a:cubicBezTo>
                  <a:cubicBezTo>
                    <a:pt x="1910287" y="3088644"/>
                    <a:pt x="1905095" y="3093835"/>
                    <a:pt x="1897310" y="3093835"/>
                  </a:cubicBezTo>
                  <a:cubicBezTo>
                    <a:pt x="1892120" y="3093835"/>
                    <a:pt x="1889523" y="3091238"/>
                    <a:pt x="1886929" y="3088644"/>
                  </a:cubicBezTo>
                  <a:cubicBezTo>
                    <a:pt x="1881738" y="3104216"/>
                    <a:pt x="1863568" y="3117193"/>
                    <a:pt x="1842804" y="3117193"/>
                  </a:cubicBezTo>
                  <a:cubicBezTo>
                    <a:pt x="1829828" y="3117193"/>
                    <a:pt x="1816849" y="3112001"/>
                    <a:pt x="1809064" y="3104216"/>
                  </a:cubicBezTo>
                  <a:cubicBezTo>
                    <a:pt x="1801276" y="3112001"/>
                    <a:pt x="1793491" y="3119790"/>
                    <a:pt x="1785703" y="3124981"/>
                  </a:cubicBezTo>
                  <a:cubicBezTo>
                    <a:pt x="1788299" y="3127575"/>
                    <a:pt x="1788299" y="3132766"/>
                    <a:pt x="1788299" y="3135362"/>
                  </a:cubicBezTo>
                  <a:cubicBezTo>
                    <a:pt x="1788299" y="3150936"/>
                    <a:pt x="1775321" y="3163912"/>
                    <a:pt x="1759748" y="3163912"/>
                  </a:cubicBezTo>
                  <a:cubicBezTo>
                    <a:pt x="1754557" y="3163912"/>
                    <a:pt x="1749366" y="3161317"/>
                    <a:pt x="1744175" y="3158721"/>
                  </a:cubicBezTo>
                  <a:lnTo>
                    <a:pt x="1738983" y="3158721"/>
                  </a:lnTo>
                  <a:cubicBezTo>
                    <a:pt x="1731198" y="3158721"/>
                    <a:pt x="1723411" y="3150936"/>
                    <a:pt x="1723411" y="3143148"/>
                  </a:cubicBezTo>
                  <a:cubicBezTo>
                    <a:pt x="1723411" y="3140554"/>
                    <a:pt x="1723411" y="3137956"/>
                    <a:pt x="1726008" y="3135362"/>
                  </a:cubicBezTo>
                  <a:cubicBezTo>
                    <a:pt x="1723411" y="3135362"/>
                    <a:pt x="1720817" y="3132766"/>
                    <a:pt x="1718220" y="3132766"/>
                  </a:cubicBezTo>
                  <a:cubicBezTo>
                    <a:pt x="1715626" y="3137956"/>
                    <a:pt x="1713028" y="3140554"/>
                    <a:pt x="1707838" y="3143148"/>
                  </a:cubicBezTo>
                  <a:lnTo>
                    <a:pt x="1707838" y="3145745"/>
                  </a:lnTo>
                  <a:cubicBezTo>
                    <a:pt x="1731198" y="3158721"/>
                    <a:pt x="1749366" y="3182082"/>
                    <a:pt x="1749366" y="3213227"/>
                  </a:cubicBezTo>
                  <a:cubicBezTo>
                    <a:pt x="1749366" y="3249565"/>
                    <a:pt x="1723411" y="3278113"/>
                    <a:pt x="1692265" y="3288496"/>
                  </a:cubicBezTo>
                  <a:cubicBezTo>
                    <a:pt x="1700053" y="3298878"/>
                    <a:pt x="1705243" y="3314451"/>
                    <a:pt x="1705243" y="3330023"/>
                  </a:cubicBezTo>
                  <a:lnTo>
                    <a:pt x="1705243" y="3335215"/>
                  </a:lnTo>
                  <a:cubicBezTo>
                    <a:pt x="1707838" y="3337812"/>
                    <a:pt x="1707838" y="3340406"/>
                    <a:pt x="1707838" y="3343003"/>
                  </a:cubicBezTo>
                  <a:cubicBezTo>
                    <a:pt x="1715626" y="3317048"/>
                    <a:pt x="1741581" y="3296283"/>
                    <a:pt x="1770129" y="3296283"/>
                  </a:cubicBezTo>
                  <a:cubicBezTo>
                    <a:pt x="1772727" y="3291093"/>
                    <a:pt x="1777918" y="3288496"/>
                    <a:pt x="1780512" y="3283305"/>
                  </a:cubicBezTo>
                  <a:cubicBezTo>
                    <a:pt x="1788299" y="3262541"/>
                    <a:pt x="1809064" y="3249565"/>
                    <a:pt x="1832422" y="3249565"/>
                  </a:cubicBezTo>
                  <a:cubicBezTo>
                    <a:pt x="1850592" y="3249565"/>
                    <a:pt x="1866164" y="3257350"/>
                    <a:pt x="1876547" y="3270328"/>
                  </a:cubicBezTo>
                  <a:cubicBezTo>
                    <a:pt x="1886929" y="3278113"/>
                    <a:pt x="1897310" y="3288496"/>
                    <a:pt x="1902501" y="3298878"/>
                  </a:cubicBezTo>
                  <a:cubicBezTo>
                    <a:pt x="1915478" y="3304068"/>
                    <a:pt x="1925860" y="3317048"/>
                    <a:pt x="1925860" y="3332621"/>
                  </a:cubicBezTo>
                  <a:cubicBezTo>
                    <a:pt x="1925860" y="3345597"/>
                    <a:pt x="1918075" y="3358575"/>
                    <a:pt x="1907693" y="3363767"/>
                  </a:cubicBezTo>
                  <a:cubicBezTo>
                    <a:pt x="1905095" y="3368958"/>
                    <a:pt x="1905095" y="3371552"/>
                    <a:pt x="1902501" y="3374149"/>
                  </a:cubicBezTo>
                  <a:cubicBezTo>
                    <a:pt x="1905095" y="3379339"/>
                    <a:pt x="1907693" y="3384530"/>
                    <a:pt x="1907693" y="3389722"/>
                  </a:cubicBezTo>
                  <a:cubicBezTo>
                    <a:pt x="1910287" y="3387124"/>
                    <a:pt x="1912884" y="3387124"/>
                    <a:pt x="1915478" y="3387124"/>
                  </a:cubicBezTo>
                  <a:cubicBezTo>
                    <a:pt x="1920669" y="3363767"/>
                    <a:pt x="1938839" y="3345597"/>
                    <a:pt x="1959603" y="3335215"/>
                  </a:cubicBezTo>
                  <a:cubicBezTo>
                    <a:pt x="1946624" y="3332621"/>
                    <a:pt x="1936241" y="3322239"/>
                    <a:pt x="1933647" y="3309260"/>
                  </a:cubicBezTo>
                  <a:cubicBezTo>
                    <a:pt x="1915478" y="3301474"/>
                    <a:pt x="1905095" y="3285902"/>
                    <a:pt x="1905095" y="3267732"/>
                  </a:cubicBezTo>
                  <a:cubicBezTo>
                    <a:pt x="1905095" y="3254756"/>
                    <a:pt x="1910287" y="3241777"/>
                    <a:pt x="1920669" y="3233992"/>
                  </a:cubicBezTo>
                  <a:cubicBezTo>
                    <a:pt x="1907693" y="3226204"/>
                    <a:pt x="1899904" y="3210631"/>
                    <a:pt x="1899904" y="3195057"/>
                  </a:cubicBezTo>
                  <a:cubicBezTo>
                    <a:pt x="1899904" y="3171700"/>
                    <a:pt x="1918075" y="3150936"/>
                    <a:pt x="1944030" y="3148339"/>
                  </a:cubicBezTo>
                  <a:cubicBezTo>
                    <a:pt x="1938839" y="3137956"/>
                    <a:pt x="1936241" y="3124981"/>
                    <a:pt x="1936241" y="3112001"/>
                  </a:cubicBezTo>
                  <a:cubicBezTo>
                    <a:pt x="1936241" y="3062689"/>
                    <a:pt x="1977770" y="3021160"/>
                    <a:pt x="2027086" y="3021160"/>
                  </a:cubicBezTo>
                  <a:cubicBezTo>
                    <a:pt x="2037467" y="3021160"/>
                    <a:pt x="2045252" y="3023755"/>
                    <a:pt x="2053041" y="3026351"/>
                  </a:cubicBezTo>
                  <a:cubicBezTo>
                    <a:pt x="2058231" y="3010779"/>
                    <a:pt x="2071207" y="3000397"/>
                    <a:pt x="2086781" y="2995205"/>
                  </a:cubicBezTo>
                  <a:cubicBezTo>
                    <a:pt x="2104951" y="2969250"/>
                    <a:pt x="2136097" y="2951081"/>
                    <a:pt x="2169837" y="2943295"/>
                  </a:cubicBezTo>
                  <a:cubicBezTo>
                    <a:pt x="2206173" y="2943295"/>
                    <a:pt x="2239917" y="2961463"/>
                    <a:pt x="2258083" y="2990015"/>
                  </a:cubicBezTo>
                  <a:cubicBezTo>
                    <a:pt x="2284038" y="2990015"/>
                    <a:pt x="2304803" y="3008182"/>
                    <a:pt x="2312590" y="3031543"/>
                  </a:cubicBezTo>
                  <a:cubicBezTo>
                    <a:pt x="2315184" y="3031543"/>
                    <a:pt x="2320375" y="3028945"/>
                    <a:pt x="2322973" y="3028945"/>
                  </a:cubicBezTo>
                  <a:cubicBezTo>
                    <a:pt x="2328164" y="3028945"/>
                    <a:pt x="2333354" y="3031543"/>
                    <a:pt x="2335948" y="3034137"/>
                  </a:cubicBezTo>
                  <a:cubicBezTo>
                    <a:pt x="2343736" y="3031543"/>
                    <a:pt x="2354119" y="3028945"/>
                    <a:pt x="2364500" y="3028945"/>
                  </a:cubicBezTo>
                  <a:lnTo>
                    <a:pt x="2369691" y="3028945"/>
                  </a:lnTo>
                  <a:cubicBezTo>
                    <a:pt x="2372285" y="3023755"/>
                    <a:pt x="2374883" y="3018564"/>
                    <a:pt x="2380074" y="3015970"/>
                  </a:cubicBezTo>
                  <a:cubicBezTo>
                    <a:pt x="2369691" y="3013373"/>
                    <a:pt x="2359309" y="3005588"/>
                    <a:pt x="2354119" y="2995205"/>
                  </a:cubicBezTo>
                  <a:cubicBezTo>
                    <a:pt x="2348927" y="2992609"/>
                    <a:pt x="2343736" y="2990015"/>
                    <a:pt x="2341139" y="2987418"/>
                  </a:cubicBezTo>
                  <a:cubicBezTo>
                    <a:pt x="2333354" y="2992609"/>
                    <a:pt x="2322973" y="2997800"/>
                    <a:pt x="2312590" y="2997800"/>
                  </a:cubicBezTo>
                  <a:cubicBezTo>
                    <a:pt x="2286635" y="2997800"/>
                    <a:pt x="2265871" y="2977036"/>
                    <a:pt x="2265871" y="2951081"/>
                  </a:cubicBezTo>
                  <a:lnTo>
                    <a:pt x="2265871" y="2943295"/>
                  </a:lnTo>
                  <a:cubicBezTo>
                    <a:pt x="2263274" y="2938104"/>
                    <a:pt x="2260680" y="2935508"/>
                    <a:pt x="2258083" y="2932914"/>
                  </a:cubicBezTo>
                  <a:cubicBezTo>
                    <a:pt x="2255489" y="2935508"/>
                    <a:pt x="2252893" y="2935508"/>
                    <a:pt x="2250298" y="2935508"/>
                  </a:cubicBezTo>
                  <a:cubicBezTo>
                    <a:pt x="2237319" y="2935508"/>
                    <a:pt x="2226938" y="2927723"/>
                    <a:pt x="2221747" y="2917341"/>
                  </a:cubicBezTo>
                  <a:cubicBezTo>
                    <a:pt x="2219153" y="2917341"/>
                    <a:pt x="2213962" y="2919935"/>
                    <a:pt x="2208771" y="2919935"/>
                  </a:cubicBezTo>
                  <a:cubicBezTo>
                    <a:pt x="2203579" y="2930317"/>
                    <a:pt x="2195792" y="2938104"/>
                    <a:pt x="2182815" y="2938104"/>
                  </a:cubicBezTo>
                  <a:cubicBezTo>
                    <a:pt x="2167242" y="2938104"/>
                    <a:pt x="2156861" y="2927723"/>
                    <a:pt x="2154263" y="2912149"/>
                  </a:cubicBezTo>
                  <a:lnTo>
                    <a:pt x="2151669" y="2909553"/>
                  </a:lnTo>
                  <a:cubicBezTo>
                    <a:pt x="2146478" y="2912149"/>
                    <a:pt x="2141287" y="2914744"/>
                    <a:pt x="2136097" y="2914744"/>
                  </a:cubicBezTo>
                  <a:cubicBezTo>
                    <a:pt x="2128308" y="2914744"/>
                    <a:pt x="2120523" y="2912149"/>
                    <a:pt x="2115332" y="2906959"/>
                  </a:cubicBezTo>
                  <a:close/>
                  <a:moveTo>
                    <a:pt x="532076" y="2896577"/>
                  </a:moveTo>
                  <a:cubicBezTo>
                    <a:pt x="552840" y="2896577"/>
                    <a:pt x="571010" y="2914744"/>
                    <a:pt x="571010" y="2935508"/>
                  </a:cubicBezTo>
                  <a:cubicBezTo>
                    <a:pt x="571010" y="2956272"/>
                    <a:pt x="552840" y="2974442"/>
                    <a:pt x="532076" y="2974442"/>
                  </a:cubicBezTo>
                  <a:cubicBezTo>
                    <a:pt x="511312" y="2974442"/>
                    <a:pt x="493145" y="2956272"/>
                    <a:pt x="493145" y="2935508"/>
                  </a:cubicBezTo>
                  <a:cubicBezTo>
                    <a:pt x="493145" y="2914744"/>
                    <a:pt x="511312" y="2896577"/>
                    <a:pt x="532076" y="2896577"/>
                  </a:cubicBezTo>
                  <a:close/>
                  <a:moveTo>
                    <a:pt x="241383" y="2808330"/>
                  </a:moveTo>
                  <a:cubicBezTo>
                    <a:pt x="249168" y="2808330"/>
                    <a:pt x="256956" y="2816115"/>
                    <a:pt x="256956" y="2823903"/>
                  </a:cubicBezTo>
                  <a:cubicBezTo>
                    <a:pt x="256956" y="2831688"/>
                    <a:pt x="249168" y="2839476"/>
                    <a:pt x="241383" y="2839476"/>
                  </a:cubicBezTo>
                  <a:cubicBezTo>
                    <a:pt x="233595" y="2839476"/>
                    <a:pt x="225810" y="2831688"/>
                    <a:pt x="225810" y="2823903"/>
                  </a:cubicBezTo>
                  <a:cubicBezTo>
                    <a:pt x="225810" y="2816115"/>
                    <a:pt x="233595" y="2808330"/>
                    <a:pt x="241383" y="2808330"/>
                  </a:cubicBezTo>
                  <a:close/>
                  <a:moveTo>
                    <a:pt x="176494" y="2782375"/>
                  </a:moveTo>
                  <a:cubicBezTo>
                    <a:pt x="200863" y="2782375"/>
                    <a:pt x="220619" y="2802128"/>
                    <a:pt x="220619" y="2826497"/>
                  </a:cubicBezTo>
                  <a:cubicBezTo>
                    <a:pt x="220619" y="2850866"/>
                    <a:pt x="200863" y="2870622"/>
                    <a:pt x="176494" y="2870622"/>
                  </a:cubicBezTo>
                  <a:cubicBezTo>
                    <a:pt x="152125" y="2870622"/>
                    <a:pt x="132372" y="2850866"/>
                    <a:pt x="132372" y="2826497"/>
                  </a:cubicBezTo>
                  <a:cubicBezTo>
                    <a:pt x="132372" y="2802128"/>
                    <a:pt x="152125" y="2782375"/>
                    <a:pt x="176494" y="2782375"/>
                  </a:cubicBezTo>
                  <a:close/>
                  <a:moveTo>
                    <a:pt x="2335948" y="2756420"/>
                  </a:moveTo>
                  <a:cubicBezTo>
                    <a:pt x="2330758" y="2774587"/>
                    <a:pt x="2317781" y="2790160"/>
                    <a:pt x="2302208" y="2795351"/>
                  </a:cubicBezTo>
                  <a:cubicBezTo>
                    <a:pt x="2304803" y="2800542"/>
                    <a:pt x="2304803" y="2803138"/>
                    <a:pt x="2304803" y="2805733"/>
                  </a:cubicBezTo>
                  <a:cubicBezTo>
                    <a:pt x="2304803" y="2818712"/>
                    <a:pt x="2299612" y="2826497"/>
                    <a:pt x="2291827" y="2834286"/>
                  </a:cubicBezTo>
                  <a:lnTo>
                    <a:pt x="2291827" y="2836879"/>
                  </a:lnTo>
                  <a:lnTo>
                    <a:pt x="2297018" y="2836879"/>
                  </a:lnTo>
                  <a:lnTo>
                    <a:pt x="2307399" y="2836879"/>
                  </a:lnTo>
                  <a:cubicBezTo>
                    <a:pt x="2315184" y="2818712"/>
                    <a:pt x="2325567" y="2805733"/>
                    <a:pt x="2341139" y="2795351"/>
                  </a:cubicBezTo>
                  <a:cubicBezTo>
                    <a:pt x="2338545" y="2790160"/>
                    <a:pt x="2338545" y="2784969"/>
                    <a:pt x="2335948" y="2777183"/>
                  </a:cubicBezTo>
                  <a:cubicBezTo>
                    <a:pt x="2335948" y="2771993"/>
                    <a:pt x="2335948" y="2764205"/>
                    <a:pt x="2338545" y="2759014"/>
                  </a:cubicBezTo>
                  <a:close/>
                  <a:moveTo>
                    <a:pt x="1009648" y="2668173"/>
                  </a:moveTo>
                  <a:cubicBezTo>
                    <a:pt x="1030412" y="2668173"/>
                    <a:pt x="1048582" y="2681149"/>
                    <a:pt x="1051176" y="2701913"/>
                  </a:cubicBezTo>
                  <a:cubicBezTo>
                    <a:pt x="1056367" y="2699319"/>
                    <a:pt x="1064155" y="2699319"/>
                    <a:pt x="1069346" y="2699319"/>
                  </a:cubicBezTo>
                  <a:cubicBezTo>
                    <a:pt x="1108277" y="2699319"/>
                    <a:pt x="1142020" y="2733059"/>
                    <a:pt x="1142020" y="2771993"/>
                  </a:cubicBezTo>
                  <a:cubicBezTo>
                    <a:pt x="1142020" y="2810924"/>
                    <a:pt x="1110874" y="2844667"/>
                    <a:pt x="1069346" y="2844667"/>
                  </a:cubicBezTo>
                  <a:cubicBezTo>
                    <a:pt x="1061558" y="2844667"/>
                    <a:pt x="1053773" y="2842070"/>
                    <a:pt x="1045985" y="2839476"/>
                  </a:cubicBezTo>
                  <a:cubicBezTo>
                    <a:pt x="1038200" y="2878407"/>
                    <a:pt x="1004457" y="2906959"/>
                    <a:pt x="962929" y="2906959"/>
                  </a:cubicBezTo>
                  <a:cubicBezTo>
                    <a:pt x="960335" y="2906959"/>
                    <a:pt x="955144" y="2906959"/>
                    <a:pt x="952547" y="2906959"/>
                  </a:cubicBezTo>
                  <a:cubicBezTo>
                    <a:pt x="955144" y="2914744"/>
                    <a:pt x="955144" y="2919935"/>
                    <a:pt x="955144" y="2927723"/>
                  </a:cubicBezTo>
                  <a:cubicBezTo>
                    <a:pt x="955144" y="2935508"/>
                    <a:pt x="955144" y="2943296"/>
                    <a:pt x="952547" y="2951081"/>
                  </a:cubicBezTo>
                  <a:cubicBezTo>
                    <a:pt x="965526" y="2966654"/>
                    <a:pt x="973311" y="2987418"/>
                    <a:pt x="973311" y="3008182"/>
                  </a:cubicBezTo>
                  <a:cubicBezTo>
                    <a:pt x="973311" y="3049710"/>
                    <a:pt x="947356" y="3083453"/>
                    <a:pt x="911019" y="3096429"/>
                  </a:cubicBezTo>
                  <a:cubicBezTo>
                    <a:pt x="916210" y="3101620"/>
                    <a:pt x="918807" y="3109408"/>
                    <a:pt x="918807" y="3119790"/>
                  </a:cubicBezTo>
                  <a:cubicBezTo>
                    <a:pt x="918807" y="3143148"/>
                    <a:pt x="900637" y="3161318"/>
                    <a:pt x="877279" y="3161318"/>
                  </a:cubicBezTo>
                  <a:cubicBezTo>
                    <a:pt x="853918" y="3161318"/>
                    <a:pt x="835751" y="3143148"/>
                    <a:pt x="835751" y="3119790"/>
                  </a:cubicBezTo>
                  <a:cubicBezTo>
                    <a:pt x="835751" y="3109408"/>
                    <a:pt x="838345" y="3101620"/>
                    <a:pt x="840942" y="3096429"/>
                  </a:cubicBezTo>
                  <a:cubicBezTo>
                    <a:pt x="812390" y="3086047"/>
                    <a:pt x="791626" y="3062689"/>
                    <a:pt x="783841" y="3031543"/>
                  </a:cubicBezTo>
                  <a:cubicBezTo>
                    <a:pt x="763077" y="3023755"/>
                    <a:pt x="747504" y="3005588"/>
                    <a:pt x="742313" y="2984824"/>
                  </a:cubicBezTo>
                  <a:cubicBezTo>
                    <a:pt x="737122" y="2990015"/>
                    <a:pt x="729334" y="2992609"/>
                    <a:pt x="721549" y="2992609"/>
                  </a:cubicBezTo>
                  <a:cubicBezTo>
                    <a:pt x="703379" y="2992609"/>
                    <a:pt x="690403" y="2977036"/>
                    <a:pt x="690403" y="2961463"/>
                  </a:cubicBezTo>
                  <a:cubicBezTo>
                    <a:pt x="690403" y="2943296"/>
                    <a:pt x="705976" y="2930317"/>
                    <a:pt x="721549" y="2930317"/>
                  </a:cubicBezTo>
                  <a:cubicBezTo>
                    <a:pt x="726740" y="2930317"/>
                    <a:pt x="731931" y="2932914"/>
                    <a:pt x="737122" y="2935508"/>
                  </a:cubicBezTo>
                  <a:cubicBezTo>
                    <a:pt x="737122" y="2932914"/>
                    <a:pt x="737122" y="2930317"/>
                    <a:pt x="737122" y="2925126"/>
                  </a:cubicBezTo>
                  <a:cubicBezTo>
                    <a:pt x="737122" y="2891386"/>
                    <a:pt x="752695" y="2862834"/>
                    <a:pt x="778650" y="2842070"/>
                  </a:cubicBezTo>
                  <a:cubicBezTo>
                    <a:pt x="765671" y="2826497"/>
                    <a:pt x="757886" y="2808330"/>
                    <a:pt x="757886" y="2787566"/>
                  </a:cubicBezTo>
                  <a:cubicBezTo>
                    <a:pt x="757886" y="2740847"/>
                    <a:pt x="796817" y="2701913"/>
                    <a:pt x="843536" y="2701913"/>
                  </a:cubicBezTo>
                  <a:cubicBezTo>
                    <a:pt x="877279" y="2701913"/>
                    <a:pt x="903234" y="2722677"/>
                    <a:pt x="918807" y="2748632"/>
                  </a:cubicBezTo>
                  <a:cubicBezTo>
                    <a:pt x="931783" y="2743441"/>
                    <a:pt x="944762" y="2738250"/>
                    <a:pt x="960335" y="2738250"/>
                  </a:cubicBezTo>
                  <a:cubicBezTo>
                    <a:pt x="965526" y="2738250"/>
                    <a:pt x="970717" y="2740847"/>
                    <a:pt x="975908" y="2740847"/>
                  </a:cubicBezTo>
                  <a:cubicBezTo>
                    <a:pt x="970717" y="2733059"/>
                    <a:pt x="965526" y="2722677"/>
                    <a:pt x="965526" y="2712295"/>
                  </a:cubicBezTo>
                  <a:cubicBezTo>
                    <a:pt x="965526" y="2686340"/>
                    <a:pt x="986290" y="2668173"/>
                    <a:pt x="1009648" y="2668173"/>
                  </a:cubicBezTo>
                  <a:close/>
                  <a:moveTo>
                    <a:pt x="1640355" y="2668173"/>
                  </a:moveTo>
                  <a:cubicBezTo>
                    <a:pt x="1640355" y="2675958"/>
                    <a:pt x="1640355" y="2681149"/>
                    <a:pt x="1637761" y="2686340"/>
                  </a:cubicBezTo>
                  <a:cubicBezTo>
                    <a:pt x="1640355" y="2681149"/>
                    <a:pt x="1645546" y="2675958"/>
                    <a:pt x="1648142" y="2670766"/>
                  </a:cubicBezTo>
                  <a:cubicBezTo>
                    <a:pt x="1645546" y="2670766"/>
                    <a:pt x="1642952" y="2668173"/>
                    <a:pt x="1640355" y="2668173"/>
                  </a:cubicBezTo>
                  <a:close/>
                  <a:moveTo>
                    <a:pt x="555437" y="2662981"/>
                  </a:moveTo>
                  <a:cubicBezTo>
                    <a:pt x="571009" y="2662981"/>
                    <a:pt x="581391" y="2668172"/>
                    <a:pt x="591773" y="2678554"/>
                  </a:cubicBezTo>
                  <a:cubicBezTo>
                    <a:pt x="591773" y="2678554"/>
                    <a:pt x="594370" y="2678554"/>
                    <a:pt x="594370" y="2678554"/>
                  </a:cubicBezTo>
                  <a:cubicBezTo>
                    <a:pt x="622919" y="2678554"/>
                    <a:pt x="648874" y="2701912"/>
                    <a:pt x="648874" y="2733058"/>
                  </a:cubicBezTo>
                  <a:cubicBezTo>
                    <a:pt x="648874" y="2740846"/>
                    <a:pt x="648874" y="2746037"/>
                    <a:pt x="646280" y="2751228"/>
                  </a:cubicBezTo>
                  <a:cubicBezTo>
                    <a:pt x="690402" y="2751228"/>
                    <a:pt x="726739" y="2787565"/>
                    <a:pt x="724145" y="2829093"/>
                  </a:cubicBezTo>
                  <a:cubicBezTo>
                    <a:pt x="724145" y="2870621"/>
                    <a:pt x="690402" y="2906958"/>
                    <a:pt x="646280" y="2906958"/>
                  </a:cubicBezTo>
                  <a:cubicBezTo>
                    <a:pt x="604752" y="2906958"/>
                    <a:pt x="568415" y="2873215"/>
                    <a:pt x="568415" y="2829093"/>
                  </a:cubicBezTo>
                  <a:cubicBezTo>
                    <a:pt x="568415" y="2813520"/>
                    <a:pt x="573606" y="2800541"/>
                    <a:pt x="581391" y="2787565"/>
                  </a:cubicBezTo>
                  <a:cubicBezTo>
                    <a:pt x="568415" y="2782374"/>
                    <a:pt x="555437" y="2774586"/>
                    <a:pt x="547651" y="2761610"/>
                  </a:cubicBezTo>
                  <a:cubicBezTo>
                    <a:pt x="524291" y="2756419"/>
                    <a:pt x="506124" y="2735655"/>
                    <a:pt x="506124" y="2712294"/>
                  </a:cubicBezTo>
                  <a:cubicBezTo>
                    <a:pt x="506124" y="2686339"/>
                    <a:pt x="526888" y="2662981"/>
                    <a:pt x="555437" y="2662981"/>
                  </a:cubicBezTo>
                  <a:close/>
                  <a:moveTo>
                    <a:pt x="786438" y="2637027"/>
                  </a:moveTo>
                  <a:cubicBezTo>
                    <a:pt x="804605" y="2637027"/>
                    <a:pt x="817584" y="2650003"/>
                    <a:pt x="817584" y="2668173"/>
                  </a:cubicBezTo>
                  <a:cubicBezTo>
                    <a:pt x="817584" y="2686340"/>
                    <a:pt x="804605" y="2699319"/>
                    <a:pt x="786438" y="2699319"/>
                  </a:cubicBezTo>
                  <a:cubicBezTo>
                    <a:pt x="768268" y="2699319"/>
                    <a:pt x="755292" y="2686340"/>
                    <a:pt x="755292" y="2668173"/>
                  </a:cubicBezTo>
                  <a:cubicBezTo>
                    <a:pt x="755292" y="2650003"/>
                    <a:pt x="768268" y="2637027"/>
                    <a:pt x="786438" y="2637027"/>
                  </a:cubicBezTo>
                  <a:close/>
                  <a:moveTo>
                    <a:pt x="1897308" y="2582523"/>
                  </a:moveTo>
                  <a:cubicBezTo>
                    <a:pt x="1905096" y="2582523"/>
                    <a:pt x="1910287" y="2587714"/>
                    <a:pt x="1910287" y="2595499"/>
                  </a:cubicBezTo>
                  <a:cubicBezTo>
                    <a:pt x="1910287" y="2603287"/>
                    <a:pt x="1905096" y="2611072"/>
                    <a:pt x="1897308" y="2608478"/>
                  </a:cubicBezTo>
                  <a:cubicBezTo>
                    <a:pt x="1889523" y="2608478"/>
                    <a:pt x="1884332" y="2603287"/>
                    <a:pt x="1884332" y="2595499"/>
                  </a:cubicBezTo>
                  <a:cubicBezTo>
                    <a:pt x="1884332" y="2587714"/>
                    <a:pt x="1889523" y="2582523"/>
                    <a:pt x="1897308" y="2582523"/>
                  </a:cubicBezTo>
                  <a:close/>
                  <a:moveTo>
                    <a:pt x="160921" y="2574734"/>
                  </a:moveTo>
                  <a:cubicBezTo>
                    <a:pt x="183856" y="2574734"/>
                    <a:pt x="202449" y="2593326"/>
                    <a:pt x="202449" y="2616262"/>
                  </a:cubicBezTo>
                  <a:cubicBezTo>
                    <a:pt x="202449" y="2639198"/>
                    <a:pt x="183856" y="2657790"/>
                    <a:pt x="160921" y="2657790"/>
                  </a:cubicBezTo>
                  <a:cubicBezTo>
                    <a:pt x="137985" y="2657790"/>
                    <a:pt x="119393" y="2639198"/>
                    <a:pt x="119393" y="2616262"/>
                  </a:cubicBezTo>
                  <a:cubicBezTo>
                    <a:pt x="119393" y="2593326"/>
                    <a:pt x="137985" y="2574734"/>
                    <a:pt x="160921" y="2574734"/>
                  </a:cubicBezTo>
                  <a:close/>
                  <a:moveTo>
                    <a:pt x="2400837" y="2538398"/>
                  </a:moveTo>
                  <a:cubicBezTo>
                    <a:pt x="2403431" y="2543589"/>
                    <a:pt x="2408623" y="2551374"/>
                    <a:pt x="2413814" y="2559162"/>
                  </a:cubicBezTo>
                  <a:cubicBezTo>
                    <a:pt x="2413814" y="2556565"/>
                    <a:pt x="2416410" y="2553970"/>
                    <a:pt x="2419004" y="2551374"/>
                  </a:cubicBezTo>
                  <a:cubicBezTo>
                    <a:pt x="2411219" y="2548780"/>
                    <a:pt x="2406029" y="2546183"/>
                    <a:pt x="2400837" y="2538398"/>
                  </a:cubicBezTo>
                  <a:close/>
                  <a:moveTo>
                    <a:pt x="2136097" y="2530611"/>
                  </a:moveTo>
                  <a:cubicBezTo>
                    <a:pt x="2133500" y="2530611"/>
                    <a:pt x="2128308" y="2533207"/>
                    <a:pt x="2125715" y="2533207"/>
                  </a:cubicBezTo>
                  <a:lnTo>
                    <a:pt x="2140219" y="2547986"/>
                  </a:lnTo>
                  <a:lnTo>
                    <a:pt x="2140638" y="2549752"/>
                  </a:lnTo>
                  <a:lnTo>
                    <a:pt x="2143171" y="2551221"/>
                  </a:lnTo>
                  <a:lnTo>
                    <a:pt x="2154263" y="2572138"/>
                  </a:lnTo>
                  <a:cubicBezTo>
                    <a:pt x="2154263" y="2569544"/>
                    <a:pt x="2154263" y="2564353"/>
                    <a:pt x="2156861" y="2559162"/>
                  </a:cubicBezTo>
                  <a:lnTo>
                    <a:pt x="2143171" y="2551221"/>
                  </a:lnTo>
                  <a:lnTo>
                    <a:pt x="2142908" y="2550726"/>
                  </a:lnTo>
                  <a:lnTo>
                    <a:pt x="2140219" y="2547986"/>
                  </a:lnTo>
                  <a:close/>
                  <a:moveTo>
                    <a:pt x="1180949" y="2522824"/>
                  </a:moveTo>
                  <a:cubicBezTo>
                    <a:pt x="1206904" y="2522824"/>
                    <a:pt x="1230265" y="2546182"/>
                    <a:pt x="1227668" y="2572137"/>
                  </a:cubicBezTo>
                  <a:cubicBezTo>
                    <a:pt x="1227668" y="2579925"/>
                    <a:pt x="1225074" y="2587710"/>
                    <a:pt x="1222477" y="2595498"/>
                  </a:cubicBezTo>
                  <a:cubicBezTo>
                    <a:pt x="1240647" y="2598092"/>
                    <a:pt x="1253623" y="2611071"/>
                    <a:pt x="1261411" y="2629238"/>
                  </a:cubicBezTo>
                  <a:cubicBezTo>
                    <a:pt x="1266602" y="2624047"/>
                    <a:pt x="1271793" y="2621453"/>
                    <a:pt x="1279578" y="2621453"/>
                  </a:cubicBezTo>
                  <a:cubicBezTo>
                    <a:pt x="1295151" y="2621453"/>
                    <a:pt x="1308130" y="2634429"/>
                    <a:pt x="1308130" y="2650002"/>
                  </a:cubicBezTo>
                  <a:cubicBezTo>
                    <a:pt x="1308130" y="2665575"/>
                    <a:pt x="1295151" y="2678554"/>
                    <a:pt x="1279578" y="2678554"/>
                  </a:cubicBezTo>
                  <a:cubicBezTo>
                    <a:pt x="1274387" y="2678554"/>
                    <a:pt x="1266602" y="2675957"/>
                    <a:pt x="1261411" y="2670766"/>
                  </a:cubicBezTo>
                  <a:cubicBezTo>
                    <a:pt x="1258814" y="2678554"/>
                    <a:pt x="1256220" y="2683745"/>
                    <a:pt x="1251029" y="2688936"/>
                  </a:cubicBezTo>
                  <a:cubicBezTo>
                    <a:pt x="1251029" y="2694127"/>
                    <a:pt x="1251029" y="2696721"/>
                    <a:pt x="1251029" y="2699318"/>
                  </a:cubicBezTo>
                  <a:cubicBezTo>
                    <a:pt x="1251029" y="2733058"/>
                    <a:pt x="1225074" y="2759013"/>
                    <a:pt x="1191331" y="2759013"/>
                  </a:cubicBezTo>
                  <a:cubicBezTo>
                    <a:pt x="1157591" y="2759013"/>
                    <a:pt x="1131637" y="2733058"/>
                    <a:pt x="1131637" y="2699318"/>
                  </a:cubicBezTo>
                  <a:cubicBezTo>
                    <a:pt x="1131637" y="2681148"/>
                    <a:pt x="1139422" y="2665575"/>
                    <a:pt x="1152400" y="2655193"/>
                  </a:cubicBezTo>
                  <a:cubicBezTo>
                    <a:pt x="1152400" y="2655193"/>
                    <a:pt x="1152400" y="2655193"/>
                    <a:pt x="1152400" y="2652599"/>
                  </a:cubicBezTo>
                  <a:cubicBezTo>
                    <a:pt x="1152400" y="2639620"/>
                    <a:pt x="1154995" y="2629238"/>
                    <a:pt x="1162782" y="2618856"/>
                  </a:cubicBezTo>
                  <a:cubicBezTo>
                    <a:pt x="1144613" y="2611071"/>
                    <a:pt x="1131637" y="2592901"/>
                    <a:pt x="1131637" y="2572137"/>
                  </a:cubicBezTo>
                  <a:cubicBezTo>
                    <a:pt x="1131637" y="2546182"/>
                    <a:pt x="1152400" y="2522824"/>
                    <a:pt x="1180949" y="2522824"/>
                  </a:cubicBezTo>
                  <a:close/>
                  <a:moveTo>
                    <a:pt x="903233" y="2517634"/>
                  </a:moveTo>
                  <a:cubicBezTo>
                    <a:pt x="929188" y="2517634"/>
                    <a:pt x="952549" y="2538398"/>
                    <a:pt x="952549" y="2566947"/>
                  </a:cubicBezTo>
                  <a:cubicBezTo>
                    <a:pt x="952549" y="2592902"/>
                    <a:pt x="929188" y="2616263"/>
                    <a:pt x="903233" y="2616263"/>
                  </a:cubicBezTo>
                  <a:cubicBezTo>
                    <a:pt x="877278" y="2616263"/>
                    <a:pt x="853920" y="2595499"/>
                    <a:pt x="853920" y="2566947"/>
                  </a:cubicBezTo>
                  <a:cubicBezTo>
                    <a:pt x="853920" y="2538398"/>
                    <a:pt x="877278" y="2517634"/>
                    <a:pt x="903233" y="2517634"/>
                  </a:cubicBezTo>
                  <a:close/>
                  <a:moveTo>
                    <a:pt x="36337" y="2515039"/>
                  </a:moveTo>
                  <a:cubicBezTo>
                    <a:pt x="44125" y="2515039"/>
                    <a:pt x="49316" y="2520230"/>
                    <a:pt x="49316" y="2528015"/>
                  </a:cubicBezTo>
                  <a:cubicBezTo>
                    <a:pt x="49316" y="2535803"/>
                    <a:pt x="44125" y="2540994"/>
                    <a:pt x="36337" y="2540994"/>
                  </a:cubicBezTo>
                  <a:cubicBezTo>
                    <a:pt x="31146" y="2540994"/>
                    <a:pt x="23361" y="2535803"/>
                    <a:pt x="23361" y="2528015"/>
                  </a:cubicBezTo>
                  <a:cubicBezTo>
                    <a:pt x="23361" y="2520230"/>
                    <a:pt x="28552" y="2515039"/>
                    <a:pt x="36337" y="2515039"/>
                  </a:cubicBezTo>
                  <a:close/>
                  <a:moveTo>
                    <a:pt x="903234" y="2434578"/>
                  </a:moveTo>
                  <a:cubicBezTo>
                    <a:pt x="921401" y="2434578"/>
                    <a:pt x="934380" y="2450151"/>
                    <a:pt x="934380" y="2465724"/>
                  </a:cubicBezTo>
                  <a:cubicBezTo>
                    <a:pt x="934380" y="2483891"/>
                    <a:pt x="921401" y="2496870"/>
                    <a:pt x="903234" y="2496870"/>
                  </a:cubicBezTo>
                  <a:cubicBezTo>
                    <a:pt x="885064" y="2496870"/>
                    <a:pt x="872088" y="2481297"/>
                    <a:pt x="872088" y="2465724"/>
                  </a:cubicBezTo>
                  <a:cubicBezTo>
                    <a:pt x="872088" y="2447554"/>
                    <a:pt x="887661" y="2434578"/>
                    <a:pt x="903234" y="2434578"/>
                  </a:cubicBezTo>
                  <a:close/>
                  <a:moveTo>
                    <a:pt x="2188007" y="2416408"/>
                  </a:moveTo>
                  <a:cubicBezTo>
                    <a:pt x="2182815" y="2424196"/>
                    <a:pt x="2177624" y="2431981"/>
                    <a:pt x="2169837" y="2437172"/>
                  </a:cubicBezTo>
                  <a:cubicBezTo>
                    <a:pt x="2172433" y="2442363"/>
                    <a:pt x="2175027" y="2444959"/>
                    <a:pt x="2175027" y="2450151"/>
                  </a:cubicBezTo>
                  <a:cubicBezTo>
                    <a:pt x="2175027" y="2457936"/>
                    <a:pt x="2172433" y="2463127"/>
                    <a:pt x="2167242" y="2468318"/>
                  </a:cubicBezTo>
                  <a:cubicBezTo>
                    <a:pt x="2169837" y="2473509"/>
                    <a:pt x="2169837" y="2476107"/>
                    <a:pt x="2169837" y="2481297"/>
                  </a:cubicBezTo>
                  <a:cubicBezTo>
                    <a:pt x="2169837" y="2489082"/>
                    <a:pt x="2167242" y="2496870"/>
                    <a:pt x="2164646" y="2502061"/>
                  </a:cubicBezTo>
                  <a:cubicBezTo>
                    <a:pt x="2175027" y="2504654"/>
                    <a:pt x="2185409" y="2512443"/>
                    <a:pt x="2188007" y="2522825"/>
                  </a:cubicBezTo>
                  <a:cubicBezTo>
                    <a:pt x="2195792" y="2520228"/>
                    <a:pt x="2200982" y="2517634"/>
                    <a:pt x="2208771" y="2517634"/>
                  </a:cubicBezTo>
                  <a:cubicBezTo>
                    <a:pt x="2239917" y="2517634"/>
                    <a:pt x="2263274" y="2543589"/>
                    <a:pt x="2263274" y="2572138"/>
                  </a:cubicBezTo>
                  <a:cubicBezTo>
                    <a:pt x="2263274" y="2574735"/>
                    <a:pt x="2260680" y="2579925"/>
                    <a:pt x="2260680" y="2582520"/>
                  </a:cubicBezTo>
                  <a:cubicBezTo>
                    <a:pt x="2265871" y="2572138"/>
                    <a:pt x="2276253" y="2566947"/>
                    <a:pt x="2286635" y="2566947"/>
                  </a:cubicBezTo>
                  <a:cubicBezTo>
                    <a:pt x="2304803" y="2566947"/>
                    <a:pt x="2320375" y="2582520"/>
                    <a:pt x="2320375" y="2600690"/>
                  </a:cubicBezTo>
                  <a:cubicBezTo>
                    <a:pt x="2320375" y="2618858"/>
                    <a:pt x="2304803" y="2634430"/>
                    <a:pt x="2286635" y="2634430"/>
                  </a:cubicBezTo>
                  <a:cubicBezTo>
                    <a:pt x="2281444" y="2634430"/>
                    <a:pt x="2276253" y="2634430"/>
                    <a:pt x="2273657" y="2631836"/>
                  </a:cubicBezTo>
                  <a:lnTo>
                    <a:pt x="2273657" y="2634430"/>
                  </a:lnTo>
                  <a:cubicBezTo>
                    <a:pt x="2273657" y="2668173"/>
                    <a:pt x="2247702" y="2694127"/>
                    <a:pt x="2213962" y="2694127"/>
                  </a:cubicBezTo>
                  <a:lnTo>
                    <a:pt x="2211364" y="2694127"/>
                  </a:lnTo>
                  <a:cubicBezTo>
                    <a:pt x="2213962" y="2696723"/>
                    <a:pt x="2216556" y="2701913"/>
                    <a:pt x="2216556" y="2707104"/>
                  </a:cubicBezTo>
                  <a:lnTo>
                    <a:pt x="2219153" y="2707104"/>
                  </a:lnTo>
                  <a:cubicBezTo>
                    <a:pt x="2226938" y="2707104"/>
                    <a:pt x="2232128" y="2712295"/>
                    <a:pt x="2237319" y="2717486"/>
                  </a:cubicBezTo>
                  <a:cubicBezTo>
                    <a:pt x="2245108" y="2704510"/>
                    <a:pt x="2258083" y="2694127"/>
                    <a:pt x="2273657" y="2688937"/>
                  </a:cubicBezTo>
                  <a:lnTo>
                    <a:pt x="2273657" y="2683746"/>
                  </a:lnTo>
                  <a:cubicBezTo>
                    <a:pt x="2273657" y="2673364"/>
                    <a:pt x="2281444" y="2665576"/>
                    <a:pt x="2291827" y="2665576"/>
                  </a:cubicBezTo>
                  <a:cubicBezTo>
                    <a:pt x="2302208" y="2665576"/>
                    <a:pt x="2309993" y="2673364"/>
                    <a:pt x="2309993" y="2683746"/>
                  </a:cubicBezTo>
                  <a:cubicBezTo>
                    <a:pt x="2309993" y="2686340"/>
                    <a:pt x="2307399" y="2688937"/>
                    <a:pt x="2307399" y="2691531"/>
                  </a:cubicBezTo>
                  <a:cubicBezTo>
                    <a:pt x="2315184" y="2694127"/>
                    <a:pt x="2325567" y="2701913"/>
                    <a:pt x="2330758" y="2709701"/>
                  </a:cubicBezTo>
                  <a:cubicBezTo>
                    <a:pt x="2333354" y="2704510"/>
                    <a:pt x="2335948" y="2699319"/>
                    <a:pt x="2338545" y="2696723"/>
                  </a:cubicBezTo>
                  <a:cubicBezTo>
                    <a:pt x="2343736" y="2686340"/>
                    <a:pt x="2354119" y="2675958"/>
                    <a:pt x="2369691" y="2675958"/>
                  </a:cubicBezTo>
                  <a:cubicBezTo>
                    <a:pt x="2377476" y="2675958"/>
                    <a:pt x="2385264" y="2678555"/>
                    <a:pt x="2390455" y="2683746"/>
                  </a:cubicBezTo>
                  <a:cubicBezTo>
                    <a:pt x="2393049" y="2683746"/>
                    <a:pt x="2398240" y="2681149"/>
                    <a:pt x="2400837" y="2681149"/>
                  </a:cubicBezTo>
                  <a:cubicBezTo>
                    <a:pt x="2395646" y="2673364"/>
                    <a:pt x="2393049" y="2662981"/>
                    <a:pt x="2390455" y="2652600"/>
                  </a:cubicBezTo>
                  <a:cubicBezTo>
                    <a:pt x="2382668" y="2650003"/>
                    <a:pt x="2377476" y="2642218"/>
                    <a:pt x="2377476" y="2634430"/>
                  </a:cubicBezTo>
                  <a:cubicBezTo>
                    <a:pt x="2377476" y="2631836"/>
                    <a:pt x="2380074" y="2629239"/>
                    <a:pt x="2380074" y="2626645"/>
                  </a:cubicBezTo>
                  <a:cubicBezTo>
                    <a:pt x="2374883" y="2629239"/>
                    <a:pt x="2372285" y="2629239"/>
                    <a:pt x="2367094" y="2629239"/>
                  </a:cubicBezTo>
                  <a:cubicBezTo>
                    <a:pt x="2364500" y="2634430"/>
                    <a:pt x="2359309" y="2639621"/>
                    <a:pt x="2351521" y="2639621"/>
                  </a:cubicBezTo>
                  <a:cubicBezTo>
                    <a:pt x="2343736" y="2639621"/>
                    <a:pt x="2335948" y="2631836"/>
                    <a:pt x="2335948" y="2624048"/>
                  </a:cubicBezTo>
                  <a:lnTo>
                    <a:pt x="2335948" y="2618858"/>
                  </a:lnTo>
                  <a:cubicBezTo>
                    <a:pt x="2322973" y="2608475"/>
                    <a:pt x="2315184" y="2595499"/>
                    <a:pt x="2315184" y="2574735"/>
                  </a:cubicBezTo>
                  <a:lnTo>
                    <a:pt x="2315184" y="2564353"/>
                  </a:lnTo>
                  <a:lnTo>
                    <a:pt x="2312590" y="2561756"/>
                  </a:lnTo>
                  <a:lnTo>
                    <a:pt x="2309993" y="2561756"/>
                  </a:lnTo>
                  <a:cubicBezTo>
                    <a:pt x="2297018" y="2561756"/>
                    <a:pt x="2284038" y="2556565"/>
                    <a:pt x="2276253" y="2546183"/>
                  </a:cubicBezTo>
                  <a:cubicBezTo>
                    <a:pt x="2242511" y="2528015"/>
                    <a:pt x="2221747" y="2491679"/>
                    <a:pt x="2221747" y="2452745"/>
                  </a:cubicBezTo>
                  <a:cubicBezTo>
                    <a:pt x="2208771" y="2444959"/>
                    <a:pt x="2195792" y="2431981"/>
                    <a:pt x="2188007" y="2416408"/>
                  </a:cubicBezTo>
                  <a:close/>
                  <a:moveTo>
                    <a:pt x="763076" y="2369692"/>
                  </a:moveTo>
                  <a:cubicBezTo>
                    <a:pt x="786437" y="2369692"/>
                    <a:pt x="807201" y="2390456"/>
                    <a:pt x="807201" y="2413814"/>
                  </a:cubicBezTo>
                  <a:cubicBezTo>
                    <a:pt x="807201" y="2437175"/>
                    <a:pt x="786437" y="2457939"/>
                    <a:pt x="763076" y="2457939"/>
                  </a:cubicBezTo>
                  <a:cubicBezTo>
                    <a:pt x="739718" y="2457939"/>
                    <a:pt x="721548" y="2437175"/>
                    <a:pt x="718954" y="2413814"/>
                  </a:cubicBezTo>
                  <a:cubicBezTo>
                    <a:pt x="718954" y="2390456"/>
                    <a:pt x="739718" y="2369692"/>
                    <a:pt x="763076" y="2369692"/>
                  </a:cubicBezTo>
                  <a:close/>
                  <a:moveTo>
                    <a:pt x="555437" y="2364501"/>
                  </a:moveTo>
                  <a:cubicBezTo>
                    <a:pt x="597008" y="2364501"/>
                    <a:pt x="630708" y="2398200"/>
                    <a:pt x="630708" y="2439769"/>
                  </a:cubicBezTo>
                  <a:cubicBezTo>
                    <a:pt x="630708" y="2481341"/>
                    <a:pt x="597008" y="2515040"/>
                    <a:pt x="555437" y="2515040"/>
                  </a:cubicBezTo>
                  <a:cubicBezTo>
                    <a:pt x="513868" y="2515040"/>
                    <a:pt x="480169" y="2481341"/>
                    <a:pt x="480169" y="2439769"/>
                  </a:cubicBezTo>
                  <a:cubicBezTo>
                    <a:pt x="480169" y="2398200"/>
                    <a:pt x="513868" y="2364501"/>
                    <a:pt x="555437" y="2364501"/>
                  </a:cubicBezTo>
                  <a:close/>
                  <a:moveTo>
                    <a:pt x="295887" y="2299611"/>
                  </a:moveTo>
                  <a:cubicBezTo>
                    <a:pt x="308863" y="2299611"/>
                    <a:pt x="321842" y="2312587"/>
                    <a:pt x="321842" y="2325566"/>
                  </a:cubicBezTo>
                  <a:cubicBezTo>
                    <a:pt x="321842" y="2338542"/>
                    <a:pt x="311460" y="2351521"/>
                    <a:pt x="295887" y="2351521"/>
                  </a:cubicBezTo>
                  <a:cubicBezTo>
                    <a:pt x="280314" y="2351521"/>
                    <a:pt x="269932" y="2338542"/>
                    <a:pt x="269932" y="2325566"/>
                  </a:cubicBezTo>
                  <a:cubicBezTo>
                    <a:pt x="269932" y="2312587"/>
                    <a:pt x="282908" y="2299611"/>
                    <a:pt x="295887" y="2299611"/>
                  </a:cubicBezTo>
                  <a:close/>
                  <a:moveTo>
                    <a:pt x="1642949" y="2291826"/>
                  </a:moveTo>
                  <a:cubicBezTo>
                    <a:pt x="1650737" y="2291826"/>
                    <a:pt x="1658522" y="2294421"/>
                    <a:pt x="1663713" y="2297017"/>
                  </a:cubicBezTo>
                  <a:cubicBezTo>
                    <a:pt x="1668904" y="2294421"/>
                    <a:pt x="1674095" y="2291826"/>
                    <a:pt x="1679286" y="2291826"/>
                  </a:cubicBezTo>
                  <a:cubicBezTo>
                    <a:pt x="1694859" y="2291826"/>
                    <a:pt x="1707838" y="2304803"/>
                    <a:pt x="1707838" y="2320376"/>
                  </a:cubicBezTo>
                  <a:cubicBezTo>
                    <a:pt x="1707838" y="2335949"/>
                    <a:pt x="1697456" y="2346331"/>
                    <a:pt x="1681883" y="2348927"/>
                  </a:cubicBezTo>
                  <a:cubicBezTo>
                    <a:pt x="1676692" y="2364500"/>
                    <a:pt x="1661119" y="2374882"/>
                    <a:pt x="1642949" y="2374882"/>
                  </a:cubicBezTo>
                  <a:cubicBezTo>
                    <a:pt x="1616994" y="2374882"/>
                    <a:pt x="1598827" y="2354118"/>
                    <a:pt x="1598827" y="2330758"/>
                  </a:cubicBezTo>
                  <a:cubicBezTo>
                    <a:pt x="1598827" y="2304803"/>
                    <a:pt x="1619591" y="2286635"/>
                    <a:pt x="1642949" y="2291826"/>
                  </a:cubicBezTo>
                  <a:close/>
                  <a:moveTo>
                    <a:pt x="2522825" y="2265869"/>
                  </a:moveTo>
                  <a:cubicBezTo>
                    <a:pt x="2517633" y="2271060"/>
                    <a:pt x="2509848" y="2276251"/>
                    <a:pt x="2504657" y="2276251"/>
                  </a:cubicBezTo>
                  <a:cubicBezTo>
                    <a:pt x="2507251" y="2281443"/>
                    <a:pt x="2507251" y="2284039"/>
                    <a:pt x="2507251" y="2289230"/>
                  </a:cubicBezTo>
                  <a:lnTo>
                    <a:pt x="2507251" y="2294421"/>
                  </a:lnTo>
                  <a:cubicBezTo>
                    <a:pt x="2517633" y="2294421"/>
                    <a:pt x="2525421" y="2291824"/>
                    <a:pt x="2535803" y="2291824"/>
                  </a:cubicBezTo>
                  <a:cubicBezTo>
                    <a:pt x="2540995" y="2291824"/>
                    <a:pt x="2546186" y="2294421"/>
                    <a:pt x="2551376" y="2294421"/>
                  </a:cubicBezTo>
                  <a:cubicBezTo>
                    <a:pt x="2551376" y="2291824"/>
                    <a:pt x="2553970" y="2291824"/>
                    <a:pt x="2553970" y="2289230"/>
                  </a:cubicBezTo>
                  <a:lnTo>
                    <a:pt x="2553970" y="2284039"/>
                  </a:lnTo>
                  <a:cubicBezTo>
                    <a:pt x="2540995" y="2281443"/>
                    <a:pt x="2530612" y="2276251"/>
                    <a:pt x="2522825" y="2265869"/>
                  </a:cubicBezTo>
                  <a:close/>
                  <a:moveTo>
                    <a:pt x="1020033" y="2229535"/>
                  </a:moveTo>
                  <a:cubicBezTo>
                    <a:pt x="1048582" y="2229535"/>
                    <a:pt x="1069346" y="2252893"/>
                    <a:pt x="1071943" y="2278848"/>
                  </a:cubicBezTo>
                  <a:cubicBezTo>
                    <a:pt x="1077134" y="2276254"/>
                    <a:pt x="1079728" y="2276254"/>
                    <a:pt x="1082325" y="2276254"/>
                  </a:cubicBezTo>
                  <a:cubicBezTo>
                    <a:pt x="1095301" y="2276254"/>
                    <a:pt x="1108280" y="2289230"/>
                    <a:pt x="1108280" y="2302209"/>
                  </a:cubicBezTo>
                  <a:cubicBezTo>
                    <a:pt x="1108280" y="2315185"/>
                    <a:pt x="1097898" y="2328164"/>
                    <a:pt x="1082325" y="2328164"/>
                  </a:cubicBezTo>
                  <a:cubicBezTo>
                    <a:pt x="1071943" y="2328164"/>
                    <a:pt x="1064155" y="2322973"/>
                    <a:pt x="1056370" y="2325567"/>
                  </a:cubicBezTo>
                  <a:cubicBezTo>
                    <a:pt x="1056370" y="2325567"/>
                    <a:pt x="1053773" y="2328164"/>
                    <a:pt x="1053773" y="2328164"/>
                  </a:cubicBezTo>
                  <a:cubicBezTo>
                    <a:pt x="1058964" y="2335949"/>
                    <a:pt x="1061561" y="2346331"/>
                    <a:pt x="1061561" y="2356713"/>
                  </a:cubicBezTo>
                  <a:cubicBezTo>
                    <a:pt x="1061561" y="2369692"/>
                    <a:pt x="1056370" y="2382668"/>
                    <a:pt x="1048582" y="2393050"/>
                  </a:cubicBezTo>
                  <a:cubicBezTo>
                    <a:pt x="1064155" y="2395647"/>
                    <a:pt x="1077134" y="2408623"/>
                    <a:pt x="1077134" y="2424196"/>
                  </a:cubicBezTo>
                  <a:cubicBezTo>
                    <a:pt x="1077134" y="2426793"/>
                    <a:pt x="1077134" y="2426793"/>
                    <a:pt x="1077134" y="2429387"/>
                  </a:cubicBezTo>
                  <a:cubicBezTo>
                    <a:pt x="1079728" y="2426793"/>
                    <a:pt x="1082325" y="2426793"/>
                    <a:pt x="1084919" y="2426793"/>
                  </a:cubicBezTo>
                  <a:cubicBezTo>
                    <a:pt x="1103089" y="2426793"/>
                    <a:pt x="1118662" y="2442366"/>
                    <a:pt x="1118662" y="2460533"/>
                  </a:cubicBezTo>
                  <a:cubicBezTo>
                    <a:pt x="1118662" y="2476106"/>
                    <a:pt x="1105683" y="2491679"/>
                    <a:pt x="1087516" y="2491679"/>
                  </a:cubicBezTo>
                  <a:cubicBezTo>
                    <a:pt x="1090110" y="2494276"/>
                    <a:pt x="1090110" y="2496870"/>
                    <a:pt x="1090110" y="2499467"/>
                  </a:cubicBezTo>
                  <a:cubicBezTo>
                    <a:pt x="1090110" y="2509849"/>
                    <a:pt x="1079728" y="2520231"/>
                    <a:pt x="1069346" y="2520231"/>
                  </a:cubicBezTo>
                  <a:cubicBezTo>
                    <a:pt x="1058964" y="2520231"/>
                    <a:pt x="1048582" y="2509849"/>
                    <a:pt x="1048582" y="2499467"/>
                  </a:cubicBezTo>
                  <a:cubicBezTo>
                    <a:pt x="1048582" y="2491679"/>
                    <a:pt x="1053773" y="2483894"/>
                    <a:pt x="1061561" y="2481297"/>
                  </a:cubicBezTo>
                  <a:cubicBezTo>
                    <a:pt x="1056370" y="2473512"/>
                    <a:pt x="1053773" y="2465724"/>
                    <a:pt x="1053773" y="2457939"/>
                  </a:cubicBezTo>
                  <a:cubicBezTo>
                    <a:pt x="1053773" y="2455342"/>
                    <a:pt x="1053773" y="2455342"/>
                    <a:pt x="1053773" y="2452748"/>
                  </a:cubicBezTo>
                  <a:cubicBezTo>
                    <a:pt x="1051179" y="2455342"/>
                    <a:pt x="1048582" y="2455342"/>
                    <a:pt x="1045988" y="2455342"/>
                  </a:cubicBezTo>
                  <a:cubicBezTo>
                    <a:pt x="1027818" y="2455342"/>
                    <a:pt x="1012245" y="2439769"/>
                    <a:pt x="1012245" y="2421602"/>
                  </a:cubicBezTo>
                  <a:cubicBezTo>
                    <a:pt x="1012245" y="2419005"/>
                    <a:pt x="1014842" y="2416411"/>
                    <a:pt x="1014842" y="2413814"/>
                  </a:cubicBezTo>
                  <a:cubicBezTo>
                    <a:pt x="1012245" y="2416411"/>
                    <a:pt x="1007054" y="2416411"/>
                    <a:pt x="1001863" y="2416411"/>
                  </a:cubicBezTo>
                  <a:cubicBezTo>
                    <a:pt x="970717" y="2416411"/>
                    <a:pt x="944762" y="2395647"/>
                    <a:pt x="939571" y="2364501"/>
                  </a:cubicBezTo>
                  <a:cubicBezTo>
                    <a:pt x="931786" y="2385265"/>
                    <a:pt x="913616" y="2403432"/>
                    <a:pt x="887661" y="2403432"/>
                  </a:cubicBezTo>
                  <a:cubicBezTo>
                    <a:pt x="856515" y="2403432"/>
                    <a:pt x="833157" y="2380074"/>
                    <a:pt x="833157" y="2348928"/>
                  </a:cubicBezTo>
                  <a:cubicBezTo>
                    <a:pt x="833157" y="2317782"/>
                    <a:pt x="859112" y="2294421"/>
                    <a:pt x="887661" y="2294421"/>
                  </a:cubicBezTo>
                  <a:cubicBezTo>
                    <a:pt x="913616" y="2294421"/>
                    <a:pt x="934380" y="2312591"/>
                    <a:pt x="939571" y="2335949"/>
                  </a:cubicBezTo>
                  <a:cubicBezTo>
                    <a:pt x="944762" y="2317782"/>
                    <a:pt x="955144" y="2302209"/>
                    <a:pt x="970717" y="2294421"/>
                  </a:cubicBezTo>
                  <a:cubicBezTo>
                    <a:pt x="968123" y="2289230"/>
                    <a:pt x="968123" y="2286636"/>
                    <a:pt x="968123" y="2281445"/>
                  </a:cubicBezTo>
                  <a:cubicBezTo>
                    <a:pt x="968123" y="2252893"/>
                    <a:pt x="991481" y="2229535"/>
                    <a:pt x="1020033" y="2229535"/>
                  </a:cubicBezTo>
                  <a:close/>
                  <a:moveTo>
                    <a:pt x="1645547" y="2221747"/>
                  </a:moveTo>
                  <a:cubicBezTo>
                    <a:pt x="1663714" y="2221747"/>
                    <a:pt x="1676693" y="2237320"/>
                    <a:pt x="1676693" y="2252893"/>
                  </a:cubicBezTo>
                  <a:cubicBezTo>
                    <a:pt x="1676693" y="2271060"/>
                    <a:pt x="1663714" y="2284039"/>
                    <a:pt x="1645547" y="2284039"/>
                  </a:cubicBezTo>
                  <a:cubicBezTo>
                    <a:pt x="1627377" y="2284039"/>
                    <a:pt x="1614401" y="2268466"/>
                    <a:pt x="1614401" y="2252893"/>
                  </a:cubicBezTo>
                  <a:cubicBezTo>
                    <a:pt x="1614401" y="2234723"/>
                    <a:pt x="1629974" y="2221747"/>
                    <a:pt x="1645547" y="2221747"/>
                  </a:cubicBezTo>
                  <a:close/>
                  <a:moveTo>
                    <a:pt x="2252893" y="2213959"/>
                  </a:moveTo>
                  <a:cubicBezTo>
                    <a:pt x="2252893" y="2216556"/>
                    <a:pt x="2250298" y="2216556"/>
                    <a:pt x="2247702" y="2216556"/>
                  </a:cubicBezTo>
                  <a:cubicBezTo>
                    <a:pt x="2260680" y="2229533"/>
                    <a:pt x="2268465" y="2247702"/>
                    <a:pt x="2268465" y="2265869"/>
                  </a:cubicBezTo>
                  <a:cubicBezTo>
                    <a:pt x="2268465" y="2281443"/>
                    <a:pt x="2260680" y="2297015"/>
                    <a:pt x="2250298" y="2309994"/>
                  </a:cubicBezTo>
                  <a:lnTo>
                    <a:pt x="2255489" y="2309994"/>
                  </a:lnTo>
                  <a:cubicBezTo>
                    <a:pt x="2260680" y="2291824"/>
                    <a:pt x="2278848" y="2276251"/>
                    <a:pt x="2299612" y="2276251"/>
                  </a:cubicBezTo>
                  <a:lnTo>
                    <a:pt x="2307399" y="2276251"/>
                  </a:lnTo>
                  <a:cubicBezTo>
                    <a:pt x="2312590" y="2265869"/>
                    <a:pt x="2317781" y="2255488"/>
                    <a:pt x="2325567" y="2247702"/>
                  </a:cubicBezTo>
                  <a:cubicBezTo>
                    <a:pt x="2320375" y="2250296"/>
                    <a:pt x="2312590" y="2250296"/>
                    <a:pt x="2307399" y="2250296"/>
                  </a:cubicBezTo>
                  <a:cubicBezTo>
                    <a:pt x="2289229" y="2250296"/>
                    <a:pt x="2273657" y="2237320"/>
                    <a:pt x="2265871" y="2221747"/>
                  </a:cubicBezTo>
                  <a:cubicBezTo>
                    <a:pt x="2260680" y="2219150"/>
                    <a:pt x="2258083" y="2216556"/>
                    <a:pt x="2252893" y="2213959"/>
                  </a:cubicBezTo>
                  <a:close/>
                  <a:moveTo>
                    <a:pt x="1497605" y="2190600"/>
                  </a:moveTo>
                  <a:cubicBezTo>
                    <a:pt x="1513178" y="2190600"/>
                    <a:pt x="1523560" y="2200982"/>
                    <a:pt x="1523560" y="2216555"/>
                  </a:cubicBezTo>
                  <a:cubicBezTo>
                    <a:pt x="1523560" y="2232128"/>
                    <a:pt x="1513178" y="2242510"/>
                    <a:pt x="1497605" y="2242510"/>
                  </a:cubicBezTo>
                  <a:cubicBezTo>
                    <a:pt x="1482032" y="2242510"/>
                    <a:pt x="1471650" y="2232128"/>
                    <a:pt x="1471650" y="2216555"/>
                  </a:cubicBezTo>
                  <a:cubicBezTo>
                    <a:pt x="1471650" y="2200982"/>
                    <a:pt x="1482032" y="2190600"/>
                    <a:pt x="1497605" y="2190600"/>
                  </a:cubicBezTo>
                  <a:close/>
                  <a:moveTo>
                    <a:pt x="628111" y="2188006"/>
                  </a:moveTo>
                  <a:cubicBezTo>
                    <a:pt x="646278" y="2188006"/>
                    <a:pt x="659257" y="2200982"/>
                    <a:pt x="659257" y="2219152"/>
                  </a:cubicBezTo>
                  <a:cubicBezTo>
                    <a:pt x="659257" y="2237319"/>
                    <a:pt x="646278" y="2250298"/>
                    <a:pt x="628111" y="2250298"/>
                  </a:cubicBezTo>
                  <a:cubicBezTo>
                    <a:pt x="609941" y="2250298"/>
                    <a:pt x="596965" y="2237319"/>
                    <a:pt x="596965" y="2219152"/>
                  </a:cubicBezTo>
                  <a:cubicBezTo>
                    <a:pt x="596965" y="2200982"/>
                    <a:pt x="609941" y="2188006"/>
                    <a:pt x="628111" y="2188006"/>
                  </a:cubicBezTo>
                  <a:close/>
                  <a:moveTo>
                    <a:pt x="2232128" y="2175028"/>
                  </a:moveTo>
                  <a:cubicBezTo>
                    <a:pt x="2229534" y="2175028"/>
                    <a:pt x="2229534" y="2177622"/>
                    <a:pt x="2226938" y="2177622"/>
                  </a:cubicBezTo>
                  <a:cubicBezTo>
                    <a:pt x="2219153" y="2185410"/>
                    <a:pt x="2211364" y="2193195"/>
                    <a:pt x="2200982" y="2195793"/>
                  </a:cubicBezTo>
                  <a:cubicBezTo>
                    <a:pt x="2208771" y="2195793"/>
                    <a:pt x="2216556" y="2198387"/>
                    <a:pt x="2224343" y="2200983"/>
                  </a:cubicBezTo>
                  <a:lnTo>
                    <a:pt x="2224343" y="2195793"/>
                  </a:lnTo>
                  <a:cubicBezTo>
                    <a:pt x="2224343" y="2188004"/>
                    <a:pt x="2226938" y="2182813"/>
                    <a:pt x="2232128" y="2177622"/>
                  </a:cubicBezTo>
                  <a:close/>
                  <a:moveTo>
                    <a:pt x="2369691" y="2172432"/>
                  </a:moveTo>
                  <a:cubicBezTo>
                    <a:pt x="2367094" y="2185410"/>
                    <a:pt x="2361904" y="2195793"/>
                    <a:pt x="2354119" y="2206174"/>
                  </a:cubicBezTo>
                  <a:cubicBezTo>
                    <a:pt x="2354119" y="2216556"/>
                    <a:pt x="2351521" y="2226938"/>
                    <a:pt x="2343736" y="2237320"/>
                  </a:cubicBezTo>
                  <a:cubicBezTo>
                    <a:pt x="2354119" y="2229533"/>
                    <a:pt x="2367094" y="2226938"/>
                    <a:pt x="2380074" y="2226938"/>
                  </a:cubicBezTo>
                  <a:lnTo>
                    <a:pt x="2380074" y="2221747"/>
                  </a:lnTo>
                  <a:cubicBezTo>
                    <a:pt x="2380074" y="2211365"/>
                    <a:pt x="2385264" y="2203577"/>
                    <a:pt x="2393049" y="2198387"/>
                  </a:cubicBezTo>
                  <a:cubicBezTo>
                    <a:pt x="2393049" y="2193195"/>
                    <a:pt x="2393049" y="2188004"/>
                    <a:pt x="2395646" y="2182813"/>
                  </a:cubicBezTo>
                  <a:cubicBezTo>
                    <a:pt x="2387859" y="2180219"/>
                    <a:pt x="2380074" y="2177622"/>
                    <a:pt x="2374883" y="2172432"/>
                  </a:cubicBezTo>
                  <a:close/>
                  <a:moveTo>
                    <a:pt x="892851" y="2167243"/>
                  </a:moveTo>
                  <a:cubicBezTo>
                    <a:pt x="911018" y="2167243"/>
                    <a:pt x="923997" y="2180219"/>
                    <a:pt x="923997" y="2198389"/>
                  </a:cubicBezTo>
                  <a:cubicBezTo>
                    <a:pt x="923997" y="2216556"/>
                    <a:pt x="911018" y="2229535"/>
                    <a:pt x="892851" y="2229535"/>
                  </a:cubicBezTo>
                  <a:cubicBezTo>
                    <a:pt x="874681" y="2229535"/>
                    <a:pt x="861705" y="2216556"/>
                    <a:pt x="861705" y="2198389"/>
                  </a:cubicBezTo>
                  <a:cubicBezTo>
                    <a:pt x="861705" y="2182816"/>
                    <a:pt x="877278" y="2167243"/>
                    <a:pt x="892851" y="2167243"/>
                  </a:cubicBezTo>
                  <a:close/>
                  <a:moveTo>
                    <a:pt x="1559895" y="2149073"/>
                  </a:moveTo>
                  <a:cubicBezTo>
                    <a:pt x="1578062" y="2149073"/>
                    <a:pt x="1591041" y="2162049"/>
                    <a:pt x="1591041" y="2180219"/>
                  </a:cubicBezTo>
                  <a:cubicBezTo>
                    <a:pt x="1591041" y="2198386"/>
                    <a:pt x="1578062" y="2211365"/>
                    <a:pt x="1559895" y="2211365"/>
                  </a:cubicBezTo>
                  <a:cubicBezTo>
                    <a:pt x="1541725" y="2211365"/>
                    <a:pt x="1526152" y="2195792"/>
                    <a:pt x="1528749" y="2180219"/>
                  </a:cubicBezTo>
                  <a:cubicBezTo>
                    <a:pt x="1528749" y="2162049"/>
                    <a:pt x="1541725" y="2149073"/>
                    <a:pt x="1559895" y="2149073"/>
                  </a:cubicBezTo>
                  <a:close/>
                  <a:moveTo>
                    <a:pt x="1004460" y="2141288"/>
                  </a:moveTo>
                  <a:cubicBezTo>
                    <a:pt x="1017436" y="2141288"/>
                    <a:pt x="1030415" y="2151670"/>
                    <a:pt x="1030415" y="2167243"/>
                  </a:cubicBezTo>
                  <a:cubicBezTo>
                    <a:pt x="1030415" y="2180219"/>
                    <a:pt x="1020033" y="2193198"/>
                    <a:pt x="1004460" y="2193198"/>
                  </a:cubicBezTo>
                  <a:cubicBezTo>
                    <a:pt x="991481" y="2193198"/>
                    <a:pt x="978505" y="2180219"/>
                    <a:pt x="978505" y="2167243"/>
                  </a:cubicBezTo>
                  <a:cubicBezTo>
                    <a:pt x="978505" y="2154264"/>
                    <a:pt x="988887" y="2141288"/>
                    <a:pt x="1004460" y="2141288"/>
                  </a:cubicBezTo>
                  <a:close/>
                  <a:moveTo>
                    <a:pt x="604750" y="2107544"/>
                  </a:moveTo>
                  <a:cubicBezTo>
                    <a:pt x="620323" y="2107544"/>
                    <a:pt x="633302" y="2120520"/>
                    <a:pt x="633302" y="2136093"/>
                  </a:cubicBezTo>
                  <a:cubicBezTo>
                    <a:pt x="633302" y="2151666"/>
                    <a:pt x="620323" y="2164645"/>
                    <a:pt x="604750" y="2164645"/>
                  </a:cubicBezTo>
                  <a:cubicBezTo>
                    <a:pt x="589177" y="2164645"/>
                    <a:pt x="576201" y="2151666"/>
                    <a:pt x="576201" y="2136093"/>
                  </a:cubicBezTo>
                  <a:cubicBezTo>
                    <a:pt x="576201" y="2120520"/>
                    <a:pt x="589177" y="2107544"/>
                    <a:pt x="604750" y="2107544"/>
                  </a:cubicBezTo>
                  <a:close/>
                  <a:moveTo>
                    <a:pt x="1090109" y="2097163"/>
                  </a:moveTo>
                  <a:cubicBezTo>
                    <a:pt x="1097894" y="2097163"/>
                    <a:pt x="1105682" y="2104948"/>
                    <a:pt x="1105682" y="2112736"/>
                  </a:cubicBezTo>
                  <a:cubicBezTo>
                    <a:pt x="1105682" y="2123118"/>
                    <a:pt x="1097894" y="2128309"/>
                    <a:pt x="1090109" y="2128309"/>
                  </a:cubicBezTo>
                  <a:cubicBezTo>
                    <a:pt x="1082321" y="2128309"/>
                    <a:pt x="1074536" y="2120521"/>
                    <a:pt x="1074536" y="2112736"/>
                  </a:cubicBezTo>
                  <a:cubicBezTo>
                    <a:pt x="1074536" y="2104948"/>
                    <a:pt x="1082321" y="2097163"/>
                    <a:pt x="1090109" y="2097163"/>
                  </a:cubicBezTo>
                  <a:close/>
                  <a:moveTo>
                    <a:pt x="443831" y="2073804"/>
                  </a:moveTo>
                  <a:cubicBezTo>
                    <a:pt x="490550" y="2073804"/>
                    <a:pt x="526887" y="2110141"/>
                    <a:pt x="526887" y="2156860"/>
                  </a:cubicBezTo>
                  <a:cubicBezTo>
                    <a:pt x="526887" y="2203579"/>
                    <a:pt x="490550" y="2239916"/>
                    <a:pt x="443831" y="2239916"/>
                  </a:cubicBezTo>
                  <a:cubicBezTo>
                    <a:pt x="397112" y="2239916"/>
                    <a:pt x="360775" y="2203579"/>
                    <a:pt x="360775" y="2156860"/>
                  </a:cubicBezTo>
                  <a:cubicBezTo>
                    <a:pt x="360775" y="2110141"/>
                    <a:pt x="397112" y="2073804"/>
                    <a:pt x="443831" y="2073804"/>
                  </a:cubicBezTo>
                  <a:close/>
                  <a:moveTo>
                    <a:pt x="114201" y="2071208"/>
                  </a:moveTo>
                  <a:cubicBezTo>
                    <a:pt x="176493" y="2071208"/>
                    <a:pt x="228403" y="2123118"/>
                    <a:pt x="228403" y="2185410"/>
                  </a:cubicBezTo>
                  <a:cubicBezTo>
                    <a:pt x="228403" y="2247702"/>
                    <a:pt x="176493" y="2299612"/>
                    <a:pt x="114201" y="2299612"/>
                  </a:cubicBezTo>
                  <a:cubicBezTo>
                    <a:pt x="49313" y="2299612"/>
                    <a:pt x="0" y="2250296"/>
                    <a:pt x="0" y="2185410"/>
                  </a:cubicBezTo>
                  <a:cubicBezTo>
                    <a:pt x="0" y="2123118"/>
                    <a:pt x="51909" y="2071208"/>
                    <a:pt x="114201" y="2071208"/>
                  </a:cubicBezTo>
                  <a:close/>
                  <a:moveTo>
                    <a:pt x="321841" y="2055635"/>
                  </a:moveTo>
                  <a:cubicBezTo>
                    <a:pt x="332223" y="2055635"/>
                    <a:pt x="340011" y="2063420"/>
                    <a:pt x="340011" y="2073802"/>
                  </a:cubicBezTo>
                  <a:cubicBezTo>
                    <a:pt x="340011" y="2084184"/>
                    <a:pt x="332223" y="2091972"/>
                    <a:pt x="321841" y="2091972"/>
                  </a:cubicBezTo>
                  <a:cubicBezTo>
                    <a:pt x="311459" y="2091972"/>
                    <a:pt x="303674" y="2084184"/>
                    <a:pt x="303674" y="2073802"/>
                  </a:cubicBezTo>
                  <a:cubicBezTo>
                    <a:pt x="303674" y="2063420"/>
                    <a:pt x="311459" y="2055635"/>
                    <a:pt x="321841" y="2055635"/>
                  </a:cubicBezTo>
                  <a:close/>
                  <a:moveTo>
                    <a:pt x="921404" y="2050444"/>
                  </a:moveTo>
                  <a:cubicBezTo>
                    <a:pt x="931786" y="2050444"/>
                    <a:pt x="942168" y="2060826"/>
                    <a:pt x="942168" y="2071208"/>
                  </a:cubicBezTo>
                  <a:cubicBezTo>
                    <a:pt x="942168" y="2081590"/>
                    <a:pt x="934380" y="2091972"/>
                    <a:pt x="921404" y="2091972"/>
                  </a:cubicBezTo>
                  <a:cubicBezTo>
                    <a:pt x="911022" y="2091972"/>
                    <a:pt x="900640" y="2084184"/>
                    <a:pt x="900640" y="2071208"/>
                  </a:cubicBezTo>
                  <a:cubicBezTo>
                    <a:pt x="900640" y="2058229"/>
                    <a:pt x="911022" y="2047847"/>
                    <a:pt x="921404" y="2050444"/>
                  </a:cubicBezTo>
                  <a:close/>
                  <a:moveTo>
                    <a:pt x="1671501" y="2040062"/>
                  </a:moveTo>
                  <a:cubicBezTo>
                    <a:pt x="1681883" y="2040062"/>
                    <a:pt x="1689671" y="2047847"/>
                    <a:pt x="1689671" y="2058229"/>
                  </a:cubicBezTo>
                  <a:cubicBezTo>
                    <a:pt x="1689671" y="2066017"/>
                    <a:pt x="1681883" y="2073802"/>
                    <a:pt x="1671501" y="2076399"/>
                  </a:cubicBezTo>
                  <a:cubicBezTo>
                    <a:pt x="1661119" y="2076399"/>
                    <a:pt x="1653334" y="2068611"/>
                    <a:pt x="1653334" y="2058229"/>
                  </a:cubicBezTo>
                  <a:cubicBezTo>
                    <a:pt x="1653334" y="2047847"/>
                    <a:pt x="1661119" y="2040062"/>
                    <a:pt x="1671501" y="2040062"/>
                  </a:cubicBezTo>
                  <a:close/>
                  <a:moveTo>
                    <a:pt x="1775321" y="2029681"/>
                  </a:moveTo>
                  <a:cubicBezTo>
                    <a:pt x="1777918" y="2034871"/>
                    <a:pt x="1780512" y="2040062"/>
                    <a:pt x="1780512" y="2047847"/>
                  </a:cubicBezTo>
                  <a:lnTo>
                    <a:pt x="1788299" y="2032275"/>
                  </a:lnTo>
                  <a:cubicBezTo>
                    <a:pt x="1785703" y="2032275"/>
                    <a:pt x="1780512" y="2032275"/>
                    <a:pt x="1775321" y="2029681"/>
                  </a:cubicBezTo>
                  <a:close/>
                  <a:moveTo>
                    <a:pt x="2247702" y="2003726"/>
                  </a:moveTo>
                  <a:cubicBezTo>
                    <a:pt x="2245108" y="2027083"/>
                    <a:pt x="2226938" y="2045253"/>
                    <a:pt x="2203579" y="2045253"/>
                  </a:cubicBezTo>
                  <a:cubicBezTo>
                    <a:pt x="2180218" y="2045253"/>
                    <a:pt x="2162052" y="2029681"/>
                    <a:pt x="2159455" y="2006320"/>
                  </a:cubicBezTo>
                  <a:cubicBezTo>
                    <a:pt x="2151669" y="2032275"/>
                    <a:pt x="2128308" y="2050444"/>
                    <a:pt x="2099759" y="2050444"/>
                  </a:cubicBezTo>
                  <a:lnTo>
                    <a:pt x="2089377" y="2050444"/>
                  </a:lnTo>
                  <a:cubicBezTo>
                    <a:pt x="2084186" y="2094566"/>
                    <a:pt x="2047850" y="2128309"/>
                    <a:pt x="2001131" y="2128309"/>
                  </a:cubicBezTo>
                  <a:cubicBezTo>
                    <a:pt x="1993343" y="2128309"/>
                    <a:pt x="1988151" y="2128309"/>
                    <a:pt x="1980366" y="2125712"/>
                  </a:cubicBezTo>
                  <a:cubicBezTo>
                    <a:pt x="1969985" y="2138691"/>
                    <a:pt x="1951815" y="2149073"/>
                    <a:pt x="1931050" y="2149073"/>
                  </a:cubicBezTo>
                  <a:lnTo>
                    <a:pt x="1920669" y="2159455"/>
                  </a:lnTo>
                  <a:cubicBezTo>
                    <a:pt x="1923265" y="2156858"/>
                    <a:pt x="1925860" y="2156858"/>
                    <a:pt x="1928456" y="2156858"/>
                  </a:cubicBezTo>
                  <a:cubicBezTo>
                    <a:pt x="1946624" y="2156858"/>
                    <a:pt x="1962196" y="2172432"/>
                    <a:pt x="1962196" y="2190601"/>
                  </a:cubicBezTo>
                  <a:cubicBezTo>
                    <a:pt x="1962196" y="2208768"/>
                    <a:pt x="1946624" y="2224341"/>
                    <a:pt x="1928456" y="2224341"/>
                  </a:cubicBezTo>
                  <a:cubicBezTo>
                    <a:pt x="1910287" y="2224341"/>
                    <a:pt x="1894714" y="2208768"/>
                    <a:pt x="1894714" y="2190601"/>
                  </a:cubicBezTo>
                  <a:cubicBezTo>
                    <a:pt x="1894714" y="2182813"/>
                    <a:pt x="1897310" y="2175028"/>
                    <a:pt x="1902501" y="2169837"/>
                  </a:cubicBezTo>
                  <a:cubicBezTo>
                    <a:pt x="1889523" y="2177622"/>
                    <a:pt x="1876547" y="2180219"/>
                    <a:pt x="1860974" y="2180219"/>
                  </a:cubicBezTo>
                  <a:lnTo>
                    <a:pt x="1853185" y="2180219"/>
                  </a:lnTo>
                  <a:cubicBezTo>
                    <a:pt x="1853185" y="2203577"/>
                    <a:pt x="1840209" y="2221747"/>
                    <a:pt x="1819445" y="2232129"/>
                  </a:cubicBezTo>
                  <a:cubicBezTo>
                    <a:pt x="1827231" y="2239914"/>
                    <a:pt x="1832422" y="2250296"/>
                    <a:pt x="1835019" y="2263275"/>
                  </a:cubicBezTo>
                  <a:cubicBezTo>
                    <a:pt x="1840209" y="2265869"/>
                    <a:pt x="1845400" y="2271060"/>
                    <a:pt x="1847994" y="2276251"/>
                  </a:cubicBezTo>
                  <a:cubicBezTo>
                    <a:pt x="1860974" y="2260679"/>
                    <a:pt x="1876547" y="2250296"/>
                    <a:pt x="1897310" y="2245105"/>
                  </a:cubicBezTo>
                  <a:cubicBezTo>
                    <a:pt x="1905095" y="2239914"/>
                    <a:pt x="1912884" y="2237320"/>
                    <a:pt x="1920669" y="2237320"/>
                  </a:cubicBezTo>
                  <a:cubicBezTo>
                    <a:pt x="1931050" y="2237320"/>
                    <a:pt x="1938839" y="2242511"/>
                    <a:pt x="1946624" y="2247702"/>
                  </a:cubicBezTo>
                  <a:cubicBezTo>
                    <a:pt x="1967388" y="2252893"/>
                    <a:pt x="1985557" y="2268466"/>
                    <a:pt x="1998534" y="2286633"/>
                  </a:cubicBezTo>
                  <a:lnTo>
                    <a:pt x="2003725" y="2281443"/>
                  </a:lnTo>
                  <a:cubicBezTo>
                    <a:pt x="1993343" y="2271060"/>
                    <a:pt x="1988151" y="2258084"/>
                    <a:pt x="1988151" y="2242511"/>
                  </a:cubicBezTo>
                  <a:cubicBezTo>
                    <a:pt x="1988151" y="2211365"/>
                    <a:pt x="2011512" y="2188004"/>
                    <a:pt x="2040061" y="2185410"/>
                  </a:cubicBezTo>
                  <a:cubicBezTo>
                    <a:pt x="2047850" y="2175028"/>
                    <a:pt x="2058231" y="2167240"/>
                    <a:pt x="2071207" y="2162049"/>
                  </a:cubicBezTo>
                  <a:cubicBezTo>
                    <a:pt x="2060826" y="2156858"/>
                    <a:pt x="2053041" y="2149073"/>
                    <a:pt x="2053041" y="2136094"/>
                  </a:cubicBezTo>
                  <a:cubicBezTo>
                    <a:pt x="2053041" y="2123118"/>
                    <a:pt x="2066016" y="2110139"/>
                    <a:pt x="2081590" y="2110139"/>
                  </a:cubicBezTo>
                  <a:cubicBezTo>
                    <a:pt x="2097162" y="2110139"/>
                    <a:pt x="2107545" y="2123118"/>
                    <a:pt x="2104951" y="2136094"/>
                  </a:cubicBezTo>
                  <a:cubicBezTo>
                    <a:pt x="2104951" y="2146477"/>
                    <a:pt x="2099759" y="2154264"/>
                    <a:pt x="2091971" y="2159455"/>
                  </a:cubicBezTo>
                  <a:lnTo>
                    <a:pt x="2094568" y="2159455"/>
                  </a:lnTo>
                  <a:cubicBezTo>
                    <a:pt x="2102353" y="2146477"/>
                    <a:pt x="2112736" y="2138691"/>
                    <a:pt x="2128308" y="2133500"/>
                  </a:cubicBezTo>
                  <a:cubicBezTo>
                    <a:pt x="2120523" y="2125712"/>
                    <a:pt x="2112736" y="2117927"/>
                    <a:pt x="2112736" y="2104948"/>
                  </a:cubicBezTo>
                  <a:cubicBezTo>
                    <a:pt x="2112736" y="2086781"/>
                    <a:pt x="2128308" y="2071208"/>
                    <a:pt x="2146478" y="2071208"/>
                  </a:cubicBezTo>
                  <a:cubicBezTo>
                    <a:pt x="2164646" y="2071208"/>
                    <a:pt x="2180218" y="2086781"/>
                    <a:pt x="2180218" y="2104948"/>
                  </a:cubicBezTo>
                  <a:lnTo>
                    <a:pt x="2180218" y="2107545"/>
                  </a:lnTo>
                  <a:lnTo>
                    <a:pt x="2185409" y="2107545"/>
                  </a:lnTo>
                  <a:cubicBezTo>
                    <a:pt x="2195792" y="2107545"/>
                    <a:pt x="2203579" y="2110139"/>
                    <a:pt x="2211364" y="2115331"/>
                  </a:cubicBezTo>
                  <a:cubicBezTo>
                    <a:pt x="2221747" y="2115331"/>
                    <a:pt x="2229534" y="2120522"/>
                    <a:pt x="2234725" y="2128309"/>
                  </a:cubicBezTo>
                  <a:cubicBezTo>
                    <a:pt x="2237319" y="2120522"/>
                    <a:pt x="2242511" y="2115331"/>
                    <a:pt x="2247702" y="2110139"/>
                  </a:cubicBezTo>
                  <a:cubicBezTo>
                    <a:pt x="2237319" y="2102354"/>
                    <a:pt x="2232128" y="2089376"/>
                    <a:pt x="2232128" y="2073802"/>
                  </a:cubicBezTo>
                  <a:cubicBezTo>
                    <a:pt x="2232128" y="2060826"/>
                    <a:pt x="2237319" y="2050444"/>
                    <a:pt x="2245108" y="2040062"/>
                  </a:cubicBezTo>
                  <a:lnTo>
                    <a:pt x="2245108" y="2029681"/>
                  </a:lnTo>
                  <a:cubicBezTo>
                    <a:pt x="2245108" y="2021892"/>
                    <a:pt x="2247702" y="2011510"/>
                    <a:pt x="2250298" y="2003726"/>
                  </a:cubicBezTo>
                  <a:close/>
                  <a:moveTo>
                    <a:pt x="1466455" y="1975176"/>
                  </a:moveTo>
                  <a:cubicBezTo>
                    <a:pt x="1484625" y="1975176"/>
                    <a:pt x="1500198" y="1990749"/>
                    <a:pt x="1500198" y="2008916"/>
                  </a:cubicBezTo>
                  <a:cubicBezTo>
                    <a:pt x="1500198" y="2027086"/>
                    <a:pt x="1484625" y="2042659"/>
                    <a:pt x="1466455" y="2042659"/>
                  </a:cubicBezTo>
                  <a:cubicBezTo>
                    <a:pt x="1448288" y="2042659"/>
                    <a:pt x="1432715" y="2027086"/>
                    <a:pt x="1432715" y="2008916"/>
                  </a:cubicBezTo>
                  <a:cubicBezTo>
                    <a:pt x="1432715" y="1990749"/>
                    <a:pt x="1448288" y="1975176"/>
                    <a:pt x="1466455" y="1975176"/>
                  </a:cubicBezTo>
                  <a:close/>
                  <a:moveTo>
                    <a:pt x="2172433" y="1951815"/>
                  </a:moveTo>
                  <a:cubicBezTo>
                    <a:pt x="2172433" y="1962197"/>
                    <a:pt x="2172433" y="1967388"/>
                    <a:pt x="2169837" y="1975173"/>
                  </a:cubicBezTo>
                  <a:cubicBezTo>
                    <a:pt x="2172433" y="1969982"/>
                    <a:pt x="2177624" y="1967388"/>
                    <a:pt x="2180218" y="1964791"/>
                  </a:cubicBezTo>
                  <a:cubicBezTo>
                    <a:pt x="2177624" y="1959600"/>
                    <a:pt x="2175027" y="1957006"/>
                    <a:pt x="2172433" y="1951815"/>
                  </a:cubicBezTo>
                  <a:close/>
                  <a:moveTo>
                    <a:pt x="2387859" y="1915478"/>
                  </a:moveTo>
                  <a:cubicBezTo>
                    <a:pt x="2377476" y="1928455"/>
                    <a:pt x="2367094" y="1936242"/>
                    <a:pt x="2351521" y="1938836"/>
                  </a:cubicBezTo>
                  <a:lnTo>
                    <a:pt x="2351521" y="1944027"/>
                  </a:lnTo>
                  <a:cubicBezTo>
                    <a:pt x="2364500" y="1944027"/>
                    <a:pt x="2374883" y="1949219"/>
                    <a:pt x="2385264" y="1954410"/>
                  </a:cubicBezTo>
                  <a:cubicBezTo>
                    <a:pt x="2385264" y="1951815"/>
                    <a:pt x="2387859" y="1951815"/>
                    <a:pt x="2390455" y="1951815"/>
                  </a:cubicBezTo>
                  <a:lnTo>
                    <a:pt x="2390455" y="1941433"/>
                  </a:lnTo>
                  <a:cubicBezTo>
                    <a:pt x="2390455" y="1933645"/>
                    <a:pt x="2390455" y="1925860"/>
                    <a:pt x="2393049" y="1918072"/>
                  </a:cubicBezTo>
                  <a:cubicBezTo>
                    <a:pt x="2390455" y="1915478"/>
                    <a:pt x="2390455" y="1915478"/>
                    <a:pt x="2387859" y="1915478"/>
                  </a:cubicBezTo>
                  <a:close/>
                  <a:moveTo>
                    <a:pt x="942168" y="1915477"/>
                  </a:moveTo>
                  <a:cubicBezTo>
                    <a:pt x="955144" y="1915477"/>
                    <a:pt x="968123" y="1925859"/>
                    <a:pt x="968123" y="1941432"/>
                  </a:cubicBezTo>
                  <a:cubicBezTo>
                    <a:pt x="968123" y="1954408"/>
                    <a:pt x="957741" y="1967387"/>
                    <a:pt x="942168" y="1967387"/>
                  </a:cubicBezTo>
                  <a:cubicBezTo>
                    <a:pt x="929189" y="1967387"/>
                    <a:pt x="916213" y="1957005"/>
                    <a:pt x="916213" y="1941432"/>
                  </a:cubicBezTo>
                  <a:cubicBezTo>
                    <a:pt x="916213" y="1928453"/>
                    <a:pt x="926595" y="1915477"/>
                    <a:pt x="942168" y="1915477"/>
                  </a:cubicBezTo>
                  <a:close/>
                  <a:moveTo>
                    <a:pt x="617729" y="1915477"/>
                  </a:moveTo>
                  <a:cubicBezTo>
                    <a:pt x="641087" y="1915477"/>
                    <a:pt x="659257" y="1933644"/>
                    <a:pt x="659257" y="1957005"/>
                  </a:cubicBezTo>
                  <a:cubicBezTo>
                    <a:pt x="659257" y="1980363"/>
                    <a:pt x="641087" y="1998533"/>
                    <a:pt x="617729" y="1998533"/>
                  </a:cubicBezTo>
                  <a:cubicBezTo>
                    <a:pt x="594368" y="1998533"/>
                    <a:pt x="576201" y="1980363"/>
                    <a:pt x="576201" y="1957005"/>
                  </a:cubicBezTo>
                  <a:cubicBezTo>
                    <a:pt x="576201" y="1933644"/>
                    <a:pt x="594368" y="1915477"/>
                    <a:pt x="617729" y="1915477"/>
                  </a:cubicBezTo>
                  <a:close/>
                  <a:moveTo>
                    <a:pt x="1539130" y="1912884"/>
                  </a:moveTo>
                  <a:cubicBezTo>
                    <a:pt x="1559894" y="1912884"/>
                    <a:pt x="1578064" y="1931051"/>
                    <a:pt x="1578064" y="1951815"/>
                  </a:cubicBezTo>
                  <a:cubicBezTo>
                    <a:pt x="1578064" y="1972579"/>
                    <a:pt x="1559894" y="1990749"/>
                    <a:pt x="1539130" y="1990749"/>
                  </a:cubicBezTo>
                  <a:cubicBezTo>
                    <a:pt x="1518366" y="1990749"/>
                    <a:pt x="1500199" y="1972579"/>
                    <a:pt x="1500199" y="1951815"/>
                  </a:cubicBezTo>
                  <a:cubicBezTo>
                    <a:pt x="1500199" y="1931051"/>
                    <a:pt x="1518366" y="1912884"/>
                    <a:pt x="1539130" y="1912884"/>
                  </a:cubicBezTo>
                  <a:close/>
                  <a:moveTo>
                    <a:pt x="1889523" y="1873950"/>
                  </a:moveTo>
                  <a:cubicBezTo>
                    <a:pt x="1886929" y="1873950"/>
                    <a:pt x="1884332" y="1876544"/>
                    <a:pt x="1881738" y="1876544"/>
                  </a:cubicBezTo>
                  <a:cubicBezTo>
                    <a:pt x="1873949" y="1897309"/>
                    <a:pt x="1855783" y="1910287"/>
                    <a:pt x="1832422" y="1910287"/>
                  </a:cubicBezTo>
                  <a:lnTo>
                    <a:pt x="1827231" y="1910287"/>
                  </a:lnTo>
                  <a:cubicBezTo>
                    <a:pt x="1842804" y="1920670"/>
                    <a:pt x="1855783" y="1938836"/>
                    <a:pt x="1858377" y="1959600"/>
                  </a:cubicBezTo>
                  <a:cubicBezTo>
                    <a:pt x="1871355" y="1933645"/>
                    <a:pt x="1889523" y="1915478"/>
                    <a:pt x="1915478" y="1902499"/>
                  </a:cubicBezTo>
                  <a:cubicBezTo>
                    <a:pt x="1905095" y="1894714"/>
                    <a:pt x="1894714" y="1886926"/>
                    <a:pt x="1889523" y="1873950"/>
                  </a:cubicBezTo>
                  <a:close/>
                  <a:moveTo>
                    <a:pt x="1383402" y="1816849"/>
                  </a:moveTo>
                  <a:cubicBezTo>
                    <a:pt x="1404166" y="1816849"/>
                    <a:pt x="1424930" y="1824634"/>
                    <a:pt x="1437906" y="1840207"/>
                  </a:cubicBezTo>
                  <a:cubicBezTo>
                    <a:pt x="1466458" y="1847995"/>
                    <a:pt x="1487222" y="1873950"/>
                    <a:pt x="1487222" y="1905096"/>
                  </a:cubicBezTo>
                  <a:cubicBezTo>
                    <a:pt x="1487222" y="1944027"/>
                    <a:pt x="1456076" y="1972579"/>
                    <a:pt x="1419739" y="1972579"/>
                  </a:cubicBezTo>
                  <a:cubicBezTo>
                    <a:pt x="1411951" y="1972579"/>
                    <a:pt x="1404166" y="1969982"/>
                    <a:pt x="1396378" y="1967388"/>
                  </a:cubicBezTo>
                  <a:cubicBezTo>
                    <a:pt x="1391187" y="1967388"/>
                    <a:pt x="1388593" y="1967388"/>
                    <a:pt x="1385996" y="1967388"/>
                  </a:cubicBezTo>
                  <a:cubicBezTo>
                    <a:pt x="1388593" y="1969982"/>
                    <a:pt x="1388593" y="1975173"/>
                    <a:pt x="1388593" y="1980364"/>
                  </a:cubicBezTo>
                  <a:cubicBezTo>
                    <a:pt x="1388593" y="2003725"/>
                    <a:pt x="1370423" y="2021892"/>
                    <a:pt x="1347065" y="2021892"/>
                  </a:cubicBezTo>
                  <a:cubicBezTo>
                    <a:pt x="1323705" y="2021892"/>
                    <a:pt x="1305538" y="2003725"/>
                    <a:pt x="1305538" y="1980364"/>
                  </a:cubicBezTo>
                  <a:cubicBezTo>
                    <a:pt x="1305538" y="1964791"/>
                    <a:pt x="1315920" y="1951815"/>
                    <a:pt x="1328896" y="1944027"/>
                  </a:cubicBezTo>
                  <a:cubicBezTo>
                    <a:pt x="1315920" y="1931051"/>
                    <a:pt x="1308132" y="1912881"/>
                    <a:pt x="1308132" y="1892117"/>
                  </a:cubicBezTo>
                  <a:cubicBezTo>
                    <a:pt x="1308132" y="1850589"/>
                    <a:pt x="1341874" y="1816849"/>
                    <a:pt x="1383402" y="1816849"/>
                  </a:cubicBezTo>
                  <a:close/>
                  <a:moveTo>
                    <a:pt x="1121255" y="1811658"/>
                  </a:moveTo>
                  <a:cubicBezTo>
                    <a:pt x="1162783" y="1811658"/>
                    <a:pt x="1196526" y="1845398"/>
                    <a:pt x="1196526" y="1886926"/>
                  </a:cubicBezTo>
                  <a:cubicBezTo>
                    <a:pt x="1196526" y="1928454"/>
                    <a:pt x="1162783" y="1962196"/>
                    <a:pt x="1121255" y="1962196"/>
                  </a:cubicBezTo>
                  <a:cubicBezTo>
                    <a:pt x="1118661" y="1962196"/>
                    <a:pt x="1113470" y="1962196"/>
                    <a:pt x="1110873" y="1962196"/>
                  </a:cubicBezTo>
                  <a:cubicBezTo>
                    <a:pt x="1110873" y="1964790"/>
                    <a:pt x="1113470" y="1969981"/>
                    <a:pt x="1113470" y="1975172"/>
                  </a:cubicBezTo>
                  <a:cubicBezTo>
                    <a:pt x="1113470" y="1990745"/>
                    <a:pt x="1100491" y="2003724"/>
                    <a:pt x="1084918" y="2003724"/>
                  </a:cubicBezTo>
                  <a:cubicBezTo>
                    <a:pt x="1069345" y="2003724"/>
                    <a:pt x="1056369" y="1990745"/>
                    <a:pt x="1056369" y="1975172"/>
                  </a:cubicBezTo>
                  <a:cubicBezTo>
                    <a:pt x="1056369" y="1962196"/>
                    <a:pt x="1064154" y="1949217"/>
                    <a:pt x="1077133" y="1946623"/>
                  </a:cubicBezTo>
                  <a:cubicBezTo>
                    <a:pt x="1058963" y="1933645"/>
                    <a:pt x="1045987" y="1912881"/>
                    <a:pt x="1045987" y="1886926"/>
                  </a:cubicBezTo>
                  <a:cubicBezTo>
                    <a:pt x="1045987" y="1845398"/>
                    <a:pt x="1079727" y="1811658"/>
                    <a:pt x="1121255" y="1811658"/>
                  </a:cubicBezTo>
                  <a:close/>
                  <a:moveTo>
                    <a:pt x="238786" y="1806467"/>
                  </a:moveTo>
                  <a:cubicBezTo>
                    <a:pt x="256953" y="1806467"/>
                    <a:pt x="269932" y="1822040"/>
                    <a:pt x="269932" y="1837613"/>
                  </a:cubicBezTo>
                  <a:cubicBezTo>
                    <a:pt x="269932" y="1855780"/>
                    <a:pt x="254359" y="1868759"/>
                    <a:pt x="238786" y="1868759"/>
                  </a:cubicBezTo>
                  <a:cubicBezTo>
                    <a:pt x="223213" y="1868759"/>
                    <a:pt x="210234" y="1855780"/>
                    <a:pt x="207640" y="1837613"/>
                  </a:cubicBezTo>
                  <a:cubicBezTo>
                    <a:pt x="207640" y="1819443"/>
                    <a:pt x="223213" y="1806467"/>
                    <a:pt x="238786" y="1806467"/>
                  </a:cubicBezTo>
                  <a:close/>
                  <a:moveTo>
                    <a:pt x="2053041" y="1790894"/>
                  </a:moveTo>
                  <a:cubicBezTo>
                    <a:pt x="2060826" y="1790894"/>
                    <a:pt x="2068614" y="1796085"/>
                    <a:pt x="2068614" y="1803870"/>
                  </a:cubicBezTo>
                  <a:cubicBezTo>
                    <a:pt x="2068614" y="1811658"/>
                    <a:pt x="2063423" y="1816849"/>
                    <a:pt x="2055635" y="1816849"/>
                  </a:cubicBezTo>
                  <a:cubicBezTo>
                    <a:pt x="2047850" y="1816849"/>
                    <a:pt x="2042659" y="1811658"/>
                    <a:pt x="2042659" y="1803870"/>
                  </a:cubicBezTo>
                  <a:cubicBezTo>
                    <a:pt x="2042659" y="1796085"/>
                    <a:pt x="2047850" y="1790894"/>
                    <a:pt x="2053041" y="1790894"/>
                  </a:cubicBezTo>
                  <a:close/>
                  <a:moveTo>
                    <a:pt x="1578063" y="1720817"/>
                  </a:moveTo>
                  <a:cubicBezTo>
                    <a:pt x="1585851" y="1720817"/>
                    <a:pt x="1593636" y="1728602"/>
                    <a:pt x="1596233" y="1738984"/>
                  </a:cubicBezTo>
                  <a:cubicBezTo>
                    <a:pt x="1596233" y="1749366"/>
                    <a:pt x="1588445" y="1757154"/>
                    <a:pt x="1578063" y="1757154"/>
                  </a:cubicBezTo>
                  <a:cubicBezTo>
                    <a:pt x="1567681" y="1757154"/>
                    <a:pt x="1559896" y="1749366"/>
                    <a:pt x="1559896" y="1738984"/>
                  </a:cubicBezTo>
                  <a:cubicBezTo>
                    <a:pt x="1559896" y="1728602"/>
                    <a:pt x="1567681" y="1720817"/>
                    <a:pt x="1578063" y="1720817"/>
                  </a:cubicBezTo>
                  <a:close/>
                  <a:moveTo>
                    <a:pt x="1160186" y="1645546"/>
                  </a:moveTo>
                  <a:cubicBezTo>
                    <a:pt x="1175955" y="1645546"/>
                    <a:pt x="1188738" y="1658329"/>
                    <a:pt x="1188738" y="1674095"/>
                  </a:cubicBezTo>
                  <a:cubicBezTo>
                    <a:pt x="1188738" y="1689864"/>
                    <a:pt x="1175955" y="1702647"/>
                    <a:pt x="1160186" y="1702647"/>
                  </a:cubicBezTo>
                  <a:cubicBezTo>
                    <a:pt x="1144419" y="1702647"/>
                    <a:pt x="1131637" y="1689864"/>
                    <a:pt x="1131637" y="1674095"/>
                  </a:cubicBezTo>
                  <a:cubicBezTo>
                    <a:pt x="1131637" y="1658329"/>
                    <a:pt x="1144419" y="1645546"/>
                    <a:pt x="1160186" y="1645546"/>
                  </a:cubicBezTo>
                  <a:close/>
                  <a:moveTo>
                    <a:pt x="892850" y="1611806"/>
                  </a:moveTo>
                  <a:cubicBezTo>
                    <a:pt x="931784" y="1611806"/>
                    <a:pt x="965524" y="1642952"/>
                    <a:pt x="965524" y="1684480"/>
                  </a:cubicBezTo>
                  <a:cubicBezTo>
                    <a:pt x="965524" y="1692265"/>
                    <a:pt x="965524" y="1697456"/>
                    <a:pt x="962930" y="1702647"/>
                  </a:cubicBezTo>
                  <a:cubicBezTo>
                    <a:pt x="1007052" y="1710435"/>
                    <a:pt x="1040795" y="1746772"/>
                    <a:pt x="1040795" y="1793491"/>
                  </a:cubicBezTo>
                  <a:cubicBezTo>
                    <a:pt x="1040795" y="1845401"/>
                    <a:pt x="999267" y="1886929"/>
                    <a:pt x="947357" y="1886929"/>
                  </a:cubicBezTo>
                  <a:cubicBezTo>
                    <a:pt x="911020" y="1886929"/>
                    <a:pt x="879874" y="1866165"/>
                    <a:pt x="864301" y="1835019"/>
                  </a:cubicBezTo>
                  <a:cubicBezTo>
                    <a:pt x="859110" y="1837613"/>
                    <a:pt x="851322" y="1840210"/>
                    <a:pt x="846132" y="1840210"/>
                  </a:cubicBezTo>
                  <a:cubicBezTo>
                    <a:pt x="822773" y="1840210"/>
                    <a:pt x="804604" y="1822040"/>
                    <a:pt x="809795" y="1798682"/>
                  </a:cubicBezTo>
                  <a:cubicBezTo>
                    <a:pt x="809795" y="1775321"/>
                    <a:pt x="827964" y="1757154"/>
                    <a:pt x="851322" y="1757154"/>
                  </a:cubicBezTo>
                  <a:cubicBezTo>
                    <a:pt x="856513" y="1757154"/>
                    <a:pt x="859110" y="1757154"/>
                    <a:pt x="864301" y="1759748"/>
                  </a:cubicBezTo>
                  <a:cubicBezTo>
                    <a:pt x="864301" y="1757154"/>
                    <a:pt x="866895" y="1754557"/>
                    <a:pt x="866895" y="1751963"/>
                  </a:cubicBezTo>
                  <a:cubicBezTo>
                    <a:pt x="838346" y="1741581"/>
                    <a:pt x="820177" y="1715626"/>
                    <a:pt x="820177" y="1684480"/>
                  </a:cubicBezTo>
                  <a:cubicBezTo>
                    <a:pt x="820177" y="1645546"/>
                    <a:pt x="851322" y="1611806"/>
                    <a:pt x="892850" y="1611806"/>
                  </a:cubicBezTo>
                  <a:close/>
                  <a:moveTo>
                    <a:pt x="1988152" y="1601424"/>
                  </a:moveTo>
                  <a:cubicBezTo>
                    <a:pt x="2008916" y="1601424"/>
                    <a:pt x="2024489" y="1616997"/>
                    <a:pt x="2024489" y="1637761"/>
                  </a:cubicBezTo>
                  <a:cubicBezTo>
                    <a:pt x="2024489" y="1658525"/>
                    <a:pt x="2008916" y="1674098"/>
                    <a:pt x="1988152" y="1674098"/>
                  </a:cubicBezTo>
                  <a:cubicBezTo>
                    <a:pt x="1967388" y="1674098"/>
                    <a:pt x="1951815" y="1658525"/>
                    <a:pt x="1951815" y="1637761"/>
                  </a:cubicBezTo>
                  <a:cubicBezTo>
                    <a:pt x="1951815" y="1619591"/>
                    <a:pt x="1969982" y="1601424"/>
                    <a:pt x="1988152" y="1601424"/>
                  </a:cubicBezTo>
                  <a:close/>
                  <a:moveTo>
                    <a:pt x="2642217" y="1541726"/>
                  </a:moveTo>
                  <a:cubicBezTo>
                    <a:pt x="2642217" y="1544320"/>
                    <a:pt x="2639623" y="1546917"/>
                    <a:pt x="2637026" y="1546917"/>
                  </a:cubicBezTo>
                  <a:cubicBezTo>
                    <a:pt x="2639623" y="1549511"/>
                    <a:pt x="2639623" y="1549511"/>
                    <a:pt x="2642217" y="1549511"/>
                  </a:cubicBezTo>
                  <a:close/>
                  <a:moveTo>
                    <a:pt x="1526153" y="1518368"/>
                  </a:moveTo>
                  <a:cubicBezTo>
                    <a:pt x="1559893" y="1518368"/>
                    <a:pt x="1588445" y="1544323"/>
                    <a:pt x="1588445" y="1580660"/>
                  </a:cubicBezTo>
                  <a:cubicBezTo>
                    <a:pt x="1588445" y="1614400"/>
                    <a:pt x="1562490" y="1642952"/>
                    <a:pt x="1526153" y="1642952"/>
                  </a:cubicBezTo>
                  <a:cubicBezTo>
                    <a:pt x="1492410" y="1642952"/>
                    <a:pt x="1463861" y="1616997"/>
                    <a:pt x="1463861" y="1580660"/>
                  </a:cubicBezTo>
                  <a:cubicBezTo>
                    <a:pt x="1463861" y="1546917"/>
                    <a:pt x="1492410" y="1518368"/>
                    <a:pt x="1526153" y="1518368"/>
                  </a:cubicBezTo>
                  <a:close/>
                  <a:moveTo>
                    <a:pt x="1370423" y="1497604"/>
                  </a:moveTo>
                  <a:cubicBezTo>
                    <a:pt x="1393781" y="1497604"/>
                    <a:pt x="1411951" y="1515771"/>
                    <a:pt x="1411951" y="1539132"/>
                  </a:cubicBezTo>
                  <a:cubicBezTo>
                    <a:pt x="1411951" y="1562490"/>
                    <a:pt x="1393781" y="1580660"/>
                    <a:pt x="1370423" y="1580660"/>
                  </a:cubicBezTo>
                  <a:cubicBezTo>
                    <a:pt x="1357444" y="1580660"/>
                    <a:pt x="1344468" y="1572872"/>
                    <a:pt x="1336680" y="1562490"/>
                  </a:cubicBezTo>
                  <a:cubicBezTo>
                    <a:pt x="1331489" y="1565087"/>
                    <a:pt x="1326298" y="1567681"/>
                    <a:pt x="1321107" y="1567681"/>
                  </a:cubicBezTo>
                  <a:cubicBezTo>
                    <a:pt x="1308131" y="1567681"/>
                    <a:pt x="1297749" y="1557299"/>
                    <a:pt x="1297749" y="1544323"/>
                  </a:cubicBezTo>
                  <a:cubicBezTo>
                    <a:pt x="1297749" y="1531344"/>
                    <a:pt x="1308131" y="1520962"/>
                    <a:pt x="1321107" y="1520962"/>
                  </a:cubicBezTo>
                  <a:cubicBezTo>
                    <a:pt x="1323704" y="1520962"/>
                    <a:pt x="1326298" y="1520962"/>
                    <a:pt x="1328895" y="1526153"/>
                  </a:cubicBezTo>
                  <a:cubicBezTo>
                    <a:pt x="1336680" y="1510580"/>
                    <a:pt x="1352253" y="1497604"/>
                    <a:pt x="1370423" y="1497604"/>
                  </a:cubicBezTo>
                  <a:close/>
                  <a:moveTo>
                    <a:pt x="1941433" y="1497603"/>
                  </a:moveTo>
                  <a:cubicBezTo>
                    <a:pt x="1941433" y="1500197"/>
                    <a:pt x="1941433" y="1502794"/>
                    <a:pt x="1941433" y="1505388"/>
                  </a:cubicBezTo>
                  <a:cubicBezTo>
                    <a:pt x="1941433" y="1502794"/>
                    <a:pt x="1944030" y="1497603"/>
                    <a:pt x="1944030" y="1497603"/>
                  </a:cubicBezTo>
                  <a:cubicBezTo>
                    <a:pt x="1941433" y="1497603"/>
                    <a:pt x="1941433" y="1497603"/>
                    <a:pt x="1941433" y="1497603"/>
                  </a:cubicBezTo>
                  <a:close/>
                  <a:moveTo>
                    <a:pt x="1227670" y="1489816"/>
                  </a:moveTo>
                  <a:cubicBezTo>
                    <a:pt x="1240572" y="1489816"/>
                    <a:pt x="1251031" y="1500274"/>
                    <a:pt x="1251031" y="1513174"/>
                  </a:cubicBezTo>
                  <a:cubicBezTo>
                    <a:pt x="1251031" y="1526077"/>
                    <a:pt x="1240572" y="1536535"/>
                    <a:pt x="1227670" y="1536535"/>
                  </a:cubicBezTo>
                  <a:cubicBezTo>
                    <a:pt x="1214770" y="1536535"/>
                    <a:pt x="1204312" y="1526077"/>
                    <a:pt x="1204312" y="1513174"/>
                  </a:cubicBezTo>
                  <a:cubicBezTo>
                    <a:pt x="1204312" y="1500274"/>
                    <a:pt x="1214770" y="1489816"/>
                    <a:pt x="1227670" y="1489816"/>
                  </a:cubicBezTo>
                  <a:close/>
                  <a:moveTo>
                    <a:pt x="1629973" y="1432715"/>
                  </a:moveTo>
                  <a:cubicBezTo>
                    <a:pt x="1642952" y="1432715"/>
                    <a:pt x="1653334" y="1443097"/>
                    <a:pt x="1653334" y="1456073"/>
                  </a:cubicBezTo>
                  <a:cubicBezTo>
                    <a:pt x="1653334" y="1469052"/>
                    <a:pt x="1642952" y="1479434"/>
                    <a:pt x="1629973" y="1479434"/>
                  </a:cubicBezTo>
                  <a:cubicBezTo>
                    <a:pt x="1619591" y="1479434"/>
                    <a:pt x="1609209" y="1469052"/>
                    <a:pt x="1606615" y="1456073"/>
                  </a:cubicBezTo>
                  <a:cubicBezTo>
                    <a:pt x="1606615" y="1443097"/>
                    <a:pt x="1616997" y="1432715"/>
                    <a:pt x="1629973" y="1432715"/>
                  </a:cubicBezTo>
                  <a:close/>
                  <a:moveTo>
                    <a:pt x="1832422" y="1383401"/>
                  </a:moveTo>
                  <a:cubicBezTo>
                    <a:pt x="1845401" y="1383401"/>
                    <a:pt x="1855783" y="1393783"/>
                    <a:pt x="1855783" y="1406759"/>
                  </a:cubicBezTo>
                  <a:cubicBezTo>
                    <a:pt x="1855783" y="1419738"/>
                    <a:pt x="1845401" y="1430120"/>
                    <a:pt x="1832422" y="1430120"/>
                  </a:cubicBezTo>
                  <a:cubicBezTo>
                    <a:pt x="1819446" y="1430120"/>
                    <a:pt x="1809064" y="1419738"/>
                    <a:pt x="1809064" y="1406759"/>
                  </a:cubicBezTo>
                  <a:cubicBezTo>
                    <a:pt x="1809064" y="1396377"/>
                    <a:pt x="1816849" y="1385995"/>
                    <a:pt x="1832422" y="1383401"/>
                  </a:cubicBezTo>
                  <a:close/>
                  <a:moveTo>
                    <a:pt x="2665578" y="1367827"/>
                  </a:moveTo>
                  <a:cubicBezTo>
                    <a:pt x="2662981" y="1370424"/>
                    <a:pt x="2662981" y="1373018"/>
                    <a:pt x="2660387" y="1375614"/>
                  </a:cubicBezTo>
                  <a:lnTo>
                    <a:pt x="2665578" y="1375614"/>
                  </a:lnTo>
                  <a:close/>
                  <a:moveTo>
                    <a:pt x="2473511" y="1352253"/>
                  </a:moveTo>
                  <a:cubicBezTo>
                    <a:pt x="2463130" y="1357444"/>
                    <a:pt x="2455341" y="1362635"/>
                    <a:pt x="2444959" y="1365233"/>
                  </a:cubicBezTo>
                  <a:cubicBezTo>
                    <a:pt x="2447556" y="1367827"/>
                    <a:pt x="2450150" y="1367827"/>
                    <a:pt x="2452747" y="1370424"/>
                  </a:cubicBezTo>
                  <a:lnTo>
                    <a:pt x="2457939" y="1370424"/>
                  </a:lnTo>
                  <a:cubicBezTo>
                    <a:pt x="2460532" y="1370424"/>
                    <a:pt x="2463130" y="1373018"/>
                    <a:pt x="2465724" y="1373018"/>
                  </a:cubicBezTo>
                  <a:cubicBezTo>
                    <a:pt x="2465724" y="1367827"/>
                    <a:pt x="2468320" y="1362635"/>
                    <a:pt x="2476105" y="1357444"/>
                  </a:cubicBezTo>
                  <a:cubicBezTo>
                    <a:pt x="2473511" y="1357444"/>
                    <a:pt x="2473511" y="1354850"/>
                    <a:pt x="2473511" y="1352253"/>
                  </a:cubicBezTo>
                  <a:close/>
                  <a:moveTo>
                    <a:pt x="955144" y="1282176"/>
                  </a:moveTo>
                  <a:cubicBezTo>
                    <a:pt x="999266" y="1282176"/>
                    <a:pt x="1033009" y="1315916"/>
                    <a:pt x="1033009" y="1360041"/>
                  </a:cubicBezTo>
                  <a:cubicBezTo>
                    <a:pt x="1033009" y="1404163"/>
                    <a:pt x="996672" y="1437906"/>
                    <a:pt x="955144" y="1437906"/>
                  </a:cubicBezTo>
                  <a:cubicBezTo>
                    <a:pt x="911019" y="1437906"/>
                    <a:pt x="877279" y="1404163"/>
                    <a:pt x="877279" y="1360041"/>
                  </a:cubicBezTo>
                  <a:cubicBezTo>
                    <a:pt x="877279" y="1315916"/>
                    <a:pt x="913616" y="1282176"/>
                    <a:pt x="955144" y="1282176"/>
                  </a:cubicBezTo>
                  <a:close/>
                  <a:moveTo>
                    <a:pt x="1998534" y="1274390"/>
                  </a:moveTo>
                  <a:cubicBezTo>
                    <a:pt x="2019298" y="1274390"/>
                    <a:pt x="2037468" y="1292557"/>
                    <a:pt x="2037468" y="1313321"/>
                  </a:cubicBezTo>
                  <a:cubicBezTo>
                    <a:pt x="2037468" y="1323703"/>
                    <a:pt x="2034871" y="1331491"/>
                    <a:pt x="2029680" y="1336682"/>
                  </a:cubicBezTo>
                  <a:cubicBezTo>
                    <a:pt x="2053041" y="1354849"/>
                    <a:pt x="2068614" y="1380804"/>
                    <a:pt x="2066017" y="1414547"/>
                  </a:cubicBezTo>
                  <a:cubicBezTo>
                    <a:pt x="2066017" y="1414547"/>
                    <a:pt x="2066017" y="1417141"/>
                    <a:pt x="2066017" y="1417141"/>
                  </a:cubicBezTo>
                  <a:cubicBezTo>
                    <a:pt x="2084187" y="1422332"/>
                    <a:pt x="2099760" y="1432714"/>
                    <a:pt x="2112736" y="1445693"/>
                  </a:cubicBezTo>
                  <a:cubicBezTo>
                    <a:pt x="2107545" y="1435311"/>
                    <a:pt x="2104951" y="1424929"/>
                    <a:pt x="2104951" y="1414547"/>
                  </a:cubicBezTo>
                  <a:cubicBezTo>
                    <a:pt x="2104951" y="1380804"/>
                    <a:pt x="2130906" y="1354849"/>
                    <a:pt x="2164646" y="1354849"/>
                  </a:cubicBezTo>
                  <a:cubicBezTo>
                    <a:pt x="2185410" y="1354849"/>
                    <a:pt x="2203580" y="1365231"/>
                    <a:pt x="2213962" y="1380804"/>
                  </a:cubicBezTo>
                  <a:cubicBezTo>
                    <a:pt x="2219153" y="1370422"/>
                    <a:pt x="2229535" y="1365231"/>
                    <a:pt x="2239917" y="1365231"/>
                  </a:cubicBezTo>
                  <a:cubicBezTo>
                    <a:pt x="2258084" y="1365231"/>
                    <a:pt x="2271063" y="1378210"/>
                    <a:pt x="2271063" y="1396377"/>
                  </a:cubicBezTo>
                  <a:cubicBezTo>
                    <a:pt x="2271063" y="1414547"/>
                    <a:pt x="2258084" y="1427523"/>
                    <a:pt x="2239917" y="1427523"/>
                  </a:cubicBezTo>
                  <a:cubicBezTo>
                    <a:pt x="2234726" y="1427523"/>
                    <a:pt x="2229535" y="1424929"/>
                    <a:pt x="2224344" y="1422332"/>
                  </a:cubicBezTo>
                  <a:cubicBezTo>
                    <a:pt x="2219153" y="1450884"/>
                    <a:pt x="2195792" y="1474242"/>
                    <a:pt x="2164646" y="1474242"/>
                  </a:cubicBezTo>
                  <a:cubicBezTo>
                    <a:pt x="2149073" y="1474242"/>
                    <a:pt x="2133500" y="1466457"/>
                    <a:pt x="2123118" y="1456075"/>
                  </a:cubicBezTo>
                  <a:cubicBezTo>
                    <a:pt x="2133500" y="1471648"/>
                    <a:pt x="2138691" y="1489815"/>
                    <a:pt x="2138691" y="1510579"/>
                  </a:cubicBezTo>
                  <a:cubicBezTo>
                    <a:pt x="2138691" y="1565086"/>
                    <a:pt x="2094569" y="1609208"/>
                    <a:pt x="2040062" y="1609208"/>
                  </a:cubicBezTo>
                  <a:cubicBezTo>
                    <a:pt x="1985558" y="1609208"/>
                    <a:pt x="1941433" y="1565086"/>
                    <a:pt x="1941433" y="1510579"/>
                  </a:cubicBezTo>
                  <a:cubicBezTo>
                    <a:pt x="1938839" y="1533940"/>
                    <a:pt x="1918075" y="1552107"/>
                    <a:pt x="1894714" y="1552107"/>
                  </a:cubicBezTo>
                  <a:cubicBezTo>
                    <a:pt x="1866165" y="1552107"/>
                    <a:pt x="1845401" y="1531343"/>
                    <a:pt x="1845401" y="1502794"/>
                  </a:cubicBezTo>
                  <a:cubicBezTo>
                    <a:pt x="1845401" y="1474242"/>
                    <a:pt x="1868759" y="1453478"/>
                    <a:pt x="1894714" y="1453478"/>
                  </a:cubicBezTo>
                  <a:cubicBezTo>
                    <a:pt x="1897311" y="1453478"/>
                    <a:pt x="1897311" y="1453478"/>
                    <a:pt x="1899905" y="1453478"/>
                  </a:cubicBezTo>
                  <a:cubicBezTo>
                    <a:pt x="1892120" y="1440502"/>
                    <a:pt x="1886929" y="1424929"/>
                    <a:pt x="1886929" y="1409356"/>
                  </a:cubicBezTo>
                  <a:cubicBezTo>
                    <a:pt x="1886929" y="1365231"/>
                    <a:pt x="1918075" y="1328894"/>
                    <a:pt x="1959603" y="1321109"/>
                  </a:cubicBezTo>
                  <a:cubicBezTo>
                    <a:pt x="1959603" y="1318512"/>
                    <a:pt x="1959603" y="1315918"/>
                    <a:pt x="1959603" y="1313321"/>
                  </a:cubicBezTo>
                  <a:cubicBezTo>
                    <a:pt x="1959603" y="1292557"/>
                    <a:pt x="1977770" y="1274390"/>
                    <a:pt x="1998534" y="1274390"/>
                  </a:cubicBezTo>
                  <a:close/>
                  <a:moveTo>
                    <a:pt x="1305537" y="1232863"/>
                  </a:moveTo>
                  <a:cubicBezTo>
                    <a:pt x="1313322" y="1232863"/>
                    <a:pt x="1321110" y="1240648"/>
                    <a:pt x="1321110" y="1248436"/>
                  </a:cubicBezTo>
                  <a:cubicBezTo>
                    <a:pt x="1321110" y="1256221"/>
                    <a:pt x="1313322" y="1264009"/>
                    <a:pt x="1305537" y="1264009"/>
                  </a:cubicBezTo>
                  <a:cubicBezTo>
                    <a:pt x="1295155" y="1264009"/>
                    <a:pt x="1289964" y="1258818"/>
                    <a:pt x="1289964" y="1248436"/>
                  </a:cubicBezTo>
                  <a:cubicBezTo>
                    <a:pt x="1289964" y="1240648"/>
                    <a:pt x="1297749" y="1232863"/>
                    <a:pt x="1305537" y="1232863"/>
                  </a:cubicBezTo>
                  <a:close/>
                  <a:moveTo>
                    <a:pt x="1881735" y="1212099"/>
                  </a:moveTo>
                  <a:cubicBezTo>
                    <a:pt x="1905096" y="1212099"/>
                    <a:pt x="1923263" y="1230266"/>
                    <a:pt x="1920669" y="1251030"/>
                  </a:cubicBezTo>
                  <a:cubicBezTo>
                    <a:pt x="1920669" y="1271794"/>
                    <a:pt x="1902499" y="1289964"/>
                    <a:pt x="1881735" y="1289964"/>
                  </a:cubicBezTo>
                  <a:cubicBezTo>
                    <a:pt x="1860971" y="1289964"/>
                    <a:pt x="1842804" y="1271794"/>
                    <a:pt x="1842804" y="1251030"/>
                  </a:cubicBezTo>
                  <a:cubicBezTo>
                    <a:pt x="1842804" y="1230266"/>
                    <a:pt x="1860971" y="1212099"/>
                    <a:pt x="1881735" y="1212099"/>
                  </a:cubicBezTo>
                  <a:close/>
                  <a:moveTo>
                    <a:pt x="1746768" y="1206908"/>
                  </a:moveTo>
                  <a:cubicBezTo>
                    <a:pt x="1790893" y="1206908"/>
                    <a:pt x="1829824" y="1243245"/>
                    <a:pt x="1829824" y="1289964"/>
                  </a:cubicBezTo>
                  <a:cubicBezTo>
                    <a:pt x="1829824" y="1321110"/>
                    <a:pt x="1811657" y="1347065"/>
                    <a:pt x="1785702" y="1362638"/>
                  </a:cubicBezTo>
                  <a:cubicBezTo>
                    <a:pt x="1777914" y="1393784"/>
                    <a:pt x="1751959" y="1417142"/>
                    <a:pt x="1718219" y="1417142"/>
                  </a:cubicBezTo>
                  <a:cubicBezTo>
                    <a:pt x="1713029" y="1419739"/>
                    <a:pt x="1707838" y="1422333"/>
                    <a:pt x="1702647" y="1422333"/>
                  </a:cubicBezTo>
                  <a:cubicBezTo>
                    <a:pt x="1687074" y="1422333"/>
                    <a:pt x="1674095" y="1411951"/>
                    <a:pt x="1668904" y="1398975"/>
                  </a:cubicBezTo>
                  <a:cubicBezTo>
                    <a:pt x="1655928" y="1383402"/>
                    <a:pt x="1645546" y="1365232"/>
                    <a:pt x="1645546" y="1344468"/>
                  </a:cubicBezTo>
                  <a:cubicBezTo>
                    <a:pt x="1645546" y="1326301"/>
                    <a:pt x="1653331" y="1310728"/>
                    <a:pt x="1663713" y="1297749"/>
                  </a:cubicBezTo>
                  <a:cubicBezTo>
                    <a:pt x="1663713" y="1295155"/>
                    <a:pt x="1663713" y="1292558"/>
                    <a:pt x="1663713" y="1289964"/>
                  </a:cubicBezTo>
                  <a:cubicBezTo>
                    <a:pt x="1663713" y="1243245"/>
                    <a:pt x="1702647" y="1206908"/>
                    <a:pt x="1746768" y="1206908"/>
                  </a:cubicBezTo>
                  <a:close/>
                  <a:moveTo>
                    <a:pt x="2190601" y="1196527"/>
                  </a:moveTo>
                  <a:cubicBezTo>
                    <a:pt x="2203577" y="1196527"/>
                    <a:pt x="2213959" y="1201719"/>
                    <a:pt x="2221747" y="1209501"/>
                  </a:cubicBezTo>
                  <a:cubicBezTo>
                    <a:pt x="2226938" y="1206907"/>
                    <a:pt x="2232129" y="1206907"/>
                    <a:pt x="2237320" y="1206907"/>
                  </a:cubicBezTo>
                  <a:cubicBezTo>
                    <a:pt x="2273657" y="1206907"/>
                    <a:pt x="2302206" y="1235456"/>
                    <a:pt x="2302206" y="1271793"/>
                  </a:cubicBezTo>
                  <a:cubicBezTo>
                    <a:pt x="2302206" y="1308130"/>
                    <a:pt x="2273657" y="1336682"/>
                    <a:pt x="2237320" y="1336682"/>
                  </a:cubicBezTo>
                  <a:cubicBezTo>
                    <a:pt x="2203577" y="1336682"/>
                    <a:pt x="2175028" y="1308130"/>
                    <a:pt x="2172431" y="1274387"/>
                  </a:cubicBezTo>
                  <a:cubicBezTo>
                    <a:pt x="2159455" y="1266602"/>
                    <a:pt x="2149073" y="1253623"/>
                    <a:pt x="2149073" y="1235456"/>
                  </a:cubicBezTo>
                  <a:cubicBezTo>
                    <a:pt x="2149073" y="1212098"/>
                    <a:pt x="2169837" y="1193934"/>
                    <a:pt x="2190601" y="1196527"/>
                  </a:cubicBezTo>
                  <a:close/>
                  <a:moveTo>
                    <a:pt x="2551376" y="1180952"/>
                  </a:moveTo>
                  <a:cubicBezTo>
                    <a:pt x="2546186" y="1191333"/>
                    <a:pt x="2533206" y="1199122"/>
                    <a:pt x="2520230" y="1199122"/>
                  </a:cubicBezTo>
                  <a:cubicBezTo>
                    <a:pt x="2509848" y="1199122"/>
                    <a:pt x="2502060" y="1196524"/>
                    <a:pt x="2496870" y="1191333"/>
                  </a:cubicBezTo>
                  <a:cubicBezTo>
                    <a:pt x="2491679" y="1209502"/>
                    <a:pt x="2481296" y="1225076"/>
                    <a:pt x="2463130" y="1232861"/>
                  </a:cubicBezTo>
                  <a:cubicBezTo>
                    <a:pt x="2486487" y="1245839"/>
                    <a:pt x="2502060" y="1269197"/>
                    <a:pt x="2502060" y="1297749"/>
                  </a:cubicBezTo>
                  <a:lnTo>
                    <a:pt x="2502060" y="1302940"/>
                  </a:lnTo>
                  <a:lnTo>
                    <a:pt x="2504657" y="1300343"/>
                  </a:lnTo>
                  <a:cubicBezTo>
                    <a:pt x="2502060" y="1295153"/>
                    <a:pt x="2502060" y="1292558"/>
                    <a:pt x="2502060" y="1287368"/>
                  </a:cubicBezTo>
                  <a:cubicBezTo>
                    <a:pt x="2502060" y="1261412"/>
                    <a:pt x="2522825" y="1238052"/>
                    <a:pt x="2551376" y="1238052"/>
                  </a:cubicBezTo>
                  <a:lnTo>
                    <a:pt x="2553970" y="1238052"/>
                  </a:lnTo>
                  <a:cubicBezTo>
                    <a:pt x="2556567" y="1222478"/>
                    <a:pt x="2561758" y="1209502"/>
                    <a:pt x="2572141" y="1199122"/>
                  </a:cubicBezTo>
                  <a:lnTo>
                    <a:pt x="2579926" y="1191333"/>
                  </a:lnTo>
                  <a:cubicBezTo>
                    <a:pt x="2574735" y="1188739"/>
                    <a:pt x="2569543" y="1186142"/>
                    <a:pt x="2566949" y="1180952"/>
                  </a:cubicBezTo>
                  <a:lnTo>
                    <a:pt x="2561758" y="1180952"/>
                  </a:lnTo>
                  <a:close/>
                  <a:moveTo>
                    <a:pt x="498335" y="1178366"/>
                  </a:moveTo>
                  <a:cubicBezTo>
                    <a:pt x="513908" y="1178366"/>
                    <a:pt x="526887" y="1191343"/>
                    <a:pt x="526887" y="1206905"/>
                  </a:cubicBezTo>
                  <a:cubicBezTo>
                    <a:pt x="526887" y="1222478"/>
                    <a:pt x="513908" y="1235457"/>
                    <a:pt x="498335" y="1235457"/>
                  </a:cubicBezTo>
                  <a:cubicBezTo>
                    <a:pt x="482762" y="1235457"/>
                    <a:pt x="469786" y="1222478"/>
                    <a:pt x="469786" y="1206905"/>
                  </a:cubicBezTo>
                  <a:cubicBezTo>
                    <a:pt x="469786" y="1191343"/>
                    <a:pt x="482762" y="1178366"/>
                    <a:pt x="498335" y="1178366"/>
                  </a:cubicBezTo>
                  <a:close/>
                  <a:moveTo>
                    <a:pt x="1801276" y="1175771"/>
                  </a:moveTo>
                  <a:cubicBezTo>
                    <a:pt x="1811658" y="1175771"/>
                    <a:pt x="1816849" y="1183557"/>
                    <a:pt x="1816849" y="1191345"/>
                  </a:cubicBezTo>
                  <a:cubicBezTo>
                    <a:pt x="1816849" y="1201727"/>
                    <a:pt x="1809061" y="1206908"/>
                    <a:pt x="1801276" y="1206908"/>
                  </a:cubicBezTo>
                  <a:cubicBezTo>
                    <a:pt x="1790894" y="1206908"/>
                    <a:pt x="1785703" y="1199130"/>
                    <a:pt x="1785703" y="1191345"/>
                  </a:cubicBezTo>
                  <a:cubicBezTo>
                    <a:pt x="1785703" y="1183557"/>
                    <a:pt x="1790894" y="1178366"/>
                    <a:pt x="1801276" y="1175771"/>
                  </a:cubicBezTo>
                  <a:close/>
                  <a:moveTo>
                    <a:pt x="1648141" y="1162795"/>
                  </a:moveTo>
                  <a:cubicBezTo>
                    <a:pt x="1666311" y="1162795"/>
                    <a:pt x="1681884" y="1178367"/>
                    <a:pt x="1681884" y="1196534"/>
                  </a:cubicBezTo>
                  <a:cubicBezTo>
                    <a:pt x="1681884" y="1214693"/>
                    <a:pt x="1666311" y="1230266"/>
                    <a:pt x="1648141" y="1230266"/>
                  </a:cubicBezTo>
                  <a:cubicBezTo>
                    <a:pt x="1627377" y="1230266"/>
                    <a:pt x="1614401" y="1214693"/>
                    <a:pt x="1614401" y="1196534"/>
                  </a:cubicBezTo>
                  <a:cubicBezTo>
                    <a:pt x="1614401" y="1178367"/>
                    <a:pt x="1629974" y="1162795"/>
                    <a:pt x="1648141" y="1162795"/>
                  </a:cubicBezTo>
                  <a:close/>
                  <a:moveTo>
                    <a:pt x="2504657" y="1095302"/>
                  </a:moveTo>
                  <a:cubicBezTo>
                    <a:pt x="2491679" y="1108277"/>
                    <a:pt x="2476105" y="1116066"/>
                    <a:pt x="2457939" y="1118660"/>
                  </a:cubicBezTo>
                  <a:cubicBezTo>
                    <a:pt x="2457939" y="1121257"/>
                    <a:pt x="2457939" y="1123851"/>
                    <a:pt x="2455341" y="1126447"/>
                  </a:cubicBezTo>
                  <a:cubicBezTo>
                    <a:pt x="2463130" y="1129042"/>
                    <a:pt x="2470915" y="1134232"/>
                    <a:pt x="2476105" y="1142021"/>
                  </a:cubicBezTo>
                  <a:cubicBezTo>
                    <a:pt x="2481296" y="1131638"/>
                    <a:pt x="2489085" y="1123851"/>
                    <a:pt x="2496870" y="1121257"/>
                  </a:cubicBezTo>
                  <a:cubicBezTo>
                    <a:pt x="2496870" y="1113468"/>
                    <a:pt x="2499466" y="1103087"/>
                    <a:pt x="2504657" y="1095302"/>
                  </a:cubicBezTo>
                  <a:close/>
                  <a:moveTo>
                    <a:pt x="2120521" y="1082333"/>
                  </a:moveTo>
                  <a:cubicBezTo>
                    <a:pt x="2146476" y="1082333"/>
                    <a:pt x="2164646" y="1103096"/>
                    <a:pt x="2164646" y="1126456"/>
                  </a:cubicBezTo>
                  <a:cubicBezTo>
                    <a:pt x="2164646" y="1149816"/>
                    <a:pt x="2143882" y="1170579"/>
                    <a:pt x="2120521" y="1170579"/>
                  </a:cubicBezTo>
                  <a:cubicBezTo>
                    <a:pt x="2097163" y="1170579"/>
                    <a:pt x="2078993" y="1149816"/>
                    <a:pt x="2076399" y="1126456"/>
                  </a:cubicBezTo>
                  <a:cubicBezTo>
                    <a:pt x="2076399" y="1100500"/>
                    <a:pt x="2097163" y="1082333"/>
                    <a:pt x="2120521" y="1082333"/>
                  </a:cubicBezTo>
                  <a:close/>
                  <a:moveTo>
                    <a:pt x="2356713" y="1071941"/>
                  </a:moveTo>
                  <a:cubicBezTo>
                    <a:pt x="2359309" y="1077131"/>
                    <a:pt x="2359309" y="1079728"/>
                    <a:pt x="2359309" y="1084920"/>
                  </a:cubicBezTo>
                  <a:lnTo>
                    <a:pt x="2359309" y="1090111"/>
                  </a:lnTo>
                  <a:lnTo>
                    <a:pt x="2364500" y="1090111"/>
                  </a:lnTo>
                  <a:lnTo>
                    <a:pt x="2369691" y="1090111"/>
                  </a:lnTo>
                  <a:cubicBezTo>
                    <a:pt x="2364500" y="1084920"/>
                    <a:pt x="2359309" y="1079728"/>
                    <a:pt x="2356713" y="1071941"/>
                  </a:cubicBezTo>
                  <a:close/>
                  <a:moveTo>
                    <a:pt x="1448289" y="1048590"/>
                  </a:moveTo>
                  <a:cubicBezTo>
                    <a:pt x="1482032" y="1048590"/>
                    <a:pt x="1507987" y="1074544"/>
                    <a:pt x="1507987" y="1108285"/>
                  </a:cubicBezTo>
                  <a:cubicBezTo>
                    <a:pt x="1507987" y="1142028"/>
                    <a:pt x="1482032" y="1167984"/>
                    <a:pt x="1448289" y="1167984"/>
                  </a:cubicBezTo>
                  <a:cubicBezTo>
                    <a:pt x="1414549" y="1167984"/>
                    <a:pt x="1388594" y="1142028"/>
                    <a:pt x="1388594" y="1108285"/>
                  </a:cubicBezTo>
                  <a:cubicBezTo>
                    <a:pt x="1388594" y="1074544"/>
                    <a:pt x="1414549" y="1048590"/>
                    <a:pt x="1448289" y="1048590"/>
                  </a:cubicBezTo>
                  <a:close/>
                  <a:moveTo>
                    <a:pt x="2143882" y="1017444"/>
                  </a:moveTo>
                  <a:cubicBezTo>
                    <a:pt x="2162049" y="1017444"/>
                    <a:pt x="2175028" y="1033017"/>
                    <a:pt x="2175028" y="1048590"/>
                  </a:cubicBezTo>
                  <a:cubicBezTo>
                    <a:pt x="2175028" y="1066757"/>
                    <a:pt x="2162049" y="1079736"/>
                    <a:pt x="2143882" y="1079736"/>
                  </a:cubicBezTo>
                  <a:cubicBezTo>
                    <a:pt x="2125712" y="1079736"/>
                    <a:pt x="2112736" y="1066757"/>
                    <a:pt x="2112736" y="1048590"/>
                  </a:cubicBezTo>
                  <a:cubicBezTo>
                    <a:pt x="2112736" y="1030420"/>
                    <a:pt x="2125712" y="1017444"/>
                    <a:pt x="2143882" y="1017444"/>
                  </a:cubicBezTo>
                  <a:close/>
                  <a:moveTo>
                    <a:pt x="2564352" y="999266"/>
                  </a:moveTo>
                  <a:cubicBezTo>
                    <a:pt x="2559161" y="1001863"/>
                    <a:pt x="2553970" y="1004458"/>
                    <a:pt x="2548780" y="1004458"/>
                  </a:cubicBezTo>
                  <a:cubicBezTo>
                    <a:pt x="2543588" y="1004458"/>
                    <a:pt x="2538397" y="1004458"/>
                    <a:pt x="2533206" y="1001863"/>
                  </a:cubicBezTo>
                  <a:cubicBezTo>
                    <a:pt x="2533206" y="1007055"/>
                    <a:pt x="2535803" y="1014840"/>
                    <a:pt x="2535803" y="1022627"/>
                  </a:cubicBezTo>
                  <a:cubicBezTo>
                    <a:pt x="2543588" y="1022627"/>
                    <a:pt x="2551376" y="1030412"/>
                    <a:pt x="2551376" y="1038201"/>
                  </a:cubicBezTo>
                  <a:cubicBezTo>
                    <a:pt x="2551376" y="1040795"/>
                    <a:pt x="2548780" y="1043391"/>
                    <a:pt x="2548780" y="1045986"/>
                  </a:cubicBezTo>
                  <a:cubicBezTo>
                    <a:pt x="2556567" y="1051176"/>
                    <a:pt x="2564352" y="1058964"/>
                    <a:pt x="2564352" y="1069346"/>
                  </a:cubicBezTo>
                  <a:cubicBezTo>
                    <a:pt x="2574735" y="1069346"/>
                    <a:pt x="2579926" y="1071941"/>
                    <a:pt x="2587713" y="1077131"/>
                  </a:cubicBezTo>
                  <a:cubicBezTo>
                    <a:pt x="2592904" y="1069346"/>
                    <a:pt x="2598095" y="1061558"/>
                    <a:pt x="2608477" y="1056367"/>
                  </a:cubicBezTo>
                  <a:cubicBezTo>
                    <a:pt x="2600689" y="1043391"/>
                    <a:pt x="2595498" y="1030412"/>
                    <a:pt x="2595498" y="1017436"/>
                  </a:cubicBezTo>
                  <a:cubicBezTo>
                    <a:pt x="2582522" y="1017436"/>
                    <a:pt x="2569543" y="1009649"/>
                    <a:pt x="2564352" y="999266"/>
                  </a:cubicBezTo>
                  <a:close/>
                  <a:moveTo>
                    <a:pt x="1876544" y="983701"/>
                  </a:moveTo>
                  <a:cubicBezTo>
                    <a:pt x="1905096" y="983701"/>
                    <a:pt x="1931050" y="1009656"/>
                    <a:pt x="1931050" y="1033014"/>
                  </a:cubicBezTo>
                  <a:cubicBezTo>
                    <a:pt x="1931050" y="1043397"/>
                    <a:pt x="1931050" y="1051184"/>
                    <a:pt x="1925859" y="1058970"/>
                  </a:cubicBezTo>
                  <a:cubicBezTo>
                    <a:pt x="1928454" y="1064160"/>
                    <a:pt x="1933645" y="1069352"/>
                    <a:pt x="1936241" y="1077140"/>
                  </a:cubicBezTo>
                  <a:cubicBezTo>
                    <a:pt x="1949217" y="1066758"/>
                    <a:pt x="1964790" y="1058970"/>
                    <a:pt x="1982960" y="1058970"/>
                  </a:cubicBezTo>
                  <a:cubicBezTo>
                    <a:pt x="2021891" y="1058970"/>
                    <a:pt x="2050443" y="1090116"/>
                    <a:pt x="2050443" y="1126453"/>
                  </a:cubicBezTo>
                  <a:cubicBezTo>
                    <a:pt x="2050443" y="1162790"/>
                    <a:pt x="2019297" y="1193936"/>
                    <a:pt x="1982960" y="1193936"/>
                  </a:cubicBezTo>
                  <a:cubicBezTo>
                    <a:pt x="1949217" y="1193936"/>
                    <a:pt x="1923263" y="1167980"/>
                    <a:pt x="1918072" y="1136835"/>
                  </a:cubicBezTo>
                  <a:cubicBezTo>
                    <a:pt x="1910287" y="1142026"/>
                    <a:pt x="1902499" y="1144623"/>
                    <a:pt x="1892117" y="1144623"/>
                  </a:cubicBezTo>
                  <a:cubicBezTo>
                    <a:pt x="1866162" y="1144623"/>
                    <a:pt x="1845398" y="1123859"/>
                    <a:pt x="1845398" y="1097903"/>
                  </a:cubicBezTo>
                  <a:cubicBezTo>
                    <a:pt x="1845398" y="1092713"/>
                    <a:pt x="1845398" y="1090116"/>
                    <a:pt x="1847995" y="1084925"/>
                  </a:cubicBezTo>
                  <a:cubicBezTo>
                    <a:pt x="1832422" y="1074543"/>
                    <a:pt x="1822040" y="1056376"/>
                    <a:pt x="1822040" y="1038206"/>
                  </a:cubicBezTo>
                  <a:cubicBezTo>
                    <a:pt x="1822040" y="1007060"/>
                    <a:pt x="1845398" y="983701"/>
                    <a:pt x="1876544" y="983701"/>
                  </a:cubicBezTo>
                  <a:close/>
                  <a:moveTo>
                    <a:pt x="2146479" y="869498"/>
                  </a:moveTo>
                  <a:cubicBezTo>
                    <a:pt x="2167243" y="869498"/>
                    <a:pt x="2182816" y="885071"/>
                    <a:pt x="2182816" y="905835"/>
                  </a:cubicBezTo>
                  <a:cubicBezTo>
                    <a:pt x="2182816" y="924002"/>
                    <a:pt x="2167243" y="942172"/>
                    <a:pt x="2146479" y="942172"/>
                  </a:cubicBezTo>
                  <a:cubicBezTo>
                    <a:pt x="2125715" y="942172"/>
                    <a:pt x="2110142" y="926599"/>
                    <a:pt x="2110142" y="905835"/>
                  </a:cubicBezTo>
                  <a:cubicBezTo>
                    <a:pt x="2110142" y="885071"/>
                    <a:pt x="2125715" y="869498"/>
                    <a:pt x="2146479" y="869498"/>
                  </a:cubicBezTo>
                  <a:close/>
                  <a:moveTo>
                    <a:pt x="1629973" y="864308"/>
                  </a:moveTo>
                  <a:cubicBezTo>
                    <a:pt x="1663716" y="864308"/>
                    <a:pt x="1689671" y="890263"/>
                    <a:pt x="1689671" y="924003"/>
                  </a:cubicBezTo>
                  <a:cubicBezTo>
                    <a:pt x="1689671" y="957746"/>
                    <a:pt x="1661119" y="983701"/>
                    <a:pt x="1629973" y="983701"/>
                  </a:cubicBezTo>
                  <a:cubicBezTo>
                    <a:pt x="1598827" y="983701"/>
                    <a:pt x="1570278" y="957746"/>
                    <a:pt x="1570278" y="924003"/>
                  </a:cubicBezTo>
                  <a:cubicBezTo>
                    <a:pt x="1570278" y="890263"/>
                    <a:pt x="1598827" y="864308"/>
                    <a:pt x="1629973" y="864308"/>
                  </a:cubicBezTo>
                  <a:close/>
                  <a:moveTo>
                    <a:pt x="2297015" y="853923"/>
                  </a:moveTo>
                  <a:cubicBezTo>
                    <a:pt x="2315185" y="853923"/>
                    <a:pt x="2330758" y="869497"/>
                    <a:pt x="2330758" y="887664"/>
                  </a:cubicBezTo>
                  <a:cubicBezTo>
                    <a:pt x="2330758" y="905833"/>
                    <a:pt x="2315185" y="921406"/>
                    <a:pt x="2297015" y="921406"/>
                  </a:cubicBezTo>
                  <a:cubicBezTo>
                    <a:pt x="2278848" y="921406"/>
                    <a:pt x="2263275" y="905833"/>
                    <a:pt x="2263275" y="887664"/>
                  </a:cubicBezTo>
                  <a:cubicBezTo>
                    <a:pt x="2263275" y="869497"/>
                    <a:pt x="2278848" y="853923"/>
                    <a:pt x="2297015" y="853923"/>
                  </a:cubicBezTo>
                  <a:close/>
                  <a:moveTo>
                    <a:pt x="2421598" y="827975"/>
                  </a:moveTo>
                  <a:cubicBezTo>
                    <a:pt x="2439768" y="827975"/>
                    <a:pt x="2455341" y="843549"/>
                    <a:pt x="2455341" y="861715"/>
                  </a:cubicBezTo>
                  <a:cubicBezTo>
                    <a:pt x="2455341" y="879885"/>
                    <a:pt x="2439768" y="895459"/>
                    <a:pt x="2421598" y="895459"/>
                  </a:cubicBezTo>
                  <a:cubicBezTo>
                    <a:pt x="2403431" y="895459"/>
                    <a:pt x="2387858" y="879885"/>
                    <a:pt x="2387858" y="861715"/>
                  </a:cubicBezTo>
                  <a:cubicBezTo>
                    <a:pt x="2387858" y="843549"/>
                    <a:pt x="2403431" y="827975"/>
                    <a:pt x="2421598" y="827975"/>
                  </a:cubicBezTo>
                  <a:close/>
                  <a:moveTo>
                    <a:pt x="1954408" y="814987"/>
                  </a:moveTo>
                  <a:cubicBezTo>
                    <a:pt x="1990745" y="814987"/>
                    <a:pt x="2019297" y="843539"/>
                    <a:pt x="2019297" y="879876"/>
                  </a:cubicBezTo>
                  <a:cubicBezTo>
                    <a:pt x="2019297" y="916213"/>
                    <a:pt x="1990745" y="944762"/>
                    <a:pt x="1954408" y="944762"/>
                  </a:cubicBezTo>
                  <a:cubicBezTo>
                    <a:pt x="1918071" y="944762"/>
                    <a:pt x="1889522" y="916213"/>
                    <a:pt x="1889522" y="879876"/>
                  </a:cubicBezTo>
                  <a:cubicBezTo>
                    <a:pt x="1889522" y="843539"/>
                    <a:pt x="1918071" y="812393"/>
                    <a:pt x="1954408" y="814987"/>
                  </a:cubicBezTo>
                  <a:close/>
                  <a:moveTo>
                    <a:pt x="2582522" y="812390"/>
                  </a:moveTo>
                  <a:cubicBezTo>
                    <a:pt x="2582522" y="812390"/>
                    <a:pt x="2579926" y="812390"/>
                    <a:pt x="2579926" y="814988"/>
                  </a:cubicBezTo>
                  <a:cubicBezTo>
                    <a:pt x="2582522" y="817581"/>
                    <a:pt x="2582522" y="820179"/>
                    <a:pt x="2585116" y="825370"/>
                  </a:cubicBezTo>
                  <a:cubicBezTo>
                    <a:pt x="2587713" y="825370"/>
                    <a:pt x="2590307" y="822773"/>
                    <a:pt x="2592904" y="822773"/>
                  </a:cubicBezTo>
                  <a:cubicBezTo>
                    <a:pt x="2590307" y="820179"/>
                    <a:pt x="2585116" y="817581"/>
                    <a:pt x="2582522" y="812390"/>
                  </a:cubicBezTo>
                  <a:close/>
                  <a:moveTo>
                    <a:pt x="1321107" y="716367"/>
                  </a:moveTo>
                  <a:cubicBezTo>
                    <a:pt x="1331489" y="716367"/>
                    <a:pt x="1339277" y="724153"/>
                    <a:pt x="1339277" y="734536"/>
                  </a:cubicBezTo>
                  <a:cubicBezTo>
                    <a:pt x="1339277" y="744916"/>
                    <a:pt x="1331489" y="752704"/>
                    <a:pt x="1321107" y="752704"/>
                  </a:cubicBezTo>
                  <a:cubicBezTo>
                    <a:pt x="1310725" y="752704"/>
                    <a:pt x="1302940" y="744916"/>
                    <a:pt x="1302940" y="734536"/>
                  </a:cubicBezTo>
                  <a:cubicBezTo>
                    <a:pt x="1302940" y="724153"/>
                    <a:pt x="1310725" y="716367"/>
                    <a:pt x="1321107" y="716367"/>
                  </a:cubicBezTo>
                  <a:close/>
                  <a:moveTo>
                    <a:pt x="2042658" y="690413"/>
                  </a:moveTo>
                  <a:cubicBezTo>
                    <a:pt x="2053040" y="690413"/>
                    <a:pt x="2063422" y="700796"/>
                    <a:pt x="2063422" y="711178"/>
                  </a:cubicBezTo>
                  <a:cubicBezTo>
                    <a:pt x="2063422" y="721560"/>
                    <a:pt x="2053040" y="731942"/>
                    <a:pt x="2042658" y="731942"/>
                  </a:cubicBezTo>
                  <a:cubicBezTo>
                    <a:pt x="2032276" y="731942"/>
                    <a:pt x="2021894" y="724153"/>
                    <a:pt x="2021894" y="711178"/>
                  </a:cubicBezTo>
                  <a:cubicBezTo>
                    <a:pt x="2021894" y="700796"/>
                    <a:pt x="2032276" y="690413"/>
                    <a:pt x="2042658" y="690413"/>
                  </a:cubicBezTo>
                  <a:close/>
                  <a:moveTo>
                    <a:pt x="2486487" y="648876"/>
                  </a:moveTo>
                  <a:cubicBezTo>
                    <a:pt x="2489085" y="654067"/>
                    <a:pt x="2494275" y="656661"/>
                    <a:pt x="2496870" y="661852"/>
                  </a:cubicBezTo>
                  <a:cubicBezTo>
                    <a:pt x="2499466" y="656661"/>
                    <a:pt x="2499466" y="654067"/>
                    <a:pt x="2504657" y="648876"/>
                  </a:cubicBezTo>
                  <a:lnTo>
                    <a:pt x="2494275" y="648876"/>
                  </a:lnTo>
                  <a:close/>
                  <a:moveTo>
                    <a:pt x="2439769" y="620323"/>
                  </a:moveTo>
                  <a:cubicBezTo>
                    <a:pt x="2426792" y="630706"/>
                    <a:pt x="2413814" y="638493"/>
                    <a:pt x="2398240" y="643684"/>
                  </a:cubicBezTo>
                  <a:lnTo>
                    <a:pt x="2398240" y="651469"/>
                  </a:lnTo>
                  <a:lnTo>
                    <a:pt x="2398240" y="659257"/>
                  </a:lnTo>
                  <a:cubicBezTo>
                    <a:pt x="2400837" y="659257"/>
                    <a:pt x="2400837" y="661852"/>
                    <a:pt x="2403431" y="661852"/>
                  </a:cubicBezTo>
                  <a:lnTo>
                    <a:pt x="2406029" y="661852"/>
                  </a:lnTo>
                  <a:cubicBezTo>
                    <a:pt x="2413814" y="661852"/>
                    <a:pt x="2421601" y="664448"/>
                    <a:pt x="2429386" y="669639"/>
                  </a:cubicBezTo>
                  <a:cubicBezTo>
                    <a:pt x="2431983" y="667042"/>
                    <a:pt x="2434577" y="667042"/>
                    <a:pt x="2437175" y="664448"/>
                  </a:cubicBezTo>
                  <a:cubicBezTo>
                    <a:pt x="2442365" y="654067"/>
                    <a:pt x="2452747" y="646278"/>
                    <a:pt x="2468320" y="646278"/>
                  </a:cubicBezTo>
                  <a:cubicBezTo>
                    <a:pt x="2455341" y="641087"/>
                    <a:pt x="2444959" y="630706"/>
                    <a:pt x="2439769" y="620323"/>
                  </a:cubicBezTo>
                  <a:close/>
                  <a:moveTo>
                    <a:pt x="2470915" y="521695"/>
                  </a:moveTo>
                  <a:lnTo>
                    <a:pt x="2470915" y="529482"/>
                  </a:lnTo>
                  <a:lnTo>
                    <a:pt x="2476105" y="524291"/>
                  </a:lnTo>
                  <a:cubicBezTo>
                    <a:pt x="2476105" y="524291"/>
                    <a:pt x="2473511" y="521695"/>
                    <a:pt x="2470915" y="521695"/>
                  </a:cubicBezTo>
                  <a:close/>
                  <a:moveTo>
                    <a:pt x="2138690" y="480177"/>
                  </a:moveTo>
                  <a:cubicBezTo>
                    <a:pt x="2169836" y="480177"/>
                    <a:pt x="2195791" y="506132"/>
                    <a:pt x="2195791" y="537278"/>
                  </a:cubicBezTo>
                  <a:cubicBezTo>
                    <a:pt x="2195791" y="568425"/>
                    <a:pt x="2169836" y="594379"/>
                    <a:pt x="2138690" y="594379"/>
                  </a:cubicBezTo>
                  <a:cubicBezTo>
                    <a:pt x="2107544" y="594379"/>
                    <a:pt x="2081589" y="568425"/>
                    <a:pt x="2081589" y="537278"/>
                  </a:cubicBezTo>
                  <a:cubicBezTo>
                    <a:pt x="2081589" y="506132"/>
                    <a:pt x="2107544" y="480177"/>
                    <a:pt x="2138690" y="480177"/>
                  </a:cubicBezTo>
                  <a:close/>
                  <a:moveTo>
                    <a:pt x="1858377" y="462004"/>
                  </a:moveTo>
                  <a:cubicBezTo>
                    <a:pt x="1912883" y="462004"/>
                    <a:pt x="1954411" y="506126"/>
                    <a:pt x="1954411" y="558036"/>
                  </a:cubicBezTo>
                  <a:cubicBezTo>
                    <a:pt x="1954411" y="612543"/>
                    <a:pt x="1910286" y="654070"/>
                    <a:pt x="1858377" y="654070"/>
                  </a:cubicBezTo>
                  <a:cubicBezTo>
                    <a:pt x="1806467" y="654070"/>
                    <a:pt x="1762345" y="612543"/>
                    <a:pt x="1762345" y="558036"/>
                  </a:cubicBezTo>
                  <a:cubicBezTo>
                    <a:pt x="1762345" y="503532"/>
                    <a:pt x="1806467" y="462004"/>
                    <a:pt x="1858377" y="462004"/>
                  </a:cubicBezTo>
                  <a:close/>
                  <a:moveTo>
                    <a:pt x="3410634" y="304663"/>
                  </a:moveTo>
                  <a:cubicBezTo>
                    <a:pt x="3404887" y="309915"/>
                    <a:pt x="3401055" y="313417"/>
                    <a:pt x="3395471" y="315002"/>
                  </a:cubicBezTo>
                  <a:lnTo>
                    <a:pt x="3398505" y="317498"/>
                  </a:lnTo>
                  <a:lnTo>
                    <a:pt x="3413055" y="310104"/>
                  </a:lnTo>
                  <a:close/>
                  <a:moveTo>
                    <a:pt x="3437191" y="245232"/>
                  </a:moveTo>
                  <a:cubicBezTo>
                    <a:pt x="3436695" y="256232"/>
                    <a:pt x="3436202" y="267232"/>
                    <a:pt x="3432039" y="278068"/>
                  </a:cubicBezTo>
                  <a:cubicBezTo>
                    <a:pt x="3441288" y="276648"/>
                    <a:pt x="3450372" y="278893"/>
                    <a:pt x="3455626" y="284642"/>
                  </a:cubicBezTo>
                  <a:lnTo>
                    <a:pt x="3457544" y="289474"/>
                  </a:lnTo>
                  <a:lnTo>
                    <a:pt x="3483311" y="278673"/>
                  </a:lnTo>
                  <a:lnTo>
                    <a:pt x="3447530" y="260393"/>
                  </a:lnTo>
                  <a:cubicBezTo>
                    <a:pt x="3444029" y="256562"/>
                    <a:pt x="3438777" y="250815"/>
                    <a:pt x="3437191" y="245232"/>
                  </a:cubicBezTo>
                  <a:close/>
                  <a:moveTo>
                    <a:pt x="2354116" y="23367"/>
                  </a:moveTo>
                  <a:cubicBezTo>
                    <a:pt x="2364498" y="23367"/>
                    <a:pt x="2372286" y="31153"/>
                    <a:pt x="2372286" y="41534"/>
                  </a:cubicBezTo>
                  <a:cubicBezTo>
                    <a:pt x="2372286" y="51916"/>
                    <a:pt x="2364498" y="59705"/>
                    <a:pt x="2354116" y="59705"/>
                  </a:cubicBezTo>
                  <a:cubicBezTo>
                    <a:pt x="2343734" y="59705"/>
                    <a:pt x="2335949" y="51916"/>
                    <a:pt x="2335949" y="41534"/>
                  </a:cubicBezTo>
                  <a:cubicBezTo>
                    <a:pt x="2335949" y="31153"/>
                    <a:pt x="2343734" y="23367"/>
                    <a:pt x="2354116" y="23367"/>
                  </a:cubicBezTo>
                  <a:close/>
                  <a:moveTo>
                    <a:pt x="2465724" y="12985"/>
                  </a:moveTo>
                  <a:cubicBezTo>
                    <a:pt x="2476106" y="12985"/>
                    <a:pt x="2486488" y="20771"/>
                    <a:pt x="2486488" y="33750"/>
                  </a:cubicBezTo>
                  <a:cubicBezTo>
                    <a:pt x="2486488" y="44131"/>
                    <a:pt x="2478700" y="54514"/>
                    <a:pt x="2465724" y="54514"/>
                  </a:cubicBezTo>
                  <a:cubicBezTo>
                    <a:pt x="2452745" y="54514"/>
                    <a:pt x="2444960" y="44131"/>
                    <a:pt x="2444960" y="33750"/>
                  </a:cubicBezTo>
                  <a:cubicBezTo>
                    <a:pt x="2444960" y="23367"/>
                    <a:pt x="2455342" y="12985"/>
                    <a:pt x="2465724" y="12985"/>
                  </a:cubicBezTo>
                  <a:close/>
                  <a:moveTo>
                    <a:pt x="2624051" y="0"/>
                  </a:moveTo>
                  <a:cubicBezTo>
                    <a:pt x="2642217" y="0"/>
                    <a:pt x="2657791" y="10382"/>
                    <a:pt x="2662981" y="25955"/>
                  </a:cubicBezTo>
                  <a:cubicBezTo>
                    <a:pt x="2678554" y="25955"/>
                    <a:pt x="2688937" y="36337"/>
                    <a:pt x="2696724" y="49313"/>
                  </a:cubicBezTo>
                  <a:cubicBezTo>
                    <a:pt x="2701915" y="44122"/>
                    <a:pt x="2712297" y="41529"/>
                    <a:pt x="2720082" y="41529"/>
                  </a:cubicBezTo>
                  <a:cubicBezTo>
                    <a:pt x="2743443" y="41529"/>
                    <a:pt x="2761610" y="59695"/>
                    <a:pt x="2761610" y="83056"/>
                  </a:cubicBezTo>
                  <a:cubicBezTo>
                    <a:pt x="2761610" y="93438"/>
                    <a:pt x="2756419" y="103820"/>
                    <a:pt x="2748634" y="111606"/>
                  </a:cubicBezTo>
                  <a:cubicBezTo>
                    <a:pt x="2753825" y="116796"/>
                    <a:pt x="2761610" y="124584"/>
                    <a:pt x="2764206" y="132370"/>
                  </a:cubicBezTo>
                  <a:lnTo>
                    <a:pt x="2774589" y="132370"/>
                  </a:lnTo>
                  <a:cubicBezTo>
                    <a:pt x="2787565" y="132370"/>
                    <a:pt x="2795353" y="134966"/>
                    <a:pt x="2805735" y="140157"/>
                  </a:cubicBezTo>
                  <a:cubicBezTo>
                    <a:pt x="2823903" y="111606"/>
                    <a:pt x="2855048" y="90841"/>
                    <a:pt x="2891385" y="90841"/>
                  </a:cubicBezTo>
                  <a:cubicBezTo>
                    <a:pt x="2932913" y="90841"/>
                    <a:pt x="2969250" y="116796"/>
                    <a:pt x="2982228" y="153134"/>
                  </a:cubicBezTo>
                  <a:cubicBezTo>
                    <a:pt x="3005587" y="160921"/>
                    <a:pt x="3023757" y="179088"/>
                    <a:pt x="3034139" y="199852"/>
                  </a:cubicBezTo>
                  <a:cubicBezTo>
                    <a:pt x="3060094" y="207640"/>
                    <a:pt x="3080858" y="233595"/>
                    <a:pt x="3083452" y="262144"/>
                  </a:cubicBezTo>
                  <a:lnTo>
                    <a:pt x="3085039" y="261711"/>
                  </a:lnTo>
                  <a:lnTo>
                    <a:pt x="3077717" y="241917"/>
                  </a:lnTo>
                  <a:cubicBezTo>
                    <a:pt x="3078191" y="231374"/>
                    <a:pt x="3082791" y="221017"/>
                    <a:pt x="3091413" y="213137"/>
                  </a:cubicBezTo>
                  <a:cubicBezTo>
                    <a:pt x="3108655" y="197380"/>
                    <a:pt x="3134326" y="198536"/>
                    <a:pt x="3150083" y="215778"/>
                  </a:cubicBezTo>
                  <a:cubicBezTo>
                    <a:pt x="3155335" y="221526"/>
                    <a:pt x="3158235" y="228546"/>
                    <a:pt x="3159280" y="235941"/>
                  </a:cubicBezTo>
                  <a:lnTo>
                    <a:pt x="3158084" y="249853"/>
                  </a:lnTo>
                  <a:lnTo>
                    <a:pt x="3184758" y="254845"/>
                  </a:lnTo>
                  <a:lnTo>
                    <a:pt x="3201437" y="265183"/>
                  </a:lnTo>
                  <a:lnTo>
                    <a:pt x="3205472" y="265807"/>
                  </a:lnTo>
                  <a:cubicBezTo>
                    <a:pt x="3220590" y="271769"/>
                    <a:pt x="3234408" y="281117"/>
                    <a:pt x="3245789" y="293572"/>
                  </a:cubicBezTo>
                  <a:cubicBezTo>
                    <a:pt x="3259796" y="308899"/>
                    <a:pt x="3268220" y="325812"/>
                    <a:pt x="3271062" y="344310"/>
                  </a:cubicBezTo>
                  <a:cubicBezTo>
                    <a:pt x="3273144" y="338894"/>
                    <a:pt x="3276976" y="335392"/>
                    <a:pt x="3280808" y="331890"/>
                  </a:cubicBezTo>
                  <a:cubicBezTo>
                    <a:pt x="3292303" y="321385"/>
                    <a:pt x="3309217" y="312959"/>
                    <a:pt x="3324048" y="309952"/>
                  </a:cubicBezTo>
                  <a:lnTo>
                    <a:pt x="3318796" y="304206"/>
                  </a:lnTo>
                  <a:cubicBezTo>
                    <a:pt x="3301287" y="285046"/>
                    <a:pt x="3297023" y="257295"/>
                    <a:pt x="3305347" y="235625"/>
                  </a:cubicBezTo>
                  <a:cubicBezTo>
                    <a:pt x="3290679" y="234964"/>
                    <a:pt x="3274426" y="228721"/>
                    <a:pt x="3263921" y="217225"/>
                  </a:cubicBezTo>
                  <a:cubicBezTo>
                    <a:pt x="3241160" y="192319"/>
                    <a:pt x="3242810" y="155651"/>
                    <a:pt x="3267716" y="132889"/>
                  </a:cubicBezTo>
                  <a:cubicBezTo>
                    <a:pt x="3292624" y="110126"/>
                    <a:pt x="3331043" y="113690"/>
                    <a:pt x="3352054" y="136682"/>
                  </a:cubicBezTo>
                  <a:cubicBezTo>
                    <a:pt x="3366062" y="152009"/>
                    <a:pt x="3370655" y="172425"/>
                    <a:pt x="3364247" y="192347"/>
                  </a:cubicBezTo>
                  <a:cubicBezTo>
                    <a:pt x="3380832" y="191255"/>
                    <a:pt x="3400751" y="197662"/>
                    <a:pt x="3414758" y="212989"/>
                  </a:cubicBezTo>
                  <a:cubicBezTo>
                    <a:pt x="3418260" y="216821"/>
                    <a:pt x="3418095" y="220490"/>
                    <a:pt x="3421597" y="224322"/>
                  </a:cubicBezTo>
                  <a:cubicBezTo>
                    <a:pt x="3417170" y="200238"/>
                    <a:pt x="3425657" y="174900"/>
                    <a:pt x="3444816" y="157391"/>
                  </a:cubicBezTo>
                  <a:cubicBezTo>
                    <a:pt x="3450565" y="152137"/>
                    <a:pt x="3456312" y="146885"/>
                    <a:pt x="3463813" y="143549"/>
                  </a:cubicBezTo>
                  <a:cubicBezTo>
                    <a:pt x="3451060" y="141138"/>
                    <a:pt x="3438473" y="135060"/>
                    <a:pt x="3429719" y="125481"/>
                  </a:cubicBezTo>
                  <a:cubicBezTo>
                    <a:pt x="3408707" y="102489"/>
                    <a:pt x="3410357" y="65821"/>
                    <a:pt x="3433349" y="44809"/>
                  </a:cubicBezTo>
                  <a:cubicBezTo>
                    <a:pt x="3456340" y="23798"/>
                    <a:pt x="3493009" y="25448"/>
                    <a:pt x="3514020" y="48439"/>
                  </a:cubicBezTo>
                  <a:cubicBezTo>
                    <a:pt x="3535032" y="71430"/>
                    <a:pt x="3533382" y="108099"/>
                    <a:pt x="3510390" y="129111"/>
                  </a:cubicBezTo>
                  <a:lnTo>
                    <a:pt x="3502726" y="136115"/>
                  </a:lnTo>
                  <a:cubicBezTo>
                    <a:pt x="3524728" y="137105"/>
                    <a:pt x="3542732" y="145261"/>
                    <a:pt x="3556739" y="160589"/>
                  </a:cubicBezTo>
                  <a:cubicBezTo>
                    <a:pt x="3572499" y="177833"/>
                    <a:pt x="3580593" y="202080"/>
                    <a:pt x="3575936" y="223918"/>
                  </a:cubicBezTo>
                  <a:cubicBezTo>
                    <a:pt x="3581519" y="222332"/>
                    <a:pt x="3587019" y="222579"/>
                    <a:pt x="3592218" y="224420"/>
                  </a:cubicBezTo>
                  <a:lnTo>
                    <a:pt x="3605253" y="233486"/>
                  </a:lnTo>
                  <a:lnTo>
                    <a:pt x="3638818" y="222467"/>
                  </a:lnTo>
                  <a:lnTo>
                    <a:pt x="3679222" y="213284"/>
                  </a:lnTo>
                  <a:lnTo>
                    <a:pt x="3678059" y="210140"/>
                  </a:lnTo>
                  <a:cubicBezTo>
                    <a:pt x="3678533" y="199598"/>
                    <a:pt x="3683133" y="189241"/>
                    <a:pt x="3691754" y="181363"/>
                  </a:cubicBezTo>
                  <a:cubicBezTo>
                    <a:pt x="3708998" y="165603"/>
                    <a:pt x="3734665" y="166758"/>
                    <a:pt x="3750425" y="184003"/>
                  </a:cubicBezTo>
                  <a:lnTo>
                    <a:pt x="3757751" y="198974"/>
                  </a:lnTo>
                  <a:lnTo>
                    <a:pt x="3808565" y="193717"/>
                  </a:lnTo>
                  <a:cubicBezTo>
                    <a:pt x="3881623" y="191809"/>
                    <a:pt x="3934432" y="209030"/>
                    <a:pt x="3955620" y="247305"/>
                  </a:cubicBezTo>
                  <a:cubicBezTo>
                    <a:pt x="4012123" y="349375"/>
                    <a:pt x="3822368" y="562517"/>
                    <a:pt x="3531793" y="723370"/>
                  </a:cubicBezTo>
                  <a:cubicBezTo>
                    <a:pt x="3459149" y="763584"/>
                    <a:pt x="3387080" y="796722"/>
                    <a:pt x="3318958" y="822215"/>
                  </a:cubicBezTo>
                  <a:lnTo>
                    <a:pt x="3240086" y="848106"/>
                  </a:lnTo>
                  <a:lnTo>
                    <a:pt x="2599862" y="4372410"/>
                  </a:lnTo>
                  <a:lnTo>
                    <a:pt x="2694314" y="4443373"/>
                  </a:lnTo>
                  <a:lnTo>
                    <a:pt x="2698789" y="4444290"/>
                  </a:lnTo>
                  <a:cubicBezTo>
                    <a:pt x="2708969" y="4448629"/>
                    <a:pt x="2718134" y="4454874"/>
                    <a:pt x="2725758" y="4462498"/>
                  </a:cubicBezTo>
                  <a:lnTo>
                    <a:pt x="2731814" y="4471546"/>
                  </a:lnTo>
                  <a:lnTo>
                    <a:pt x="2778431" y="4506570"/>
                  </a:lnTo>
                  <a:lnTo>
                    <a:pt x="2758077" y="4510299"/>
                  </a:lnTo>
                  <a:lnTo>
                    <a:pt x="2745838" y="4503002"/>
                  </a:lnTo>
                  <a:lnTo>
                    <a:pt x="2748793" y="4520573"/>
                  </a:lnTo>
                  <a:lnTo>
                    <a:pt x="2743215" y="4547932"/>
                  </a:lnTo>
                  <a:lnTo>
                    <a:pt x="2743757" y="4547308"/>
                  </a:lnTo>
                  <a:cubicBezTo>
                    <a:pt x="2756676" y="4538309"/>
                    <a:pt x="2771766" y="4532401"/>
                    <a:pt x="2787590" y="4530391"/>
                  </a:cubicBezTo>
                  <a:lnTo>
                    <a:pt x="2811538" y="4531444"/>
                  </a:lnTo>
                  <a:lnTo>
                    <a:pt x="2905023" y="4601679"/>
                  </a:lnTo>
                  <a:lnTo>
                    <a:pt x="2895177" y="4612115"/>
                  </a:lnTo>
                  <a:cubicBezTo>
                    <a:pt x="2896043" y="4620275"/>
                    <a:pt x="2896911" y="4628439"/>
                    <a:pt x="2894687" y="4638579"/>
                  </a:cubicBezTo>
                  <a:cubicBezTo>
                    <a:pt x="2901982" y="4629550"/>
                    <a:pt x="2910760" y="4622840"/>
                    <a:pt x="2920320" y="4618626"/>
                  </a:cubicBezTo>
                  <a:lnTo>
                    <a:pt x="2926277" y="4617649"/>
                  </a:lnTo>
                  <a:lnTo>
                    <a:pt x="3121844" y="4764578"/>
                  </a:lnTo>
                  <a:lnTo>
                    <a:pt x="3116317" y="4766906"/>
                  </a:lnTo>
                  <a:lnTo>
                    <a:pt x="3115761" y="4769439"/>
                  </a:lnTo>
                  <a:cubicBezTo>
                    <a:pt x="3115205" y="4771976"/>
                    <a:pt x="3117739" y="4772532"/>
                    <a:pt x="3117183" y="4775066"/>
                  </a:cubicBezTo>
                  <a:cubicBezTo>
                    <a:pt x="3133539" y="4785297"/>
                    <a:pt x="3146110" y="4800677"/>
                    <a:pt x="3153479" y="4818568"/>
                  </a:cubicBezTo>
                  <a:lnTo>
                    <a:pt x="3155388" y="4826339"/>
                  </a:lnTo>
                  <a:lnTo>
                    <a:pt x="3214056" y="4837569"/>
                  </a:lnTo>
                  <a:lnTo>
                    <a:pt x="3213817" y="4806410"/>
                  </a:lnTo>
                  <a:cubicBezTo>
                    <a:pt x="3220529" y="4789529"/>
                    <a:pt x="3235931" y="4778894"/>
                    <a:pt x="3252320" y="4779826"/>
                  </a:cubicBezTo>
                  <a:cubicBezTo>
                    <a:pt x="3258074" y="4765354"/>
                    <a:pt x="3271558" y="4759543"/>
                    <a:pt x="3286494" y="4757101"/>
                  </a:cubicBezTo>
                  <a:cubicBezTo>
                    <a:pt x="3283588" y="4750359"/>
                    <a:pt x="3285014" y="4739754"/>
                    <a:pt x="3287890" y="4732520"/>
                  </a:cubicBezTo>
                  <a:cubicBezTo>
                    <a:pt x="3296522" y="4710813"/>
                    <a:pt x="3320116" y="4700643"/>
                    <a:pt x="3341824" y="4709275"/>
                  </a:cubicBezTo>
                  <a:lnTo>
                    <a:pt x="3355425" y="4723422"/>
                  </a:lnTo>
                  <a:lnTo>
                    <a:pt x="3356251" y="4722506"/>
                  </a:lnTo>
                  <a:cubicBezTo>
                    <a:pt x="3363299" y="4718337"/>
                    <a:pt x="3371397" y="4716474"/>
                    <a:pt x="3379538" y="4717513"/>
                  </a:cubicBezTo>
                  <a:cubicBezTo>
                    <a:pt x="3386293" y="4703481"/>
                    <a:pt x="3400151" y="4698629"/>
                    <a:pt x="3415221" y="4697240"/>
                  </a:cubicBezTo>
                  <a:cubicBezTo>
                    <a:pt x="3412795" y="4690311"/>
                    <a:pt x="3414961" y="4679832"/>
                    <a:pt x="3418337" y="4672817"/>
                  </a:cubicBezTo>
                  <a:cubicBezTo>
                    <a:pt x="3428470" y="4651768"/>
                    <a:pt x="3452718" y="4643278"/>
                    <a:pt x="3473767" y="4653410"/>
                  </a:cubicBezTo>
                  <a:cubicBezTo>
                    <a:pt x="3483123" y="4657913"/>
                    <a:pt x="3490225" y="4667093"/>
                    <a:pt x="3493864" y="4677485"/>
                  </a:cubicBezTo>
                  <a:lnTo>
                    <a:pt x="3497776" y="4676714"/>
                  </a:lnTo>
                  <a:lnTo>
                    <a:pt x="3582551" y="4778649"/>
                  </a:lnTo>
                  <a:lnTo>
                    <a:pt x="3593256" y="4765034"/>
                  </a:lnTo>
                  <a:cubicBezTo>
                    <a:pt x="3602144" y="4757790"/>
                    <a:pt x="3612516" y="4752700"/>
                    <a:pt x="3623517" y="4750794"/>
                  </a:cubicBezTo>
                  <a:cubicBezTo>
                    <a:pt x="3616413" y="4741613"/>
                    <a:pt x="3616238" y="4730008"/>
                    <a:pt x="3621867" y="4718315"/>
                  </a:cubicBezTo>
                  <a:cubicBezTo>
                    <a:pt x="3630872" y="4699606"/>
                    <a:pt x="3651660" y="4692329"/>
                    <a:pt x="3670369" y="4701335"/>
                  </a:cubicBezTo>
                  <a:cubicBezTo>
                    <a:pt x="3689078" y="4710340"/>
                    <a:pt x="3696355" y="4731128"/>
                    <a:pt x="3687350" y="4749837"/>
                  </a:cubicBezTo>
                  <a:cubicBezTo>
                    <a:pt x="3685098" y="4754514"/>
                    <a:pt x="3683973" y="4756851"/>
                    <a:pt x="3679381" y="4760402"/>
                  </a:cubicBezTo>
                  <a:cubicBezTo>
                    <a:pt x="3709872" y="4780839"/>
                    <a:pt x="3722088" y="4821287"/>
                    <a:pt x="3705201" y="4856369"/>
                  </a:cubicBezTo>
                  <a:cubicBezTo>
                    <a:pt x="3702950" y="4861045"/>
                    <a:pt x="3699574" y="4868060"/>
                    <a:pt x="3694983" y="4871611"/>
                  </a:cubicBezTo>
                  <a:cubicBezTo>
                    <a:pt x="3705376" y="4867974"/>
                    <a:pt x="3715768" y="4864334"/>
                    <a:pt x="3727375" y="4864160"/>
                  </a:cubicBezTo>
                  <a:cubicBezTo>
                    <a:pt x="3722612" y="4856106"/>
                    <a:pt x="3721311" y="4846839"/>
                    <a:pt x="3724689" y="4839823"/>
                  </a:cubicBezTo>
                  <a:cubicBezTo>
                    <a:pt x="3731443" y="4825790"/>
                    <a:pt x="3745301" y="4820939"/>
                    <a:pt x="3759333" y="4827693"/>
                  </a:cubicBezTo>
                  <a:cubicBezTo>
                    <a:pt x="3773364" y="4834448"/>
                    <a:pt x="3777090" y="4850645"/>
                    <a:pt x="3771462" y="4862337"/>
                  </a:cubicBezTo>
                  <a:cubicBezTo>
                    <a:pt x="3769210" y="4867015"/>
                    <a:pt x="3764619" y="4870565"/>
                    <a:pt x="3760030" y="4874117"/>
                  </a:cubicBezTo>
                  <a:cubicBezTo>
                    <a:pt x="3767045" y="4877494"/>
                    <a:pt x="3771722" y="4879746"/>
                    <a:pt x="3775273" y="4884337"/>
                  </a:cubicBezTo>
                  <a:cubicBezTo>
                    <a:pt x="3777525" y="4879660"/>
                    <a:pt x="3778565" y="4871518"/>
                    <a:pt x="3780817" y="4866841"/>
                  </a:cubicBezTo>
                  <a:cubicBezTo>
                    <a:pt x="3780728" y="4861036"/>
                    <a:pt x="3780642" y="4855234"/>
                    <a:pt x="3782894" y="4850556"/>
                  </a:cubicBezTo>
                  <a:cubicBezTo>
                    <a:pt x="3786271" y="4843542"/>
                    <a:pt x="3790859" y="4839990"/>
                    <a:pt x="3797788" y="4837564"/>
                  </a:cubicBezTo>
                  <a:cubicBezTo>
                    <a:pt x="3818313" y="4812877"/>
                    <a:pt x="3850777" y="4800419"/>
                    <a:pt x="3882497" y="4803805"/>
                  </a:cubicBezTo>
                  <a:lnTo>
                    <a:pt x="3905557" y="4810352"/>
                  </a:lnTo>
                  <a:lnTo>
                    <a:pt x="3980324" y="4900254"/>
                  </a:lnTo>
                  <a:lnTo>
                    <a:pt x="3968337" y="4908138"/>
                  </a:lnTo>
                  <a:cubicBezTo>
                    <a:pt x="3967298" y="4916278"/>
                    <a:pt x="3966260" y="4924422"/>
                    <a:pt x="3961757" y="4933776"/>
                  </a:cubicBezTo>
                  <a:cubicBezTo>
                    <a:pt x="3970938" y="4926672"/>
                    <a:pt x="3981027" y="4922168"/>
                    <a:pt x="3991300" y="4920272"/>
                  </a:cubicBezTo>
                  <a:lnTo>
                    <a:pt x="3997323" y="4920695"/>
                  </a:lnTo>
                  <a:lnTo>
                    <a:pt x="4153733" y="5108764"/>
                  </a:lnTo>
                  <a:lnTo>
                    <a:pt x="4147819" y="5109755"/>
                  </a:lnTo>
                  <a:lnTo>
                    <a:pt x="4146694" y="5112092"/>
                  </a:lnTo>
                  <a:cubicBezTo>
                    <a:pt x="4145567" y="5114433"/>
                    <a:pt x="4147904" y="5115558"/>
                    <a:pt x="4146779" y="5117895"/>
                  </a:cubicBezTo>
                  <a:cubicBezTo>
                    <a:pt x="4173891" y="5145351"/>
                    <a:pt x="4181518" y="5189349"/>
                    <a:pt x="4163506" y="5226768"/>
                  </a:cubicBezTo>
                  <a:cubicBezTo>
                    <a:pt x="4160129" y="5233783"/>
                    <a:pt x="4156751" y="5240799"/>
                    <a:pt x="4151037" y="5246689"/>
                  </a:cubicBezTo>
                  <a:cubicBezTo>
                    <a:pt x="4149997" y="5254832"/>
                    <a:pt x="4148959" y="5262973"/>
                    <a:pt x="4144456" y="5272327"/>
                  </a:cubicBezTo>
                  <a:cubicBezTo>
                    <a:pt x="4126444" y="5309746"/>
                    <a:pt x="4081406" y="5325514"/>
                    <a:pt x="4043987" y="5307502"/>
                  </a:cubicBezTo>
                  <a:cubicBezTo>
                    <a:pt x="4022941" y="5297371"/>
                    <a:pt x="4007521" y="5275544"/>
                    <a:pt x="4003708" y="5253546"/>
                  </a:cubicBezTo>
                  <a:cubicBezTo>
                    <a:pt x="3986037" y="5236397"/>
                    <a:pt x="3978760" y="5215610"/>
                    <a:pt x="3974947" y="5193613"/>
                  </a:cubicBezTo>
                  <a:lnTo>
                    <a:pt x="3970269" y="5191362"/>
                  </a:lnTo>
                  <a:cubicBezTo>
                    <a:pt x="3963252" y="5187984"/>
                    <a:pt x="3955024" y="5181141"/>
                    <a:pt x="3950261" y="5173087"/>
                  </a:cubicBezTo>
                  <a:lnTo>
                    <a:pt x="3917264" y="5181115"/>
                  </a:lnTo>
                  <a:lnTo>
                    <a:pt x="3971528" y="5246363"/>
                  </a:lnTo>
                  <a:lnTo>
                    <a:pt x="3965614" y="5247354"/>
                  </a:lnTo>
                  <a:lnTo>
                    <a:pt x="3964489" y="5249691"/>
                  </a:lnTo>
                  <a:cubicBezTo>
                    <a:pt x="3963362" y="5252032"/>
                    <a:pt x="3965699" y="5253157"/>
                    <a:pt x="3964574" y="5255494"/>
                  </a:cubicBezTo>
                  <a:cubicBezTo>
                    <a:pt x="3991686" y="5282950"/>
                    <a:pt x="3999313" y="5326948"/>
                    <a:pt x="3981301" y="5364367"/>
                  </a:cubicBezTo>
                  <a:cubicBezTo>
                    <a:pt x="3977924" y="5371382"/>
                    <a:pt x="3974546" y="5378398"/>
                    <a:pt x="3968832" y="5384288"/>
                  </a:cubicBezTo>
                  <a:cubicBezTo>
                    <a:pt x="3967792" y="5392431"/>
                    <a:pt x="3966754" y="5400572"/>
                    <a:pt x="3962251" y="5409926"/>
                  </a:cubicBezTo>
                  <a:cubicBezTo>
                    <a:pt x="3948742" y="5437990"/>
                    <a:pt x="3920031" y="5453876"/>
                    <a:pt x="3890733" y="5452466"/>
                  </a:cubicBezTo>
                  <a:lnTo>
                    <a:pt x="3870615" y="5447348"/>
                  </a:lnTo>
                  <a:lnTo>
                    <a:pt x="3865810" y="5454712"/>
                  </a:lnTo>
                  <a:cubicBezTo>
                    <a:pt x="3845203" y="5475585"/>
                    <a:pt x="3813317" y="5483331"/>
                    <a:pt x="3784375" y="5471822"/>
                  </a:cubicBezTo>
                  <a:cubicBezTo>
                    <a:pt x="3762670" y="5463192"/>
                    <a:pt x="3745758" y="5442499"/>
                    <a:pt x="3740413" y="5420823"/>
                  </a:cubicBezTo>
                  <a:cubicBezTo>
                    <a:pt x="3721583" y="5404955"/>
                    <a:pt x="3712867" y="5384729"/>
                    <a:pt x="3707522" y="5363053"/>
                  </a:cubicBezTo>
                  <a:lnTo>
                    <a:pt x="3702698" y="5361135"/>
                  </a:lnTo>
                  <a:cubicBezTo>
                    <a:pt x="3695462" y="5358258"/>
                    <a:pt x="3686774" y="5352008"/>
                    <a:pt x="3681458" y="5344307"/>
                  </a:cubicBezTo>
                  <a:cubicBezTo>
                    <a:pt x="3655942" y="5359301"/>
                    <a:pt x="3623659" y="5363224"/>
                    <a:pt x="3592304" y="5350755"/>
                  </a:cubicBezTo>
                  <a:lnTo>
                    <a:pt x="3585071" y="5347879"/>
                  </a:lnTo>
                  <a:cubicBezTo>
                    <a:pt x="3585563" y="5353660"/>
                    <a:pt x="3583645" y="5358484"/>
                    <a:pt x="3581727" y="5363308"/>
                  </a:cubicBezTo>
                  <a:cubicBezTo>
                    <a:pt x="3573096" y="5385012"/>
                    <a:pt x="3549500" y="5395184"/>
                    <a:pt x="3527792" y="5386552"/>
                  </a:cubicBezTo>
                  <a:cubicBezTo>
                    <a:pt x="3506088" y="5377921"/>
                    <a:pt x="3495918" y="5354323"/>
                    <a:pt x="3504549" y="5332618"/>
                  </a:cubicBezTo>
                  <a:cubicBezTo>
                    <a:pt x="3510303" y="5318148"/>
                    <a:pt x="3524746" y="5309922"/>
                    <a:pt x="3539683" y="5307484"/>
                  </a:cubicBezTo>
                  <a:cubicBezTo>
                    <a:pt x="3523237" y="5278599"/>
                    <a:pt x="3520275" y="5243903"/>
                    <a:pt x="3532743" y="5212549"/>
                  </a:cubicBezTo>
                  <a:cubicBezTo>
                    <a:pt x="3540415" y="5193255"/>
                    <a:pt x="3551952" y="5178291"/>
                    <a:pt x="3567353" y="5167657"/>
                  </a:cubicBezTo>
                  <a:lnTo>
                    <a:pt x="3554864" y="5164950"/>
                  </a:lnTo>
                  <a:lnTo>
                    <a:pt x="3551336" y="5180442"/>
                  </a:lnTo>
                  <a:cubicBezTo>
                    <a:pt x="3536702" y="5210843"/>
                    <a:pt x="3502058" y="5222972"/>
                    <a:pt x="3471657" y="5208338"/>
                  </a:cubicBezTo>
                  <a:lnTo>
                    <a:pt x="3457652" y="5197568"/>
                  </a:lnTo>
                  <a:lnTo>
                    <a:pt x="3459711" y="5206553"/>
                  </a:lnTo>
                  <a:cubicBezTo>
                    <a:pt x="3460088" y="5214384"/>
                    <a:pt x="3459019" y="5222339"/>
                    <a:pt x="3456142" y="5229574"/>
                  </a:cubicBezTo>
                  <a:cubicBezTo>
                    <a:pt x="3443675" y="5260926"/>
                    <a:pt x="3409967" y="5275454"/>
                    <a:pt x="3378614" y="5262987"/>
                  </a:cubicBezTo>
                  <a:cubicBezTo>
                    <a:pt x="3347259" y="5250518"/>
                    <a:pt x="3333690" y="5214399"/>
                    <a:pt x="3345199" y="5185457"/>
                  </a:cubicBezTo>
                  <a:cubicBezTo>
                    <a:pt x="3352871" y="5166163"/>
                    <a:pt x="3369232" y="5153116"/>
                    <a:pt x="3389953" y="5150182"/>
                  </a:cubicBezTo>
                  <a:cubicBezTo>
                    <a:pt x="3385841" y="5142960"/>
                    <a:pt x="3383051" y="5134170"/>
                    <a:pt x="3382248" y="5124774"/>
                  </a:cubicBezTo>
                  <a:lnTo>
                    <a:pt x="3384800" y="5107200"/>
                  </a:lnTo>
                  <a:lnTo>
                    <a:pt x="3381584" y="5111482"/>
                  </a:lnTo>
                  <a:cubicBezTo>
                    <a:pt x="3369960" y="5121331"/>
                    <a:pt x="3355754" y="5128805"/>
                    <a:pt x="3339363" y="5132804"/>
                  </a:cubicBezTo>
                  <a:lnTo>
                    <a:pt x="3331801" y="5134649"/>
                  </a:lnTo>
                  <a:cubicBezTo>
                    <a:pt x="3335551" y="5139076"/>
                    <a:pt x="3336781" y="5144119"/>
                    <a:pt x="3338012" y="5149163"/>
                  </a:cubicBezTo>
                  <a:cubicBezTo>
                    <a:pt x="3343548" y="5171855"/>
                    <a:pt x="3330205" y="5193814"/>
                    <a:pt x="3307510" y="5199351"/>
                  </a:cubicBezTo>
                  <a:cubicBezTo>
                    <a:pt x="3284817" y="5204887"/>
                    <a:pt x="3262859" y="5191540"/>
                    <a:pt x="3257322" y="5168848"/>
                  </a:cubicBezTo>
                  <a:lnTo>
                    <a:pt x="3258569" y="5151854"/>
                  </a:lnTo>
                  <a:lnTo>
                    <a:pt x="3227050" y="5152440"/>
                  </a:lnTo>
                  <a:cubicBezTo>
                    <a:pt x="3198108" y="5140932"/>
                    <a:pt x="3183580" y="5107223"/>
                    <a:pt x="3195089" y="5078281"/>
                  </a:cubicBezTo>
                  <a:cubicBezTo>
                    <a:pt x="3197966" y="5071046"/>
                    <a:pt x="3202231" y="5064711"/>
                    <a:pt x="3207462" y="5059459"/>
                  </a:cubicBezTo>
                  <a:lnTo>
                    <a:pt x="3211728" y="5056565"/>
                  </a:lnTo>
                  <a:lnTo>
                    <a:pt x="3210759" y="5054641"/>
                  </a:lnTo>
                  <a:cubicBezTo>
                    <a:pt x="3205838" y="5034469"/>
                    <a:pt x="3206575" y="5015588"/>
                    <a:pt x="3212970" y="4997999"/>
                  </a:cubicBezTo>
                  <a:cubicBezTo>
                    <a:pt x="3208542" y="5001749"/>
                    <a:pt x="3203499" y="5002980"/>
                    <a:pt x="3198456" y="5004210"/>
                  </a:cubicBezTo>
                  <a:cubicBezTo>
                    <a:pt x="3183327" y="5007901"/>
                    <a:pt x="3164444" y="5007164"/>
                    <a:pt x="3149993" y="5002677"/>
                  </a:cubicBezTo>
                  <a:lnTo>
                    <a:pt x="3151838" y="5010240"/>
                  </a:lnTo>
                  <a:cubicBezTo>
                    <a:pt x="3157990" y="5035455"/>
                    <a:pt x="3148397" y="5061842"/>
                    <a:pt x="3130685" y="5076849"/>
                  </a:cubicBezTo>
                  <a:cubicBezTo>
                    <a:pt x="3143232" y="5084474"/>
                    <a:pt x="3154487" y="5097759"/>
                    <a:pt x="3158178" y="5112888"/>
                  </a:cubicBezTo>
                  <a:cubicBezTo>
                    <a:pt x="3160177" y="5121082"/>
                    <a:pt x="3160485" y="5129189"/>
                    <a:pt x="3159310" y="5136864"/>
                  </a:cubicBezTo>
                  <a:lnTo>
                    <a:pt x="3158743" y="5138428"/>
                  </a:lnTo>
                  <a:lnTo>
                    <a:pt x="3175530" y="5134831"/>
                  </a:lnTo>
                  <a:cubicBezTo>
                    <a:pt x="3222249" y="5134831"/>
                    <a:pt x="3261183" y="5173762"/>
                    <a:pt x="3258586" y="5217887"/>
                  </a:cubicBezTo>
                  <a:cubicBezTo>
                    <a:pt x="3258586" y="5262009"/>
                    <a:pt x="3222249" y="5298346"/>
                    <a:pt x="3178127" y="5300943"/>
                  </a:cubicBezTo>
                  <a:cubicBezTo>
                    <a:pt x="3193700" y="5308728"/>
                    <a:pt x="3204082" y="5326898"/>
                    <a:pt x="3204082" y="5345065"/>
                  </a:cubicBezTo>
                  <a:cubicBezTo>
                    <a:pt x="3204082" y="5376211"/>
                    <a:pt x="3178127" y="5399572"/>
                    <a:pt x="3149575" y="5399572"/>
                  </a:cubicBezTo>
                  <a:cubicBezTo>
                    <a:pt x="3123620" y="5399572"/>
                    <a:pt x="3102856" y="5383999"/>
                    <a:pt x="3097665" y="5360638"/>
                  </a:cubicBezTo>
                  <a:cubicBezTo>
                    <a:pt x="3097665" y="5355447"/>
                    <a:pt x="3095071" y="5352853"/>
                    <a:pt x="3095071" y="5347662"/>
                  </a:cubicBezTo>
                  <a:cubicBezTo>
                    <a:pt x="3095071" y="5342471"/>
                    <a:pt x="3095071" y="5339874"/>
                    <a:pt x="3097665" y="5337280"/>
                  </a:cubicBezTo>
                  <a:cubicBezTo>
                    <a:pt x="3097665" y="5332089"/>
                    <a:pt x="3100262" y="5326898"/>
                    <a:pt x="3102856" y="5321707"/>
                  </a:cubicBezTo>
                  <a:cubicBezTo>
                    <a:pt x="3102856" y="5321707"/>
                    <a:pt x="3100262" y="5321707"/>
                    <a:pt x="3100262" y="5321707"/>
                  </a:cubicBezTo>
                  <a:cubicBezTo>
                    <a:pt x="3095071" y="5350256"/>
                    <a:pt x="3069116" y="5373617"/>
                    <a:pt x="3037970" y="5373617"/>
                  </a:cubicBezTo>
                  <a:cubicBezTo>
                    <a:pt x="3001633" y="5373617"/>
                    <a:pt x="2973081" y="5345065"/>
                    <a:pt x="2973081" y="5308728"/>
                  </a:cubicBezTo>
                  <a:cubicBezTo>
                    <a:pt x="2973081" y="5306134"/>
                    <a:pt x="2973081" y="5303537"/>
                    <a:pt x="2973081" y="5300943"/>
                  </a:cubicBezTo>
                  <a:cubicBezTo>
                    <a:pt x="2960105" y="5295752"/>
                    <a:pt x="2952317" y="5285370"/>
                    <a:pt x="2947126" y="5272391"/>
                  </a:cubicBezTo>
                  <a:cubicBezTo>
                    <a:pt x="2918577" y="5269797"/>
                    <a:pt x="2897813" y="5243842"/>
                    <a:pt x="2897813" y="5215290"/>
                  </a:cubicBezTo>
                  <a:lnTo>
                    <a:pt x="2908943" y="5181607"/>
                  </a:lnTo>
                  <a:lnTo>
                    <a:pt x="2893565" y="5180658"/>
                  </a:lnTo>
                  <a:cubicBezTo>
                    <a:pt x="2883230" y="5176792"/>
                    <a:pt x="2874062" y="5170012"/>
                    <a:pt x="2867385" y="5161122"/>
                  </a:cubicBezTo>
                  <a:lnTo>
                    <a:pt x="2858674" y="5142730"/>
                  </a:lnTo>
                  <a:lnTo>
                    <a:pt x="2852411" y="5158419"/>
                  </a:lnTo>
                  <a:cubicBezTo>
                    <a:pt x="2860819" y="5172516"/>
                    <a:pt x="2858517" y="5191091"/>
                    <a:pt x="2846657" y="5204852"/>
                  </a:cubicBezTo>
                  <a:cubicBezTo>
                    <a:pt x="2831406" y="5222548"/>
                    <a:pt x="2805784" y="5224450"/>
                    <a:pt x="2788088" y="5209199"/>
                  </a:cubicBezTo>
                  <a:cubicBezTo>
                    <a:pt x="2770394" y="5193950"/>
                    <a:pt x="2768491" y="5168326"/>
                    <a:pt x="2783742" y="5150630"/>
                  </a:cubicBezTo>
                  <a:cubicBezTo>
                    <a:pt x="2787131" y="5146699"/>
                    <a:pt x="2790520" y="5142766"/>
                    <a:pt x="2795875" y="5140529"/>
                  </a:cubicBezTo>
                  <a:cubicBezTo>
                    <a:pt x="2795333" y="5133208"/>
                    <a:pt x="2796483" y="5123922"/>
                    <a:pt x="2803260" y="5116058"/>
                  </a:cubicBezTo>
                  <a:cubicBezTo>
                    <a:pt x="2806649" y="5112126"/>
                    <a:pt x="2808345" y="5110159"/>
                    <a:pt x="2813699" y="5107920"/>
                  </a:cubicBezTo>
                  <a:cubicBezTo>
                    <a:pt x="2809767" y="5104531"/>
                    <a:pt x="2807528" y="5099177"/>
                    <a:pt x="2805292" y="5093821"/>
                  </a:cubicBezTo>
                  <a:cubicBezTo>
                    <a:pt x="2798241" y="5098027"/>
                    <a:pt x="2790920" y="5098570"/>
                    <a:pt x="2783600" y="5099114"/>
                  </a:cubicBezTo>
                  <a:cubicBezTo>
                    <a:pt x="2775838" y="5106130"/>
                    <a:pt x="2765552" y="5110114"/>
                    <a:pt x="2755240" y="5110648"/>
                  </a:cubicBezTo>
                  <a:lnTo>
                    <a:pt x="2754207" y="5110316"/>
                  </a:lnTo>
                  <a:lnTo>
                    <a:pt x="2753966" y="5114164"/>
                  </a:lnTo>
                  <a:cubicBezTo>
                    <a:pt x="2752298" y="5121769"/>
                    <a:pt x="2750629" y="5129375"/>
                    <a:pt x="2746428" y="5136424"/>
                  </a:cubicBezTo>
                  <a:cubicBezTo>
                    <a:pt x="2747293" y="5144587"/>
                    <a:pt x="2748161" y="5152748"/>
                    <a:pt x="2745937" y="5162888"/>
                  </a:cubicBezTo>
                  <a:cubicBezTo>
                    <a:pt x="2739264" y="5193311"/>
                    <a:pt x="2714990" y="5215390"/>
                    <a:pt x="2686157" y="5220775"/>
                  </a:cubicBezTo>
                  <a:lnTo>
                    <a:pt x="2661016" y="5220363"/>
                  </a:lnTo>
                  <a:lnTo>
                    <a:pt x="2653735" y="5233893"/>
                  </a:lnTo>
                  <a:cubicBezTo>
                    <a:pt x="2640180" y="5249622"/>
                    <a:pt x="2622421" y="5258299"/>
                    <a:pt x="2600457" y="5259929"/>
                  </a:cubicBezTo>
                  <a:lnTo>
                    <a:pt x="2608322" y="5266707"/>
                  </a:lnTo>
                  <a:cubicBezTo>
                    <a:pt x="2631915" y="5287040"/>
                    <a:pt x="2634631" y="5323645"/>
                    <a:pt x="2614298" y="5347239"/>
                  </a:cubicBezTo>
                  <a:cubicBezTo>
                    <a:pt x="2593964" y="5370832"/>
                    <a:pt x="2557359" y="5373548"/>
                    <a:pt x="2533766" y="5353215"/>
                  </a:cubicBezTo>
                  <a:cubicBezTo>
                    <a:pt x="2510173" y="5332881"/>
                    <a:pt x="2507457" y="5296276"/>
                    <a:pt x="2527790" y="5272683"/>
                  </a:cubicBezTo>
                  <a:cubicBezTo>
                    <a:pt x="2536261" y="5262853"/>
                    <a:pt x="2548667" y="5256411"/>
                    <a:pt x="2561344" y="5253630"/>
                  </a:cubicBezTo>
                  <a:cubicBezTo>
                    <a:pt x="2553749" y="5250514"/>
                    <a:pt x="2547852" y="5245431"/>
                    <a:pt x="2541952" y="5240347"/>
                  </a:cubicBezTo>
                  <a:cubicBezTo>
                    <a:pt x="2522291" y="5223402"/>
                    <a:pt x="2513071" y="5198322"/>
                    <a:pt x="2516795" y="5174119"/>
                  </a:cubicBezTo>
                  <a:cubicBezTo>
                    <a:pt x="2513406" y="5178052"/>
                    <a:pt x="2513678" y="5181715"/>
                    <a:pt x="2510289" y="5185647"/>
                  </a:cubicBezTo>
                  <a:cubicBezTo>
                    <a:pt x="2496733" y="5201376"/>
                    <a:pt x="2477010" y="5208359"/>
                    <a:pt x="2460400" y="5207750"/>
                  </a:cubicBezTo>
                  <a:cubicBezTo>
                    <a:pt x="2467385" y="5227477"/>
                    <a:pt x="2463388" y="5248018"/>
                    <a:pt x="2449833" y="5263747"/>
                  </a:cubicBezTo>
                  <a:cubicBezTo>
                    <a:pt x="2429499" y="5287340"/>
                    <a:pt x="2391200" y="5292021"/>
                    <a:pt x="2365640" y="5269992"/>
                  </a:cubicBezTo>
                  <a:cubicBezTo>
                    <a:pt x="2340082" y="5247965"/>
                    <a:pt x="2337366" y="5211360"/>
                    <a:pt x="2359392" y="5185802"/>
                  </a:cubicBezTo>
                  <a:cubicBezTo>
                    <a:pt x="2364476" y="5179904"/>
                    <a:pt x="2371033" y="5175276"/>
                    <a:pt x="2378150" y="5171987"/>
                  </a:cubicBezTo>
                  <a:lnTo>
                    <a:pt x="2380231" y="5171443"/>
                  </a:lnTo>
                  <a:lnTo>
                    <a:pt x="2363021" y="5159616"/>
                  </a:lnTo>
                  <a:cubicBezTo>
                    <a:pt x="2357331" y="5150728"/>
                    <a:pt x="2355118" y="5139614"/>
                    <a:pt x="2357621" y="5128206"/>
                  </a:cubicBezTo>
                  <a:cubicBezTo>
                    <a:pt x="2360957" y="5112995"/>
                    <a:pt x="2373878" y="5102541"/>
                    <a:pt x="2388224" y="5097717"/>
                  </a:cubicBezTo>
                  <a:lnTo>
                    <a:pt x="2375666" y="5072429"/>
                  </a:lnTo>
                  <a:lnTo>
                    <a:pt x="2372935" y="5070695"/>
                  </a:lnTo>
                  <a:cubicBezTo>
                    <a:pt x="2369003" y="5067306"/>
                    <a:pt x="2365070" y="5063917"/>
                    <a:pt x="2362832" y="5058563"/>
                  </a:cubicBezTo>
                  <a:cubicBezTo>
                    <a:pt x="2360530" y="5077137"/>
                    <a:pt x="2352601" y="5094288"/>
                    <a:pt x="2339046" y="5110016"/>
                  </a:cubicBezTo>
                  <a:cubicBezTo>
                    <a:pt x="2317018" y="5135576"/>
                    <a:pt x="2284888" y="5149002"/>
                    <a:pt x="2251671" y="5147786"/>
                  </a:cubicBezTo>
                  <a:cubicBezTo>
                    <a:pt x="2256421" y="5162157"/>
                    <a:pt x="2255811" y="5178766"/>
                    <a:pt x="2245645" y="5190562"/>
                  </a:cubicBezTo>
                  <a:cubicBezTo>
                    <a:pt x="2230396" y="5208255"/>
                    <a:pt x="2204770" y="5210158"/>
                    <a:pt x="2187076" y="5194909"/>
                  </a:cubicBezTo>
                  <a:cubicBezTo>
                    <a:pt x="2169380" y="5179658"/>
                    <a:pt x="2167481" y="5154033"/>
                    <a:pt x="2182730" y="5136340"/>
                  </a:cubicBezTo>
                  <a:cubicBezTo>
                    <a:pt x="2186119" y="5132408"/>
                    <a:pt x="2189508" y="5128475"/>
                    <a:pt x="2194861" y="5126237"/>
                  </a:cubicBezTo>
                  <a:lnTo>
                    <a:pt x="2188965" y="5121155"/>
                  </a:lnTo>
                  <a:cubicBezTo>
                    <a:pt x="2163404" y="5099126"/>
                    <a:pt x="2151946" y="5068692"/>
                    <a:pt x="2153433" y="5039134"/>
                  </a:cubicBezTo>
                  <a:cubicBezTo>
                    <a:pt x="2144147" y="5037984"/>
                    <a:pt x="2134587" y="5033173"/>
                    <a:pt x="2128688" y="5028089"/>
                  </a:cubicBezTo>
                  <a:lnTo>
                    <a:pt x="2124756" y="5024700"/>
                  </a:lnTo>
                  <a:cubicBezTo>
                    <a:pt x="2103066" y="5029990"/>
                    <a:pt x="2081103" y="5031620"/>
                    <a:pt x="2058323" y="5022268"/>
                  </a:cubicBezTo>
                  <a:cubicBezTo>
                    <a:pt x="2036633" y="5027558"/>
                    <a:pt x="2010464" y="5022139"/>
                    <a:pt x="1992771" y="5006890"/>
                  </a:cubicBezTo>
                  <a:cubicBezTo>
                    <a:pt x="1977042" y="4993334"/>
                    <a:pt x="1968295" y="4974659"/>
                    <a:pt x="1966869" y="4955441"/>
                  </a:cubicBezTo>
                  <a:lnTo>
                    <a:pt x="1968335" y="4943061"/>
                  </a:lnTo>
                  <a:lnTo>
                    <a:pt x="1936241" y="4949616"/>
                  </a:lnTo>
                  <a:cubicBezTo>
                    <a:pt x="1915478" y="4949616"/>
                    <a:pt x="1897310" y="4944425"/>
                    <a:pt x="1881738" y="4934042"/>
                  </a:cubicBezTo>
                  <a:cubicBezTo>
                    <a:pt x="1871355" y="4936640"/>
                    <a:pt x="1858377" y="4939234"/>
                    <a:pt x="1847994" y="4939234"/>
                  </a:cubicBezTo>
                  <a:cubicBezTo>
                    <a:pt x="1837613" y="4939234"/>
                    <a:pt x="1827231" y="4936640"/>
                    <a:pt x="1816849" y="4934042"/>
                  </a:cubicBezTo>
                  <a:cubicBezTo>
                    <a:pt x="1803873" y="4952212"/>
                    <a:pt x="1785703" y="4962595"/>
                    <a:pt x="1764938" y="4962595"/>
                  </a:cubicBezTo>
                  <a:lnTo>
                    <a:pt x="1757153" y="4962595"/>
                  </a:lnTo>
                  <a:lnTo>
                    <a:pt x="1741581" y="4978167"/>
                  </a:lnTo>
                  <a:cubicBezTo>
                    <a:pt x="1736389" y="5004122"/>
                    <a:pt x="1715626" y="5024887"/>
                    <a:pt x="1689671" y="5027481"/>
                  </a:cubicBezTo>
                  <a:cubicBezTo>
                    <a:pt x="1681883" y="5030078"/>
                    <a:pt x="1674098" y="5032672"/>
                    <a:pt x="1663716" y="5032672"/>
                  </a:cubicBezTo>
                  <a:cubicBezTo>
                    <a:pt x="1650737" y="5032672"/>
                    <a:pt x="1640355" y="5027481"/>
                    <a:pt x="1629972" y="5022290"/>
                  </a:cubicBezTo>
                  <a:cubicBezTo>
                    <a:pt x="1624782" y="5032672"/>
                    <a:pt x="1616997" y="5037863"/>
                    <a:pt x="1606615" y="5037863"/>
                  </a:cubicBezTo>
                  <a:cubicBezTo>
                    <a:pt x="1596232" y="5037863"/>
                    <a:pt x="1588445" y="5030078"/>
                    <a:pt x="1583254" y="5022290"/>
                  </a:cubicBezTo>
                  <a:cubicBezTo>
                    <a:pt x="1580660" y="5022290"/>
                    <a:pt x="1575468" y="5019696"/>
                    <a:pt x="1572872" y="5017098"/>
                  </a:cubicBezTo>
                  <a:cubicBezTo>
                    <a:pt x="1570277" y="5019696"/>
                    <a:pt x="1567681" y="5022290"/>
                    <a:pt x="1562490" y="5022290"/>
                  </a:cubicBezTo>
                  <a:cubicBezTo>
                    <a:pt x="1554705" y="5022290"/>
                    <a:pt x="1546916" y="5014504"/>
                    <a:pt x="1546916" y="5006717"/>
                  </a:cubicBezTo>
                  <a:cubicBezTo>
                    <a:pt x="1546916" y="5001526"/>
                    <a:pt x="1552107" y="4996335"/>
                    <a:pt x="1557299" y="4993741"/>
                  </a:cubicBezTo>
                  <a:cubicBezTo>
                    <a:pt x="1554705" y="4988550"/>
                    <a:pt x="1554705" y="4985952"/>
                    <a:pt x="1554705" y="4980762"/>
                  </a:cubicBezTo>
                  <a:lnTo>
                    <a:pt x="1554705" y="4972977"/>
                  </a:lnTo>
                  <a:cubicBezTo>
                    <a:pt x="1536535" y="4998932"/>
                    <a:pt x="1505389" y="5017098"/>
                    <a:pt x="1471649" y="5014504"/>
                  </a:cubicBezTo>
                  <a:cubicBezTo>
                    <a:pt x="1417142" y="5011907"/>
                    <a:pt x="1375614" y="4967786"/>
                    <a:pt x="1378210" y="4913279"/>
                  </a:cubicBezTo>
                  <a:cubicBezTo>
                    <a:pt x="1380805" y="4884730"/>
                    <a:pt x="1393784" y="4861369"/>
                    <a:pt x="1411950" y="4843201"/>
                  </a:cubicBezTo>
                  <a:cubicBezTo>
                    <a:pt x="1409356" y="4840605"/>
                    <a:pt x="1409356" y="4838011"/>
                    <a:pt x="1409356" y="4835414"/>
                  </a:cubicBezTo>
                  <a:cubicBezTo>
                    <a:pt x="1409356" y="4825031"/>
                    <a:pt x="1417142" y="4814650"/>
                    <a:pt x="1430121" y="4812055"/>
                  </a:cubicBezTo>
                  <a:cubicBezTo>
                    <a:pt x="1427524" y="4806865"/>
                    <a:pt x="1424930" y="4799077"/>
                    <a:pt x="1424930" y="4791291"/>
                  </a:cubicBezTo>
                  <a:lnTo>
                    <a:pt x="1424930" y="4788695"/>
                  </a:lnTo>
                  <a:cubicBezTo>
                    <a:pt x="1422333" y="4783504"/>
                    <a:pt x="1422333" y="4778313"/>
                    <a:pt x="1422333" y="4773122"/>
                  </a:cubicBezTo>
                  <a:cubicBezTo>
                    <a:pt x="1422333" y="4734190"/>
                    <a:pt x="1456076" y="4700448"/>
                    <a:pt x="1495006" y="4700448"/>
                  </a:cubicBezTo>
                  <a:cubicBezTo>
                    <a:pt x="1533941" y="4700448"/>
                    <a:pt x="1567681" y="4734190"/>
                    <a:pt x="1567681" y="4773122"/>
                  </a:cubicBezTo>
                  <a:cubicBezTo>
                    <a:pt x="1567681" y="4780910"/>
                    <a:pt x="1565087" y="4788695"/>
                    <a:pt x="1562490" y="4796483"/>
                  </a:cubicBezTo>
                  <a:cubicBezTo>
                    <a:pt x="1565087" y="4796483"/>
                    <a:pt x="1570277" y="4793885"/>
                    <a:pt x="1575468" y="4793885"/>
                  </a:cubicBezTo>
                  <a:cubicBezTo>
                    <a:pt x="1578062" y="4749764"/>
                    <a:pt x="1614400" y="4713427"/>
                    <a:pt x="1658525" y="4713427"/>
                  </a:cubicBezTo>
                  <a:cubicBezTo>
                    <a:pt x="1687073" y="4713427"/>
                    <a:pt x="1713028" y="4728999"/>
                    <a:pt x="1728602" y="4752358"/>
                  </a:cubicBezTo>
                  <a:cubicBezTo>
                    <a:pt x="1736389" y="4747167"/>
                    <a:pt x="1744175" y="4741975"/>
                    <a:pt x="1754557" y="4741975"/>
                  </a:cubicBezTo>
                  <a:cubicBezTo>
                    <a:pt x="1775321" y="4741975"/>
                    <a:pt x="1793491" y="4760145"/>
                    <a:pt x="1793491" y="4780910"/>
                  </a:cubicBezTo>
                  <a:cubicBezTo>
                    <a:pt x="1793491" y="4786100"/>
                    <a:pt x="1793491" y="4791291"/>
                    <a:pt x="1790894" y="4796483"/>
                  </a:cubicBezTo>
                  <a:lnTo>
                    <a:pt x="1793491" y="4793885"/>
                  </a:lnTo>
                  <a:cubicBezTo>
                    <a:pt x="1798682" y="4770528"/>
                    <a:pt x="1819445" y="4752358"/>
                    <a:pt x="1845400" y="4752358"/>
                  </a:cubicBezTo>
                  <a:cubicBezTo>
                    <a:pt x="1858377" y="4752358"/>
                    <a:pt x="1871355" y="4760145"/>
                    <a:pt x="1881738" y="4767930"/>
                  </a:cubicBezTo>
                  <a:cubicBezTo>
                    <a:pt x="1894714" y="4760145"/>
                    <a:pt x="1907693" y="4757549"/>
                    <a:pt x="1920669" y="4754955"/>
                  </a:cubicBezTo>
                  <a:cubicBezTo>
                    <a:pt x="1918075" y="4747167"/>
                    <a:pt x="1915478" y="4739382"/>
                    <a:pt x="1915478" y="4731594"/>
                  </a:cubicBezTo>
                  <a:cubicBezTo>
                    <a:pt x="1915478" y="4716021"/>
                    <a:pt x="1925860" y="4700448"/>
                    <a:pt x="1938839" y="4692663"/>
                  </a:cubicBezTo>
                  <a:cubicBezTo>
                    <a:pt x="1936241" y="4690066"/>
                    <a:pt x="1936241" y="4684874"/>
                    <a:pt x="1936241" y="4679684"/>
                  </a:cubicBezTo>
                  <a:lnTo>
                    <a:pt x="1936241" y="4669302"/>
                  </a:lnTo>
                  <a:lnTo>
                    <a:pt x="1933647" y="4669302"/>
                  </a:lnTo>
                  <a:cubicBezTo>
                    <a:pt x="1923265" y="4669302"/>
                    <a:pt x="1912884" y="4661517"/>
                    <a:pt x="1912884" y="4648538"/>
                  </a:cubicBezTo>
                  <a:cubicBezTo>
                    <a:pt x="1912884" y="4638156"/>
                    <a:pt x="1920669" y="4627773"/>
                    <a:pt x="1933647" y="4627773"/>
                  </a:cubicBezTo>
                  <a:cubicBezTo>
                    <a:pt x="1944030" y="4627773"/>
                    <a:pt x="1951815" y="4632965"/>
                    <a:pt x="1954411" y="4643347"/>
                  </a:cubicBezTo>
                  <a:cubicBezTo>
                    <a:pt x="1957005" y="4643347"/>
                    <a:pt x="1957005" y="4640753"/>
                    <a:pt x="1959603" y="4640753"/>
                  </a:cubicBezTo>
                  <a:lnTo>
                    <a:pt x="1959603" y="4635562"/>
                  </a:lnTo>
                  <a:cubicBezTo>
                    <a:pt x="1959603" y="4627773"/>
                    <a:pt x="1967388" y="4619988"/>
                    <a:pt x="1975175" y="4619988"/>
                  </a:cubicBezTo>
                  <a:lnTo>
                    <a:pt x="1977770" y="4619988"/>
                  </a:lnTo>
                  <a:cubicBezTo>
                    <a:pt x="1988151" y="4596628"/>
                    <a:pt x="2008916" y="4581055"/>
                    <a:pt x="2034871" y="4575863"/>
                  </a:cubicBezTo>
                  <a:cubicBezTo>
                    <a:pt x="2032276" y="4570673"/>
                    <a:pt x="2029680" y="4562887"/>
                    <a:pt x="2027086" y="4557697"/>
                  </a:cubicBezTo>
                  <a:cubicBezTo>
                    <a:pt x="2014106" y="4555100"/>
                    <a:pt x="2001131" y="4552506"/>
                    <a:pt x="1990749" y="4547315"/>
                  </a:cubicBezTo>
                  <a:lnTo>
                    <a:pt x="1990749" y="4555100"/>
                  </a:lnTo>
                  <a:cubicBezTo>
                    <a:pt x="1993343" y="4557697"/>
                    <a:pt x="1993343" y="4560291"/>
                    <a:pt x="1993343" y="4562887"/>
                  </a:cubicBezTo>
                  <a:cubicBezTo>
                    <a:pt x="1993343" y="4573270"/>
                    <a:pt x="1988151" y="4578461"/>
                    <a:pt x="1980366" y="4581055"/>
                  </a:cubicBezTo>
                  <a:cubicBezTo>
                    <a:pt x="1964794" y="4609607"/>
                    <a:pt x="1933647" y="4630371"/>
                    <a:pt x="1897310" y="4630371"/>
                  </a:cubicBezTo>
                  <a:lnTo>
                    <a:pt x="1894714" y="4630371"/>
                  </a:lnTo>
                  <a:cubicBezTo>
                    <a:pt x="1892120" y="4632965"/>
                    <a:pt x="1886929" y="4632965"/>
                    <a:pt x="1884332" y="4632965"/>
                  </a:cubicBezTo>
                  <a:cubicBezTo>
                    <a:pt x="1876547" y="4632965"/>
                    <a:pt x="1871355" y="4630371"/>
                    <a:pt x="1866164" y="4625179"/>
                  </a:cubicBezTo>
                  <a:cubicBezTo>
                    <a:pt x="1858377" y="4625179"/>
                    <a:pt x="1850592" y="4619988"/>
                    <a:pt x="1845400" y="4617392"/>
                  </a:cubicBezTo>
                  <a:cubicBezTo>
                    <a:pt x="1847994" y="4619988"/>
                    <a:pt x="1847994" y="4625179"/>
                    <a:pt x="1847994" y="4627773"/>
                  </a:cubicBezTo>
                  <a:cubicBezTo>
                    <a:pt x="1847994" y="4638156"/>
                    <a:pt x="1842804" y="4645944"/>
                    <a:pt x="1835019" y="4651134"/>
                  </a:cubicBezTo>
                  <a:lnTo>
                    <a:pt x="1858678" y="4666044"/>
                  </a:lnTo>
                  <a:lnTo>
                    <a:pt x="1863243" y="4656000"/>
                  </a:lnTo>
                  <a:cubicBezTo>
                    <a:pt x="1866163" y="4653080"/>
                    <a:pt x="1870056" y="4651134"/>
                    <a:pt x="1873950" y="4651134"/>
                  </a:cubicBezTo>
                  <a:cubicBezTo>
                    <a:pt x="1881735" y="4651134"/>
                    <a:pt x="1889523" y="4658919"/>
                    <a:pt x="1889523" y="4666707"/>
                  </a:cubicBezTo>
                  <a:cubicBezTo>
                    <a:pt x="1889523" y="4674492"/>
                    <a:pt x="1884332" y="4682280"/>
                    <a:pt x="1873950" y="4682280"/>
                  </a:cubicBezTo>
                  <a:cubicBezTo>
                    <a:pt x="1870056" y="4682280"/>
                    <a:pt x="1866163" y="4680333"/>
                    <a:pt x="1863243" y="4677413"/>
                  </a:cubicBezTo>
                  <a:lnTo>
                    <a:pt x="1861761" y="4674153"/>
                  </a:lnTo>
                  <a:lnTo>
                    <a:pt x="1868759" y="4692663"/>
                  </a:lnTo>
                  <a:lnTo>
                    <a:pt x="1858651" y="4717524"/>
                  </a:lnTo>
                  <a:lnTo>
                    <a:pt x="1866165" y="4713426"/>
                  </a:lnTo>
                  <a:cubicBezTo>
                    <a:pt x="1873950" y="4713426"/>
                    <a:pt x="1881738" y="4721211"/>
                    <a:pt x="1881738" y="4728999"/>
                  </a:cubicBezTo>
                  <a:cubicBezTo>
                    <a:pt x="1881738" y="4736784"/>
                    <a:pt x="1873950" y="4744572"/>
                    <a:pt x="1866165" y="4744572"/>
                  </a:cubicBezTo>
                  <a:cubicBezTo>
                    <a:pt x="1858377" y="4744572"/>
                    <a:pt x="1850592" y="4736784"/>
                    <a:pt x="1850592" y="4728999"/>
                  </a:cubicBezTo>
                  <a:lnTo>
                    <a:pt x="1853295" y="4723593"/>
                  </a:lnTo>
                  <a:lnTo>
                    <a:pt x="1827231" y="4734190"/>
                  </a:lnTo>
                  <a:cubicBezTo>
                    <a:pt x="1803873" y="4734190"/>
                    <a:pt x="1785703" y="4716021"/>
                    <a:pt x="1785703" y="4692663"/>
                  </a:cubicBezTo>
                  <a:cubicBezTo>
                    <a:pt x="1785703" y="4674493"/>
                    <a:pt x="1796084" y="4658919"/>
                    <a:pt x="1811658" y="4653728"/>
                  </a:cubicBezTo>
                  <a:cubicBezTo>
                    <a:pt x="1801276" y="4648538"/>
                    <a:pt x="1793491" y="4640753"/>
                    <a:pt x="1793491" y="4627773"/>
                  </a:cubicBezTo>
                  <a:cubicBezTo>
                    <a:pt x="1793491" y="4612201"/>
                    <a:pt x="1806467" y="4599224"/>
                    <a:pt x="1822039" y="4599224"/>
                  </a:cubicBezTo>
                  <a:lnTo>
                    <a:pt x="1827231" y="4599224"/>
                  </a:lnTo>
                  <a:cubicBezTo>
                    <a:pt x="1816849" y="4588843"/>
                    <a:pt x="1809064" y="4573270"/>
                    <a:pt x="1803873" y="4557697"/>
                  </a:cubicBezTo>
                  <a:cubicBezTo>
                    <a:pt x="1796084" y="4562887"/>
                    <a:pt x="1788299" y="4568078"/>
                    <a:pt x="1777918" y="4568078"/>
                  </a:cubicBezTo>
                  <a:cubicBezTo>
                    <a:pt x="1762344" y="4568078"/>
                    <a:pt x="1749366" y="4560291"/>
                    <a:pt x="1744175" y="4547315"/>
                  </a:cubicBezTo>
                  <a:cubicBezTo>
                    <a:pt x="1738983" y="4547315"/>
                    <a:pt x="1733793" y="4549909"/>
                    <a:pt x="1728602" y="4549909"/>
                  </a:cubicBezTo>
                  <a:cubicBezTo>
                    <a:pt x="1710435" y="4549909"/>
                    <a:pt x="1694862" y="4534336"/>
                    <a:pt x="1694862" y="4516168"/>
                  </a:cubicBezTo>
                  <a:cubicBezTo>
                    <a:pt x="1694862" y="4513571"/>
                    <a:pt x="1697456" y="4508381"/>
                    <a:pt x="1697456" y="4505786"/>
                  </a:cubicBezTo>
                  <a:cubicBezTo>
                    <a:pt x="1692265" y="4510977"/>
                    <a:pt x="1681883" y="4516168"/>
                    <a:pt x="1671501" y="4516168"/>
                  </a:cubicBezTo>
                  <a:cubicBezTo>
                    <a:pt x="1650737" y="4516168"/>
                    <a:pt x="1635164" y="4500596"/>
                    <a:pt x="1635164" y="4479831"/>
                  </a:cubicBezTo>
                  <a:cubicBezTo>
                    <a:pt x="1635164" y="4472044"/>
                    <a:pt x="1637761" y="4466853"/>
                    <a:pt x="1640355" y="4461661"/>
                  </a:cubicBezTo>
                  <a:cubicBezTo>
                    <a:pt x="1629972" y="4453876"/>
                    <a:pt x="1619591" y="4446089"/>
                    <a:pt x="1611806" y="4435706"/>
                  </a:cubicBezTo>
                  <a:cubicBezTo>
                    <a:pt x="1601423" y="4440898"/>
                    <a:pt x="1591042" y="4443495"/>
                    <a:pt x="1580660" y="4443495"/>
                  </a:cubicBezTo>
                  <a:lnTo>
                    <a:pt x="1575468" y="4443495"/>
                  </a:lnTo>
                  <a:cubicBezTo>
                    <a:pt x="1580660" y="4451280"/>
                    <a:pt x="1583254" y="4456471"/>
                    <a:pt x="1583254" y="4464259"/>
                  </a:cubicBezTo>
                  <a:cubicBezTo>
                    <a:pt x="1583254" y="4482426"/>
                    <a:pt x="1567681" y="4497999"/>
                    <a:pt x="1549513" y="4497999"/>
                  </a:cubicBezTo>
                  <a:cubicBezTo>
                    <a:pt x="1531344" y="4497999"/>
                    <a:pt x="1515771" y="4485022"/>
                    <a:pt x="1515771" y="4466853"/>
                  </a:cubicBezTo>
                  <a:cubicBezTo>
                    <a:pt x="1497604" y="4464259"/>
                    <a:pt x="1482031" y="4448686"/>
                    <a:pt x="1482031" y="4430515"/>
                  </a:cubicBezTo>
                  <a:cubicBezTo>
                    <a:pt x="1482031" y="4409751"/>
                    <a:pt x="1497604" y="4394179"/>
                    <a:pt x="1518367" y="4394179"/>
                  </a:cubicBezTo>
                  <a:lnTo>
                    <a:pt x="1520961" y="4394179"/>
                  </a:lnTo>
                  <a:cubicBezTo>
                    <a:pt x="1518367" y="4388988"/>
                    <a:pt x="1518367" y="4383797"/>
                    <a:pt x="1518367" y="4378605"/>
                  </a:cubicBezTo>
                  <a:cubicBezTo>
                    <a:pt x="1518367" y="4370820"/>
                    <a:pt x="1520961" y="4360439"/>
                    <a:pt x="1523559" y="4352650"/>
                  </a:cubicBezTo>
                  <a:cubicBezTo>
                    <a:pt x="1510580" y="4352650"/>
                    <a:pt x="1500198" y="4347459"/>
                    <a:pt x="1489816" y="4342269"/>
                  </a:cubicBezTo>
                  <a:cubicBezTo>
                    <a:pt x="1484625" y="4378605"/>
                    <a:pt x="1453479" y="4407158"/>
                    <a:pt x="1417142" y="4407158"/>
                  </a:cubicBezTo>
                  <a:lnTo>
                    <a:pt x="1406760" y="4407158"/>
                  </a:lnTo>
                  <a:cubicBezTo>
                    <a:pt x="1401569" y="4409751"/>
                    <a:pt x="1398975" y="4412349"/>
                    <a:pt x="1393784" y="4412349"/>
                  </a:cubicBezTo>
                  <a:cubicBezTo>
                    <a:pt x="1385995" y="4412349"/>
                    <a:pt x="1378210" y="4404560"/>
                    <a:pt x="1378210" y="4396775"/>
                  </a:cubicBezTo>
                  <a:cubicBezTo>
                    <a:pt x="1357447" y="4383797"/>
                    <a:pt x="1344468" y="4360439"/>
                    <a:pt x="1344468" y="4334484"/>
                  </a:cubicBezTo>
                  <a:cubicBezTo>
                    <a:pt x="1344468" y="4326695"/>
                    <a:pt x="1344468" y="4318910"/>
                    <a:pt x="1347065" y="4311123"/>
                  </a:cubicBezTo>
                  <a:cubicBezTo>
                    <a:pt x="1344468" y="4308529"/>
                    <a:pt x="1344468" y="4305932"/>
                    <a:pt x="1341874" y="4303338"/>
                  </a:cubicBezTo>
                  <a:cubicBezTo>
                    <a:pt x="1331492" y="4308529"/>
                    <a:pt x="1321110" y="4311123"/>
                    <a:pt x="1310728" y="4311123"/>
                  </a:cubicBezTo>
                  <a:lnTo>
                    <a:pt x="1300345" y="4311123"/>
                  </a:lnTo>
                  <a:cubicBezTo>
                    <a:pt x="1302939" y="4313719"/>
                    <a:pt x="1302939" y="4318910"/>
                    <a:pt x="1302939" y="4321504"/>
                  </a:cubicBezTo>
                  <a:cubicBezTo>
                    <a:pt x="1302939" y="4339675"/>
                    <a:pt x="1287367" y="4355248"/>
                    <a:pt x="1269199" y="4355248"/>
                  </a:cubicBezTo>
                  <a:cubicBezTo>
                    <a:pt x="1251030" y="4355248"/>
                    <a:pt x="1235457" y="4339675"/>
                    <a:pt x="1235457" y="4321504"/>
                  </a:cubicBezTo>
                  <a:cubicBezTo>
                    <a:pt x="1235457" y="4303338"/>
                    <a:pt x="1248436" y="4290359"/>
                    <a:pt x="1264009" y="4287764"/>
                  </a:cubicBezTo>
                  <a:cubicBezTo>
                    <a:pt x="1256221" y="4277383"/>
                    <a:pt x="1251030" y="4264404"/>
                    <a:pt x="1251030" y="4248831"/>
                  </a:cubicBezTo>
                  <a:cubicBezTo>
                    <a:pt x="1251030" y="4238448"/>
                    <a:pt x="1253627" y="4230663"/>
                    <a:pt x="1256221" y="4222876"/>
                  </a:cubicBezTo>
                  <a:cubicBezTo>
                    <a:pt x="1243244" y="4220282"/>
                    <a:pt x="1235457" y="4209899"/>
                    <a:pt x="1235457" y="4196921"/>
                  </a:cubicBezTo>
                  <a:cubicBezTo>
                    <a:pt x="1235457" y="4183944"/>
                    <a:pt x="1245839" y="4170966"/>
                    <a:pt x="1261412" y="4170966"/>
                  </a:cubicBezTo>
                  <a:cubicBezTo>
                    <a:pt x="1274391" y="4170966"/>
                    <a:pt x="1284773" y="4181348"/>
                    <a:pt x="1287367" y="4191729"/>
                  </a:cubicBezTo>
                  <a:cubicBezTo>
                    <a:pt x="1295154" y="4189136"/>
                    <a:pt x="1302939" y="4186538"/>
                    <a:pt x="1310728" y="4186538"/>
                  </a:cubicBezTo>
                  <a:cubicBezTo>
                    <a:pt x="1331492" y="4186538"/>
                    <a:pt x="1349659" y="4196921"/>
                    <a:pt x="1360041" y="4212493"/>
                  </a:cubicBezTo>
                  <a:cubicBezTo>
                    <a:pt x="1375614" y="4196921"/>
                    <a:pt x="1396378" y="4189136"/>
                    <a:pt x="1417142" y="4189136"/>
                  </a:cubicBezTo>
                  <a:cubicBezTo>
                    <a:pt x="1432715" y="4189136"/>
                    <a:pt x="1445694" y="4191729"/>
                    <a:pt x="1458670" y="4199518"/>
                  </a:cubicBezTo>
                  <a:cubicBezTo>
                    <a:pt x="1469051" y="4191729"/>
                    <a:pt x="1482031" y="4186538"/>
                    <a:pt x="1497604" y="4186538"/>
                  </a:cubicBezTo>
                  <a:lnTo>
                    <a:pt x="1505389" y="4186538"/>
                  </a:lnTo>
                  <a:cubicBezTo>
                    <a:pt x="1505389" y="4183944"/>
                    <a:pt x="1507986" y="4183944"/>
                    <a:pt x="1507986" y="4181348"/>
                  </a:cubicBezTo>
                  <a:cubicBezTo>
                    <a:pt x="1489816" y="4173563"/>
                    <a:pt x="1476840" y="4155392"/>
                    <a:pt x="1476840" y="4134628"/>
                  </a:cubicBezTo>
                  <a:cubicBezTo>
                    <a:pt x="1476840" y="4108673"/>
                    <a:pt x="1497604" y="4085316"/>
                    <a:pt x="1526153" y="4085316"/>
                  </a:cubicBezTo>
                  <a:cubicBezTo>
                    <a:pt x="1533941" y="4085316"/>
                    <a:pt x="1541726" y="4087910"/>
                    <a:pt x="1549513" y="4090507"/>
                  </a:cubicBezTo>
                  <a:cubicBezTo>
                    <a:pt x="1554705" y="4082719"/>
                    <a:pt x="1559896" y="4074933"/>
                    <a:pt x="1567681" y="4069742"/>
                  </a:cubicBezTo>
                  <a:cubicBezTo>
                    <a:pt x="1572872" y="4054170"/>
                    <a:pt x="1588445" y="4043787"/>
                    <a:pt x="1606615" y="4043787"/>
                  </a:cubicBezTo>
                  <a:cubicBezTo>
                    <a:pt x="1609209" y="4043787"/>
                    <a:pt x="1614400" y="4046381"/>
                    <a:pt x="1616997" y="4046381"/>
                  </a:cubicBezTo>
                  <a:cubicBezTo>
                    <a:pt x="1629972" y="4023024"/>
                    <a:pt x="1655927" y="4007451"/>
                    <a:pt x="1684480" y="4007451"/>
                  </a:cubicBezTo>
                  <a:cubicBezTo>
                    <a:pt x="1697456" y="4007451"/>
                    <a:pt x="1707838" y="4010045"/>
                    <a:pt x="1718220" y="4015236"/>
                  </a:cubicBezTo>
                  <a:cubicBezTo>
                    <a:pt x="1720817" y="4012641"/>
                    <a:pt x="1726008" y="4012641"/>
                    <a:pt x="1728602" y="4012641"/>
                  </a:cubicBezTo>
                  <a:cubicBezTo>
                    <a:pt x="1741581" y="4012641"/>
                    <a:pt x="1751963" y="4023024"/>
                    <a:pt x="1751963" y="4036000"/>
                  </a:cubicBezTo>
                  <a:cubicBezTo>
                    <a:pt x="1751963" y="4041191"/>
                    <a:pt x="1749366" y="4043787"/>
                    <a:pt x="1749366" y="4046381"/>
                  </a:cubicBezTo>
                  <a:cubicBezTo>
                    <a:pt x="1757153" y="4056764"/>
                    <a:pt x="1759748" y="4069742"/>
                    <a:pt x="1759748" y="4082719"/>
                  </a:cubicBezTo>
                  <a:cubicBezTo>
                    <a:pt x="1759748" y="4119056"/>
                    <a:pt x="1733793" y="4150202"/>
                    <a:pt x="1697456" y="4157989"/>
                  </a:cubicBezTo>
                  <a:cubicBezTo>
                    <a:pt x="1700053" y="4157989"/>
                    <a:pt x="1700053" y="4160583"/>
                    <a:pt x="1700053" y="4163181"/>
                  </a:cubicBezTo>
                  <a:cubicBezTo>
                    <a:pt x="1702647" y="4160583"/>
                    <a:pt x="1705243" y="4160583"/>
                    <a:pt x="1707838" y="4160583"/>
                  </a:cubicBezTo>
                  <a:cubicBezTo>
                    <a:pt x="1723411" y="4160583"/>
                    <a:pt x="1736389" y="4173563"/>
                    <a:pt x="1736389" y="4189136"/>
                  </a:cubicBezTo>
                  <a:cubicBezTo>
                    <a:pt x="1736389" y="4191729"/>
                    <a:pt x="1733793" y="4196921"/>
                    <a:pt x="1733793" y="4199518"/>
                  </a:cubicBezTo>
                  <a:lnTo>
                    <a:pt x="1736389" y="4199518"/>
                  </a:lnTo>
                  <a:cubicBezTo>
                    <a:pt x="1751963" y="4199518"/>
                    <a:pt x="1764938" y="4212493"/>
                    <a:pt x="1764938" y="4228067"/>
                  </a:cubicBezTo>
                  <a:cubicBezTo>
                    <a:pt x="1764938" y="4243639"/>
                    <a:pt x="1751963" y="4256619"/>
                    <a:pt x="1736389" y="4256619"/>
                  </a:cubicBezTo>
                  <a:cubicBezTo>
                    <a:pt x="1720817" y="4256619"/>
                    <a:pt x="1707838" y="4243639"/>
                    <a:pt x="1707838" y="4228067"/>
                  </a:cubicBezTo>
                  <a:cubicBezTo>
                    <a:pt x="1707838" y="4225473"/>
                    <a:pt x="1707838" y="4220282"/>
                    <a:pt x="1710435" y="4217685"/>
                  </a:cubicBezTo>
                  <a:lnTo>
                    <a:pt x="1707838" y="4217685"/>
                  </a:lnTo>
                  <a:cubicBezTo>
                    <a:pt x="1697456" y="4217685"/>
                    <a:pt x="1689671" y="4212493"/>
                    <a:pt x="1684480" y="4204708"/>
                  </a:cubicBezTo>
                  <a:cubicBezTo>
                    <a:pt x="1681883" y="4207303"/>
                    <a:pt x="1679288" y="4207303"/>
                    <a:pt x="1676692" y="4209899"/>
                  </a:cubicBezTo>
                  <a:cubicBezTo>
                    <a:pt x="1679288" y="4215091"/>
                    <a:pt x="1679288" y="4222876"/>
                    <a:pt x="1679288" y="4228067"/>
                  </a:cubicBezTo>
                  <a:lnTo>
                    <a:pt x="1679288" y="4238448"/>
                  </a:lnTo>
                  <a:lnTo>
                    <a:pt x="1687073" y="4238448"/>
                  </a:lnTo>
                  <a:cubicBezTo>
                    <a:pt x="1707838" y="4238448"/>
                    <a:pt x="1723411" y="4256619"/>
                    <a:pt x="1723411" y="4274786"/>
                  </a:cubicBezTo>
                  <a:cubicBezTo>
                    <a:pt x="1723411" y="4279977"/>
                    <a:pt x="1720817" y="4282574"/>
                    <a:pt x="1720817" y="4285168"/>
                  </a:cubicBezTo>
                  <a:cubicBezTo>
                    <a:pt x="1723411" y="4292955"/>
                    <a:pt x="1726008" y="4303338"/>
                    <a:pt x="1728602" y="4311123"/>
                  </a:cubicBezTo>
                  <a:cubicBezTo>
                    <a:pt x="1754557" y="4324102"/>
                    <a:pt x="1772727" y="4350056"/>
                    <a:pt x="1775321" y="4381203"/>
                  </a:cubicBezTo>
                  <a:cubicBezTo>
                    <a:pt x="1801276" y="4388988"/>
                    <a:pt x="1822039" y="4414943"/>
                    <a:pt x="1822039" y="4443495"/>
                  </a:cubicBezTo>
                  <a:cubicBezTo>
                    <a:pt x="1822039" y="4466853"/>
                    <a:pt x="1809064" y="4487616"/>
                    <a:pt x="1790894" y="4497999"/>
                  </a:cubicBezTo>
                  <a:cubicBezTo>
                    <a:pt x="1801276" y="4500596"/>
                    <a:pt x="1809064" y="4505786"/>
                    <a:pt x="1814254" y="4510977"/>
                  </a:cubicBezTo>
                  <a:cubicBezTo>
                    <a:pt x="1822039" y="4485022"/>
                    <a:pt x="1845400" y="4461661"/>
                    <a:pt x="1871355" y="4451280"/>
                  </a:cubicBezTo>
                  <a:cubicBezTo>
                    <a:pt x="1871355" y="4448686"/>
                    <a:pt x="1868759" y="4446089"/>
                    <a:pt x="1868759" y="4443495"/>
                  </a:cubicBezTo>
                  <a:cubicBezTo>
                    <a:pt x="1850592" y="4433112"/>
                    <a:pt x="1837613" y="4417540"/>
                    <a:pt x="1829828" y="4396775"/>
                  </a:cubicBezTo>
                  <a:cubicBezTo>
                    <a:pt x="1824637" y="4394179"/>
                    <a:pt x="1822039" y="4388988"/>
                    <a:pt x="1819445" y="4383797"/>
                  </a:cubicBezTo>
                  <a:cubicBezTo>
                    <a:pt x="1790894" y="4381203"/>
                    <a:pt x="1767536" y="4355248"/>
                    <a:pt x="1767536" y="4326695"/>
                  </a:cubicBezTo>
                  <a:cubicBezTo>
                    <a:pt x="1767536" y="4308529"/>
                    <a:pt x="1775321" y="4292955"/>
                    <a:pt x="1788299" y="4282574"/>
                  </a:cubicBezTo>
                  <a:cubicBezTo>
                    <a:pt x="1785703" y="4279977"/>
                    <a:pt x="1783109" y="4274786"/>
                    <a:pt x="1783109" y="4269594"/>
                  </a:cubicBezTo>
                  <a:cubicBezTo>
                    <a:pt x="1783109" y="4256619"/>
                    <a:pt x="1793491" y="4246237"/>
                    <a:pt x="1806467" y="4246237"/>
                  </a:cubicBezTo>
                  <a:cubicBezTo>
                    <a:pt x="1814254" y="4246237"/>
                    <a:pt x="1819445" y="4248831"/>
                    <a:pt x="1824637" y="4254022"/>
                  </a:cubicBezTo>
                  <a:cubicBezTo>
                    <a:pt x="1824637" y="4248831"/>
                    <a:pt x="1827231" y="4246237"/>
                    <a:pt x="1829828" y="4241046"/>
                  </a:cubicBezTo>
                  <a:cubicBezTo>
                    <a:pt x="1811658" y="4233258"/>
                    <a:pt x="1798682" y="4217685"/>
                    <a:pt x="1798682" y="4196921"/>
                  </a:cubicBezTo>
                  <a:cubicBezTo>
                    <a:pt x="1798682" y="4170966"/>
                    <a:pt x="1819445" y="4150202"/>
                    <a:pt x="1845400" y="4150202"/>
                  </a:cubicBezTo>
                  <a:cubicBezTo>
                    <a:pt x="1868759" y="4150202"/>
                    <a:pt x="1889523" y="4168372"/>
                    <a:pt x="1892120" y="4191729"/>
                  </a:cubicBezTo>
                  <a:cubicBezTo>
                    <a:pt x="1897310" y="4189136"/>
                    <a:pt x="1899904" y="4189136"/>
                    <a:pt x="1905095" y="4189136"/>
                  </a:cubicBezTo>
                  <a:cubicBezTo>
                    <a:pt x="1902501" y="4181348"/>
                    <a:pt x="1899904" y="4173563"/>
                    <a:pt x="1899904" y="4165775"/>
                  </a:cubicBezTo>
                  <a:cubicBezTo>
                    <a:pt x="1899904" y="4145011"/>
                    <a:pt x="1915478" y="4126843"/>
                    <a:pt x="1933647" y="4121652"/>
                  </a:cubicBezTo>
                  <a:cubicBezTo>
                    <a:pt x="1923265" y="4116462"/>
                    <a:pt x="1918075" y="4108673"/>
                    <a:pt x="1918075" y="4098292"/>
                  </a:cubicBezTo>
                  <a:cubicBezTo>
                    <a:pt x="1918075" y="4082719"/>
                    <a:pt x="1931050" y="4069742"/>
                    <a:pt x="1946624" y="4069742"/>
                  </a:cubicBezTo>
                  <a:cubicBezTo>
                    <a:pt x="1954411" y="4069742"/>
                    <a:pt x="1959603" y="4072336"/>
                    <a:pt x="1964794" y="4074933"/>
                  </a:cubicBezTo>
                  <a:cubicBezTo>
                    <a:pt x="1964794" y="4069742"/>
                    <a:pt x="1964794" y="4067146"/>
                    <a:pt x="1967388" y="4064552"/>
                  </a:cubicBezTo>
                  <a:cubicBezTo>
                    <a:pt x="1962196" y="4059361"/>
                    <a:pt x="1957005" y="4048978"/>
                    <a:pt x="1957005" y="4041191"/>
                  </a:cubicBezTo>
                  <a:cubicBezTo>
                    <a:pt x="1957005" y="4023024"/>
                    <a:pt x="1972579" y="4010045"/>
                    <a:pt x="1988151" y="4010045"/>
                  </a:cubicBezTo>
                  <a:cubicBezTo>
                    <a:pt x="1985557" y="4004854"/>
                    <a:pt x="1982960" y="3997069"/>
                    <a:pt x="1982960" y="3989281"/>
                  </a:cubicBezTo>
                  <a:cubicBezTo>
                    <a:pt x="1982960" y="3968516"/>
                    <a:pt x="1993343" y="3952944"/>
                    <a:pt x="2008916" y="3945159"/>
                  </a:cubicBezTo>
                  <a:cubicBezTo>
                    <a:pt x="1998534" y="3934776"/>
                    <a:pt x="1990749" y="3921798"/>
                    <a:pt x="1990749" y="3906225"/>
                  </a:cubicBezTo>
                  <a:cubicBezTo>
                    <a:pt x="1990749" y="3898440"/>
                    <a:pt x="1993343" y="3890652"/>
                    <a:pt x="1995940" y="3885460"/>
                  </a:cubicBezTo>
                  <a:cubicBezTo>
                    <a:pt x="1990749" y="3885460"/>
                    <a:pt x="1985557" y="3882866"/>
                    <a:pt x="1980366" y="3882866"/>
                  </a:cubicBezTo>
                  <a:cubicBezTo>
                    <a:pt x="1977770" y="3898440"/>
                    <a:pt x="1967388" y="3908821"/>
                    <a:pt x="1951815" y="3908821"/>
                  </a:cubicBezTo>
                  <a:cubicBezTo>
                    <a:pt x="1944028" y="3908821"/>
                    <a:pt x="1936891" y="3905577"/>
                    <a:pt x="1931700" y="3900386"/>
                  </a:cubicBezTo>
                  <a:lnTo>
                    <a:pt x="1927834" y="3891166"/>
                  </a:lnTo>
                  <a:cubicBezTo>
                    <a:pt x="1928042" y="3890130"/>
                    <a:pt x="1928249" y="3889093"/>
                    <a:pt x="1928456" y="3888058"/>
                  </a:cubicBezTo>
                  <a:lnTo>
                    <a:pt x="1925661" y="3875478"/>
                  </a:lnTo>
                  <a:lnTo>
                    <a:pt x="1933647" y="3859505"/>
                  </a:lnTo>
                  <a:lnTo>
                    <a:pt x="1925860" y="3851720"/>
                  </a:lnTo>
                  <a:cubicBezTo>
                    <a:pt x="1925860" y="3856912"/>
                    <a:pt x="1925860" y="3862103"/>
                    <a:pt x="1923265" y="3864697"/>
                  </a:cubicBezTo>
                  <a:lnTo>
                    <a:pt x="1925661" y="3875478"/>
                  </a:lnTo>
                  <a:lnTo>
                    <a:pt x="1923265" y="3880269"/>
                  </a:lnTo>
                  <a:lnTo>
                    <a:pt x="1927834" y="3891166"/>
                  </a:lnTo>
                  <a:lnTo>
                    <a:pt x="1925860" y="3901034"/>
                  </a:lnTo>
                  <a:lnTo>
                    <a:pt x="1940133" y="3916963"/>
                  </a:lnTo>
                  <a:lnTo>
                    <a:pt x="1946623" y="3914013"/>
                  </a:lnTo>
                  <a:cubicBezTo>
                    <a:pt x="1954411" y="3914013"/>
                    <a:pt x="1962196" y="3921798"/>
                    <a:pt x="1962196" y="3929586"/>
                  </a:cubicBezTo>
                  <a:cubicBezTo>
                    <a:pt x="1962196" y="3933479"/>
                    <a:pt x="1960250" y="3937372"/>
                    <a:pt x="1957330" y="3940292"/>
                  </a:cubicBezTo>
                  <a:lnTo>
                    <a:pt x="1952412" y="3942528"/>
                  </a:lnTo>
                  <a:lnTo>
                    <a:pt x="1957005" y="3960731"/>
                  </a:lnTo>
                  <a:cubicBezTo>
                    <a:pt x="1957005" y="3981496"/>
                    <a:pt x="1949220" y="3997069"/>
                    <a:pt x="1936241" y="4010045"/>
                  </a:cubicBezTo>
                  <a:lnTo>
                    <a:pt x="1936241" y="4012641"/>
                  </a:lnTo>
                  <a:cubicBezTo>
                    <a:pt x="1936241" y="4030809"/>
                    <a:pt x="1920669" y="4046381"/>
                    <a:pt x="1902501" y="4046381"/>
                  </a:cubicBezTo>
                  <a:cubicBezTo>
                    <a:pt x="1889523" y="4046381"/>
                    <a:pt x="1879140" y="4041191"/>
                    <a:pt x="1873949" y="4030809"/>
                  </a:cubicBezTo>
                  <a:cubicBezTo>
                    <a:pt x="1853185" y="4025617"/>
                    <a:pt x="1835019" y="4015236"/>
                    <a:pt x="1824637" y="3997069"/>
                  </a:cubicBezTo>
                  <a:cubicBezTo>
                    <a:pt x="1816849" y="4002260"/>
                    <a:pt x="1809064" y="4004854"/>
                    <a:pt x="1798682" y="4004854"/>
                  </a:cubicBezTo>
                  <a:cubicBezTo>
                    <a:pt x="1775321" y="4004854"/>
                    <a:pt x="1757153" y="3986686"/>
                    <a:pt x="1757153" y="3963325"/>
                  </a:cubicBezTo>
                  <a:cubicBezTo>
                    <a:pt x="1757153" y="3942561"/>
                    <a:pt x="1770129" y="3924395"/>
                    <a:pt x="1790894" y="3921798"/>
                  </a:cubicBezTo>
                  <a:cubicBezTo>
                    <a:pt x="1783109" y="3911415"/>
                    <a:pt x="1780512" y="3898440"/>
                    <a:pt x="1780512" y="3885460"/>
                  </a:cubicBezTo>
                  <a:cubicBezTo>
                    <a:pt x="1780512" y="3872485"/>
                    <a:pt x="1785703" y="3862103"/>
                    <a:pt x="1790894" y="3851720"/>
                  </a:cubicBezTo>
                  <a:cubicBezTo>
                    <a:pt x="1788299" y="3849124"/>
                    <a:pt x="1788299" y="3846529"/>
                    <a:pt x="1788299" y="3843933"/>
                  </a:cubicBezTo>
                  <a:cubicBezTo>
                    <a:pt x="1788299" y="3838742"/>
                    <a:pt x="1790894" y="3836148"/>
                    <a:pt x="1790894" y="3833551"/>
                  </a:cubicBezTo>
                  <a:cubicBezTo>
                    <a:pt x="1762344" y="3825765"/>
                    <a:pt x="1741581" y="3799810"/>
                    <a:pt x="1741581" y="3768664"/>
                  </a:cubicBezTo>
                  <a:lnTo>
                    <a:pt x="1741581" y="3766068"/>
                  </a:lnTo>
                  <a:cubicBezTo>
                    <a:pt x="1738983" y="3766068"/>
                    <a:pt x="1733793" y="3763473"/>
                    <a:pt x="1731198" y="3763473"/>
                  </a:cubicBezTo>
                  <a:cubicBezTo>
                    <a:pt x="1728602" y="3766068"/>
                    <a:pt x="1723411" y="3768664"/>
                    <a:pt x="1718220" y="3768664"/>
                  </a:cubicBezTo>
                  <a:cubicBezTo>
                    <a:pt x="1715626" y="3786832"/>
                    <a:pt x="1702647" y="3799810"/>
                    <a:pt x="1684480" y="3799810"/>
                  </a:cubicBezTo>
                  <a:cubicBezTo>
                    <a:pt x="1666310" y="3799810"/>
                    <a:pt x="1650737" y="3784238"/>
                    <a:pt x="1650737" y="3766068"/>
                  </a:cubicBezTo>
                  <a:cubicBezTo>
                    <a:pt x="1650737" y="3747901"/>
                    <a:pt x="1666310" y="3732328"/>
                    <a:pt x="1684480" y="3732328"/>
                  </a:cubicBezTo>
                  <a:cubicBezTo>
                    <a:pt x="1689671" y="3732328"/>
                    <a:pt x="1694862" y="3732328"/>
                    <a:pt x="1700053" y="3734922"/>
                  </a:cubicBezTo>
                  <a:cubicBezTo>
                    <a:pt x="1702647" y="3729731"/>
                    <a:pt x="1707838" y="3727137"/>
                    <a:pt x="1713028" y="3724540"/>
                  </a:cubicBezTo>
                  <a:cubicBezTo>
                    <a:pt x="1718220" y="3711563"/>
                    <a:pt x="1728602" y="3701182"/>
                    <a:pt x="1744175" y="3701182"/>
                  </a:cubicBezTo>
                  <a:cubicBezTo>
                    <a:pt x="1754557" y="3701182"/>
                    <a:pt x="1764938" y="3706373"/>
                    <a:pt x="1770129" y="3714158"/>
                  </a:cubicBezTo>
                  <a:cubicBezTo>
                    <a:pt x="1780512" y="3703776"/>
                    <a:pt x="1796084" y="3698585"/>
                    <a:pt x="1811658" y="3698585"/>
                  </a:cubicBezTo>
                  <a:cubicBezTo>
                    <a:pt x="1816849" y="3698585"/>
                    <a:pt x="1822039" y="3698585"/>
                    <a:pt x="1827231" y="3701182"/>
                  </a:cubicBezTo>
                  <a:cubicBezTo>
                    <a:pt x="1835019" y="3690800"/>
                    <a:pt x="1845400" y="3685608"/>
                    <a:pt x="1858377" y="3685608"/>
                  </a:cubicBezTo>
                  <a:cubicBezTo>
                    <a:pt x="1879140" y="3685608"/>
                    <a:pt x="1897310" y="3703776"/>
                    <a:pt x="1897310" y="3724540"/>
                  </a:cubicBezTo>
                  <a:cubicBezTo>
                    <a:pt x="1897310" y="3740113"/>
                    <a:pt x="1889523" y="3750495"/>
                    <a:pt x="1879140" y="3758283"/>
                  </a:cubicBezTo>
                  <a:lnTo>
                    <a:pt x="1879140" y="3766068"/>
                  </a:lnTo>
                  <a:cubicBezTo>
                    <a:pt x="1879140" y="3771258"/>
                    <a:pt x="1876547" y="3776449"/>
                    <a:pt x="1876547" y="3781641"/>
                  </a:cubicBezTo>
                  <a:lnTo>
                    <a:pt x="1879140" y="3781641"/>
                  </a:lnTo>
                  <a:cubicBezTo>
                    <a:pt x="1881738" y="3773856"/>
                    <a:pt x="1886929" y="3766068"/>
                    <a:pt x="1892120" y="3760877"/>
                  </a:cubicBezTo>
                  <a:cubicBezTo>
                    <a:pt x="1894714" y="3753092"/>
                    <a:pt x="1894714" y="3747901"/>
                    <a:pt x="1897310" y="3740113"/>
                  </a:cubicBezTo>
                  <a:lnTo>
                    <a:pt x="1897310" y="3729731"/>
                  </a:lnTo>
                  <a:cubicBezTo>
                    <a:pt x="1897310" y="3703776"/>
                    <a:pt x="1915478" y="3683012"/>
                    <a:pt x="1938839" y="3675227"/>
                  </a:cubicBezTo>
                  <a:cubicBezTo>
                    <a:pt x="1931050" y="3670036"/>
                    <a:pt x="1923265" y="3659653"/>
                    <a:pt x="1923265" y="3646675"/>
                  </a:cubicBezTo>
                  <a:cubicBezTo>
                    <a:pt x="1923265" y="3628507"/>
                    <a:pt x="1938839" y="3612935"/>
                    <a:pt x="1957005" y="3612935"/>
                  </a:cubicBezTo>
                  <a:cubicBezTo>
                    <a:pt x="1967388" y="3612935"/>
                    <a:pt x="1977770" y="3618126"/>
                    <a:pt x="1982960" y="3625911"/>
                  </a:cubicBezTo>
                  <a:cubicBezTo>
                    <a:pt x="1993343" y="3618126"/>
                    <a:pt x="2003725" y="3612935"/>
                    <a:pt x="2016703" y="3612935"/>
                  </a:cubicBezTo>
                  <a:cubicBezTo>
                    <a:pt x="2040061" y="3612935"/>
                    <a:pt x="2060826" y="3631102"/>
                    <a:pt x="2060826" y="3657057"/>
                  </a:cubicBezTo>
                  <a:cubicBezTo>
                    <a:pt x="2060826" y="3664845"/>
                    <a:pt x="2058231" y="3672630"/>
                    <a:pt x="2055635" y="3677821"/>
                  </a:cubicBezTo>
                  <a:cubicBezTo>
                    <a:pt x="2063422" y="3680417"/>
                    <a:pt x="2071207" y="3685608"/>
                    <a:pt x="2076399" y="3690800"/>
                  </a:cubicBezTo>
                  <a:cubicBezTo>
                    <a:pt x="2089377" y="3664845"/>
                    <a:pt x="2112736" y="3644081"/>
                    <a:pt x="2141287" y="3636292"/>
                  </a:cubicBezTo>
                  <a:cubicBezTo>
                    <a:pt x="2136097" y="3638890"/>
                    <a:pt x="2133500" y="3638890"/>
                    <a:pt x="2128308" y="3638890"/>
                  </a:cubicBezTo>
                  <a:cubicBezTo>
                    <a:pt x="2107545" y="3638890"/>
                    <a:pt x="2091971" y="3623317"/>
                    <a:pt x="2091971" y="3602552"/>
                  </a:cubicBezTo>
                  <a:cubicBezTo>
                    <a:pt x="2091971" y="3581789"/>
                    <a:pt x="2107545" y="3566216"/>
                    <a:pt x="2128308" y="3566216"/>
                  </a:cubicBezTo>
                  <a:cubicBezTo>
                    <a:pt x="2136097" y="3566216"/>
                    <a:pt x="2141287" y="3568810"/>
                    <a:pt x="2146478" y="3571406"/>
                  </a:cubicBezTo>
                  <a:cubicBezTo>
                    <a:pt x="2149072" y="3566216"/>
                    <a:pt x="2156861" y="3563619"/>
                    <a:pt x="2162052" y="3561025"/>
                  </a:cubicBezTo>
                  <a:cubicBezTo>
                    <a:pt x="2162052" y="3542855"/>
                    <a:pt x="2169837" y="3527281"/>
                    <a:pt x="2182815" y="3516900"/>
                  </a:cubicBezTo>
                  <a:cubicBezTo>
                    <a:pt x="2182815" y="3503924"/>
                    <a:pt x="2193197" y="3490945"/>
                    <a:pt x="2203579" y="3485754"/>
                  </a:cubicBezTo>
                  <a:lnTo>
                    <a:pt x="2208771" y="3480563"/>
                  </a:lnTo>
                  <a:lnTo>
                    <a:pt x="2206173" y="3477969"/>
                  </a:lnTo>
                  <a:cubicBezTo>
                    <a:pt x="2198388" y="3490945"/>
                    <a:pt x="2182815" y="3498733"/>
                    <a:pt x="2167242" y="3498733"/>
                  </a:cubicBezTo>
                  <a:cubicBezTo>
                    <a:pt x="2151669" y="3498733"/>
                    <a:pt x="2136097" y="3490945"/>
                    <a:pt x="2128308" y="3480563"/>
                  </a:cubicBezTo>
                  <a:cubicBezTo>
                    <a:pt x="2112736" y="3475372"/>
                    <a:pt x="2099759" y="3467586"/>
                    <a:pt x="2089377" y="3459799"/>
                  </a:cubicBezTo>
                  <a:lnTo>
                    <a:pt x="2089377" y="3462395"/>
                  </a:lnTo>
                  <a:cubicBezTo>
                    <a:pt x="2089377" y="3490945"/>
                    <a:pt x="2066016" y="3514306"/>
                    <a:pt x="2037467" y="3514306"/>
                  </a:cubicBezTo>
                  <a:cubicBezTo>
                    <a:pt x="2019297" y="3514306"/>
                    <a:pt x="2001131" y="3506518"/>
                    <a:pt x="1993343" y="3490945"/>
                  </a:cubicBezTo>
                  <a:cubicBezTo>
                    <a:pt x="1977770" y="3488350"/>
                    <a:pt x="1967388" y="3477969"/>
                    <a:pt x="1957005" y="3467586"/>
                  </a:cubicBezTo>
                  <a:cubicBezTo>
                    <a:pt x="1954411" y="3470180"/>
                    <a:pt x="1949220" y="3470180"/>
                    <a:pt x="1946624" y="3470180"/>
                  </a:cubicBezTo>
                  <a:cubicBezTo>
                    <a:pt x="1938839" y="3470180"/>
                    <a:pt x="1933647" y="3467586"/>
                    <a:pt x="1928456" y="3464990"/>
                  </a:cubicBezTo>
                  <a:cubicBezTo>
                    <a:pt x="1941433" y="3472778"/>
                    <a:pt x="1951815" y="3488350"/>
                    <a:pt x="1951815" y="3506518"/>
                  </a:cubicBezTo>
                  <a:cubicBezTo>
                    <a:pt x="1951815" y="3524687"/>
                    <a:pt x="1941433" y="3540261"/>
                    <a:pt x="1925860" y="3548046"/>
                  </a:cubicBezTo>
                  <a:lnTo>
                    <a:pt x="1925860" y="3553236"/>
                  </a:lnTo>
                  <a:cubicBezTo>
                    <a:pt x="1925860" y="3571406"/>
                    <a:pt x="1910287" y="3586980"/>
                    <a:pt x="1892120" y="3586980"/>
                  </a:cubicBezTo>
                  <a:cubicBezTo>
                    <a:pt x="1884332" y="3586980"/>
                    <a:pt x="1876547" y="3584383"/>
                    <a:pt x="1871355" y="3579191"/>
                  </a:cubicBezTo>
                  <a:cubicBezTo>
                    <a:pt x="1863568" y="3581789"/>
                    <a:pt x="1858377" y="3584383"/>
                    <a:pt x="1850592" y="3584383"/>
                  </a:cubicBezTo>
                  <a:cubicBezTo>
                    <a:pt x="1827231" y="3584383"/>
                    <a:pt x="1809064" y="3566216"/>
                    <a:pt x="1809064" y="3542855"/>
                  </a:cubicBezTo>
                  <a:lnTo>
                    <a:pt x="1809064" y="3540261"/>
                  </a:lnTo>
                  <a:lnTo>
                    <a:pt x="1782744" y="3549831"/>
                  </a:lnTo>
                  <a:lnTo>
                    <a:pt x="1785378" y="3550968"/>
                  </a:lnTo>
                  <a:cubicBezTo>
                    <a:pt x="1793489" y="3559079"/>
                    <a:pt x="1798680" y="3570109"/>
                    <a:pt x="1798680" y="3581788"/>
                  </a:cubicBezTo>
                  <a:cubicBezTo>
                    <a:pt x="1798680" y="3594767"/>
                    <a:pt x="1793489" y="3605149"/>
                    <a:pt x="1785704" y="3612934"/>
                  </a:cubicBezTo>
                  <a:cubicBezTo>
                    <a:pt x="1780513" y="3641486"/>
                    <a:pt x="1757152" y="3664844"/>
                    <a:pt x="1726006" y="3664844"/>
                  </a:cubicBezTo>
                  <a:cubicBezTo>
                    <a:pt x="1694860" y="3664844"/>
                    <a:pt x="1666311" y="3638889"/>
                    <a:pt x="1666311" y="3605149"/>
                  </a:cubicBezTo>
                  <a:cubicBezTo>
                    <a:pt x="1666311" y="3596714"/>
                    <a:pt x="1667933" y="3588765"/>
                    <a:pt x="1670894" y="3581586"/>
                  </a:cubicBezTo>
                  <a:lnTo>
                    <a:pt x="1680534" y="3567109"/>
                  </a:lnTo>
                  <a:lnTo>
                    <a:pt x="1665663" y="3560700"/>
                  </a:lnTo>
                  <a:cubicBezTo>
                    <a:pt x="1661121" y="3555833"/>
                    <a:pt x="1658525" y="3549344"/>
                    <a:pt x="1658525" y="3542855"/>
                  </a:cubicBezTo>
                  <a:cubicBezTo>
                    <a:pt x="1650737" y="3535070"/>
                    <a:pt x="1648142" y="3524687"/>
                    <a:pt x="1648142" y="3514306"/>
                  </a:cubicBezTo>
                  <a:cubicBezTo>
                    <a:pt x="1648142" y="3501327"/>
                    <a:pt x="1653333" y="3488350"/>
                    <a:pt x="1661119" y="3480563"/>
                  </a:cubicBezTo>
                  <a:cubicBezTo>
                    <a:pt x="1658525" y="3475372"/>
                    <a:pt x="1655927" y="3472778"/>
                    <a:pt x="1655927" y="3467586"/>
                  </a:cubicBezTo>
                  <a:cubicBezTo>
                    <a:pt x="1655927" y="3457205"/>
                    <a:pt x="1663716" y="3449417"/>
                    <a:pt x="1674098" y="3449417"/>
                  </a:cubicBezTo>
                  <a:cubicBezTo>
                    <a:pt x="1684480" y="3449417"/>
                    <a:pt x="1692265" y="3457205"/>
                    <a:pt x="1692265" y="3467586"/>
                  </a:cubicBezTo>
                  <a:cubicBezTo>
                    <a:pt x="1705243" y="3470180"/>
                    <a:pt x="1715626" y="3475372"/>
                    <a:pt x="1723411" y="3483160"/>
                  </a:cubicBezTo>
                  <a:cubicBezTo>
                    <a:pt x="1726008" y="3472778"/>
                    <a:pt x="1731198" y="3464990"/>
                    <a:pt x="1738983" y="3457205"/>
                  </a:cubicBezTo>
                  <a:cubicBezTo>
                    <a:pt x="1736389" y="3446823"/>
                    <a:pt x="1733793" y="3436440"/>
                    <a:pt x="1733793" y="3426059"/>
                  </a:cubicBezTo>
                  <a:lnTo>
                    <a:pt x="1733793" y="3423462"/>
                  </a:lnTo>
                  <a:cubicBezTo>
                    <a:pt x="1726008" y="3413079"/>
                    <a:pt x="1720817" y="3400104"/>
                    <a:pt x="1720817" y="3384530"/>
                  </a:cubicBezTo>
                  <a:cubicBezTo>
                    <a:pt x="1718220" y="3389722"/>
                    <a:pt x="1713028" y="3394913"/>
                    <a:pt x="1707838" y="3397507"/>
                  </a:cubicBezTo>
                  <a:cubicBezTo>
                    <a:pt x="1694862" y="3418271"/>
                    <a:pt x="1671501" y="3431250"/>
                    <a:pt x="1645546" y="3431250"/>
                  </a:cubicBezTo>
                  <a:cubicBezTo>
                    <a:pt x="1637761" y="3431250"/>
                    <a:pt x="1629972" y="3428653"/>
                    <a:pt x="1622187" y="3426059"/>
                  </a:cubicBezTo>
                  <a:cubicBezTo>
                    <a:pt x="1606615" y="3452014"/>
                    <a:pt x="1580660" y="3467586"/>
                    <a:pt x="1549513" y="3467586"/>
                  </a:cubicBezTo>
                  <a:cubicBezTo>
                    <a:pt x="1502795" y="3467586"/>
                    <a:pt x="1463861" y="3428653"/>
                    <a:pt x="1463861" y="3381934"/>
                  </a:cubicBezTo>
                  <a:cubicBezTo>
                    <a:pt x="1463861" y="3335215"/>
                    <a:pt x="1502795" y="3296283"/>
                    <a:pt x="1549513" y="3296283"/>
                  </a:cubicBezTo>
                  <a:cubicBezTo>
                    <a:pt x="1559896" y="3296283"/>
                    <a:pt x="1567681" y="3298878"/>
                    <a:pt x="1578062" y="3301474"/>
                  </a:cubicBezTo>
                  <a:cubicBezTo>
                    <a:pt x="1572872" y="3296283"/>
                    <a:pt x="1570277" y="3285902"/>
                    <a:pt x="1570277" y="3278113"/>
                  </a:cubicBezTo>
                  <a:cubicBezTo>
                    <a:pt x="1570277" y="3254756"/>
                    <a:pt x="1588445" y="3236586"/>
                    <a:pt x="1609209" y="3233992"/>
                  </a:cubicBezTo>
                  <a:cubicBezTo>
                    <a:pt x="1609209" y="3215822"/>
                    <a:pt x="1616997" y="3195057"/>
                    <a:pt x="1629972" y="3182082"/>
                  </a:cubicBezTo>
                  <a:lnTo>
                    <a:pt x="1622187" y="3166509"/>
                  </a:lnTo>
                  <a:cubicBezTo>
                    <a:pt x="1598827" y="3150936"/>
                    <a:pt x="1583254" y="3124981"/>
                    <a:pt x="1583254" y="3093835"/>
                  </a:cubicBezTo>
                  <a:cubicBezTo>
                    <a:pt x="1583254" y="3044519"/>
                    <a:pt x="1622187" y="3005588"/>
                    <a:pt x="1671501" y="3005588"/>
                  </a:cubicBezTo>
                  <a:lnTo>
                    <a:pt x="1674098" y="3005588"/>
                  </a:lnTo>
                  <a:cubicBezTo>
                    <a:pt x="1666310" y="2997800"/>
                    <a:pt x="1663716" y="2990015"/>
                    <a:pt x="1663716" y="2979633"/>
                  </a:cubicBezTo>
                  <a:cubicBezTo>
                    <a:pt x="1663716" y="2971845"/>
                    <a:pt x="1666310" y="2964060"/>
                    <a:pt x="1671501" y="2958869"/>
                  </a:cubicBezTo>
                  <a:cubicBezTo>
                    <a:pt x="1663716" y="2961463"/>
                    <a:pt x="1658525" y="2964060"/>
                    <a:pt x="1650737" y="2964060"/>
                  </a:cubicBezTo>
                  <a:cubicBezTo>
                    <a:pt x="1622187" y="2964060"/>
                    <a:pt x="1601423" y="2940699"/>
                    <a:pt x="1601423" y="2914744"/>
                  </a:cubicBezTo>
                  <a:lnTo>
                    <a:pt x="1601423" y="2912149"/>
                  </a:lnTo>
                  <a:cubicBezTo>
                    <a:pt x="1585851" y="2909553"/>
                    <a:pt x="1575468" y="2896577"/>
                    <a:pt x="1575468" y="2881004"/>
                  </a:cubicBezTo>
                  <a:cubicBezTo>
                    <a:pt x="1575468" y="2862835"/>
                    <a:pt x="1591042" y="2847261"/>
                    <a:pt x="1609209" y="2847261"/>
                  </a:cubicBezTo>
                  <a:cubicBezTo>
                    <a:pt x="1611806" y="2847261"/>
                    <a:pt x="1616997" y="2847261"/>
                    <a:pt x="1619591" y="2849858"/>
                  </a:cubicBezTo>
                  <a:lnTo>
                    <a:pt x="1619591" y="2844667"/>
                  </a:lnTo>
                  <a:cubicBezTo>
                    <a:pt x="1619591" y="2816115"/>
                    <a:pt x="1635164" y="2792757"/>
                    <a:pt x="1655927" y="2777183"/>
                  </a:cubicBezTo>
                  <a:cubicBezTo>
                    <a:pt x="1650737" y="2769396"/>
                    <a:pt x="1645546" y="2759014"/>
                    <a:pt x="1645546" y="2748632"/>
                  </a:cubicBezTo>
                  <a:cubicBezTo>
                    <a:pt x="1645546" y="2740847"/>
                    <a:pt x="1645546" y="2735656"/>
                    <a:pt x="1648142" y="2730465"/>
                  </a:cubicBezTo>
                  <a:lnTo>
                    <a:pt x="1648142" y="2722677"/>
                  </a:lnTo>
                  <a:cubicBezTo>
                    <a:pt x="1648142" y="2717486"/>
                    <a:pt x="1648142" y="2712295"/>
                    <a:pt x="1650737" y="2707104"/>
                  </a:cubicBezTo>
                  <a:cubicBezTo>
                    <a:pt x="1642952" y="2725274"/>
                    <a:pt x="1627379" y="2740847"/>
                    <a:pt x="1606615" y="2743441"/>
                  </a:cubicBezTo>
                  <a:cubicBezTo>
                    <a:pt x="1611806" y="2751229"/>
                    <a:pt x="1614400" y="2761611"/>
                    <a:pt x="1614400" y="2771993"/>
                  </a:cubicBezTo>
                  <a:cubicBezTo>
                    <a:pt x="1614400" y="2800542"/>
                    <a:pt x="1591042" y="2823903"/>
                    <a:pt x="1562490" y="2823903"/>
                  </a:cubicBezTo>
                  <a:cubicBezTo>
                    <a:pt x="1557299" y="2823903"/>
                    <a:pt x="1552107" y="2823903"/>
                    <a:pt x="1546916" y="2821306"/>
                  </a:cubicBezTo>
                  <a:cubicBezTo>
                    <a:pt x="1531344" y="2834286"/>
                    <a:pt x="1513176" y="2842070"/>
                    <a:pt x="1489816" y="2842070"/>
                  </a:cubicBezTo>
                  <a:cubicBezTo>
                    <a:pt x="1479434" y="2842070"/>
                    <a:pt x="1471649" y="2839476"/>
                    <a:pt x="1463861" y="2836879"/>
                  </a:cubicBezTo>
                  <a:cubicBezTo>
                    <a:pt x="1466457" y="2839476"/>
                    <a:pt x="1466457" y="2844667"/>
                    <a:pt x="1466457" y="2849858"/>
                  </a:cubicBezTo>
                  <a:cubicBezTo>
                    <a:pt x="1466457" y="2886194"/>
                    <a:pt x="1443097" y="2917341"/>
                    <a:pt x="1409356" y="2927723"/>
                  </a:cubicBezTo>
                  <a:cubicBezTo>
                    <a:pt x="1404165" y="2945889"/>
                    <a:pt x="1391187" y="2961463"/>
                    <a:pt x="1373020" y="2969250"/>
                  </a:cubicBezTo>
                  <a:cubicBezTo>
                    <a:pt x="1375614" y="2971845"/>
                    <a:pt x="1378210" y="2974442"/>
                    <a:pt x="1380805" y="2979633"/>
                  </a:cubicBezTo>
                  <a:cubicBezTo>
                    <a:pt x="1383401" y="2977036"/>
                    <a:pt x="1385995" y="2977036"/>
                    <a:pt x="1388593" y="2977036"/>
                  </a:cubicBezTo>
                  <a:cubicBezTo>
                    <a:pt x="1396378" y="2977036"/>
                    <a:pt x="1404165" y="2984824"/>
                    <a:pt x="1404165" y="2992609"/>
                  </a:cubicBezTo>
                  <a:cubicBezTo>
                    <a:pt x="1404165" y="3000397"/>
                    <a:pt x="1398975" y="3008182"/>
                    <a:pt x="1391187" y="3008182"/>
                  </a:cubicBezTo>
                  <a:cubicBezTo>
                    <a:pt x="1393784" y="3015970"/>
                    <a:pt x="1393784" y="3021160"/>
                    <a:pt x="1393784" y="3028945"/>
                  </a:cubicBezTo>
                  <a:cubicBezTo>
                    <a:pt x="1393784" y="3054900"/>
                    <a:pt x="1380805" y="3078261"/>
                    <a:pt x="1365232" y="3096429"/>
                  </a:cubicBezTo>
                  <a:cubicBezTo>
                    <a:pt x="1373020" y="3091238"/>
                    <a:pt x="1383401" y="3088644"/>
                    <a:pt x="1393784" y="3088644"/>
                  </a:cubicBezTo>
                  <a:cubicBezTo>
                    <a:pt x="1427524" y="3088644"/>
                    <a:pt x="1453479" y="3114599"/>
                    <a:pt x="1453479" y="3148339"/>
                  </a:cubicBezTo>
                  <a:lnTo>
                    <a:pt x="1453479" y="3156127"/>
                  </a:lnTo>
                  <a:cubicBezTo>
                    <a:pt x="1476840" y="3163912"/>
                    <a:pt x="1492412" y="3179485"/>
                    <a:pt x="1502795" y="3200249"/>
                  </a:cubicBezTo>
                  <a:cubicBezTo>
                    <a:pt x="1505389" y="3197655"/>
                    <a:pt x="1507986" y="3197655"/>
                    <a:pt x="1510580" y="3197655"/>
                  </a:cubicBezTo>
                  <a:cubicBezTo>
                    <a:pt x="1502795" y="3192463"/>
                    <a:pt x="1497604" y="3184676"/>
                    <a:pt x="1497604" y="3174294"/>
                  </a:cubicBezTo>
                  <a:cubicBezTo>
                    <a:pt x="1497604" y="3171700"/>
                    <a:pt x="1500198" y="3169103"/>
                    <a:pt x="1500198" y="3166509"/>
                  </a:cubicBezTo>
                  <a:lnTo>
                    <a:pt x="1497604" y="3166509"/>
                  </a:lnTo>
                  <a:cubicBezTo>
                    <a:pt x="1471649" y="3166509"/>
                    <a:pt x="1453479" y="3145745"/>
                    <a:pt x="1453479" y="3122384"/>
                  </a:cubicBezTo>
                  <a:cubicBezTo>
                    <a:pt x="1453479" y="3096429"/>
                    <a:pt x="1474243" y="3078261"/>
                    <a:pt x="1497604" y="3078261"/>
                  </a:cubicBezTo>
                  <a:cubicBezTo>
                    <a:pt x="1523559" y="3078261"/>
                    <a:pt x="1541726" y="3099026"/>
                    <a:pt x="1541726" y="3122384"/>
                  </a:cubicBezTo>
                  <a:cubicBezTo>
                    <a:pt x="1541726" y="3132766"/>
                    <a:pt x="1539132" y="3140554"/>
                    <a:pt x="1533941" y="3148339"/>
                  </a:cubicBezTo>
                  <a:cubicBezTo>
                    <a:pt x="1544322" y="3153530"/>
                    <a:pt x="1552107" y="3161317"/>
                    <a:pt x="1552107" y="3174294"/>
                  </a:cubicBezTo>
                  <a:cubicBezTo>
                    <a:pt x="1552107" y="3187272"/>
                    <a:pt x="1541726" y="3197655"/>
                    <a:pt x="1528750" y="3200249"/>
                  </a:cubicBezTo>
                  <a:cubicBezTo>
                    <a:pt x="1533941" y="3205440"/>
                    <a:pt x="1539132" y="3210631"/>
                    <a:pt x="1539132" y="3218418"/>
                  </a:cubicBezTo>
                  <a:cubicBezTo>
                    <a:pt x="1539132" y="3231395"/>
                    <a:pt x="1528750" y="3241777"/>
                    <a:pt x="1515771" y="3241777"/>
                  </a:cubicBezTo>
                  <a:lnTo>
                    <a:pt x="1510580" y="3241777"/>
                  </a:lnTo>
                  <a:cubicBezTo>
                    <a:pt x="1507986" y="3254756"/>
                    <a:pt x="1505389" y="3265138"/>
                    <a:pt x="1497604" y="3275519"/>
                  </a:cubicBezTo>
                  <a:lnTo>
                    <a:pt x="1497604" y="3278113"/>
                  </a:lnTo>
                  <a:cubicBezTo>
                    <a:pt x="1497604" y="3298878"/>
                    <a:pt x="1482031" y="3314451"/>
                    <a:pt x="1461266" y="3314451"/>
                  </a:cubicBezTo>
                  <a:cubicBezTo>
                    <a:pt x="1453479" y="3314451"/>
                    <a:pt x="1448288" y="3311857"/>
                    <a:pt x="1443097" y="3309260"/>
                  </a:cubicBezTo>
                  <a:lnTo>
                    <a:pt x="1437905" y="3309260"/>
                  </a:lnTo>
                  <a:cubicBezTo>
                    <a:pt x="1445694" y="3311857"/>
                    <a:pt x="1450885" y="3319642"/>
                    <a:pt x="1450885" y="3330023"/>
                  </a:cubicBezTo>
                  <a:cubicBezTo>
                    <a:pt x="1450885" y="3343003"/>
                    <a:pt x="1440503" y="3353384"/>
                    <a:pt x="1427524" y="3353384"/>
                  </a:cubicBezTo>
                  <a:cubicBezTo>
                    <a:pt x="1414548" y="3353384"/>
                    <a:pt x="1404165" y="3343003"/>
                    <a:pt x="1404165" y="3330023"/>
                  </a:cubicBezTo>
                  <a:cubicBezTo>
                    <a:pt x="1404165" y="3322239"/>
                    <a:pt x="1409356" y="3311857"/>
                    <a:pt x="1417142" y="3309260"/>
                  </a:cubicBezTo>
                  <a:cubicBezTo>
                    <a:pt x="1378210" y="3304068"/>
                    <a:pt x="1349659" y="3270328"/>
                    <a:pt x="1349659" y="3231395"/>
                  </a:cubicBezTo>
                  <a:cubicBezTo>
                    <a:pt x="1349659" y="3218418"/>
                    <a:pt x="1352255" y="3208037"/>
                    <a:pt x="1357447" y="3197655"/>
                  </a:cubicBezTo>
                  <a:cubicBezTo>
                    <a:pt x="1341874" y="3187272"/>
                    <a:pt x="1331492" y="3169103"/>
                    <a:pt x="1331492" y="3148339"/>
                  </a:cubicBezTo>
                  <a:lnTo>
                    <a:pt x="1331492" y="3145745"/>
                  </a:lnTo>
                  <a:lnTo>
                    <a:pt x="1328894" y="3145745"/>
                  </a:lnTo>
                  <a:cubicBezTo>
                    <a:pt x="1315919" y="3145745"/>
                    <a:pt x="1305537" y="3135362"/>
                    <a:pt x="1305537" y="3122384"/>
                  </a:cubicBezTo>
                  <a:lnTo>
                    <a:pt x="1295154" y="3122384"/>
                  </a:lnTo>
                  <a:cubicBezTo>
                    <a:pt x="1287367" y="3122384"/>
                    <a:pt x="1282176" y="3119790"/>
                    <a:pt x="1276985" y="3119790"/>
                  </a:cubicBezTo>
                  <a:cubicBezTo>
                    <a:pt x="1310728" y="3130171"/>
                    <a:pt x="1336683" y="3161317"/>
                    <a:pt x="1336683" y="3200249"/>
                  </a:cubicBezTo>
                  <a:cubicBezTo>
                    <a:pt x="1336683" y="3223610"/>
                    <a:pt x="1326300" y="3246968"/>
                    <a:pt x="1308131" y="3262541"/>
                  </a:cubicBezTo>
                  <a:cubicBezTo>
                    <a:pt x="1318513" y="3267732"/>
                    <a:pt x="1326300" y="3275519"/>
                    <a:pt x="1326300" y="3288496"/>
                  </a:cubicBezTo>
                  <a:cubicBezTo>
                    <a:pt x="1326300" y="3304068"/>
                    <a:pt x="1315919" y="3314451"/>
                    <a:pt x="1302939" y="3317048"/>
                  </a:cubicBezTo>
                  <a:cubicBezTo>
                    <a:pt x="1305537" y="3324833"/>
                    <a:pt x="1308131" y="3332621"/>
                    <a:pt x="1308131" y="3340406"/>
                  </a:cubicBezTo>
                  <a:cubicBezTo>
                    <a:pt x="1308131" y="3361169"/>
                    <a:pt x="1292558" y="3379339"/>
                    <a:pt x="1271794" y="3384530"/>
                  </a:cubicBezTo>
                  <a:cubicBezTo>
                    <a:pt x="1269199" y="3389722"/>
                    <a:pt x="1266603" y="3392316"/>
                    <a:pt x="1261412" y="3394913"/>
                  </a:cubicBezTo>
                  <a:cubicBezTo>
                    <a:pt x="1264009" y="3394913"/>
                    <a:pt x="1264009" y="3397507"/>
                    <a:pt x="1264009" y="3400104"/>
                  </a:cubicBezTo>
                  <a:cubicBezTo>
                    <a:pt x="1300345" y="3402698"/>
                    <a:pt x="1326300" y="3431250"/>
                    <a:pt x="1326300" y="3464990"/>
                  </a:cubicBezTo>
                  <a:cubicBezTo>
                    <a:pt x="1326300" y="3484457"/>
                    <a:pt x="1318514" y="3501328"/>
                    <a:pt x="1306185" y="3513332"/>
                  </a:cubicBezTo>
                  <a:lnTo>
                    <a:pt x="1291115" y="3523198"/>
                  </a:lnTo>
                  <a:lnTo>
                    <a:pt x="1296859" y="3525577"/>
                  </a:lnTo>
                  <a:cubicBezTo>
                    <a:pt x="1300616" y="3529334"/>
                    <a:pt x="1302941" y="3534525"/>
                    <a:pt x="1302941" y="3540260"/>
                  </a:cubicBezTo>
                  <a:cubicBezTo>
                    <a:pt x="1302941" y="3551727"/>
                    <a:pt x="1293643" y="3561024"/>
                    <a:pt x="1282177" y="3561024"/>
                  </a:cubicBezTo>
                  <a:cubicBezTo>
                    <a:pt x="1270707" y="3561024"/>
                    <a:pt x="1261413" y="3551727"/>
                    <a:pt x="1261413" y="3540260"/>
                  </a:cubicBezTo>
                  <a:lnTo>
                    <a:pt x="1265152" y="3531232"/>
                  </a:lnTo>
                  <a:lnTo>
                    <a:pt x="1258818" y="3532473"/>
                  </a:lnTo>
                  <a:lnTo>
                    <a:pt x="1253627" y="3532473"/>
                  </a:lnTo>
                  <a:cubicBezTo>
                    <a:pt x="1256221" y="3537664"/>
                    <a:pt x="1256221" y="3540261"/>
                    <a:pt x="1256221" y="3545451"/>
                  </a:cubicBezTo>
                  <a:cubicBezTo>
                    <a:pt x="1256221" y="3576597"/>
                    <a:pt x="1245839" y="3602552"/>
                    <a:pt x="1225075" y="3623317"/>
                  </a:cubicBezTo>
                  <a:cubicBezTo>
                    <a:pt x="1230266" y="3618126"/>
                    <a:pt x="1238054" y="3615529"/>
                    <a:pt x="1245839" y="3615529"/>
                  </a:cubicBezTo>
                  <a:cubicBezTo>
                    <a:pt x="1248436" y="3615529"/>
                    <a:pt x="1251030" y="3618126"/>
                    <a:pt x="1253627" y="3618126"/>
                  </a:cubicBezTo>
                  <a:cubicBezTo>
                    <a:pt x="1266603" y="3607743"/>
                    <a:pt x="1279582" y="3602552"/>
                    <a:pt x="1295154" y="3602552"/>
                  </a:cubicBezTo>
                  <a:cubicBezTo>
                    <a:pt x="1305537" y="3602552"/>
                    <a:pt x="1315919" y="3607743"/>
                    <a:pt x="1326300" y="3612935"/>
                  </a:cubicBezTo>
                  <a:lnTo>
                    <a:pt x="1326300" y="3610337"/>
                  </a:lnTo>
                  <a:cubicBezTo>
                    <a:pt x="1326300" y="3592171"/>
                    <a:pt x="1339277" y="3579191"/>
                    <a:pt x="1357447" y="3579191"/>
                  </a:cubicBezTo>
                  <a:cubicBezTo>
                    <a:pt x="1375614" y="3579191"/>
                    <a:pt x="1388593" y="3592171"/>
                    <a:pt x="1388593" y="3607743"/>
                  </a:cubicBezTo>
                  <a:cubicBezTo>
                    <a:pt x="1393784" y="3607743"/>
                    <a:pt x="1401569" y="3607743"/>
                    <a:pt x="1406760" y="3610337"/>
                  </a:cubicBezTo>
                  <a:cubicBezTo>
                    <a:pt x="1411950" y="3607743"/>
                    <a:pt x="1419739" y="3607743"/>
                    <a:pt x="1424930" y="3607743"/>
                  </a:cubicBezTo>
                  <a:cubicBezTo>
                    <a:pt x="1484625" y="3607743"/>
                    <a:pt x="1531344" y="3654462"/>
                    <a:pt x="1531344" y="3714158"/>
                  </a:cubicBezTo>
                  <a:cubicBezTo>
                    <a:pt x="1531344" y="3721946"/>
                    <a:pt x="1531344" y="3727137"/>
                    <a:pt x="1528750" y="3734922"/>
                  </a:cubicBezTo>
                  <a:cubicBezTo>
                    <a:pt x="1533941" y="3737518"/>
                    <a:pt x="1536535" y="3742709"/>
                    <a:pt x="1536535" y="3750495"/>
                  </a:cubicBezTo>
                  <a:cubicBezTo>
                    <a:pt x="1536535" y="3763473"/>
                    <a:pt x="1528750" y="3771258"/>
                    <a:pt x="1518367" y="3771258"/>
                  </a:cubicBezTo>
                  <a:lnTo>
                    <a:pt x="1515771" y="3771258"/>
                  </a:lnTo>
                  <a:cubicBezTo>
                    <a:pt x="1497604" y="3802404"/>
                    <a:pt x="1463861" y="3823169"/>
                    <a:pt x="1424930" y="3823169"/>
                  </a:cubicBezTo>
                  <a:cubicBezTo>
                    <a:pt x="1383401" y="3823169"/>
                    <a:pt x="1347065" y="3799810"/>
                    <a:pt x="1328894" y="3763473"/>
                  </a:cubicBezTo>
                  <a:lnTo>
                    <a:pt x="1326300" y="3763473"/>
                  </a:lnTo>
                  <a:lnTo>
                    <a:pt x="1318513" y="3763473"/>
                  </a:lnTo>
                  <a:cubicBezTo>
                    <a:pt x="1305537" y="3792023"/>
                    <a:pt x="1276985" y="3810193"/>
                    <a:pt x="1243244" y="3810193"/>
                  </a:cubicBezTo>
                  <a:cubicBezTo>
                    <a:pt x="1222481" y="3810193"/>
                    <a:pt x="1204311" y="3802404"/>
                    <a:pt x="1188738" y="3789429"/>
                  </a:cubicBezTo>
                  <a:cubicBezTo>
                    <a:pt x="1193929" y="3794619"/>
                    <a:pt x="1196526" y="3805002"/>
                    <a:pt x="1196526" y="3812787"/>
                  </a:cubicBezTo>
                  <a:cubicBezTo>
                    <a:pt x="1196526" y="3836148"/>
                    <a:pt x="1178356" y="3856912"/>
                    <a:pt x="1152401" y="3856912"/>
                  </a:cubicBezTo>
                  <a:lnTo>
                    <a:pt x="1147210" y="3856912"/>
                  </a:lnTo>
                  <a:cubicBezTo>
                    <a:pt x="1139425" y="3867294"/>
                    <a:pt x="1126446" y="3875079"/>
                    <a:pt x="1113470" y="3875079"/>
                  </a:cubicBezTo>
                  <a:cubicBezTo>
                    <a:pt x="1108279" y="3926989"/>
                    <a:pt x="1061560" y="3968516"/>
                    <a:pt x="1007053" y="3968516"/>
                  </a:cubicBezTo>
                  <a:cubicBezTo>
                    <a:pt x="981098" y="3968516"/>
                    <a:pt x="957740" y="3960731"/>
                    <a:pt x="939570" y="3945159"/>
                  </a:cubicBezTo>
                  <a:cubicBezTo>
                    <a:pt x="931785" y="3947753"/>
                    <a:pt x="923997" y="3950350"/>
                    <a:pt x="916212" y="3950350"/>
                  </a:cubicBezTo>
                  <a:cubicBezTo>
                    <a:pt x="887661" y="3950350"/>
                    <a:pt x="864302" y="3926989"/>
                    <a:pt x="864302" y="3898440"/>
                  </a:cubicBezTo>
                  <a:cubicBezTo>
                    <a:pt x="864302" y="3877675"/>
                    <a:pt x="877278" y="3859505"/>
                    <a:pt x="898042" y="3851720"/>
                  </a:cubicBezTo>
                  <a:cubicBezTo>
                    <a:pt x="900639" y="3830957"/>
                    <a:pt x="908424" y="3812787"/>
                    <a:pt x="918807" y="3797213"/>
                  </a:cubicBezTo>
                  <a:lnTo>
                    <a:pt x="918807" y="3794619"/>
                  </a:lnTo>
                  <a:cubicBezTo>
                    <a:pt x="918807" y="3786832"/>
                    <a:pt x="926594" y="3779047"/>
                    <a:pt x="934379" y="3779047"/>
                  </a:cubicBezTo>
                  <a:lnTo>
                    <a:pt x="936976" y="3779047"/>
                  </a:lnTo>
                  <a:cubicBezTo>
                    <a:pt x="955143" y="3763473"/>
                    <a:pt x="981098" y="3753092"/>
                    <a:pt x="1007053" y="3753092"/>
                  </a:cubicBezTo>
                  <a:cubicBezTo>
                    <a:pt x="1040796" y="3753092"/>
                    <a:pt x="1071942" y="3771258"/>
                    <a:pt x="1092706" y="3797213"/>
                  </a:cubicBezTo>
                  <a:cubicBezTo>
                    <a:pt x="1097897" y="3794619"/>
                    <a:pt x="1105682" y="3792023"/>
                    <a:pt x="1113470" y="3792023"/>
                  </a:cubicBezTo>
                  <a:lnTo>
                    <a:pt x="1116064" y="3792023"/>
                  </a:lnTo>
                  <a:cubicBezTo>
                    <a:pt x="1123852" y="3779047"/>
                    <a:pt x="1139425" y="3768664"/>
                    <a:pt x="1154998" y="3768664"/>
                  </a:cubicBezTo>
                  <a:cubicBezTo>
                    <a:pt x="1165380" y="3768664"/>
                    <a:pt x="1173165" y="3771258"/>
                    <a:pt x="1180953" y="3776449"/>
                  </a:cubicBezTo>
                  <a:cubicBezTo>
                    <a:pt x="1170571" y="3760877"/>
                    <a:pt x="1162783" y="3742709"/>
                    <a:pt x="1162783" y="3724540"/>
                  </a:cubicBezTo>
                  <a:cubicBezTo>
                    <a:pt x="1162783" y="3688202"/>
                    <a:pt x="1186143" y="3659653"/>
                    <a:pt x="1217289" y="3646675"/>
                  </a:cubicBezTo>
                  <a:cubicBezTo>
                    <a:pt x="1217289" y="3638890"/>
                    <a:pt x="1219883" y="3631102"/>
                    <a:pt x="1225075" y="3625911"/>
                  </a:cubicBezTo>
                  <a:cubicBezTo>
                    <a:pt x="1204311" y="3644081"/>
                    <a:pt x="1178356" y="3654462"/>
                    <a:pt x="1149807" y="3654462"/>
                  </a:cubicBezTo>
                  <a:cubicBezTo>
                    <a:pt x="1103088" y="3654462"/>
                    <a:pt x="1061560" y="3625911"/>
                    <a:pt x="1045987" y="3584383"/>
                  </a:cubicBezTo>
                  <a:cubicBezTo>
                    <a:pt x="1035605" y="3594765"/>
                    <a:pt x="1022626" y="3599956"/>
                    <a:pt x="1007053" y="3599956"/>
                  </a:cubicBezTo>
                  <a:cubicBezTo>
                    <a:pt x="978504" y="3599956"/>
                    <a:pt x="955143" y="3576597"/>
                    <a:pt x="955143" y="3548046"/>
                  </a:cubicBezTo>
                  <a:cubicBezTo>
                    <a:pt x="955143" y="3519496"/>
                    <a:pt x="978504" y="3496135"/>
                    <a:pt x="1007053" y="3496135"/>
                  </a:cubicBezTo>
                  <a:cubicBezTo>
                    <a:pt x="1012244" y="3496135"/>
                    <a:pt x="1014841" y="3498733"/>
                    <a:pt x="1020032" y="3498733"/>
                  </a:cubicBezTo>
                  <a:lnTo>
                    <a:pt x="1020032" y="3496135"/>
                  </a:lnTo>
                  <a:lnTo>
                    <a:pt x="1020032" y="3488350"/>
                  </a:lnTo>
                  <a:cubicBezTo>
                    <a:pt x="1020032" y="3467586"/>
                    <a:pt x="1035605" y="3452014"/>
                    <a:pt x="1056369" y="3452014"/>
                  </a:cubicBezTo>
                  <a:cubicBezTo>
                    <a:pt x="1064154" y="3452014"/>
                    <a:pt x="1071942" y="3454608"/>
                    <a:pt x="1077132" y="3459799"/>
                  </a:cubicBezTo>
                  <a:cubicBezTo>
                    <a:pt x="1095300" y="3444225"/>
                    <a:pt x="1121255" y="3433844"/>
                    <a:pt x="1147210" y="3433844"/>
                  </a:cubicBezTo>
                  <a:cubicBezTo>
                    <a:pt x="1165380" y="3433844"/>
                    <a:pt x="1183547" y="3439035"/>
                    <a:pt x="1199120" y="3446823"/>
                  </a:cubicBezTo>
                  <a:cubicBezTo>
                    <a:pt x="1204311" y="3431250"/>
                    <a:pt x="1214693" y="3415677"/>
                    <a:pt x="1227672" y="3407889"/>
                  </a:cubicBezTo>
                  <a:lnTo>
                    <a:pt x="1227672" y="3405294"/>
                  </a:lnTo>
                  <a:lnTo>
                    <a:pt x="1225075" y="3405294"/>
                  </a:lnTo>
                  <a:cubicBezTo>
                    <a:pt x="1196526" y="3405294"/>
                    <a:pt x="1170571" y="3387124"/>
                    <a:pt x="1160188" y="3363767"/>
                  </a:cubicBezTo>
                  <a:cubicBezTo>
                    <a:pt x="1154998" y="3381934"/>
                    <a:pt x="1139425" y="3397507"/>
                    <a:pt x="1118661" y="3397507"/>
                  </a:cubicBezTo>
                  <a:cubicBezTo>
                    <a:pt x="1092706" y="3397507"/>
                    <a:pt x="1074536" y="3376743"/>
                    <a:pt x="1074536" y="3353384"/>
                  </a:cubicBezTo>
                  <a:cubicBezTo>
                    <a:pt x="1074536" y="3332621"/>
                    <a:pt x="1090109" y="3317048"/>
                    <a:pt x="1108279" y="3311857"/>
                  </a:cubicBezTo>
                  <a:cubicBezTo>
                    <a:pt x="1090109" y="3309260"/>
                    <a:pt x="1077132" y="3296283"/>
                    <a:pt x="1077132" y="3278113"/>
                  </a:cubicBezTo>
                  <a:lnTo>
                    <a:pt x="1077132" y="3275519"/>
                  </a:lnTo>
                  <a:cubicBezTo>
                    <a:pt x="1058963" y="3262541"/>
                    <a:pt x="1045987" y="3239183"/>
                    <a:pt x="1045987" y="3213227"/>
                  </a:cubicBezTo>
                  <a:cubicBezTo>
                    <a:pt x="1045987" y="3169103"/>
                    <a:pt x="1079727" y="3135362"/>
                    <a:pt x="1123852" y="3135362"/>
                  </a:cubicBezTo>
                  <a:cubicBezTo>
                    <a:pt x="1147210" y="3135362"/>
                    <a:pt x="1167974" y="3143148"/>
                    <a:pt x="1180953" y="3158721"/>
                  </a:cubicBezTo>
                  <a:cubicBezTo>
                    <a:pt x="1193929" y="3130171"/>
                    <a:pt x="1225075" y="3109407"/>
                    <a:pt x="1258818" y="3109407"/>
                  </a:cubicBezTo>
                  <a:cubicBezTo>
                    <a:pt x="1264009" y="3109407"/>
                    <a:pt x="1269199" y="3112001"/>
                    <a:pt x="1274391" y="3112001"/>
                  </a:cubicBezTo>
                  <a:cubicBezTo>
                    <a:pt x="1235457" y="3099026"/>
                    <a:pt x="1206908" y="3065283"/>
                    <a:pt x="1206908" y="3021160"/>
                  </a:cubicBezTo>
                  <a:cubicBezTo>
                    <a:pt x="1206908" y="3010779"/>
                    <a:pt x="1209502" y="2997800"/>
                    <a:pt x="1214693" y="2987418"/>
                  </a:cubicBezTo>
                  <a:cubicBezTo>
                    <a:pt x="1186143" y="2982227"/>
                    <a:pt x="1162783" y="2956272"/>
                    <a:pt x="1162783" y="2925126"/>
                  </a:cubicBezTo>
                  <a:cubicBezTo>
                    <a:pt x="1162783" y="2891386"/>
                    <a:pt x="1188738" y="2865431"/>
                    <a:pt x="1219883" y="2862835"/>
                  </a:cubicBezTo>
                  <a:cubicBezTo>
                    <a:pt x="1227672" y="2857643"/>
                    <a:pt x="1235457" y="2855048"/>
                    <a:pt x="1245839" y="2855048"/>
                  </a:cubicBezTo>
                  <a:cubicBezTo>
                    <a:pt x="1269199" y="2855048"/>
                    <a:pt x="1287367" y="2873216"/>
                    <a:pt x="1287367" y="2896577"/>
                  </a:cubicBezTo>
                  <a:cubicBezTo>
                    <a:pt x="1287367" y="2901768"/>
                    <a:pt x="1284773" y="2904362"/>
                    <a:pt x="1284773" y="2909553"/>
                  </a:cubicBezTo>
                  <a:cubicBezTo>
                    <a:pt x="1287367" y="2914744"/>
                    <a:pt x="1287367" y="2919935"/>
                    <a:pt x="1287367" y="2925126"/>
                  </a:cubicBezTo>
                  <a:lnTo>
                    <a:pt x="1287367" y="2927723"/>
                  </a:lnTo>
                  <a:lnTo>
                    <a:pt x="1297749" y="2927723"/>
                  </a:lnTo>
                  <a:cubicBezTo>
                    <a:pt x="1295154" y="2922532"/>
                    <a:pt x="1292558" y="2914744"/>
                    <a:pt x="1292558" y="2906959"/>
                  </a:cubicBezTo>
                  <a:cubicBezTo>
                    <a:pt x="1292558" y="2888789"/>
                    <a:pt x="1300345" y="2873216"/>
                    <a:pt x="1310728" y="2862835"/>
                  </a:cubicBezTo>
                  <a:cubicBezTo>
                    <a:pt x="1308131" y="2857643"/>
                    <a:pt x="1308131" y="2849858"/>
                    <a:pt x="1308131" y="2844667"/>
                  </a:cubicBezTo>
                  <a:cubicBezTo>
                    <a:pt x="1308131" y="2839476"/>
                    <a:pt x="1310728" y="2834286"/>
                    <a:pt x="1310728" y="2829093"/>
                  </a:cubicBezTo>
                  <a:cubicBezTo>
                    <a:pt x="1300345" y="2821306"/>
                    <a:pt x="1295154" y="2808330"/>
                    <a:pt x="1295154" y="2795351"/>
                  </a:cubicBezTo>
                  <a:cubicBezTo>
                    <a:pt x="1295154" y="2769396"/>
                    <a:pt x="1315919" y="2748632"/>
                    <a:pt x="1341874" y="2748632"/>
                  </a:cubicBezTo>
                  <a:cubicBezTo>
                    <a:pt x="1357447" y="2748632"/>
                    <a:pt x="1370423" y="2756420"/>
                    <a:pt x="1378210" y="2766802"/>
                  </a:cubicBezTo>
                  <a:cubicBezTo>
                    <a:pt x="1383401" y="2764205"/>
                    <a:pt x="1385995" y="2764205"/>
                    <a:pt x="1391187" y="2764205"/>
                  </a:cubicBezTo>
                  <a:cubicBezTo>
                    <a:pt x="1398975" y="2764205"/>
                    <a:pt x="1404165" y="2766802"/>
                    <a:pt x="1409356" y="2766802"/>
                  </a:cubicBezTo>
                  <a:cubicBezTo>
                    <a:pt x="1406760" y="2761611"/>
                    <a:pt x="1406760" y="2753824"/>
                    <a:pt x="1406760" y="2746038"/>
                  </a:cubicBezTo>
                  <a:cubicBezTo>
                    <a:pt x="1406760" y="2722677"/>
                    <a:pt x="1417142" y="2699319"/>
                    <a:pt x="1432715" y="2683746"/>
                  </a:cubicBezTo>
                  <a:cubicBezTo>
                    <a:pt x="1427524" y="2675958"/>
                    <a:pt x="1424930" y="2668173"/>
                    <a:pt x="1424930" y="2660385"/>
                  </a:cubicBezTo>
                  <a:cubicBezTo>
                    <a:pt x="1424930" y="2634430"/>
                    <a:pt x="1445694" y="2613667"/>
                    <a:pt x="1471649" y="2613667"/>
                  </a:cubicBezTo>
                  <a:cubicBezTo>
                    <a:pt x="1497604" y="2613667"/>
                    <a:pt x="1515771" y="2631836"/>
                    <a:pt x="1518367" y="2657791"/>
                  </a:cubicBezTo>
                  <a:cubicBezTo>
                    <a:pt x="1528750" y="2657791"/>
                    <a:pt x="1539132" y="2662981"/>
                    <a:pt x="1546916" y="2668173"/>
                  </a:cubicBezTo>
                  <a:cubicBezTo>
                    <a:pt x="1549513" y="2660385"/>
                    <a:pt x="1552107" y="2655194"/>
                    <a:pt x="1554705" y="2650003"/>
                  </a:cubicBezTo>
                  <a:cubicBezTo>
                    <a:pt x="1544322" y="2644812"/>
                    <a:pt x="1539132" y="2634430"/>
                    <a:pt x="1539132" y="2624048"/>
                  </a:cubicBezTo>
                  <a:cubicBezTo>
                    <a:pt x="1539132" y="2608475"/>
                    <a:pt x="1552107" y="2595499"/>
                    <a:pt x="1567681" y="2595499"/>
                  </a:cubicBezTo>
                  <a:cubicBezTo>
                    <a:pt x="1583254" y="2595499"/>
                    <a:pt x="1596232" y="2608475"/>
                    <a:pt x="1596232" y="2624048"/>
                  </a:cubicBezTo>
                  <a:lnTo>
                    <a:pt x="1601423" y="2624048"/>
                  </a:lnTo>
                  <a:lnTo>
                    <a:pt x="1611806" y="2624048"/>
                  </a:lnTo>
                  <a:cubicBezTo>
                    <a:pt x="1598827" y="2611073"/>
                    <a:pt x="1591042" y="2595499"/>
                    <a:pt x="1588445" y="2577329"/>
                  </a:cubicBezTo>
                  <a:cubicBezTo>
                    <a:pt x="1585851" y="2579925"/>
                    <a:pt x="1580660" y="2579925"/>
                    <a:pt x="1578062" y="2579925"/>
                  </a:cubicBezTo>
                  <a:lnTo>
                    <a:pt x="1572872" y="2579925"/>
                  </a:lnTo>
                  <a:cubicBezTo>
                    <a:pt x="1562490" y="2587710"/>
                    <a:pt x="1552107" y="2590308"/>
                    <a:pt x="1539132" y="2590308"/>
                  </a:cubicBezTo>
                  <a:cubicBezTo>
                    <a:pt x="1523559" y="2590308"/>
                    <a:pt x="1513176" y="2587710"/>
                    <a:pt x="1502795" y="2579925"/>
                  </a:cubicBezTo>
                  <a:cubicBezTo>
                    <a:pt x="1500198" y="2582520"/>
                    <a:pt x="1497604" y="2582520"/>
                    <a:pt x="1492412" y="2582520"/>
                  </a:cubicBezTo>
                  <a:cubicBezTo>
                    <a:pt x="1482031" y="2582520"/>
                    <a:pt x="1471649" y="2574735"/>
                    <a:pt x="1466457" y="2564353"/>
                  </a:cubicBezTo>
                  <a:cubicBezTo>
                    <a:pt x="1456076" y="2574735"/>
                    <a:pt x="1440503" y="2582520"/>
                    <a:pt x="1422333" y="2582520"/>
                  </a:cubicBezTo>
                  <a:cubicBezTo>
                    <a:pt x="1411950" y="2585117"/>
                    <a:pt x="1401569" y="2587710"/>
                    <a:pt x="1388593" y="2587710"/>
                  </a:cubicBezTo>
                  <a:cubicBezTo>
                    <a:pt x="1380805" y="2587710"/>
                    <a:pt x="1375614" y="2585117"/>
                    <a:pt x="1370423" y="2585117"/>
                  </a:cubicBezTo>
                  <a:cubicBezTo>
                    <a:pt x="1367829" y="2587710"/>
                    <a:pt x="1362638" y="2590308"/>
                    <a:pt x="1357447" y="2590308"/>
                  </a:cubicBezTo>
                  <a:lnTo>
                    <a:pt x="1354850" y="2590308"/>
                  </a:lnTo>
                  <a:lnTo>
                    <a:pt x="1349517" y="2600490"/>
                  </a:lnTo>
                  <a:lnTo>
                    <a:pt x="1367827" y="2592905"/>
                  </a:lnTo>
                  <a:cubicBezTo>
                    <a:pt x="1383596" y="2592905"/>
                    <a:pt x="1396379" y="2605688"/>
                    <a:pt x="1396379" y="2621454"/>
                  </a:cubicBezTo>
                  <a:cubicBezTo>
                    <a:pt x="1396379" y="2637223"/>
                    <a:pt x="1383596" y="2650006"/>
                    <a:pt x="1367827" y="2650006"/>
                  </a:cubicBezTo>
                  <a:cubicBezTo>
                    <a:pt x="1352060" y="2650006"/>
                    <a:pt x="1339278" y="2637223"/>
                    <a:pt x="1339278" y="2621454"/>
                  </a:cubicBezTo>
                  <a:lnTo>
                    <a:pt x="1342084" y="2614680"/>
                  </a:lnTo>
                  <a:lnTo>
                    <a:pt x="1340575" y="2617560"/>
                  </a:lnTo>
                  <a:cubicBezTo>
                    <a:pt x="1332789" y="2624698"/>
                    <a:pt x="1322407" y="2629239"/>
                    <a:pt x="1310728" y="2629239"/>
                  </a:cubicBezTo>
                  <a:cubicBezTo>
                    <a:pt x="1284773" y="2629239"/>
                    <a:pt x="1266603" y="2608475"/>
                    <a:pt x="1266603" y="2585117"/>
                  </a:cubicBezTo>
                  <a:cubicBezTo>
                    <a:pt x="1266603" y="2564353"/>
                    <a:pt x="1279582" y="2548780"/>
                    <a:pt x="1295154" y="2543589"/>
                  </a:cubicBezTo>
                  <a:cubicBezTo>
                    <a:pt x="1276985" y="2522825"/>
                    <a:pt x="1264009" y="2494273"/>
                    <a:pt x="1264009" y="2463127"/>
                  </a:cubicBezTo>
                  <a:cubicBezTo>
                    <a:pt x="1264009" y="2437172"/>
                    <a:pt x="1271794" y="2413814"/>
                    <a:pt x="1284773" y="2393050"/>
                  </a:cubicBezTo>
                  <a:cubicBezTo>
                    <a:pt x="1253627" y="2382668"/>
                    <a:pt x="1230266" y="2354116"/>
                    <a:pt x="1230266" y="2320376"/>
                  </a:cubicBezTo>
                  <a:cubicBezTo>
                    <a:pt x="1230266" y="2302206"/>
                    <a:pt x="1238054" y="2284039"/>
                    <a:pt x="1248436" y="2271060"/>
                  </a:cubicBezTo>
                  <a:cubicBezTo>
                    <a:pt x="1243244" y="2273657"/>
                    <a:pt x="1235457" y="2276251"/>
                    <a:pt x="1227672" y="2276251"/>
                  </a:cubicBezTo>
                  <a:cubicBezTo>
                    <a:pt x="1212099" y="2276251"/>
                    <a:pt x="1199120" y="2271060"/>
                    <a:pt x="1188738" y="2260679"/>
                  </a:cubicBezTo>
                  <a:cubicBezTo>
                    <a:pt x="1183547" y="2263275"/>
                    <a:pt x="1175762" y="2265869"/>
                    <a:pt x="1167974" y="2265869"/>
                  </a:cubicBezTo>
                  <a:cubicBezTo>
                    <a:pt x="1136829" y="2265869"/>
                    <a:pt x="1113470" y="2239914"/>
                    <a:pt x="1113470" y="2211365"/>
                  </a:cubicBezTo>
                  <a:cubicBezTo>
                    <a:pt x="1113470" y="2190601"/>
                    <a:pt x="1126446" y="2169837"/>
                    <a:pt x="1147210" y="2162049"/>
                  </a:cubicBezTo>
                  <a:cubicBezTo>
                    <a:pt x="1152401" y="2154264"/>
                    <a:pt x="1162783" y="2146477"/>
                    <a:pt x="1173165" y="2146477"/>
                  </a:cubicBezTo>
                  <a:cubicBezTo>
                    <a:pt x="1188738" y="2146477"/>
                    <a:pt x="1199120" y="2156858"/>
                    <a:pt x="1201717" y="2172432"/>
                  </a:cubicBezTo>
                  <a:cubicBezTo>
                    <a:pt x="1209502" y="2169837"/>
                    <a:pt x="1217289" y="2167240"/>
                    <a:pt x="1227672" y="2167240"/>
                  </a:cubicBezTo>
                  <a:cubicBezTo>
                    <a:pt x="1245839" y="2167240"/>
                    <a:pt x="1264009" y="2177622"/>
                    <a:pt x="1274391" y="2193195"/>
                  </a:cubicBezTo>
                  <a:cubicBezTo>
                    <a:pt x="1287367" y="2177622"/>
                    <a:pt x="1308131" y="2167240"/>
                    <a:pt x="1328894" y="2167240"/>
                  </a:cubicBezTo>
                  <a:cubicBezTo>
                    <a:pt x="1336683" y="2167240"/>
                    <a:pt x="1344468" y="2167240"/>
                    <a:pt x="1352255" y="2169837"/>
                  </a:cubicBezTo>
                  <a:cubicBezTo>
                    <a:pt x="1349659" y="2164646"/>
                    <a:pt x="1347065" y="2156858"/>
                    <a:pt x="1347065" y="2149073"/>
                  </a:cubicBezTo>
                  <a:cubicBezTo>
                    <a:pt x="1347065" y="2117927"/>
                    <a:pt x="1373020" y="2091972"/>
                    <a:pt x="1404165" y="2091972"/>
                  </a:cubicBezTo>
                  <a:cubicBezTo>
                    <a:pt x="1435311" y="2091972"/>
                    <a:pt x="1461266" y="2117927"/>
                    <a:pt x="1461266" y="2149073"/>
                  </a:cubicBezTo>
                  <a:cubicBezTo>
                    <a:pt x="1461266" y="2180219"/>
                    <a:pt x="1435311" y="2206174"/>
                    <a:pt x="1404165" y="2206174"/>
                  </a:cubicBezTo>
                  <a:cubicBezTo>
                    <a:pt x="1398975" y="2206174"/>
                    <a:pt x="1396378" y="2203577"/>
                    <a:pt x="1391187" y="2203577"/>
                  </a:cubicBezTo>
                  <a:cubicBezTo>
                    <a:pt x="1396378" y="2213959"/>
                    <a:pt x="1398975" y="2224341"/>
                    <a:pt x="1398975" y="2234723"/>
                  </a:cubicBezTo>
                  <a:cubicBezTo>
                    <a:pt x="1398975" y="2250296"/>
                    <a:pt x="1393784" y="2265869"/>
                    <a:pt x="1385995" y="2276251"/>
                  </a:cubicBezTo>
                  <a:cubicBezTo>
                    <a:pt x="1383401" y="2284039"/>
                    <a:pt x="1380805" y="2289230"/>
                    <a:pt x="1375614" y="2294421"/>
                  </a:cubicBezTo>
                  <a:cubicBezTo>
                    <a:pt x="1378210" y="2304802"/>
                    <a:pt x="1380805" y="2315185"/>
                    <a:pt x="1380805" y="2325567"/>
                  </a:cubicBezTo>
                  <a:cubicBezTo>
                    <a:pt x="1383401" y="2322970"/>
                    <a:pt x="1388593" y="2322970"/>
                    <a:pt x="1391187" y="2322970"/>
                  </a:cubicBezTo>
                  <a:cubicBezTo>
                    <a:pt x="1409356" y="2322970"/>
                    <a:pt x="1422333" y="2335949"/>
                    <a:pt x="1427524" y="2351522"/>
                  </a:cubicBezTo>
                  <a:cubicBezTo>
                    <a:pt x="1430121" y="2354116"/>
                    <a:pt x="1432715" y="2354116"/>
                    <a:pt x="1435311" y="2356713"/>
                  </a:cubicBezTo>
                  <a:cubicBezTo>
                    <a:pt x="1440503" y="2354116"/>
                    <a:pt x="1448288" y="2354116"/>
                    <a:pt x="1453479" y="2354116"/>
                  </a:cubicBezTo>
                  <a:lnTo>
                    <a:pt x="1463861" y="2354116"/>
                  </a:lnTo>
                  <a:cubicBezTo>
                    <a:pt x="1450885" y="2346331"/>
                    <a:pt x="1440503" y="2330758"/>
                    <a:pt x="1440503" y="2315185"/>
                  </a:cubicBezTo>
                  <a:cubicBezTo>
                    <a:pt x="1440503" y="2291824"/>
                    <a:pt x="1461266" y="2271060"/>
                    <a:pt x="1484625" y="2271060"/>
                  </a:cubicBezTo>
                  <a:cubicBezTo>
                    <a:pt x="1507986" y="2271060"/>
                    <a:pt x="1528750" y="2289230"/>
                    <a:pt x="1528750" y="2315185"/>
                  </a:cubicBezTo>
                  <a:cubicBezTo>
                    <a:pt x="1528750" y="2338544"/>
                    <a:pt x="1510580" y="2359307"/>
                    <a:pt x="1484625" y="2359307"/>
                  </a:cubicBezTo>
                  <a:cubicBezTo>
                    <a:pt x="1510580" y="2372286"/>
                    <a:pt x="1528750" y="2395645"/>
                    <a:pt x="1531344" y="2424196"/>
                  </a:cubicBezTo>
                  <a:cubicBezTo>
                    <a:pt x="1533941" y="2421600"/>
                    <a:pt x="1539132" y="2421600"/>
                    <a:pt x="1544322" y="2421600"/>
                  </a:cubicBezTo>
                  <a:cubicBezTo>
                    <a:pt x="1580660" y="2421600"/>
                    <a:pt x="1611806" y="2452745"/>
                    <a:pt x="1611806" y="2489082"/>
                  </a:cubicBezTo>
                  <a:lnTo>
                    <a:pt x="1611806" y="2491679"/>
                  </a:lnTo>
                  <a:cubicBezTo>
                    <a:pt x="1627379" y="2478700"/>
                    <a:pt x="1650737" y="2468318"/>
                    <a:pt x="1674098" y="2468318"/>
                  </a:cubicBezTo>
                  <a:cubicBezTo>
                    <a:pt x="1692265" y="2468318"/>
                    <a:pt x="1710435" y="2473509"/>
                    <a:pt x="1726008" y="2483891"/>
                  </a:cubicBezTo>
                  <a:cubicBezTo>
                    <a:pt x="1728602" y="2470914"/>
                    <a:pt x="1736389" y="2460533"/>
                    <a:pt x="1749366" y="2455342"/>
                  </a:cubicBezTo>
                  <a:cubicBezTo>
                    <a:pt x="1746772" y="2450151"/>
                    <a:pt x="1746772" y="2447555"/>
                    <a:pt x="1746772" y="2442363"/>
                  </a:cubicBezTo>
                  <a:cubicBezTo>
                    <a:pt x="1746772" y="2421600"/>
                    <a:pt x="1762344" y="2406026"/>
                    <a:pt x="1783109" y="2406026"/>
                  </a:cubicBezTo>
                  <a:cubicBezTo>
                    <a:pt x="1803873" y="2406026"/>
                    <a:pt x="1819445" y="2421600"/>
                    <a:pt x="1819445" y="2442363"/>
                  </a:cubicBezTo>
                  <a:cubicBezTo>
                    <a:pt x="1819445" y="2457936"/>
                    <a:pt x="1811658" y="2470914"/>
                    <a:pt x="1798682" y="2476107"/>
                  </a:cubicBezTo>
                  <a:cubicBezTo>
                    <a:pt x="1798682" y="2478700"/>
                    <a:pt x="1801276" y="2481297"/>
                    <a:pt x="1801276" y="2483891"/>
                  </a:cubicBezTo>
                  <a:cubicBezTo>
                    <a:pt x="1837613" y="2491679"/>
                    <a:pt x="1866164" y="2522825"/>
                    <a:pt x="1866164" y="2561756"/>
                  </a:cubicBezTo>
                  <a:cubicBezTo>
                    <a:pt x="1866164" y="2605881"/>
                    <a:pt x="1829828" y="2642218"/>
                    <a:pt x="1785703" y="2642218"/>
                  </a:cubicBezTo>
                  <a:cubicBezTo>
                    <a:pt x="1767536" y="2642218"/>
                    <a:pt x="1751963" y="2637026"/>
                    <a:pt x="1738983" y="2626645"/>
                  </a:cubicBezTo>
                  <a:cubicBezTo>
                    <a:pt x="1731198" y="2634430"/>
                    <a:pt x="1720817" y="2642218"/>
                    <a:pt x="1710435" y="2647409"/>
                  </a:cubicBezTo>
                  <a:cubicBezTo>
                    <a:pt x="1707838" y="2657791"/>
                    <a:pt x="1702647" y="2665576"/>
                    <a:pt x="1697456" y="2670766"/>
                  </a:cubicBezTo>
                  <a:cubicBezTo>
                    <a:pt x="1723411" y="2673364"/>
                    <a:pt x="1744175" y="2694127"/>
                    <a:pt x="1744175" y="2720082"/>
                  </a:cubicBezTo>
                  <a:cubicBezTo>
                    <a:pt x="1744175" y="2738250"/>
                    <a:pt x="1736389" y="2751229"/>
                    <a:pt x="1723411" y="2761611"/>
                  </a:cubicBezTo>
                  <a:lnTo>
                    <a:pt x="1723411" y="2764205"/>
                  </a:lnTo>
                  <a:cubicBezTo>
                    <a:pt x="1728602" y="2764205"/>
                    <a:pt x="1731198" y="2766802"/>
                    <a:pt x="1736389" y="2769396"/>
                  </a:cubicBezTo>
                  <a:cubicBezTo>
                    <a:pt x="1744175" y="2761611"/>
                    <a:pt x="1754557" y="2756420"/>
                    <a:pt x="1764938" y="2756420"/>
                  </a:cubicBezTo>
                  <a:cubicBezTo>
                    <a:pt x="1785703" y="2756420"/>
                    <a:pt x="1801276" y="2771993"/>
                    <a:pt x="1801276" y="2792757"/>
                  </a:cubicBezTo>
                  <a:cubicBezTo>
                    <a:pt x="1801276" y="2808330"/>
                    <a:pt x="1790894" y="2821306"/>
                    <a:pt x="1777918" y="2826497"/>
                  </a:cubicBezTo>
                  <a:cubicBezTo>
                    <a:pt x="1780512" y="2831688"/>
                    <a:pt x="1780512" y="2836879"/>
                    <a:pt x="1780512" y="2842070"/>
                  </a:cubicBezTo>
                  <a:cubicBezTo>
                    <a:pt x="1780512" y="2888789"/>
                    <a:pt x="1744175" y="2925126"/>
                    <a:pt x="1697456" y="2925126"/>
                  </a:cubicBezTo>
                  <a:lnTo>
                    <a:pt x="1692265" y="2925126"/>
                  </a:lnTo>
                  <a:cubicBezTo>
                    <a:pt x="1689671" y="2932914"/>
                    <a:pt x="1687073" y="2938104"/>
                    <a:pt x="1681883" y="2943295"/>
                  </a:cubicBezTo>
                  <a:cubicBezTo>
                    <a:pt x="1684480" y="2940699"/>
                    <a:pt x="1689671" y="2940699"/>
                    <a:pt x="1694862" y="2940699"/>
                  </a:cubicBezTo>
                  <a:cubicBezTo>
                    <a:pt x="1715626" y="2940699"/>
                    <a:pt x="1733793" y="2958869"/>
                    <a:pt x="1733793" y="2979633"/>
                  </a:cubicBezTo>
                  <a:cubicBezTo>
                    <a:pt x="1733793" y="2987418"/>
                    <a:pt x="1731198" y="2995205"/>
                    <a:pt x="1726008" y="3000397"/>
                  </a:cubicBezTo>
                  <a:lnTo>
                    <a:pt x="1728602" y="3000397"/>
                  </a:lnTo>
                  <a:cubicBezTo>
                    <a:pt x="1731198" y="2997800"/>
                    <a:pt x="1736389" y="2997800"/>
                    <a:pt x="1738983" y="2997800"/>
                  </a:cubicBezTo>
                  <a:cubicBezTo>
                    <a:pt x="1736389" y="2995205"/>
                    <a:pt x="1736389" y="2992609"/>
                    <a:pt x="1736389" y="2990015"/>
                  </a:cubicBezTo>
                  <a:cubicBezTo>
                    <a:pt x="1736389" y="2977036"/>
                    <a:pt x="1746772" y="2964060"/>
                    <a:pt x="1762344" y="2964060"/>
                  </a:cubicBezTo>
                  <a:lnTo>
                    <a:pt x="1767536" y="2964060"/>
                  </a:lnTo>
                  <a:cubicBezTo>
                    <a:pt x="1759748" y="2953678"/>
                    <a:pt x="1754557" y="2943295"/>
                    <a:pt x="1754557" y="2930317"/>
                  </a:cubicBezTo>
                  <a:cubicBezTo>
                    <a:pt x="1754557" y="2901768"/>
                    <a:pt x="1777918" y="2875813"/>
                    <a:pt x="1809064" y="2875813"/>
                  </a:cubicBezTo>
                  <a:cubicBezTo>
                    <a:pt x="1819445" y="2875813"/>
                    <a:pt x="1827231" y="2878407"/>
                    <a:pt x="1835019" y="2883598"/>
                  </a:cubicBezTo>
                  <a:cubicBezTo>
                    <a:pt x="1832422" y="2878407"/>
                    <a:pt x="1832422" y="2875813"/>
                    <a:pt x="1832422" y="2870622"/>
                  </a:cubicBezTo>
                  <a:cubicBezTo>
                    <a:pt x="1832422" y="2852452"/>
                    <a:pt x="1847994" y="2836879"/>
                    <a:pt x="1866164" y="2836879"/>
                  </a:cubicBezTo>
                  <a:lnTo>
                    <a:pt x="1868759" y="2836879"/>
                  </a:lnTo>
                  <a:cubicBezTo>
                    <a:pt x="1873949" y="2834286"/>
                    <a:pt x="1879140" y="2831688"/>
                    <a:pt x="1884332" y="2831688"/>
                  </a:cubicBezTo>
                  <a:cubicBezTo>
                    <a:pt x="1897310" y="2831688"/>
                    <a:pt x="1907693" y="2842070"/>
                    <a:pt x="1907693" y="2855048"/>
                  </a:cubicBezTo>
                  <a:cubicBezTo>
                    <a:pt x="1907693" y="2860239"/>
                    <a:pt x="1905095" y="2865431"/>
                    <a:pt x="1902501" y="2870622"/>
                  </a:cubicBezTo>
                  <a:cubicBezTo>
                    <a:pt x="1902501" y="2888789"/>
                    <a:pt x="1886929" y="2904362"/>
                    <a:pt x="1868759" y="2904362"/>
                  </a:cubicBezTo>
                  <a:cubicBezTo>
                    <a:pt x="1866164" y="2904362"/>
                    <a:pt x="1860974" y="2901768"/>
                    <a:pt x="1858377" y="2901768"/>
                  </a:cubicBezTo>
                  <a:cubicBezTo>
                    <a:pt x="1863568" y="2909553"/>
                    <a:pt x="1866164" y="2919935"/>
                    <a:pt x="1866164" y="2930317"/>
                  </a:cubicBezTo>
                  <a:cubicBezTo>
                    <a:pt x="1866164" y="2940699"/>
                    <a:pt x="1863568" y="2951081"/>
                    <a:pt x="1858377" y="2958869"/>
                  </a:cubicBezTo>
                  <a:cubicBezTo>
                    <a:pt x="1863568" y="2956272"/>
                    <a:pt x="1868759" y="2953678"/>
                    <a:pt x="1873949" y="2953678"/>
                  </a:cubicBezTo>
                  <a:cubicBezTo>
                    <a:pt x="1886929" y="2953678"/>
                    <a:pt x="1899904" y="2961463"/>
                    <a:pt x="1905095" y="2974442"/>
                  </a:cubicBezTo>
                  <a:lnTo>
                    <a:pt x="1905095" y="2969250"/>
                  </a:lnTo>
                  <a:cubicBezTo>
                    <a:pt x="1905095" y="2932914"/>
                    <a:pt x="1933647" y="2904362"/>
                    <a:pt x="1969985" y="2904362"/>
                  </a:cubicBezTo>
                  <a:cubicBezTo>
                    <a:pt x="1980366" y="2904362"/>
                    <a:pt x="1993343" y="2906959"/>
                    <a:pt x="2003725" y="2914744"/>
                  </a:cubicBezTo>
                  <a:cubicBezTo>
                    <a:pt x="2001131" y="2909553"/>
                    <a:pt x="2001131" y="2904362"/>
                    <a:pt x="2001131" y="2899171"/>
                  </a:cubicBezTo>
                  <a:cubicBezTo>
                    <a:pt x="2001131" y="2865431"/>
                    <a:pt x="2029680" y="2836879"/>
                    <a:pt x="2063422" y="2836879"/>
                  </a:cubicBezTo>
                  <a:lnTo>
                    <a:pt x="2078996" y="2821306"/>
                  </a:lnTo>
                  <a:lnTo>
                    <a:pt x="2063422" y="2805733"/>
                  </a:lnTo>
                  <a:cubicBezTo>
                    <a:pt x="2060826" y="2805733"/>
                    <a:pt x="2055635" y="2808330"/>
                    <a:pt x="2050444" y="2808330"/>
                  </a:cubicBezTo>
                  <a:cubicBezTo>
                    <a:pt x="2053041" y="2810924"/>
                    <a:pt x="2055635" y="2816115"/>
                    <a:pt x="2055635" y="2821306"/>
                  </a:cubicBezTo>
                  <a:cubicBezTo>
                    <a:pt x="2055635" y="2834286"/>
                    <a:pt x="2045252" y="2842070"/>
                    <a:pt x="2034871" y="2842070"/>
                  </a:cubicBezTo>
                  <a:cubicBezTo>
                    <a:pt x="2021895" y="2842070"/>
                    <a:pt x="2014106" y="2831688"/>
                    <a:pt x="2014106" y="2821306"/>
                  </a:cubicBezTo>
                  <a:cubicBezTo>
                    <a:pt x="2014106" y="2813521"/>
                    <a:pt x="2019297" y="2805733"/>
                    <a:pt x="2024489" y="2803138"/>
                  </a:cubicBezTo>
                  <a:cubicBezTo>
                    <a:pt x="2014106" y="2797948"/>
                    <a:pt x="2006321" y="2787566"/>
                    <a:pt x="2001131" y="2777183"/>
                  </a:cubicBezTo>
                  <a:cubicBezTo>
                    <a:pt x="1998534" y="2774587"/>
                    <a:pt x="1995940" y="2774587"/>
                    <a:pt x="1993343" y="2771993"/>
                  </a:cubicBezTo>
                  <a:cubicBezTo>
                    <a:pt x="1990749" y="2774587"/>
                    <a:pt x="1988151" y="2779777"/>
                    <a:pt x="1985557" y="2782375"/>
                  </a:cubicBezTo>
                  <a:lnTo>
                    <a:pt x="1985557" y="2784969"/>
                  </a:lnTo>
                  <a:cubicBezTo>
                    <a:pt x="1985557" y="2800542"/>
                    <a:pt x="1975175" y="2810924"/>
                    <a:pt x="1959603" y="2810924"/>
                  </a:cubicBezTo>
                  <a:cubicBezTo>
                    <a:pt x="1954411" y="2810924"/>
                    <a:pt x="1949220" y="2810924"/>
                    <a:pt x="1946624" y="2808330"/>
                  </a:cubicBezTo>
                  <a:cubicBezTo>
                    <a:pt x="1936241" y="2810924"/>
                    <a:pt x="1925860" y="2813521"/>
                    <a:pt x="1915478" y="2813521"/>
                  </a:cubicBezTo>
                  <a:cubicBezTo>
                    <a:pt x="1866164" y="2813521"/>
                    <a:pt x="1824637" y="2771993"/>
                    <a:pt x="1824637" y="2722677"/>
                  </a:cubicBezTo>
                  <a:cubicBezTo>
                    <a:pt x="1824637" y="2673364"/>
                    <a:pt x="1866164" y="2631836"/>
                    <a:pt x="1915478" y="2631836"/>
                  </a:cubicBezTo>
                  <a:cubicBezTo>
                    <a:pt x="1923265" y="2631836"/>
                    <a:pt x="1928456" y="2634430"/>
                    <a:pt x="1933647" y="2634430"/>
                  </a:cubicBezTo>
                  <a:cubicBezTo>
                    <a:pt x="1933647" y="2613667"/>
                    <a:pt x="1938839" y="2595499"/>
                    <a:pt x="1949220" y="2579925"/>
                  </a:cubicBezTo>
                  <a:lnTo>
                    <a:pt x="1938839" y="2579925"/>
                  </a:lnTo>
                  <a:cubicBezTo>
                    <a:pt x="1918075" y="2579925"/>
                    <a:pt x="1899904" y="2561756"/>
                    <a:pt x="1899904" y="2540992"/>
                  </a:cubicBezTo>
                  <a:cubicBezTo>
                    <a:pt x="1899904" y="2520228"/>
                    <a:pt x="1918075" y="2502061"/>
                    <a:pt x="1938839" y="2502061"/>
                  </a:cubicBezTo>
                  <a:cubicBezTo>
                    <a:pt x="1962196" y="2502061"/>
                    <a:pt x="1977770" y="2520228"/>
                    <a:pt x="1977770" y="2540992"/>
                  </a:cubicBezTo>
                  <a:lnTo>
                    <a:pt x="1977770" y="2548780"/>
                  </a:lnTo>
                  <a:cubicBezTo>
                    <a:pt x="1995940" y="2535801"/>
                    <a:pt x="2016703" y="2528015"/>
                    <a:pt x="2040061" y="2528015"/>
                  </a:cubicBezTo>
                  <a:cubicBezTo>
                    <a:pt x="2050444" y="2528015"/>
                    <a:pt x="2060826" y="2530611"/>
                    <a:pt x="2068613" y="2533207"/>
                  </a:cubicBezTo>
                  <a:cubicBezTo>
                    <a:pt x="2073805" y="2530611"/>
                    <a:pt x="2078996" y="2530611"/>
                    <a:pt x="2084186" y="2530611"/>
                  </a:cubicBezTo>
                  <a:cubicBezTo>
                    <a:pt x="2073805" y="2522825"/>
                    <a:pt x="2068613" y="2509846"/>
                    <a:pt x="2068613" y="2494273"/>
                  </a:cubicBezTo>
                  <a:cubicBezTo>
                    <a:pt x="2068613" y="2489082"/>
                    <a:pt x="2071207" y="2483891"/>
                    <a:pt x="2071207" y="2481297"/>
                  </a:cubicBezTo>
                  <a:cubicBezTo>
                    <a:pt x="2068613" y="2481297"/>
                    <a:pt x="2066016" y="2478700"/>
                    <a:pt x="2063422" y="2478700"/>
                  </a:cubicBezTo>
                  <a:cubicBezTo>
                    <a:pt x="2058231" y="2491679"/>
                    <a:pt x="2045252" y="2499464"/>
                    <a:pt x="2032276" y="2499464"/>
                  </a:cubicBezTo>
                  <a:cubicBezTo>
                    <a:pt x="2027086" y="2499464"/>
                    <a:pt x="2024489" y="2499464"/>
                    <a:pt x="2019297" y="2496870"/>
                  </a:cubicBezTo>
                  <a:cubicBezTo>
                    <a:pt x="2016703" y="2502061"/>
                    <a:pt x="2011512" y="2504654"/>
                    <a:pt x="2003725" y="2504654"/>
                  </a:cubicBezTo>
                  <a:cubicBezTo>
                    <a:pt x="1993343" y="2504654"/>
                    <a:pt x="1985557" y="2496870"/>
                    <a:pt x="1982960" y="2489082"/>
                  </a:cubicBezTo>
                  <a:cubicBezTo>
                    <a:pt x="1946624" y="2489082"/>
                    <a:pt x="1912884" y="2465724"/>
                    <a:pt x="1897310" y="2431981"/>
                  </a:cubicBezTo>
                  <a:cubicBezTo>
                    <a:pt x="1884332" y="2431981"/>
                    <a:pt x="1871355" y="2424196"/>
                    <a:pt x="1863568" y="2413814"/>
                  </a:cubicBezTo>
                  <a:cubicBezTo>
                    <a:pt x="1866164" y="2419005"/>
                    <a:pt x="1868759" y="2424196"/>
                    <a:pt x="1868759" y="2429387"/>
                  </a:cubicBezTo>
                  <a:cubicBezTo>
                    <a:pt x="1868759" y="2442363"/>
                    <a:pt x="1858377" y="2452745"/>
                    <a:pt x="1845400" y="2452745"/>
                  </a:cubicBezTo>
                  <a:cubicBezTo>
                    <a:pt x="1832422" y="2452745"/>
                    <a:pt x="1822039" y="2442363"/>
                    <a:pt x="1822039" y="2429387"/>
                  </a:cubicBezTo>
                  <a:cubicBezTo>
                    <a:pt x="1822039" y="2416408"/>
                    <a:pt x="1832422" y="2406026"/>
                    <a:pt x="1845400" y="2406026"/>
                  </a:cubicBezTo>
                  <a:cubicBezTo>
                    <a:pt x="1850592" y="2406026"/>
                    <a:pt x="1855783" y="2408623"/>
                    <a:pt x="1860974" y="2411217"/>
                  </a:cubicBezTo>
                  <a:cubicBezTo>
                    <a:pt x="1860974" y="2408623"/>
                    <a:pt x="1858377" y="2408623"/>
                    <a:pt x="1858377" y="2406026"/>
                  </a:cubicBezTo>
                  <a:cubicBezTo>
                    <a:pt x="1853185" y="2400835"/>
                    <a:pt x="1850592" y="2398241"/>
                    <a:pt x="1847994" y="2393050"/>
                  </a:cubicBezTo>
                  <a:lnTo>
                    <a:pt x="1845400" y="2393050"/>
                  </a:lnTo>
                  <a:cubicBezTo>
                    <a:pt x="1824637" y="2393050"/>
                    <a:pt x="1806467" y="2374880"/>
                    <a:pt x="1806467" y="2354116"/>
                  </a:cubicBezTo>
                  <a:cubicBezTo>
                    <a:pt x="1806467" y="2351522"/>
                    <a:pt x="1809064" y="2346331"/>
                    <a:pt x="1809064" y="2343734"/>
                  </a:cubicBezTo>
                  <a:lnTo>
                    <a:pt x="1803873" y="2343734"/>
                  </a:lnTo>
                  <a:cubicBezTo>
                    <a:pt x="1793491" y="2348925"/>
                    <a:pt x="1783109" y="2351522"/>
                    <a:pt x="1772727" y="2351522"/>
                  </a:cubicBezTo>
                  <a:cubicBezTo>
                    <a:pt x="1733793" y="2351522"/>
                    <a:pt x="1702647" y="2320376"/>
                    <a:pt x="1702647" y="2281443"/>
                  </a:cubicBezTo>
                  <a:cubicBezTo>
                    <a:pt x="1702647" y="2250296"/>
                    <a:pt x="1720817" y="2226938"/>
                    <a:pt x="1749366" y="2216556"/>
                  </a:cubicBezTo>
                  <a:cubicBezTo>
                    <a:pt x="1744175" y="2206174"/>
                    <a:pt x="1738983" y="2195793"/>
                    <a:pt x="1738983" y="2182813"/>
                  </a:cubicBezTo>
                  <a:lnTo>
                    <a:pt x="1738983" y="2177622"/>
                  </a:lnTo>
                  <a:cubicBezTo>
                    <a:pt x="1728602" y="2188004"/>
                    <a:pt x="1713028" y="2195793"/>
                    <a:pt x="1697456" y="2195793"/>
                  </a:cubicBezTo>
                  <a:cubicBezTo>
                    <a:pt x="1668907" y="2195793"/>
                    <a:pt x="1642952" y="2172432"/>
                    <a:pt x="1642952" y="2141285"/>
                  </a:cubicBezTo>
                  <a:cubicBezTo>
                    <a:pt x="1642952" y="2125712"/>
                    <a:pt x="1648142" y="2110139"/>
                    <a:pt x="1661119" y="2099757"/>
                  </a:cubicBezTo>
                  <a:cubicBezTo>
                    <a:pt x="1666310" y="2091972"/>
                    <a:pt x="1676692" y="2084184"/>
                    <a:pt x="1687073" y="2084184"/>
                  </a:cubicBezTo>
                  <a:cubicBezTo>
                    <a:pt x="1692265" y="2084184"/>
                    <a:pt x="1697456" y="2084184"/>
                    <a:pt x="1700053" y="2086781"/>
                  </a:cubicBezTo>
                  <a:cubicBezTo>
                    <a:pt x="1728602" y="2086781"/>
                    <a:pt x="1751963" y="2112737"/>
                    <a:pt x="1751963" y="2141285"/>
                  </a:cubicBezTo>
                  <a:lnTo>
                    <a:pt x="1751963" y="2146477"/>
                  </a:lnTo>
                  <a:cubicBezTo>
                    <a:pt x="1757153" y="2138691"/>
                    <a:pt x="1767536" y="2130903"/>
                    <a:pt x="1777918" y="2128309"/>
                  </a:cubicBezTo>
                  <a:cubicBezTo>
                    <a:pt x="1772727" y="2115331"/>
                    <a:pt x="1770129" y="2104948"/>
                    <a:pt x="1770129" y="2091972"/>
                  </a:cubicBezTo>
                  <a:cubicBezTo>
                    <a:pt x="1770129" y="2084184"/>
                    <a:pt x="1772727" y="2073802"/>
                    <a:pt x="1775321" y="2066017"/>
                  </a:cubicBezTo>
                  <a:cubicBezTo>
                    <a:pt x="1770129" y="2071208"/>
                    <a:pt x="1762344" y="2076399"/>
                    <a:pt x="1754557" y="2076399"/>
                  </a:cubicBezTo>
                  <a:cubicBezTo>
                    <a:pt x="1741581" y="2076399"/>
                    <a:pt x="1728602" y="2063421"/>
                    <a:pt x="1728602" y="2050444"/>
                  </a:cubicBezTo>
                  <a:cubicBezTo>
                    <a:pt x="1728602" y="2037466"/>
                    <a:pt x="1738983" y="2024489"/>
                    <a:pt x="1754557" y="2024489"/>
                  </a:cubicBezTo>
                  <a:cubicBezTo>
                    <a:pt x="1749366" y="2019298"/>
                    <a:pt x="1744175" y="2014107"/>
                    <a:pt x="1738983" y="2006320"/>
                  </a:cubicBezTo>
                  <a:cubicBezTo>
                    <a:pt x="1731198" y="2014107"/>
                    <a:pt x="1720817" y="2019298"/>
                    <a:pt x="1707838" y="2019298"/>
                  </a:cubicBezTo>
                  <a:cubicBezTo>
                    <a:pt x="1681883" y="2019298"/>
                    <a:pt x="1663716" y="1998534"/>
                    <a:pt x="1663716" y="1975173"/>
                  </a:cubicBezTo>
                  <a:cubicBezTo>
                    <a:pt x="1663716" y="1949219"/>
                    <a:pt x="1684480" y="1931051"/>
                    <a:pt x="1707838" y="1931051"/>
                  </a:cubicBezTo>
                  <a:cubicBezTo>
                    <a:pt x="1718220" y="1931051"/>
                    <a:pt x="1728602" y="1933645"/>
                    <a:pt x="1736389" y="1941433"/>
                  </a:cubicBezTo>
                  <a:cubicBezTo>
                    <a:pt x="1738983" y="1936242"/>
                    <a:pt x="1738983" y="1933645"/>
                    <a:pt x="1741581" y="1931051"/>
                  </a:cubicBezTo>
                  <a:lnTo>
                    <a:pt x="1741581" y="1925860"/>
                  </a:lnTo>
                  <a:cubicBezTo>
                    <a:pt x="1741581" y="1902499"/>
                    <a:pt x="1759748" y="1884332"/>
                    <a:pt x="1783109" y="1884332"/>
                  </a:cubicBezTo>
                  <a:lnTo>
                    <a:pt x="1785703" y="1884332"/>
                  </a:lnTo>
                  <a:cubicBezTo>
                    <a:pt x="1780512" y="1876544"/>
                    <a:pt x="1777918" y="1868759"/>
                    <a:pt x="1777918" y="1860971"/>
                  </a:cubicBezTo>
                  <a:cubicBezTo>
                    <a:pt x="1772727" y="1855780"/>
                    <a:pt x="1767536" y="1847995"/>
                    <a:pt x="1764938" y="1840208"/>
                  </a:cubicBezTo>
                  <a:cubicBezTo>
                    <a:pt x="1754557" y="1837614"/>
                    <a:pt x="1746772" y="1835016"/>
                    <a:pt x="1738983" y="1832422"/>
                  </a:cubicBezTo>
                  <a:cubicBezTo>
                    <a:pt x="1741581" y="1837614"/>
                    <a:pt x="1741581" y="1842804"/>
                    <a:pt x="1741581" y="1847995"/>
                  </a:cubicBezTo>
                  <a:cubicBezTo>
                    <a:pt x="1741581" y="1879141"/>
                    <a:pt x="1718220" y="1902499"/>
                    <a:pt x="1687073" y="1902499"/>
                  </a:cubicBezTo>
                  <a:cubicBezTo>
                    <a:pt x="1655927" y="1902499"/>
                    <a:pt x="1632570" y="1879141"/>
                    <a:pt x="1632570" y="1847995"/>
                  </a:cubicBezTo>
                  <a:cubicBezTo>
                    <a:pt x="1632570" y="1842804"/>
                    <a:pt x="1632570" y="1835016"/>
                    <a:pt x="1635164" y="1829825"/>
                  </a:cubicBezTo>
                  <a:cubicBezTo>
                    <a:pt x="1614400" y="1829825"/>
                    <a:pt x="1596232" y="1811658"/>
                    <a:pt x="1596232" y="1790894"/>
                  </a:cubicBezTo>
                  <a:cubicBezTo>
                    <a:pt x="1596232" y="1770130"/>
                    <a:pt x="1614400" y="1751960"/>
                    <a:pt x="1635164" y="1751960"/>
                  </a:cubicBezTo>
                  <a:cubicBezTo>
                    <a:pt x="1655927" y="1751960"/>
                    <a:pt x="1674098" y="1770130"/>
                    <a:pt x="1674098" y="1790894"/>
                  </a:cubicBezTo>
                  <a:lnTo>
                    <a:pt x="1674098" y="1796085"/>
                  </a:lnTo>
                  <a:cubicBezTo>
                    <a:pt x="1676692" y="1793489"/>
                    <a:pt x="1679288" y="1793489"/>
                    <a:pt x="1684480" y="1793489"/>
                  </a:cubicBezTo>
                  <a:cubicBezTo>
                    <a:pt x="1689671" y="1793489"/>
                    <a:pt x="1692265" y="1796085"/>
                    <a:pt x="1697456" y="1796085"/>
                  </a:cubicBezTo>
                  <a:cubicBezTo>
                    <a:pt x="1692265" y="1785704"/>
                    <a:pt x="1689671" y="1772724"/>
                    <a:pt x="1689671" y="1759748"/>
                  </a:cubicBezTo>
                  <a:cubicBezTo>
                    <a:pt x="1689671" y="1751960"/>
                    <a:pt x="1689671" y="1746769"/>
                    <a:pt x="1692265" y="1738984"/>
                  </a:cubicBezTo>
                  <a:lnTo>
                    <a:pt x="1689671" y="1738984"/>
                  </a:lnTo>
                  <a:cubicBezTo>
                    <a:pt x="1679288" y="1746769"/>
                    <a:pt x="1668907" y="1751960"/>
                    <a:pt x="1655927" y="1751960"/>
                  </a:cubicBezTo>
                  <a:cubicBezTo>
                    <a:pt x="1627379" y="1751960"/>
                    <a:pt x="1604017" y="1728603"/>
                    <a:pt x="1604017" y="1700051"/>
                  </a:cubicBezTo>
                  <a:cubicBezTo>
                    <a:pt x="1604017" y="1692265"/>
                    <a:pt x="1606615" y="1684477"/>
                    <a:pt x="1609209" y="1679287"/>
                  </a:cubicBezTo>
                  <a:cubicBezTo>
                    <a:pt x="1609209" y="1674096"/>
                    <a:pt x="1606615" y="1668904"/>
                    <a:pt x="1606615" y="1663713"/>
                  </a:cubicBezTo>
                  <a:cubicBezTo>
                    <a:pt x="1606615" y="1640356"/>
                    <a:pt x="1624782" y="1622186"/>
                    <a:pt x="1648142" y="1622186"/>
                  </a:cubicBezTo>
                  <a:cubicBezTo>
                    <a:pt x="1671501" y="1622186"/>
                    <a:pt x="1689671" y="1640356"/>
                    <a:pt x="1689671" y="1661119"/>
                  </a:cubicBezTo>
                  <a:cubicBezTo>
                    <a:pt x="1700053" y="1671502"/>
                    <a:pt x="1707838" y="1684477"/>
                    <a:pt x="1707838" y="1700051"/>
                  </a:cubicBezTo>
                  <a:lnTo>
                    <a:pt x="1707838" y="1707838"/>
                  </a:lnTo>
                  <a:cubicBezTo>
                    <a:pt x="1713028" y="1700051"/>
                    <a:pt x="1720817" y="1694859"/>
                    <a:pt x="1728602" y="1689668"/>
                  </a:cubicBezTo>
                  <a:lnTo>
                    <a:pt x="1728602" y="1684477"/>
                  </a:lnTo>
                  <a:cubicBezTo>
                    <a:pt x="1728602" y="1645547"/>
                    <a:pt x="1749366" y="1609209"/>
                    <a:pt x="1793491" y="1614401"/>
                  </a:cubicBezTo>
                  <a:cubicBezTo>
                    <a:pt x="1788299" y="1611803"/>
                    <a:pt x="1785703" y="1611803"/>
                    <a:pt x="1783109" y="1609209"/>
                  </a:cubicBezTo>
                  <a:cubicBezTo>
                    <a:pt x="1777918" y="1614401"/>
                    <a:pt x="1770129" y="1619591"/>
                    <a:pt x="1759748" y="1619591"/>
                  </a:cubicBezTo>
                  <a:cubicBezTo>
                    <a:pt x="1741581" y="1619591"/>
                    <a:pt x="1728602" y="1606612"/>
                    <a:pt x="1728602" y="1588446"/>
                  </a:cubicBezTo>
                  <a:cubicBezTo>
                    <a:pt x="1728602" y="1570276"/>
                    <a:pt x="1741581" y="1557300"/>
                    <a:pt x="1759748" y="1557300"/>
                  </a:cubicBezTo>
                  <a:cubicBezTo>
                    <a:pt x="1767536" y="1557300"/>
                    <a:pt x="1772727" y="1559893"/>
                    <a:pt x="1777918" y="1562491"/>
                  </a:cubicBezTo>
                  <a:cubicBezTo>
                    <a:pt x="1783109" y="1557300"/>
                    <a:pt x="1790894" y="1552108"/>
                    <a:pt x="1801276" y="1552108"/>
                  </a:cubicBezTo>
                  <a:cubicBezTo>
                    <a:pt x="1816849" y="1552108"/>
                    <a:pt x="1832422" y="1565085"/>
                    <a:pt x="1832422" y="1583254"/>
                  </a:cubicBezTo>
                  <a:cubicBezTo>
                    <a:pt x="1832422" y="1588446"/>
                    <a:pt x="1829828" y="1593636"/>
                    <a:pt x="1827231" y="1598827"/>
                  </a:cubicBezTo>
                  <a:cubicBezTo>
                    <a:pt x="1835019" y="1598827"/>
                    <a:pt x="1842804" y="1596231"/>
                    <a:pt x="1853185" y="1596231"/>
                  </a:cubicBezTo>
                  <a:cubicBezTo>
                    <a:pt x="1915478" y="1596231"/>
                    <a:pt x="1967388" y="1648141"/>
                    <a:pt x="1967388" y="1710432"/>
                  </a:cubicBezTo>
                  <a:cubicBezTo>
                    <a:pt x="1967388" y="1720814"/>
                    <a:pt x="1964794" y="1733793"/>
                    <a:pt x="1962196" y="1744175"/>
                  </a:cubicBezTo>
                  <a:cubicBezTo>
                    <a:pt x="1962196" y="1746769"/>
                    <a:pt x="1962196" y="1749366"/>
                    <a:pt x="1959603" y="1751960"/>
                  </a:cubicBezTo>
                  <a:cubicBezTo>
                    <a:pt x="1954411" y="1762343"/>
                    <a:pt x="1946624" y="1772724"/>
                    <a:pt x="1938839" y="1783107"/>
                  </a:cubicBezTo>
                  <a:cubicBezTo>
                    <a:pt x="1941433" y="1788298"/>
                    <a:pt x="1944030" y="1796085"/>
                    <a:pt x="1946624" y="1803870"/>
                  </a:cubicBezTo>
                  <a:cubicBezTo>
                    <a:pt x="1951815" y="1801276"/>
                    <a:pt x="1957005" y="1801276"/>
                    <a:pt x="1962196" y="1801276"/>
                  </a:cubicBezTo>
                  <a:cubicBezTo>
                    <a:pt x="1985557" y="1801276"/>
                    <a:pt x="2006321" y="1814253"/>
                    <a:pt x="2019297" y="1832422"/>
                  </a:cubicBezTo>
                  <a:cubicBezTo>
                    <a:pt x="2029680" y="1837614"/>
                    <a:pt x="2037467" y="1850589"/>
                    <a:pt x="2037467" y="1863569"/>
                  </a:cubicBezTo>
                  <a:cubicBezTo>
                    <a:pt x="2037467" y="1876544"/>
                    <a:pt x="2032276" y="1884332"/>
                    <a:pt x="2024489" y="1892117"/>
                  </a:cubicBezTo>
                  <a:cubicBezTo>
                    <a:pt x="2019297" y="1902499"/>
                    <a:pt x="2014106" y="1910287"/>
                    <a:pt x="2006321" y="1918072"/>
                  </a:cubicBezTo>
                  <a:cubicBezTo>
                    <a:pt x="2014106" y="1920670"/>
                    <a:pt x="2024489" y="1923264"/>
                    <a:pt x="2032276" y="1928455"/>
                  </a:cubicBezTo>
                  <a:cubicBezTo>
                    <a:pt x="2047850" y="1905096"/>
                    <a:pt x="2071207" y="1892117"/>
                    <a:pt x="2099759" y="1892117"/>
                  </a:cubicBezTo>
                  <a:cubicBezTo>
                    <a:pt x="2128308" y="1892117"/>
                    <a:pt x="2154263" y="1907690"/>
                    <a:pt x="2169837" y="1931051"/>
                  </a:cubicBezTo>
                  <a:lnTo>
                    <a:pt x="2169837" y="1923264"/>
                  </a:lnTo>
                  <a:cubicBezTo>
                    <a:pt x="2169837" y="1910287"/>
                    <a:pt x="2172433" y="1899905"/>
                    <a:pt x="2175027" y="1889524"/>
                  </a:cubicBezTo>
                  <a:cubicBezTo>
                    <a:pt x="2169837" y="1884332"/>
                    <a:pt x="2167242" y="1881735"/>
                    <a:pt x="2164646" y="1876544"/>
                  </a:cubicBezTo>
                  <a:cubicBezTo>
                    <a:pt x="2162052" y="1879141"/>
                    <a:pt x="2159455" y="1879141"/>
                    <a:pt x="2156861" y="1879141"/>
                  </a:cubicBezTo>
                  <a:cubicBezTo>
                    <a:pt x="2138691" y="1879141"/>
                    <a:pt x="2125715" y="1866163"/>
                    <a:pt x="2125715" y="1847995"/>
                  </a:cubicBezTo>
                  <a:cubicBezTo>
                    <a:pt x="2125715" y="1829825"/>
                    <a:pt x="2138691" y="1816849"/>
                    <a:pt x="2156861" y="1816849"/>
                  </a:cubicBezTo>
                  <a:cubicBezTo>
                    <a:pt x="2162052" y="1816849"/>
                    <a:pt x="2167242" y="1819443"/>
                    <a:pt x="2172433" y="1822040"/>
                  </a:cubicBezTo>
                  <a:cubicBezTo>
                    <a:pt x="2180218" y="1814253"/>
                    <a:pt x="2190601" y="1809061"/>
                    <a:pt x="2203579" y="1809061"/>
                  </a:cubicBezTo>
                  <a:cubicBezTo>
                    <a:pt x="2219153" y="1809061"/>
                    <a:pt x="2232128" y="1816849"/>
                    <a:pt x="2239917" y="1829825"/>
                  </a:cubicBezTo>
                  <a:cubicBezTo>
                    <a:pt x="2242511" y="1827231"/>
                    <a:pt x="2242511" y="1827231"/>
                    <a:pt x="2245108" y="1827231"/>
                  </a:cubicBezTo>
                  <a:cubicBezTo>
                    <a:pt x="2242511" y="1819443"/>
                    <a:pt x="2239917" y="1811658"/>
                    <a:pt x="2239917" y="1801276"/>
                  </a:cubicBezTo>
                  <a:lnTo>
                    <a:pt x="2239917" y="1798679"/>
                  </a:lnTo>
                  <a:cubicBezTo>
                    <a:pt x="2239917" y="1796085"/>
                    <a:pt x="2237319" y="1793489"/>
                    <a:pt x="2237319" y="1790894"/>
                  </a:cubicBezTo>
                  <a:cubicBezTo>
                    <a:pt x="2229534" y="1788298"/>
                    <a:pt x="2221747" y="1788298"/>
                    <a:pt x="2216556" y="1785704"/>
                  </a:cubicBezTo>
                  <a:cubicBezTo>
                    <a:pt x="2211364" y="1788298"/>
                    <a:pt x="2208771" y="1788298"/>
                    <a:pt x="2203579" y="1788298"/>
                  </a:cubicBezTo>
                  <a:cubicBezTo>
                    <a:pt x="2193197" y="1796085"/>
                    <a:pt x="2180218" y="1801276"/>
                    <a:pt x="2164646" y="1801276"/>
                  </a:cubicBezTo>
                  <a:cubicBezTo>
                    <a:pt x="2128308" y="1801276"/>
                    <a:pt x="2097162" y="1770130"/>
                    <a:pt x="2097162" y="1733793"/>
                  </a:cubicBezTo>
                  <a:cubicBezTo>
                    <a:pt x="2081590" y="1733793"/>
                    <a:pt x="2071207" y="1720814"/>
                    <a:pt x="2071207" y="1707838"/>
                  </a:cubicBezTo>
                  <a:cubicBezTo>
                    <a:pt x="2071207" y="1697457"/>
                    <a:pt x="2078996" y="1687074"/>
                    <a:pt x="2086781" y="1684477"/>
                  </a:cubicBezTo>
                  <a:cubicBezTo>
                    <a:pt x="2084186" y="1681883"/>
                    <a:pt x="2084186" y="1676692"/>
                    <a:pt x="2084186" y="1671502"/>
                  </a:cubicBezTo>
                  <a:cubicBezTo>
                    <a:pt x="2084186" y="1640356"/>
                    <a:pt x="2110142" y="1614401"/>
                    <a:pt x="2141287" y="1614401"/>
                  </a:cubicBezTo>
                  <a:cubicBezTo>
                    <a:pt x="2151669" y="1614401"/>
                    <a:pt x="2162052" y="1619591"/>
                    <a:pt x="2172433" y="1624782"/>
                  </a:cubicBezTo>
                  <a:cubicBezTo>
                    <a:pt x="2172433" y="1622186"/>
                    <a:pt x="2175027" y="1622186"/>
                    <a:pt x="2177624" y="1622186"/>
                  </a:cubicBezTo>
                  <a:cubicBezTo>
                    <a:pt x="2180218" y="1609209"/>
                    <a:pt x="2188007" y="1601421"/>
                    <a:pt x="2200982" y="1601421"/>
                  </a:cubicBezTo>
                  <a:cubicBezTo>
                    <a:pt x="2211364" y="1601421"/>
                    <a:pt x="2219153" y="1606612"/>
                    <a:pt x="2224343" y="1616995"/>
                  </a:cubicBezTo>
                  <a:cubicBezTo>
                    <a:pt x="2229534" y="1614401"/>
                    <a:pt x="2234725" y="1614401"/>
                    <a:pt x="2239917" y="1614401"/>
                  </a:cubicBezTo>
                  <a:lnTo>
                    <a:pt x="2250298" y="1614401"/>
                  </a:lnTo>
                  <a:cubicBezTo>
                    <a:pt x="2245108" y="1604018"/>
                    <a:pt x="2242511" y="1593636"/>
                    <a:pt x="2242511" y="1583254"/>
                  </a:cubicBezTo>
                  <a:cubicBezTo>
                    <a:pt x="2242511" y="1580657"/>
                    <a:pt x="2245108" y="1575466"/>
                    <a:pt x="2245108" y="1570276"/>
                  </a:cubicBezTo>
                  <a:cubicBezTo>
                    <a:pt x="2239917" y="1572872"/>
                    <a:pt x="2234725" y="1572872"/>
                    <a:pt x="2229534" y="1572872"/>
                  </a:cubicBezTo>
                  <a:cubicBezTo>
                    <a:pt x="2200982" y="1572872"/>
                    <a:pt x="2180218" y="1549511"/>
                    <a:pt x="2180218" y="1523556"/>
                  </a:cubicBezTo>
                  <a:cubicBezTo>
                    <a:pt x="2180218" y="1495007"/>
                    <a:pt x="2203579" y="1474244"/>
                    <a:pt x="2229534" y="1474244"/>
                  </a:cubicBezTo>
                  <a:cubicBezTo>
                    <a:pt x="2258083" y="1474244"/>
                    <a:pt x="2278848" y="1497601"/>
                    <a:pt x="2278848" y="1523556"/>
                  </a:cubicBezTo>
                  <a:lnTo>
                    <a:pt x="2278848" y="1528747"/>
                  </a:lnTo>
                  <a:cubicBezTo>
                    <a:pt x="2281444" y="1528747"/>
                    <a:pt x="2281444" y="1526153"/>
                    <a:pt x="2284038" y="1526153"/>
                  </a:cubicBezTo>
                  <a:cubicBezTo>
                    <a:pt x="2294420" y="1515771"/>
                    <a:pt x="2309993" y="1507984"/>
                    <a:pt x="2325567" y="1507984"/>
                  </a:cubicBezTo>
                  <a:lnTo>
                    <a:pt x="2335948" y="1507984"/>
                  </a:lnTo>
                  <a:lnTo>
                    <a:pt x="2335948" y="1502792"/>
                  </a:lnTo>
                  <a:cubicBezTo>
                    <a:pt x="2335948" y="1476837"/>
                    <a:pt x="2356713" y="1456074"/>
                    <a:pt x="2382668" y="1456074"/>
                  </a:cubicBezTo>
                  <a:cubicBezTo>
                    <a:pt x="2408623" y="1456074"/>
                    <a:pt x="2429386" y="1476837"/>
                    <a:pt x="2429386" y="1502792"/>
                  </a:cubicBezTo>
                  <a:cubicBezTo>
                    <a:pt x="2429386" y="1510580"/>
                    <a:pt x="2426792" y="1518365"/>
                    <a:pt x="2424195" y="1526153"/>
                  </a:cubicBezTo>
                  <a:cubicBezTo>
                    <a:pt x="2431983" y="1518365"/>
                    <a:pt x="2442365" y="1515771"/>
                    <a:pt x="2455341" y="1515771"/>
                  </a:cubicBezTo>
                  <a:cubicBezTo>
                    <a:pt x="2489085" y="1515771"/>
                    <a:pt x="2515039" y="1541726"/>
                    <a:pt x="2515039" y="1575466"/>
                  </a:cubicBezTo>
                  <a:lnTo>
                    <a:pt x="2511342" y="1594473"/>
                  </a:lnTo>
                  <a:lnTo>
                    <a:pt x="2518931" y="1576766"/>
                  </a:lnTo>
                  <a:cubicBezTo>
                    <a:pt x="2526068" y="1569629"/>
                    <a:pt x="2535801" y="1565087"/>
                    <a:pt x="2546183" y="1565087"/>
                  </a:cubicBezTo>
                  <a:cubicBezTo>
                    <a:pt x="2566947" y="1565087"/>
                    <a:pt x="2585117" y="1583254"/>
                    <a:pt x="2585117" y="1604018"/>
                  </a:cubicBezTo>
                  <a:cubicBezTo>
                    <a:pt x="2585117" y="1624782"/>
                    <a:pt x="2566947" y="1642952"/>
                    <a:pt x="2546183" y="1642952"/>
                  </a:cubicBezTo>
                  <a:cubicBezTo>
                    <a:pt x="2522825" y="1642952"/>
                    <a:pt x="2507252" y="1624782"/>
                    <a:pt x="2507252" y="1604018"/>
                  </a:cubicBezTo>
                  <a:lnTo>
                    <a:pt x="2507465" y="1603522"/>
                  </a:lnTo>
                  <a:lnTo>
                    <a:pt x="2497844" y="1617969"/>
                  </a:lnTo>
                  <a:cubicBezTo>
                    <a:pt x="2487138" y="1628676"/>
                    <a:pt x="2472213" y="1635164"/>
                    <a:pt x="2455341" y="1635164"/>
                  </a:cubicBezTo>
                  <a:cubicBezTo>
                    <a:pt x="2421601" y="1635164"/>
                    <a:pt x="2395646" y="1609209"/>
                    <a:pt x="2395646" y="1575466"/>
                  </a:cubicBezTo>
                  <a:cubicBezTo>
                    <a:pt x="2395646" y="1565085"/>
                    <a:pt x="2400837" y="1554702"/>
                    <a:pt x="2406029" y="1544320"/>
                  </a:cubicBezTo>
                  <a:cubicBezTo>
                    <a:pt x="2398240" y="1546917"/>
                    <a:pt x="2390455" y="1549511"/>
                    <a:pt x="2382668" y="1549511"/>
                  </a:cubicBezTo>
                  <a:lnTo>
                    <a:pt x="2380074" y="1549511"/>
                  </a:lnTo>
                  <a:lnTo>
                    <a:pt x="2380074" y="1559893"/>
                  </a:lnTo>
                  <a:cubicBezTo>
                    <a:pt x="2380074" y="1575466"/>
                    <a:pt x="2372285" y="1588446"/>
                    <a:pt x="2361904" y="1598827"/>
                  </a:cubicBezTo>
                  <a:cubicBezTo>
                    <a:pt x="2354119" y="1622186"/>
                    <a:pt x="2333354" y="1637758"/>
                    <a:pt x="2307399" y="1640356"/>
                  </a:cubicBezTo>
                  <a:cubicBezTo>
                    <a:pt x="2309993" y="1645547"/>
                    <a:pt x="2315184" y="1653332"/>
                    <a:pt x="2317781" y="1658522"/>
                  </a:cubicBezTo>
                  <a:cubicBezTo>
                    <a:pt x="2320375" y="1661119"/>
                    <a:pt x="2320375" y="1661119"/>
                    <a:pt x="2322973" y="1661119"/>
                  </a:cubicBezTo>
                  <a:cubicBezTo>
                    <a:pt x="2335948" y="1642949"/>
                    <a:pt x="2356713" y="1629973"/>
                    <a:pt x="2382668" y="1629973"/>
                  </a:cubicBezTo>
                  <a:cubicBezTo>
                    <a:pt x="2408623" y="1629973"/>
                    <a:pt x="2431983" y="1642949"/>
                    <a:pt x="2444959" y="1663713"/>
                  </a:cubicBezTo>
                  <a:cubicBezTo>
                    <a:pt x="2450150" y="1653332"/>
                    <a:pt x="2460532" y="1648141"/>
                    <a:pt x="2470915" y="1648141"/>
                  </a:cubicBezTo>
                  <a:cubicBezTo>
                    <a:pt x="2489085" y="1648141"/>
                    <a:pt x="2504657" y="1663713"/>
                    <a:pt x="2504657" y="1681883"/>
                  </a:cubicBezTo>
                  <a:cubicBezTo>
                    <a:pt x="2507251" y="1679287"/>
                    <a:pt x="2512442" y="1679287"/>
                    <a:pt x="2517633" y="1679287"/>
                  </a:cubicBezTo>
                  <a:lnTo>
                    <a:pt x="2520230" y="1679287"/>
                  </a:lnTo>
                  <a:cubicBezTo>
                    <a:pt x="2535803" y="1668904"/>
                    <a:pt x="2553970" y="1663713"/>
                    <a:pt x="2574735" y="1663713"/>
                  </a:cubicBezTo>
                  <a:lnTo>
                    <a:pt x="2579926" y="1663713"/>
                  </a:lnTo>
                  <a:cubicBezTo>
                    <a:pt x="2577331" y="1661119"/>
                    <a:pt x="2577331" y="1658522"/>
                    <a:pt x="2577331" y="1655928"/>
                  </a:cubicBezTo>
                  <a:cubicBezTo>
                    <a:pt x="2577331" y="1640356"/>
                    <a:pt x="2590307" y="1624782"/>
                    <a:pt x="2608477" y="1624782"/>
                  </a:cubicBezTo>
                  <a:cubicBezTo>
                    <a:pt x="2618859" y="1624782"/>
                    <a:pt x="2629241" y="1629973"/>
                    <a:pt x="2634432" y="1637758"/>
                  </a:cubicBezTo>
                  <a:lnTo>
                    <a:pt x="2634432" y="1629973"/>
                  </a:lnTo>
                  <a:cubicBezTo>
                    <a:pt x="2621453" y="1627376"/>
                    <a:pt x="2613668" y="1619591"/>
                    <a:pt x="2611071" y="1609209"/>
                  </a:cubicBezTo>
                  <a:cubicBezTo>
                    <a:pt x="2600689" y="1604018"/>
                    <a:pt x="2595498" y="1596231"/>
                    <a:pt x="2595498" y="1585848"/>
                  </a:cubicBezTo>
                  <a:cubicBezTo>
                    <a:pt x="2595498" y="1572872"/>
                    <a:pt x="2605881" y="1562491"/>
                    <a:pt x="2616262" y="1559893"/>
                  </a:cubicBezTo>
                  <a:cubicBezTo>
                    <a:pt x="2611071" y="1554702"/>
                    <a:pt x="2608477" y="1549511"/>
                    <a:pt x="2608477" y="1544320"/>
                  </a:cubicBezTo>
                  <a:cubicBezTo>
                    <a:pt x="2608477" y="1539130"/>
                    <a:pt x="2608477" y="1536535"/>
                    <a:pt x="2611071" y="1533939"/>
                  </a:cubicBezTo>
                  <a:lnTo>
                    <a:pt x="2605881" y="1528747"/>
                  </a:lnTo>
                  <a:cubicBezTo>
                    <a:pt x="2600689" y="1528747"/>
                    <a:pt x="2595498" y="1531345"/>
                    <a:pt x="2590307" y="1531345"/>
                  </a:cubicBezTo>
                  <a:lnTo>
                    <a:pt x="2587713" y="1531345"/>
                  </a:lnTo>
                  <a:lnTo>
                    <a:pt x="2587713" y="1536535"/>
                  </a:lnTo>
                  <a:cubicBezTo>
                    <a:pt x="2587713" y="1544320"/>
                    <a:pt x="2579926" y="1552108"/>
                    <a:pt x="2572141" y="1552108"/>
                  </a:cubicBezTo>
                  <a:cubicBezTo>
                    <a:pt x="2564352" y="1552108"/>
                    <a:pt x="2556567" y="1544320"/>
                    <a:pt x="2556567" y="1536535"/>
                  </a:cubicBezTo>
                  <a:cubicBezTo>
                    <a:pt x="2556567" y="1531345"/>
                    <a:pt x="2559161" y="1526153"/>
                    <a:pt x="2564352" y="1523556"/>
                  </a:cubicBezTo>
                  <a:cubicBezTo>
                    <a:pt x="2559161" y="1518365"/>
                    <a:pt x="2556567" y="1513175"/>
                    <a:pt x="2553970" y="1507984"/>
                  </a:cubicBezTo>
                  <a:cubicBezTo>
                    <a:pt x="2553970" y="1526153"/>
                    <a:pt x="2538397" y="1541726"/>
                    <a:pt x="2520230" y="1541726"/>
                  </a:cubicBezTo>
                  <a:cubicBezTo>
                    <a:pt x="2502060" y="1541726"/>
                    <a:pt x="2486487" y="1526153"/>
                    <a:pt x="2486487" y="1507984"/>
                  </a:cubicBezTo>
                  <a:cubicBezTo>
                    <a:pt x="2486487" y="1489816"/>
                    <a:pt x="2502060" y="1474244"/>
                    <a:pt x="2520230" y="1474244"/>
                  </a:cubicBezTo>
                  <a:cubicBezTo>
                    <a:pt x="2533206" y="1474244"/>
                    <a:pt x="2546186" y="1482029"/>
                    <a:pt x="2551376" y="1495007"/>
                  </a:cubicBezTo>
                  <a:lnTo>
                    <a:pt x="2551376" y="1492410"/>
                  </a:lnTo>
                  <a:cubicBezTo>
                    <a:pt x="2551376" y="1476837"/>
                    <a:pt x="2559161" y="1463861"/>
                    <a:pt x="2572141" y="1458670"/>
                  </a:cubicBezTo>
                  <a:cubicBezTo>
                    <a:pt x="2569543" y="1456074"/>
                    <a:pt x="2569543" y="1450883"/>
                    <a:pt x="2569543" y="1448289"/>
                  </a:cubicBezTo>
                  <a:cubicBezTo>
                    <a:pt x="2569543" y="1430119"/>
                    <a:pt x="2579926" y="1414545"/>
                    <a:pt x="2598095" y="1411951"/>
                  </a:cubicBezTo>
                  <a:cubicBezTo>
                    <a:pt x="2587713" y="1411951"/>
                    <a:pt x="2577331" y="1409354"/>
                    <a:pt x="2566949" y="1404164"/>
                  </a:cubicBezTo>
                  <a:cubicBezTo>
                    <a:pt x="2566949" y="1435310"/>
                    <a:pt x="2540995" y="1458670"/>
                    <a:pt x="2512442" y="1458670"/>
                  </a:cubicBezTo>
                  <a:cubicBezTo>
                    <a:pt x="2499466" y="1458670"/>
                    <a:pt x="2486487" y="1453480"/>
                    <a:pt x="2476105" y="1443097"/>
                  </a:cubicBezTo>
                  <a:cubicBezTo>
                    <a:pt x="2473511" y="1443097"/>
                    <a:pt x="2473511" y="1445691"/>
                    <a:pt x="2470915" y="1445691"/>
                  </a:cubicBezTo>
                  <a:cubicBezTo>
                    <a:pt x="2465724" y="1456074"/>
                    <a:pt x="2455341" y="1463861"/>
                    <a:pt x="2442365" y="1463861"/>
                  </a:cubicBezTo>
                  <a:cubicBezTo>
                    <a:pt x="2426792" y="1463861"/>
                    <a:pt x="2411219" y="1450883"/>
                    <a:pt x="2411219" y="1432715"/>
                  </a:cubicBezTo>
                  <a:lnTo>
                    <a:pt x="2411219" y="1430119"/>
                  </a:lnTo>
                  <a:cubicBezTo>
                    <a:pt x="2406029" y="1424928"/>
                    <a:pt x="2400837" y="1417142"/>
                    <a:pt x="2400837" y="1406760"/>
                  </a:cubicBezTo>
                  <a:cubicBezTo>
                    <a:pt x="2400837" y="1398973"/>
                    <a:pt x="2403431" y="1391188"/>
                    <a:pt x="2408623" y="1385996"/>
                  </a:cubicBezTo>
                  <a:cubicBezTo>
                    <a:pt x="2403431" y="1388590"/>
                    <a:pt x="2395646" y="1391188"/>
                    <a:pt x="2387859" y="1391188"/>
                  </a:cubicBezTo>
                  <a:cubicBezTo>
                    <a:pt x="2359309" y="1391188"/>
                    <a:pt x="2338545" y="1367827"/>
                    <a:pt x="2338545" y="1341872"/>
                  </a:cubicBezTo>
                  <a:cubicBezTo>
                    <a:pt x="2338545" y="1328895"/>
                    <a:pt x="2341139" y="1318514"/>
                    <a:pt x="2348927" y="1310725"/>
                  </a:cubicBezTo>
                  <a:lnTo>
                    <a:pt x="2348927" y="1308132"/>
                  </a:lnTo>
                  <a:cubicBezTo>
                    <a:pt x="2348927" y="1284771"/>
                    <a:pt x="2359309" y="1266603"/>
                    <a:pt x="2372285" y="1253624"/>
                  </a:cubicBezTo>
                  <a:lnTo>
                    <a:pt x="2372285" y="1245839"/>
                  </a:lnTo>
                  <a:cubicBezTo>
                    <a:pt x="2372285" y="1235457"/>
                    <a:pt x="2377476" y="1225076"/>
                    <a:pt x="2385264" y="1219884"/>
                  </a:cubicBezTo>
                  <a:cubicBezTo>
                    <a:pt x="2382668" y="1217287"/>
                    <a:pt x="2380074" y="1214693"/>
                    <a:pt x="2380074" y="1212097"/>
                  </a:cubicBezTo>
                  <a:cubicBezTo>
                    <a:pt x="2374883" y="1214693"/>
                    <a:pt x="2369691" y="1214693"/>
                    <a:pt x="2364500" y="1214693"/>
                  </a:cubicBezTo>
                  <a:cubicBezTo>
                    <a:pt x="2356713" y="1214693"/>
                    <a:pt x="2348927" y="1212097"/>
                    <a:pt x="2341139" y="1209502"/>
                  </a:cubicBezTo>
                  <a:cubicBezTo>
                    <a:pt x="2341139" y="1219884"/>
                    <a:pt x="2330758" y="1230267"/>
                    <a:pt x="2317781" y="1230267"/>
                  </a:cubicBezTo>
                  <a:cubicBezTo>
                    <a:pt x="2304803" y="1230267"/>
                    <a:pt x="2294420" y="1219884"/>
                    <a:pt x="2294420" y="1206906"/>
                  </a:cubicBezTo>
                  <a:cubicBezTo>
                    <a:pt x="2294420" y="1193930"/>
                    <a:pt x="2304803" y="1186142"/>
                    <a:pt x="2315184" y="1183548"/>
                  </a:cubicBezTo>
                  <a:cubicBezTo>
                    <a:pt x="2312590" y="1178358"/>
                    <a:pt x="2309993" y="1170569"/>
                    <a:pt x="2309993" y="1162784"/>
                  </a:cubicBezTo>
                  <a:cubicBezTo>
                    <a:pt x="2304803" y="1178358"/>
                    <a:pt x="2289229" y="1188739"/>
                    <a:pt x="2273657" y="1188739"/>
                  </a:cubicBezTo>
                  <a:cubicBezTo>
                    <a:pt x="2252893" y="1188739"/>
                    <a:pt x="2237319" y="1173167"/>
                    <a:pt x="2237319" y="1152402"/>
                  </a:cubicBezTo>
                  <a:cubicBezTo>
                    <a:pt x="2237319" y="1147212"/>
                    <a:pt x="2237319" y="1144614"/>
                    <a:pt x="2239917" y="1139423"/>
                  </a:cubicBezTo>
                  <a:cubicBezTo>
                    <a:pt x="2229534" y="1126447"/>
                    <a:pt x="2224343" y="1110874"/>
                    <a:pt x="2224343" y="1095302"/>
                  </a:cubicBezTo>
                  <a:cubicBezTo>
                    <a:pt x="2224343" y="1077131"/>
                    <a:pt x="2229534" y="1064156"/>
                    <a:pt x="2239917" y="1051176"/>
                  </a:cubicBezTo>
                  <a:lnTo>
                    <a:pt x="2239917" y="1045986"/>
                  </a:lnTo>
                  <a:cubicBezTo>
                    <a:pt x="2239917" y="1022627"/>
                    <a:pt x="2258083" y="1004458"/>
                    <a:pt x="2281444" y="1004458"/>
                  </a:cubicBezTo>
                  <a:cubicBezTo>
                    <a:pt x="2299612" y="1004458"/>
                    <a:pt x="2315184" y="1014840"/>
                    <a:pt x="2320375" y="1030412"/>
                  </a:cubicBezTo>
                  <a:cubicBezTo>
                    <a:pt x="2333354" y="1035603"/>
                    <a:pt x="2343736" y="1045986"/>
                    <a:pt x="2351521" y="1058964"/>
                  </a:cubicBezTo>
                  <a:cubicBezTo>
                    <a:pt x="2348927" y="1051176"/>
                    <a:pt x="2348927" y="1043391"/>
                    <a:pt x="2348927" y="1035603"/>
                  </a:cubicBezTo>
                  <a:cubicBezTo>
                    <a:pt x="2348927" y="983694"/>
                    <a:pt x="2390455" y="942165"/>
                    <a:pt x="2442365" y="942165"/>
                  </a:cubicBezTo>
                  <a:cubicBezTo>
                    <a:pt x="2468320" y="942165"/>
                    <a:pt x="2491679" y="952547"/>
                    <a:pt x="2509848" y="970717"/>
                  </a:cubicBezTo>
                  <a:cubicBezTo>
                    <a:pt x="2509848" y="960336"/>
                    <a:pt x="2515039" y="952547"/>
                    <a:pt x="2520230" y="947356"/>
                  </a:cubicBezTo>
                  <a:cubicBezTo>
                    <a:pt x="2502060" y="942165"/>
                    <a:pt x="2489085" y="926592"/>
                    <a:pt x="2489085" y="905829"/>
                  </a:cubicBezTo>
                  <a:lnTo>
                    <a:pt x="2489085" y="900638"/>
                  </a:lnTo>
                  <a:cubicBezTo>
                    <a:pt x="2476105" y="890255"/>
                    <a:pt x="2468320" y="874683"/>
                    <a:pt x="2468320" y="856515"/>
                  </a:cubicBezTo>
                  <a:cubicBezTo>
                    <a:pt x="2468320" y="848728"/>
                    <a:pt x="2468320" y="840943"/>
                    <a:pt x="2470915" y="835752"/>
                  </a:cubicBezTo>
                  <a:lnTo>
                    <a:pt x="2470915" y="830560"/>
                  </a:lnTo>
                  <a:lnTo>
                    <a:pt x="2470915" y="827963"/>
                  </a:lnTo>
                  <a:cubicBezTo>
                    <a:pt x="2455341" y="814988"/>
                    <a:pt x="2444959" y="802008"/>
                    <a:pt x="2439769" y="783842"/>
                  </a:cubicBezTo>
                  <a:lnTo>
                    <a:pt x="2437175" y="783842"/>
                  </a:lnTo>
                  <a:cubicBezTo>
                    <a:pt x="2434577" y="783842"/>
                    <a:pt x="2434577" y="786435"/>
                    <a:pt x="2431983" y="786435"/>
                  </a:cubicBezTo>
                  <a:cubicBezTo>
                    <a:pt x="2419004" y="822773"/>
                    <a:pt x="2382668" y="848728"/>
                    <a:pt x="2341139" y="848728"/>
                  </a:cubicBezTo>
                  <a:cubicBezTo>
                    <a:pt x="2333354" y="848728"/>
                    <a:pt x="2325567" y="848728"/>
                    <a:pt x="2317781" y="846134"/>
                  </a:cubicBezTo>
                  <a:cubicBezTo>
                    <a:pt x="2309993" y="848728"/>
                    <a:pt x="2302208" y="851324"/>
                    <a:pt x="2291827" y="851324"/>
                  </a:cubicBezTo>
                  <a:cubicBezTo>
                    <a:pt x="2250298" y="851324"/>
                    <a:pt x="2216556" y="817581"/>
                    <a:pt x="2216556" y="776053"/>
                  </a:cubicBezTo>
                  <a:cubicBezTo>
                    <a:pt x="2216556" y="752696"/>
                    <a:pt x="2229534" y="729334"/>
                    <a:pt x="2247702" y="716358"/>
                  </a:cubicBezTo>
                  <a:cubicBezTo>
                    <a:pt x="2255489" y="692997"/>
                    <a:pt x="2271063" y="677425"/>
                    <a:pt x="2289229" y="664448"/>
                  </a:cubicBezTo>
                  <a:lnTo>
                    <a:pt x="2289229" y="659257"/>
                  </a:lnTo>
                  <a:cubicBezTo>
                    <a:pt x="2289229" y="651469"/>
                    <a:pt x="2291827" y="641087"/>
                    <a:pt x="2297018" y="633302"/>
                  </a:cubicBezTo>
                  <a:cubicBezTo>
                    <a:pt x="2273657" y="615132"/>
                    <a:pt x="2258083" y="586583"/>
                    <a:pt x="2258083" y="552840"/>
                  </a:cubicBezTo>
                  <a:lnTo>
                    <a:pt x="2258083" y="545056"/>
                  </a:lnTo>
                  <a:cubicBezTo>
                    <a:pt x="2252893" y="547650"/>
                    <a:pt x="2247702" y="547650"/>
                    <a:pt x="2242511" y="547650"/>
                  </a:cubicBezTo>
                  <a:cubicBezTo>
                    <a:pt x="2219153" y="547650"/>
                    <a:pt x="2200982" y="529482"/>
                    <a:pt x="2200982" y="506121"/>
                  </a:cubicBezTo>
                  <a:cubicBezTo>
                    <a:pt x="2200982" y="482763"/>
                    <a:pt x="2219153" y="464594"/>
                    <a:pt x="2242511" y="464594"/>
                  </a:cubicBezTo>
                  <a:cubicBezTo>
                    <a:pt x="2258083" y="464594"/>
                    <a:pt x="2271063" y="474975"/>
                    <a:pt x="2278848" y="487955"/>
                  </a:cubicBezTo>
                  <a:cubicBezTo>
                    <a:pt x="2299612" y="461999"/>
                    <a:pt x="2330758" y="446426"/>
                    <a:pt x="2364500" y="446426"/>
                  </a:cubicBezTo>
                  <a:cubicBezTo>
                    <a:pt x="2385264" y="446426"/>
                    <a:pt x="2403431" y="451617"/>
                    <a:pt x="2419004" y="461999"/>
                  </a:cubicBezTo>
                  <a:cubicBezTo>
                    <a:pt x="2416410" y="456809"/>
                    <a:pt x="2416410" y="451617"/>
                    <a:pt x="2416410" y="446426"/>
                  </a:cubicBezTo>
                  <a:cubicBezTo>
                    <a:pt x="2416410" y="430853"/>
                    <a:pt x="2421601" y="412684"/>
                    <a:pt x="2429386" y="399707"/>
                  </a:cubicBezTo>
                  <a:lnTo>
                    <a:pt x="2421601" y="399707"/>
                  </a:lnTo>
                  <a:cubicBezTo>
                    <a:pt x="2395646" y="399707"/>
                    <a:pt x="2372285" y="384134"/>
                    <a:pt x="2361904" y="363370"/>
                  </a:cubicBezTo>
                  <a:cubicBezTo>
                    <a:pt x="2351521" y="373752"/>
                    <a:pt x="2335948" y="381538"/>
                    <a:pt x="2320375" y="381538"/>
                  </a:cubicBezTo>
                  <a:cubicBezTo>
                    <a:pt x="2286635" y="381538"/>
                    <a:pt x="2260680" y="355583"/>
                    <a:pt x="2260680" y="321843"/>
                  </a:cubicBezTo>
                  <a:cubicBezTo>
                    <a:pt x="2260680" y="288099"/>
                    <a:pt x="2289229" y="262144"/>
                    <a:pt x="2320375" y="262144"/>
                  </a:cubicBezTo>
                  <a:cubicBezTo>
                    <a:pt x="2341139" y="262144"/>
                    <a:pt x="2359309" y="272527"/>
                    <a:pt x="2369691" y="290697"/>
                  </a:cubicBezTo>
                  <a:cubicBezTo>
                    <a:pt x="2380074" y="277717"/>
                    <a:pt x="2398240" y="267335"/>
                    <a:pt x="2419004" y="267335"/>
                  </a:cubicBezTo>
                  <a:cubicBezTo>
                    <a:pt x="2424195" y="267335"/>
                    <a:pt x="2426792" y="269933"/>
                    <a:pt x="2431983" y="269933"/>
                  </a:cubicBezTo>
                  <a:cubicBezTo>
                    <a:pt x="2411219" y="256953"/>
                    <a:pt x="2398240" y="233595"/>
                    <a:pt x="2398240" y="207640"/>
                  </a:cubicBezTo>
                  <a:cubicBezTo>
                    <a:pt x="2398240" y="199852"/>
                    <a:pt x="2398240" y="192067"/>
                    <a:pt x="2400837" y="184279"/>
                  </a:cubicBezTo>
                  <a:cubicBezTo>
                    <a:pt x="2390455" y="192067"/>
                    <a:pt x="2377476" y="197258"/>
                    <a:pt x="2364500" y="197258"/>
                  </a:cubicBezTo>
                  <a:cubicBezTo>
                    <a:pt x="2333354" y="197258"/>
                    <a:pt x="2307399" y="171303"/>
                    <a:pt x="2307399" y="140157"/>
                  </a:cubicBezTo>
                  <a:cubicBezTo>
                    <a:pt x="2307399" y="109011"/>
                    <a:pt x="2333354" y="83056"/>
                    <a:pt x="2364500" y="83056"/>
                  </a:cubicBezTo>
                  <a:cubicBezTo>
                    <a:pt x="2395646" y="83056"/>
                    <a:pt x="2421601" y="109011"/>
                    <a:pt x="2421601" y="140157"/>
                  </a:cubicBezTo>
                  <a:lnTo>
                    <a:pt x="2421601" y="150539"/>
                  </a:lnTo>
                  <a:cubicBezTo>
                    <a:pt x="2437175" y="134966"/>
                    <a:pt x="2455341" y="127178"/>
                    <a:pt x="2476105" y="127178"/>
                  </a:cubicBezTo>
                  <a:cubicBezTo>
                    <a:pt x="2499466" y="127178"/>
                    <a:pt x="2522825" y="137561"/>
                    <a:pt x="2535803" y="155731"/>
                  </a:cubicBezTo>
                  <a:cubicBezTo>
                    <a:pt x="2540995" y="145348"/>
                    <a:pt x="2551376" y="140157"/>
                    <a:pt x="2564352" y="140157"/>
                  </a:cubicBezTo>
                  <a:cubicBezTo>
                    <a:pt x="2585116" y="140157"/>
                    <a:pt x="2600689" y="155731"/>
                    <a:pt x="2600689" y="176494"/>
                  </a:cubicBezTo>
                  <a:cubicBezTo>
                    <a:pt x="2600689" y="197258"/>
                    <a:pt x="2585116" y="212832"/>
                    <a:pt x="2564352" y="212832"/>
                  </a:cubicBezTo>
                  <a:cubicBezTo>
                    <a:pt x="2559161" y="212832"/>
                    <a:pt x="2556567" y="212832"/>
                    <a:pt x="2551376" y="210234"/>
                  </a:cubicBezTo>
                  <a:cubicBezTo>
                    <a:pt x="2546186" y="246572"/>
                    <a:pt x="2515039" y="275123"/>
                    <a:pt x="2476105" y="275123"/>
                  </a:cubicBezTo>
                  <a:cubicBezTo>
                    <a:pt x="2470915" y="275123"/>
                    <a:pt x="2463130" y="275123"/>
                    <a:pt x="2457939" y="272527"/>
                  </a:cubicBezTo>
                  <a:cubicBezTo>
                    <a:pt x="2465724" y="280314"/>
                    <a:pt x="2473511" y="288099"/>
                    <a:pt x="2478702" y="298481"/>
                  </a:cubicBezTo>
                  <a:cubicBezTo>
                    <a:pt x="2483893" y="290697"/>
                    <a:pt x="2491679" y="285505"/>
                    <a:pt x="2499466" y="285505"/>
                  </a:cubicBezTo>
                  <a:cubicBezTo>
                    <a:pt x="2515039" y="285505"/>
                    <a:pt x="2525421" y="295887"/>
                    <a:pt x="2525421" y="311460"/>
                  </a:cubicBezTo>
                  <a:cubicBezTo>
                    <a:pt x="2525421" y="327032"/>
                    <a:pt x="2512442" y="337415"/>
                    <a:pt x="2499466" y="337415"/>
                  </a:cubicBezTo>
                  <a:cubicBezTo>
                    <a:pt x="2494275" y="337415"/>
                    <a:pt x="2489085" y="334818"/>
                    <a:pt x="2483893" y="332224"/>
                  </a:cubicBezTo>
                  <a:cubicBezTo>
                    <a:pt x="2483893" y="340009"/>
                    <a:pt x="2483893" y="345200"/>
                    <a:pt x="2481296" y="350392"/>
                  </a:cubicBezTo>
                  <a:cubicBezTo>
                    <a:pt x="2486487" y="350392"/>
                    <a:pt x="2494275" y="347797"/>
                    <a:pt x="2499466" y="347797"/>
                  </a:cubicBezTo>
                  <a:cubicBezTo>
                    <a:pt x="2504657" y="345200"/>
                    <a:pt x="2509848" y="342606"/>
                    <a:pt x="2515039" y="342606"/>
                  </a:cubicBezTo>
                  <a:cubicBezTo>
                    <a:pt x="2522825" y="342606"/>
                    <a:pt x="2528015" y="345200"/>
                    <a:pt x="2533206" y="350392"/>
                  </a:cubicBezTo>
                  <a:cubicBezTo>
                    <a:pt x="2574735" y="360773"/>
                    <a:pt x="2605881" y="399707"/>
                    <a:pt x="2605881" y="443829"/>
                  </a:cubicBezTo>
                  <a:cubicBezTo>
                    <a:pt x="2605881" y="461999"/>
                    <a:pt x="2600689" y="480166"/>
                    <a:pt x="2590307" y="495740"/>
                  </a:cubicBezTo>
                  <a:cubicBezTo>
                    <a:pt x="2598095" y="503527"/>
                    <a:pt x="2600689" y="511313"/>
                    <a:pt x="2600689" y="519100"/>
                  </a:cubicBezTo>
                  <a:cubicBezTo>
                    <a:pt x="2600689" y="537267"/>
                    <a:pt x="2587713" y="550246"/>
                    <a:pt x="2569543" y="550246"/>
                  </a:cubicBezTo>
                  <a:cubicBezTo>
                    <a:pt x="2559161" y="550246"/>
                    <a:pt x="2548780" y="542458"/>
                    <a:pt x="2543588" y="534673"/>
                  </a:cubicBezTo>
                  <a:cubicBezTo>
                    <a:pt x="2535803" y="537267"/>
                    <a:pt x="2528015" y="539864"/>
                    <a:pt x="2517633" y="539864"/>
                  </a:cubicBezTo>
                  <a:cubicBezTo>
                    <a:pt x="2538397" y="550246"/>
                    <a:pt x="2551376" y="568414"/>
                    <a:pt x="2553970" y="589177"/>
                  </a:cubicBezTo>
                  <a:cubicBezTo>
                    <a:pt x="2561758" y="589177"/>
                    <a:pt x="2569543" y="591774"/>
                    <a:pt x="2574735" y="596966"/>
                  </a:cubicBezTo>
                  <a:cubicBezTo>
                    <a:pt x="2577331" y="586583"/>
                    <a:pt x="2582522" y="578795"/>
                    <a:pt x="2590307" y="573605"/>
                  </a:cubicBezTo>
                  <a:cubicBezTo>
                    <a:pt x="2590307" y="571011"/>
                    <a:pt x="2587713" y="568414"/>
                    <a:pt x="2587713" y="563222"/>
                  </a:cubicBezTo>
                  <a:cubicBezTo>
                    <a:pt x="2587713" y="550246"/>
                    <a:pt x="2598095" y="539864"/>
                    <a:pt x="2611071" y="539864"/>
                  </a:cubicBezTo>
                  <a:cubicBezTo>
                    <a:pt x="2618859" y="539864"/>
                    <a:pt x="2624051" y="542458"/>
                    <a:pt x="2629241" y="547650"/>
                  </a:cubicBezTo>
                  <a:cubicBezTo>
                    <a:pt x="2631836" y="545056"/>
                    <a:pt x="2637026" y="545056"/>
                    <a:pt x="2642217" y="545056"/>
                  </a:cubicBezTo>
                  <a:cubicBezTo>
                    <a:pt x="2639623" y="539864"/>
                    <a:pt x="2637026" y="532076"/>
                    <a:pt x="2637026" y="524291"/>
                  </a:cubicBezTo>
                  <a:cubicBezTo>
                    <a:pt x="2637026" y="503527"/>
                    <a:pt x="2647408" y="482763"/>
                    <a:pt x="2662981" y="472381"/>
                  </a:cubicBezTo>
                  <a:cubicBezTo>
                    <a:pt x="2652599" y="469785"/>
                    <a:pt x="2644814" y="461999"/>
                    <a:pt x="2644814" y="451617"/>
                  </a:cubicBezTo>
                  <a:cubicBezTo>
                    <a:pt x="2644814" y="441235"/>
                    <a:pt x="2655197" y="430853"/>
                    <a:pt x="2665578" y="430853"/>
                  </a:cubicBezTo>
                  <a:cubicBezTo>
                    <a:pt x="2675960" y="430853"/>
                    <a:pt x="2686342" y="441235"/>
                    <a:pt x="2686342" y="451617"/>
                  </a:cubicBezTo>
                  <a:cubicBezTo>
                    <a:pt x="2686342" y="454211"/>
                    <a:pt x="2683745" y="459402"/>
                    <a:pt x="2681151" y="461999"/>
                  </a:cubicBezTo>
                  <a:cubicBezTo>
                    <a:pt x="2686342" y="459402"/>
                    <a:pt x="2694127" y="459402"/>
                    <a:pt x="2699318" y="459402"/>
                  </a:cubicBezTo>
                  <a:cubicBezTo>
                    <a:pt x="2709700" y="459402"/>
                    <a:pt x="2720082" y="461999"/>
                    <a:pt x="2730464" y="467190"/>
                  </a:cubicBezTo>
                  <a:cubicBezTo>
                    <a:pt x="2746037" y="456809"/>
                    <a:pt x="2764206" y="451617"/>
                    <a:pt x="2784971" y="451617"/>
                  </a:cubicBezTo>
                  <a:cubicBezTo>
                    <a:pt x="2790162" y="451617"/>
                    <a:pt x="2792756" y="454211"/>
                    <a:pt x="2797948" y="454211"/>
                  </a:cubicBezTo>
                  <a:cubicBezTo>
                    <a:pt x="2797948" y="446426"/>
                    <a:pt x="2803138" y="438639"/>
                    <a:pt x="2808329" y="430853"/>
                  </a:cubicBezTo>
                  <a:cubicBezTo>
                    <a:pt x="2805735" y="428256"/>
                    <a:pt x="2805735" y="425662"/>
                    <a:pt x="2805735" y="423065"/>
                  </a:cubicBezTo>
                  <a:cubicBezTo>
                    <a:pt x="2805735" y="407493"/>
                    <a:pt x="2818711" y="397110"/>
                    <a:pt x="2831690" y="397110"/>
                  </a:cubicBezTo>
                  <a:cubicBezTo>
                    <a:pt x="2839475" y="397110"/>
                    <a:pt x="2844666" y="399707"/>
                    <a:pt x="2849857" y="404898"/>
                  </a:cubicBezTo>
                  <a:lnTo>
                    <a:pt x="2857645" y="404898"/>
                  </a:lnTo>
                  <a:cubicBezTo>
                    <a:pt x="2870622" y="404898"/>
                    <a:pt x="2882302" y="408792"/>
                    <a:pt x="2892035" y="415281"/>
                  </a:cubicBezTo>
                  <a:lnTo>
                    <a:pt x="2894424" y="418010"/>
                  </a:lnTo>
                  <a:lnTo>
                    <a:pt x="2902662" y="406731"/>
                  </a:lnTo>
                  <a:lnTo>
                    <a:pt x="2916378" y="399479"/>
                  </a:lnTo>
                  <a:lnTo>
                    <a:pt x="2910527" y="394840"/>
                  </a:lnTo>
                  <a:cubicBezTo>
                    <a:pt x="2908256" y="391271"/>
                    <a:pt x="2906959" y="386728"/>
                    <a:pt x="2906959" y="381538"/>
                  </a:cubicBezTo>
                  <a:cubicBezTo>
                    <a:pt x="2906959" y="368561"/>
                    <a:pt x="2917340" y="358179"/>
                    <a:pt x="2930318" y="358179"/>
                  </a:cubicBezTo>
                  <a:cubicBezTo>
                    <a:pt x="2943295" y="358179"/>
                    <a:pt x="2951083" y="365964"/>
                    <a:pt x="2953677" y="376346"/>
                  </a:cubicBezTo>
                  <a:cubicBezTo>
                    <a:pt x="2956273" y="371155"/>
                    <a:pt x="2961465" y="365964"/>
                    <a:pt x="2966656" y="363370"/>
                  </a:cubicBezTo>
                  <a:cubicBezTo>
                    <a:pt x="2956273" y="358179"/>
                    <a:pt x="2948486" y="350392"/>
                    <a:pt x="2943295" y="342606"/>
                  </a:cubicBezTo>
                  <a:cubicBezTo>
                    <a:pt x="2935510" y="340009"/>
                    <a:pt x="2930318" y="340009"/>
                    <a:pt x="2925128" y="337415"/>
                  </a:cubicBezTo>
                  <a:cubicBezTo>
                    <a:pt x="2912149" y="360773"/>
                    <a:pt x="2886194" y="378944"/>
                    <a:pt x="2857645" y="378944"/>
                  </a:cubicBezTo>
                  <a:cubicBezTo>
                    <a:pt x="2818711" y="378944"/>
                    <a:pt x="2787565" y="350392"/>
                    <a:pt x="2784971" y="314054"/>
                  </a:cubicBezTo>
                  <a:cubicBezTo>
                    <a:pt x="2777183" y="308863"/>
                    <a:pt x="2769398" y="301078"/>
                    <a:pt x="2769398" y="290697"/>
                  </a:cubicBezTo>
                  <a:lnTo>
                    <a:pt x="2769398" y="285505"/>
                  </a:lnTo>
                  <a:cubicBezTo>
                    <a:pt x="2764206" y="285505"/>
                    <a:pt x="2756419" y="282908"/>
                    <a:pt x="2751228" y="280314"/>
                  </a:cubicBezTo>
                  <a:cubicBezTo>
                    <a:pt x="2748634" y="303673"/>
                    <a:pt x="2727870" y="321843"/>
                    <a:pt x="2704509" y="321843"/>
                  </a:cubicBezTo>
                  <a:lnTo>
                    <a:pt x="2701915" y="321843"/>
                  </a:lnTo>
                  <a:cubicBezTo>
                    <a:pt x="2701915" y="329628"/>
                    <a:pt x="2699318" y="334818"/>
                    <a:pt x="2696724" y="342606"/>
                  </a:cubicBezTo>
                  <a:cubicBezTo>
                    <a:pt x="2701915" y="342606"/>
                    <a:pt x="2707107" y="340009"/>
                    <a:pt x="2712297" y="340009"/>
                  </a:cubicBezTo>
                  <a:cubicBezTo>
                    <a:pt x="2733061" y="340009"/>
                    <a:pt x="2748634" y="355583"/>
                    <a:pt x="2748634" y="376346"/>
                  </a:cubicBezTo>
                  <a:cubicBezTo>
                    <a:pt x="2748634" y="397110"/>
                    <a:pt x="2733061" y="412684"/>
                    <a:pt x="2712297" y="412684"/>
                  </a:cubicBezTo>
                  <a:cubicBezTo>
                    <a:pt x="2691533" y="412684"/>
                    <a:pt x="2675960" y="397110"/>
                    <a:pt x="2675960" y="376346"/>
                  </a:cubicBezTo>
                  <a:cubicBezTo>
                    <a:pt x="2675960" y="371155"/>
                    <a:pt x="2678554" y="365964"/>
                    <a:pt x="2678554" y="363370"/>
                  </a:cubicBezTo>
                  <a:cubicBezTo>
                    <a:pt x="2675960" y="365964"/>
                    <a:pt x="2670769" y="365964"/>
                    <a:pt x="2668172" y="368561"/>
                  </a:cubicBezTo>
                  <a:cubicBezTo>
                    <a:pt x="2670769" y="371155"/>
                    <a:pt x="2670769" y="376346"/>
                    <a:pt x="2670769" y="378944"/>
                  </a:cubicBezTo>
                  <a:cubicBezTo>
                    <a:pt x="2670769" y="394516"/>
                    <a:pt x="2657791" y="407493"/>
                    <a:pt x="2642217" y="407493"/>
                  </a:cubicBezTo>
                  <a:cubicBezTo>
                    <a:pt x="2626644" y="407493"/>
                    <a:pt x="2613668" y="394516"/>
                    <a:pt x="2613668" y="378944"/>
                  </a:cubicBezTo>
                  <a:cubicBezTo>
                    <a:pt x="2613668" y="373752"/>
                    <a:pt x="2616262" y="368561"/>
                    <a:pt x="2618859" y="363370"/>
                  </a:cubicBezTo>
                  <a:cubicBezTo>
                    <a:pt x="2600689" y="352989"/>
                    <a:pt x="2590307" y="334818"/>
                    <a:pt x="2590307" y="314054"/>
                  </a:cubicBezTo>
                  <a:cubicBezTo>
                    <a:pt x="2590307" y="282908"/>
                    <a:pt x="2616262" y="256953"/>
                    <a:pt x="2647408" y="256953"/>
                  </a:cubicBezTo>
                  <a:lnTo>
                    <a:pt x="2650005" y="256953"/>
                  </a:lnTo>
                  <a:cubicBezTo>
                    <a:pt x="2647408" y="251762"/>
                    <a:pt x="2647408" y="243977"/>
                    <a:pt x="2647408" y="238787"/>
                  </a:cubicBezTo>
                  <a:cubicBezTo>
                    <a:pt x="2647408" y="225807"/>
                    <a:pt x="2652599" y="215426"/>
                    <a:pt x="2660387" y="207640"/>
                  </a:cubicBezTo>
                  <a:cubicBezTo>
                    <a:pt x="2660387" y="205043"/>
                    <a:pt x="2657791" y="202449"/>
                    <a:pt x="2655197" y="199852"/>
                  </a:cubicBezTo>
                  <a:cubicBezTo>
                    <a:pt x="2637026" y="194662"/>
                    <a:pt x="2624051" y="179088"/>
                    <a:pt x="2624051" y="158324"/>
                  </a:cubicBezTo>
                  <a:cubicBezTo>
                    <a:pt x="2624051" y="137561"/>
                    <a:pt x="2642217" y="119393"/>
                    <a:pt x="2662981" y="116796"/>
                  </a:cubicBezTo>
                  <a:cubicBezTo>
                    <a:pt x="2668172" y="111606"/>
                    <a:pt x="2673363" y="106415"/>
                    <a:pt x="2681151" y="103820"/>
                  </a:cubicBezTo>
                  <a:cubicBezTo>
                    <a:pt x="2678554" y="98629"/>
                    <a:pt x="2675960" y="93438"/>
                    <a:pt x="2675960" y="88247"/>
                  </a:cubicBezTo>
                  <a:cubicBezTo>
                    <a:pt x="2670769" y="90841"/>
                    <a:pt x="2668172" y="90841"/>
                    <a:pt x="2662981" y="90841"/>
                  </a:cubicBezTo>
                  <a:cubicBezTo>
                    <a:pt x="2652599" y="90841"/>
                    <a:pt x="2644814" y="85650"/>
                    <a:pt x="2639623" y="80460"/>
                  </a:cubicBezTo>
                  <a:cubicBezTo>
                    <a:pt x="2634432" y="83056"/>
                    <a:pt x="2629241" y="83056"/>
                    <a:pt x="2624051" y="83056"/>
                  </a:cubicBezTo>
                  <a:cubicBezTo>
                    <a:pt x="2600689" y="83056"/>
                    <a:pt x="2582522" y="64886"/>
                    <a:pt x="2582522" y="41529"/>
                  </a:cubicBezTo>
                  <a:cubicBezTo>
                    <a:pt x="2582522" y="18167"/>
                    <a:pt x="2600689" y="0"/>
                    <a:pt x="2624051" y="0"/>
                  </a:cubicBezTo>
                  <a:close/>
                </a:path>
              </a:pathLst>
            </a:custGeom>
            <a:solidFill>
              <a:srgbClr val="00206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233">
              <a:extLst>
                <a:ext uri="{FF2B5EF4-FFF2-40B4-BE49-F238E27FC236}">
                  <a16:creationId xmlns:a16="http://schemas.microsoft.com/office/drawing/2014/main" id="{C1EBA8EA-E3B4-42AB-BCF3-9260562D8D3E}"/>
                </a:ext>
              </a:extLst>
            </p:cNvPr>
            <p:cNvSpPr/>
            <p:nvPr/>
          </p:nvSpPr>
          <p:spPr>
            <a:xfrm>
              <a:off x="6519090" y="3422085"/>
              <a:ext cx="103820" cy="10382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1" name="Graphic 166">
              <a:extLst>
                <a:ext uri="{FF2B5EF4-FFF2-40B4-BE49-F238E27FC236}">
                  <a16:creationId xmlns:a16="http://schemas.microsoft.com/office/drawing/2014/main" id="{49569AD3-0797-4231-A67C-0887FEE0CBF2}"/>
                </a:ext>
              </a:extLst>
            </p:cNvPr>
            <p:cNvGrpSpPr/>
            <p:nvPr/>
          </p:nvGrpSpPr>
          <p:grpSpPr>
            <a:xfrm>
              <a:off x="5440746" y="4106350"/>
              <a:ext cx="3990332" cy="853466"/>
              <a:chOff x="4298394" y="3045618"/>
              <a:chExt cx="3591640" cy="768191"/>
            </a:xfrm>
            <a:solidFill>
              <a:schemeClr val="accent1"/>
            </a:solidFill>
          </p:grpSpPr>
          <p:sp>
            <p:nvSpPr>
              <p:cNvPr id="58" name="Freeform: Shape 235">
                <a:extLst>
                  <a:ext uri="{FF2B5EF4-FFF2-40B4-BE49-F238E27FC236}">
                    <a16:creationId xmlns:a16="http://schemas.microsoft.com/office/drawing/2014/main" id="{C5AC7398-88B8-4A74-963F-9B39D793C361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236">
                <a:extLst>
                  <a:ext uri="{FF2B5EF4-FFF2-40B4-BE49-F238E27FC236}">
                    <a16:creationId xmlns:a16="http://schemas.microsoft.com/office/drawing/2014/main" id="{0A49E2B9-0F7D-4CA2-B599-056EA2E5A4B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237">
                <a:extLst>
                  <a:ext uri="{FF2B5EF4-FFF2-40B4-BE49-F238E27FC236}">
                    <a16:creationId xmlns:a16="http://schemas.microsoft.com/office/drawing/2014/main" id="{D58C47A3-7B31-443A-BB1C-9910D5A86143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238">
                <a:extLst>
                  <a:ext uri="{FF2B5EF4-FFF2-40B4-BE49-F238E27FC236}">
                    <a16:creationId xmlns:a16="http://schemas.microsoft.com/office/drawing/2014/main" id="{81C0781D-73EF-49C4-BA3A-CC3075E7AAD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Freeform: Shape 239">
                <a:extLst>
                  <a:ext uri="{FF2B5EF4-FFF2-40B4-BE49-F238E27FC236}">
                    <a16:creationId xmlns:a16="http://schemas.microsoft.com/office/drawing/2014/main" id="{D9A4095B-E5C0-43F4-AB04-8275D2ABBA2D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Freeform: Shape 240">
                <a:extLst>
                  <a:ext uri="{FF2B5EF4-FFF2-40B4-BE49-F238E27FC236}">
                    <a16:creationId xmlns:a16="http://schemas.microsoft.com/office/drawing/2014/main" id="{224DB561-A2B0-455A-8CF4-0E34C72A23F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Freeform: Shape 241">
                <a:extLst>
                  <a:ext uri="{FF2B5EF4-FFF2-40B4-BE49-F238E27FC236}">
                    <a16:creationId xmlns:a16="http://schemas.microsoft.com/office/drawing/2014/main" id="{3C16D386-830E-4235-B299-EA6470430242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Freeform: Shape 242">
                <a:extLst>
                  <a:ext uri="{FF2B5EF4-FFF2-40B4-BE49-F238E27FC236}">
                    <a16:creationId xmlns:a16="http://schemas.microsoft.com/office/drawing/2014/main" id="{77FB3FBF-130D-4F61-9EBF-D832334EDA8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Freeform: Shape 243">
                <a:extLst>
                  <a:ext uri="{FF2B5EF4-FFF2-40B4-BE49-F238E27FC236}">
                    <a16:creationId xmlns:a16="http://schemas.microsoft.com/office/drawing/2014/main" id="{D1C8B521-F124-4E1E-8805-1DE457266E3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Freeform: Shape 244">
                <a:extLst>
                  <a:ext uri="{FF2B5EF4-FFF2-40B4-BE49-F238E27FC236}">
                    <a16:creationId xmlns:a16="http://schemas.microsoft.com/office/drawing/2014/main" id="{65497A60-ED42-49D5-93DA-61C50CF83A1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: Shape 245">
                <a:extLst>
                  <a:ext uri="{FF2B5EF4-FFF2-40B4-BE49-F238E27FC236}">
                    <a16:creationId xmlns:a16="http://schemas.microsoft.com/office/drawing/2014/main" id="{12FF2626-3570-467B-BBAB-D744EBE4A67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: Shape 246">
                <a:extLst>
                  <a:ext uri="{FF2B5EF4-FFF2-40B4-BE49-F238E27FC236}">
                    <a16:creationId xmlns:a16="http://schemas.microsoft.com/office/drawing/2014/main" id="{012EE405-3FC6-4403-BEB5-75DD0A33D676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: Shape 247">
                <a:extLst>
                  <a:ext uri="{FF2B5EF4-FFF2-40B4-BE49-F238E27FC236}">
                    <a16:creationId xmlns:a16="http://schemas.microsoft.com/office/drawing/2014/main" id="{90334426-B562-4F9C-BBB5-0FBBA00631A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: Shape 248">
                <a:extLst>
                  <a:ext uri="{FF2B5EF4-FFF2-40B4-BE49-F238E27FC236}">
                    <a16:creationId xmlns:a16="http://schemas.microsoft.com/office/drawing/2014/main" id="{2F960787-DD06-4754-A66D-C3BEE3D026A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: Shape 249">
                <a:extLst>
                  <a:ext uri="{FF2B5EF4-FFF2-40B4-BE49-F238E27FC236}">
                    <a16:creationId xmlns:a16="http://schemas.microsoft.com/office/drawing/2014/main" id="{1E110124-0853-4A78-B4FD-6A7E7FAE091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: Shape 250">
                <a:extLst>
                  <a:ext uri="{FF2B5EF4-FFF2-40B4-BE49-F238E27FC236}">
                    <a16:creationId xmlns:a16="http://schemas.microsoft.com/office/drawing/2014/main" id="{DF9CBA1D-1F3C-45B3-917A-CB62A50BEB8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Freeform: Shape 251">
                <a:extLst>
                  <a:ext uri="{FF2B5EF4-FFF2-40B4-BE49-F238E27FC236}">
                    <a16:creationId xmlns:a16="http://schemas.microsoft.com/office/drawing/2014/main" id="{A565013D-40A1-428F-922C-31C52AE6497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Freeform: Shape 252">
                <a:extLst>
                  <a:ext uri="{FF2B5EF4-FFF2-40B4-BE49-F238E27FC236}">
                    <a16:creationId xmlns:a16="http://schemas.microsoft.com/office/drawing/2014/main" id="{CB6E94D9-CA7D-4700-A15E-CA9E808FFF6D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Freeform: Shape 253">
                <a:extLst>
                  <a:ext uri="{FF2B5EF4-FFF2-40B4-BE49-F238E27FC236}">
                    <a16:creationId xmlns:a16="http://schemas.microsoft.com/office/drawing/2014/main" id="{77E689B2-DB09-4E65-9EE9-6CE7F499C6C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: Shape 254">
                <a:extLst>
                  <a:ext uri="{FF2B5EF4-FFF2-40B4-BE49-F238E27FC236}">
                    <a16:creationId xmlns:a16="http://schemas.microsoft.com/office/drawing/2014/main" id="{1B09C526-8A9F-4643-B3EC-415135E2541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2" name="Freeform: Shape 255">
              <a:extLst>
                <a:ext uri="{FF2B5EF4-FFF2-40B4-BE49-F238E27FC236}">
                  <a16:creationId xmlns:a16="http://schemas.microsoft.com/office/drawing/2014/main" id="{F174882A-F615-48AB-83FC-8CB754B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295" y="1260064"/>
              <a:ext cx="2813958" cy="4676774"/>
            </a:xfrm>
            <a:custGeom>
              <a:avLst/>
              <a:gdLst>
                <a:gd name="connsiteX0" fmla="*/ 2220518 w 2573171"/>
                <a:gd name="connsiteY0" fmla="*/ 30 h 4276588"/>
                <a:gd name="connsiteX1" fmla="*/ 2402923 w 2573171"/>
                <a:gd name="connsiteY1" fmla="*/ 9690 h 4276588"/>
                <a:gd name="connsiteX2" fmla="*/ 2573171 w 2573171"/>
                <a:gd name="connsiteY2" fmla="*/ 39369 h 4276588"/>
                <a:gd name="connsiteX3" fmla="*/ 2573171 w 2573171"/>
                <a:gd name="connsiteY3" fmla="*/ 4146982 h 4276588"/>
                <a:gd name="connsiteX4" fmla="*/ 2491486 w 2573171"/>
                <a:gd name="connsiteY4" fmla="*/ 4180895 h 4276588"/>
                <a:gd name="connsiteX5" fmla="*/ 1592006 w 2573171"/>
                <a:gd name="connsiteY5" fmla="*/ 4235058 h 4276588"/>
                <a:gd name="connsiteX6" fmla="*/ 812443 w 2573171"/>
                <a:gd name="connsiteY6" fmla="*/ 3783085 h 4276588"/>
                <a:gd name="connsiteX7" fmla="*/ 718293 w 2573171"/>
                <a:gd name="connsiteY7" fmla="*/ 3673991 h 4276588"/>
                <a:gd name="connsiteX8" fmla="*/ 709064 w 2573171"/>
                <a:gd name="connsiteY8" fmla="*/ 3743287 h 4276588"/>
                <a:gd name="connsiteX9" fmla="*/ 706996 w 2573171"/>
                <a:gd name="connsiteY9" fmla="*/ 3742771 h 4276588"/>
                <a:gd name="connsiteX10" fmla="*/ 665660 w 2573171"/>
                <a:gd name="connsiteY10" fmla="*/ 3723628 h 4276588"/>
                <a:gd name="connsiteX11" fmla="*/ 624322 w 2573171"/>
                <a:gd name="connsiteY11" fmla="*/ 3701542 h 4276588"/>
                <a:gd name="connsiteX12" fmla="*/ 588688 w 2573171"/>
                <a:gd name="connsiteY12" fmla="*/ 3675038 h 4276588"/>
                <a:gd name="connsiteX13" fmla="*/ 551629 w 2573171"/>
                <a:gd name="connsiteY13" fmla="*/ 3642645 h 4276588"/>
                <a:gd name="connsiteX14" fmla="*/ 523119 w 2573171"/>
                <a:gd name="connsiteY14" fmla="*/ 3608780 h 4276588"/>
                <a:gd name="connsiteX15" fmla="*/ 503163 w 2573171"/>
                <a:gd name="connsiteY15" fmla="*/ 3566081 h 4276588"/>
                <a:gd name="connsiteX16" fmla="*/ 487484 w 2573171"/>
                <a:gd name="connsiteY16" fmla="*/ 3517489 h 4276588"/>
                <a:gd name="connsiteX17" fmla="*/ 481783 w 2573171"/>
                <a:gd name="connsiteY17" fmla="*/ 3464484 h 4276588"/>
                <a:gd name="connsiteX18" fmla="*/ 487484 w 2573171"/>
                <a:gd name="connsiteY18" fmla="*/ 3405586 h 4276588"/>
                <a:gd name="connsiteX19" fmla="*/ 494612 w 2573171"/>
                <a:gd name="connsiteY19" fmla="*/ 3364357 h 4276588"/>
                <a:gd name="connsiteX20" fmla="*/ 499977 w 2573171"/>
                <a:gd name="connsiteY20" fmla="*/ 3339815 h 4276588"/>
                <a:gd name="connsiteX21" fmla="*/ 492110 w 2573171"/>
                <a:gd name="connsiteY21" fmla="*/ 3325862 h 4276588"/>
                <a:gd name="connsiteX22" fmla="*/ 272564 w 2573171"/>
                <a:gd name="connsiteY22" fmla="*/ 2569952 h 4276588"/>
                <a:gd name="connsiteX23" fmla="*/ 264000 w 2573171"/>
                <a:gd name="connsiteY23" fmla="*/ 2439649 h 4276588"/>
                <a:gd name="connsiteX24" fmla="*/ 230915 w 2573171"/>
                <a:gd name="connsiteY24" fmla="*/ 2427901 h 4276588"/>
                <a:gd name="connsiteX25" fmla="*/ 183875 w 2573171"/>
                <a:gd name="connsiteY25" fmla="*/ 2411703 h 4276588"/>
                <a:gd name="connsiteX26" fmla="*/ 136838 w 2573171"/>
                <a:gd name="connsiteY26" fmla="*/ 2395507 h 4276588"/>
                <a:gd name="connsiteX27" fmla="*/ 92651 w 2573171"/>
                <a:gd name="connsiteY27" fmla="*/ 2376366 h 4276588"/>
                <a:gd name="connsiteX28" fmla="*/ 57018 w 2573171"/>
                <a:gd name="connsiteY28" fmla="*/ 2355751 h 4276588"/>
                <a:gd name="connsiteX29" fmla="*/ 25657 w 2573171"/>
                <a:gd name="connsiteY29" fmla="*/ 2326304 h 4276588"/>
                <a:gd name="connsiteX30" fmla="*/ 7128 w 2573171"/>
                <a:gd name="connsiteY30" fmla="*/ 2290965 h 4276588"/>
                <a:gd name="connsiteX31" fmla="*/ 0 w 2573171"/>
                <a:gd name="connsiteY31" fmla="*/ 2254154 h 4276588"/>
                <a:gd name="connsiteX32" fmla="*/ 5703 w 2573171"/>
                <a:gd name="connsiteY32" fmla="*/ 2218817 h 4276588"/>
                <a:gd name="connsiteX33" fmla="*/ 18530 w 2573171"/>
                <a:gd name="connsiteY33" fmla="*/ 2186423 h 4276588"/>
                <a:gd name="connsiteX34" fmla="*/ 38486 w 2573171"/>
                <a:gd name="connsiteY34" fmla="*/ 2159919 h 4276588"/>
                <a:gd name="connsiteX35" fmla="*/ 62717 w 2573171"/>
                <a:gd name="connsiteY35" fmla="*/ 2133416 h 4276588"/>
                <a:gd name="connsiteX36" fmla="*/ 85523 w 2573171"/>
                <a:gd name="connsiteY36" fmla="*/ 2111330 h 4276588"/>
                <a:gd name="connsiteX37" fmla="*/ 104055 w 2573171"/>
                <a:gd name="connsiteY37" fmla="*/ 2093661 h 4276588"/>
                <a:gd name="connsiteX38" fmla="*/ 158220 w 2573171"/>
                <a:gd name="connsiteY38" fmla="*/ 2028875 h 4276588"/>
                <a:gd name="connsiteX39" fmla="*/ 215235 w 2573171"/>
                <a:gd name="connsiteY39" fmla="*/ 1969978 h 4276588"/>
                <a:gd name="connsiteX40" fmla="*/ 272251 w 2573171"/>
                <a:gd name="connsiteY40" fmla="*/ 1911081 h 4276588"/>
                <a:gd name="connsiteX41" fmla="*/ 296508 w 2573171"/>
                <a:gd name="connsiteY41" fmla="*/ 1882067 h 4276588"/>
                <a:gd name="connsiteX42" fmla="*/ 327525 w 2573171"/>
                <a:gd name="connsiteY42" fmla="*/ 1721004 h 4276588"/>
                <a:gd name="connsiteX43" fmla="*/ 463426 w 2573171"/>
                <a:gd name="connsiteY43" fmla="*/ 1306911 h 4276588"/>
                <a:gd name="connsiteX44" fmla="*/ 488916 w 2573171"/>
                <a:gd name="connsiteY44" fmla="*/ 1253511 h 4276588"/>
                <a:gd name="connsiteX45" fmla="*/ 490337 w 2573171"/>
                <a:gd name="connsiteY45" fmla="*/ 1214627 h 4276588"/>
                <a:gd name="connsiteX46" fmla="*/ 497464 w 2573171"/>
                <a:gd name="connsiteY46" fmla="*/ 1132171 h 4276588"/>
                <a:gd name="connsiteX47" fmla="*/ 577284 w 2573171"/>
                <a:gd name="connsiteY47" fmla="*/ 792042 h 4276588"/>
                <a:gd name="connsiteX48" fmla="*/ 627174 w 2573171"/>
                <a:gd name="connsiteY48" fmla="*/ 668359 h 4276588"/>
                <a:gd name="connsiteX49" fmla="*/ 687040 w 2573171"/>
                <a:gd name="connsiteY49" fmla="*/ 553511 h 4276588"/>
                <a:gd name="connsiteX50" fmla="*/ 756884 w 2573171"/>
                <a:gd name="connsiteY50" fmla="*/ 446024 h 4276588"/>
                <a:gd name="connsiteX51" fmla="*/ 836706 w 2573171"/>
                <a:gd name="connsiteY51" fmla="*/ 344427 h 4276588"/>
                <a:gd name="connsiteX52" fmla="*/ 925082 w 2573171"/>
                <a:gd name="connsiteY52" fmla="*/ 251665 h 4276588"/>
                <a:gd name="connsiteX53" fmla="*/ 1020581 w 2573171"/>
                <a:gd name="connsiteY53" fmla="*/ 166264 h 4276588"/>
                <a:gd name="connsiteX54" fmla="*/ 1124636 w 2573171"/>
                <a:gd name="connsiteY54" fmla="*/ 88226 h 4276588"/>
                <a:gd name="connsiteX55" fmla="*/ 1202454 w 2573171"/>
                <a:gd name="connsiteY55" fmla="*/ 38513 h 4276588"/>
                <a:gd name="connsiteX56" fmla="*/ 1155265 w 2573171"/>
                <a:gd name="connsiteY56" fmla="*/ 392849 h 4276588"/>
                <a:gd name="connsiteX57" fmla="*/ 1194663 w 2573171"/>
                <a:gd name="connsiteY57" fmla="*/ 360589 h 4276588"/>
                <a:gd name="connsiteX58" fmla="*/ 2220518 w 2573171"/>
                <a:gd name="connsiteY58" fmla="*/ 30 h 427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573171" h="4276588">
                  <a:moveTo>
                    <a:pt x="2220518" y="30"/>
                  </a:moveTo>
                  <a:cubicBezTo>
                    <a:pt x="2281154" y="-353"/>
                    <a:pt x="2342018" y="2820"/>
                    <a:pt x="2402923" y="9690"/>
                  </a:cubicBezTo>
                  <a:lnTo>
                    <a:pt x="2573171" y="39369"/>
                  </a:lnTo>
                  <a:lnTo>
                    <a:pt x="2573171" y="4146982"/>
                  </a:lnTo>
                  <a:lnTo>
                    <a:pt x="2491486" y="4180895"/>
                  </a:lnTo>
                  <a:cubicBezTo>
                    <a:pt x="2203689" y="4283161"/>
                    <a:pt x="1895980" y="4307078"/>
                    <a:pt x="1592006" y="4235058"/>
                  </a:cubicBezTo>
                  <a:cubicBezTo>
                    <a:pt x="1288032" y="4163039"/>
                    <a:pt x="1023764" y="4003605"/>
                    <a:pt x="812443" y="3783085"/>
                  </a:cubicBezTo>
                  <a:lnTo>
                    <a:pt x="718293" y="3673991"/>
                  </a:lnTo>
                  <a:lnTo>
                    <a:pt x="709064" y="3743287"/>
                  </a:lnTo>
                  <a:lnTo>
                    <a:pt x="706996" y="3742771"/>
                  </a:lnTo>
                  <a:lnTo>
                    <a:pt x="665660" y="3723628"/>
                  </a:lnTo>
                  <a:lnTo>
                    <a:pt x="624322" y="3701542"/>
                  </a:lnTo>
                  <a:lnTo>
                    <a:pt x="588688" y="3675038"/>
                  </a:lnTo>
                  <a:lnTo>
                    <a:pt x="551629" y="3642645"/>
                  </a:lnTo>
                  <a:lnTo>
                    <a:pt x="523119" y="3608780"/>
                  </a:lnTo>
                  <a:lnTo>
                    <a:pt x="503163" y="3566081"/>
                  </a:lnTo>
                  <a:lnTo>
                    <a:pt x="487484" y="3517489"/>
                  </a:lnTo>
                  <a:lnTo>
                    <a:pt x="481783" y="3464484"/>
                  </a:lnTo>
                  <a:lnTo>
                    <a:pt x="487484" y="3405586"/>
                  </a:lnTo>
                  <a:lnTo>
                    <a:pt x="494612" y="3364357"/>
                  </a:lnTo>
                  <a:lnTo>
                    <a:pt x="499977" y="3339815"/>
                  </a:lnTo>
                  <a:lnTo>
                    <a:pt x="492110" y="3325862"/>
                  </a:lnTo>
                  <a:cubicBezTo>
                    <a:pt x="377697" y="3098385"/>
                    <a:pt x="302255" y="2841921"/>
                    <a:pt x="272564" y="2569952"/>
                  </a:cubicBezTo>
                  <a:lnTo>
                    <a:pt x="264000" y="2439649"/>
                  </a:lnTo>
                  <a:lnTo>
                    <a:pt x="230915" y="2427901"/>
                  </a:lnTo>
                  <a:lnTo>
                    <a:pt x="183875" y="2411703"/>
                  </a:lnTo>
                  <a:lnTo>
                    <a:pt x="136838" y="2395507"/>
                  </a:lnTo>
                  <a:lnTo>
                    <a:pt x="92651" y="2376366"/>
                  </a:lnTo>
                  <a:lnTo>
                    <a:pt x="57018" y="2355751"/>
                  </a:lnTo>
                  <a:lnTo>
                    <a:pt x="25657" y="2326304"/>
                  </a:lnTo>
                  <a:lnTo>
                    <a:pt x="7128" y="2290965"/>
                  </a:lnTo>
                  <a:lnTo>
                    <a:pt x="0" y="2254154"/>
                  </a:lnTo>
                  <a:lnTo>
                    <a:pt x="5703" y="2218817"/>
                  </a:lnTo>
                  <a:lnTo>
                    <a:pt x="18530" y="2186423"/>
                  </a:lnTo>
                  <a:lnTo>
                    <a:pt x="38486" y="2159919"/>
                  </a:lnTo>
                  <a:lnTo>
                    <a:pt x="62717" y="2133416"/>
                  </a:lnTo>
                  <a:lnTo>
                    <a:pt x="85523" y="2111330"/>
                  </a:lnTo>
                  <a:lnTo>
                    <a:pt x="104055" y="2093661"/>
                  </a:lnTo>
                  <a:lnTo>
                    <a:pt x="158220" y="2028875"/>
                  </a:lnTo>
                  <a:lnTo>
                    <a:pt x="215235" y="1969978"/>
                  </a:lnTo>
                  <a:lnTo>
                    <a:pt x="272251" y="1911081"/>
                  </a:lnTo>
                  <a:lnTo>
                    <a:pt x="296508" y="1882067"/>
                  </a:lnTo>
                  <a:lnTo>
                    <a:pt x="327525" y="1721004"/>
                  </a:lnTo>
                  <a:cubicBezTo>
                    <a:pt x="361820" y="1576253"/>
                    <a:pt x="407625" y="1437846"/>
                    <a:pt x="463426" y="1306911"/>
                  </a:cubicBezTo>
                  <a:lnTo>
                    <a:pt x="488916" y="1253511"/>
                  </a:lnTo>
                  <a:lnTo>
                    <a:pt x="490337" y="1214627"/>
                  </a:lnTo>
                  <a:lnTo>
                    <a:pt x="497464" y="1132171"/>
                  </a:lnTo>
                  <a:lnTo>
                    <a:pt x="577284" y="792042"/>
                  </a:lnTo>
                  <a:lnTo>
                    <a:pt x="627174" y="668359"/>
                  </a:lnTo>
                  <a:lnTo>
                    <a:pt x="687040" y="553511"/>
                  </a:lnTo>
                  <a:lnTo>
                    <a:pt x="756884" y="446024"/>
                  </a:lnTo>
                  <a:lnTo>
                    <a:pt x="836706" y="344427"/>
                  </a:lnTo>
                  <a:lnTo>
                    <a:pt x="925082" y="251665"/>
                  </a:lnTo>
                  <a:lnTo>
                    <a:pt x="1020581" y="166264"/>
                  </a:lnTo>
                  <a:lnTo>
                    <a:pt x="1124636" y="88226"/>
                  </a:lnTo>
                  <a:lnTo>
                    <a:pt x="1202454" y="38513"/>
                  </a:lnTo>
                  <a:lnTo>
                    <a:pt x="1155265" y="392849"/>
                  </a:lnTo>
                  <a:lnTo>
                    <a:pt x="1194663" y="360589"/>
                  </a:lnTo>
                  <a:cubicBezTo>
                    <a:pt x="1501132" y="132645"/>
                    <a:pt x="1856704" y="2329"/>
                    <a:pt x="2220518" y="3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sp>
          <p:nvSpPr>
            <p:cNvPr id="53" name="Freeform: Shape 256">
              <a:extLst>
                <a:ext uri="{FF2B5EF4-FFF2-40B4-BE49-F238E27FC236}">
                  <a16:creationId xmlns:a16="http://schemas.microsoft.com/office/drawing/2014/main" id="{60091919-C678-4640-B296-F19382FDF88C}"/>
                </a:ext>
              </a:extLst>
            </p:cNvPr>
            <p:cNvSpPr>
              <a:spLocks/>
            </p:cNvSpPr>
            <p:nvPr/>
          </p:nvSpPr>
          <p:spPr bwMode="auto">
            <a:xfrm rot="234009">
              <a:off x="8796978" y="1000913"/>
              <a:ext cx="2869724" cy="5380543"/>
            </a:xfrm>
            <a:custGeom>
              <a:avLst/>
              <a:gdLst>
                <a:gd name="connsiteX0" fmla="*/ 2160897 w 2549927"/>
                <a:gd name="connsiteY0" fmla="*/ 0 h 4780945"/>
                <a:gd name="connsiteX1" fmla="*/ 2224307 w 2549927"/>
                <a:gd name="connsiteY1" fmla="*/ 512 h 4780945"/>
                <a:gd name="connsiteX2" fmla="*/ 2549927 w 2549927"/>
                <a:gd name="connsiteY2" fmla="*/ 4776685 h 4780945"/>
                <a:gd name="connsiteX3" fmla="*/ 2464506 w 2549927"/>
                <a:gd name="connsiteY3" fmla="*/ 4780945 h 4780945"/>
                <a:gd name="connsiteX4" fmla="*/ 2262101 w 2549927"/>
                <a:gd name="connsiteY4" fmla="*/ 4778000 h 4780945"/>
                <a:gd name="connsiteX5" fmla="*/ 2065395 w 2549927"/>
                <a:gd name="connsiteY5" fmla="*/ 4758859 h 4780945"/>
                <a:gd name="connsiteX6" fmla="*/ 1871543 w 2549927"/>
                <a:gd name="connsiteY6" fmla="*/ 4724992 h 4780945"/>
                <a:gd name="connsiteX7" fmla="*/ 1862989 w 2549927"/>
                <a:gd name="connsiteY7" fmla="*/ 4676403 h 4780945"/>
                <a:gd name="connsiteX8" fmla="*/ 1853012 w 2549927"/>
                <a:gd name="connsiteY8" fmla="*/ 4620451 h 4780945"/>
                <a:gd name="connsiteX9" fmla="*/ 1840184 w 2549927"/>
                <a:gd name="connsiteY9" fmla="*/ 4552720 h 4780945"/>
                <a:gd name="connsiteX10" fmla="*/ 1830206 w 2549927"/>
                <a:gd name="connsiteY10" fmla="*/ 4480571 h 4780945"/>
                <a:gd name="connsiteX11" fmla="*/ 1815951 w 2549927"/>
                <a:gd name="connsiteY11" fmla="*/ 4402533 h 4780945"/>
                <a:gd name="connsiteX12" fmla="*/ 1801697 w 2549927"/>
                <a:gd name="connsiteY12" fmla="*/ 4323022 h 4780945"/>
                <a:gd name="connsiteX13" fmla="*/ 1786017 w 2549927"/>
                <a:gd name="connsiteY13" fmla="*/ 4244984 h 4780945"/>
                <a:gd name="connsiteX14" fmla="*/ 1767489 w 2549927"/>
                <a:gd name="connsiteY14" fmla="*/ 4169891 h 4780945"/>
                <a:gd name="connsiteX15" fmla="*/ 1748957 w 2549927"/>
                <a:gd name="connsiteY15" fmla="*/ 4097743 h 4780945"/>
                <a:gd name="connsiteX16" fmla="*/ 1726151 w 2549927"/>
                <a:gd name="connsiteY16" fmla="*/ 4034429 h 4780945"/>
                <a:gd name="connsiteX17" fmla="*/ 1701920 w 2549927"/>
                <a:gd name="connsiteY17" fmla="*/ 3979949 h 4780945"/>
                <a:gd name="connsiteX18" fmla="*/ 1676263 w 2549927"/>
                <a:gd name="connsiteY18" fmla="*/ 3937250 h 4780945"/>
                <a:gd name="connsiteX19" fmla="*/ 1647755 w 2549927"/>
                <a:gd name="connsiteY19" fmla="*/ 3910747 h 4780945"/>
                <a:gd name="connsiteX20" fmla="*/ 1616397 w 2549927"/>
                <a:gd name="connsiteY20" fmla="*/ 3897494 h 4780945"/>
                <a:gd name="connsiteX21" fmla="*/ 1580762 w 2549927"/>
                <a:gd name="connsiteY21" fmla="*/ 3891604 h 4780945"/>
                <a:gd name="connsiteX22" fmla="*/ 1539426 w 2549927"/>
                <a:gd name="connsiteY22" fmla="*/ 3894551 h 4780945"/>
                <a:gd name="connsiteX23" fmla="*/ 1498089 w 2549927"/>
                <a:gd name="connsiteY23" fmla="*/ 3900439 h 4780945"/>
                <a:gd name="connsiteX24" fmla="*/ 1459603 w 2549927"/>
                <a:gd name="connsiteY24" fmla="*/ 3910746 h 4780945"/>
                <a:gd name="connsiteX25" fmla="*/ 1422542 w 2549927"/>
                <a:gd name="connsiteY25" fmla="*/ 3921052 h 4780945"/>
                <a:gd name="connsiteX26" fmla="*/ 1388333 w 2549927"/>
                <a:gd name="connsiteY26" fmla="*/ 3931358 h 4780945"/>
                <a:gd name="connsiteX27" fmla="*/ 1362676 w 2549927"/>
                <a:gd name="connsiteY27" fmla="*/ 3940193 h 4780945"/>
                <a:gd name="connsiteX28" fmla="*/ 1301384 w 2549927"/>
                <a:gd name="connsiteY28" fmla="*/ 3960809 h 4780945"/>
                <a:gd name="connsiteX29" fmla="*/ 1231539 w 2549927"/>
                <a:gd name="connsiteY29" fmla="*/ 3979950 h 4780945"/>
                <a:gd name="connsiteX30" fmla="*/ 1153144 w 2549927"/>
                <a:gd name="connsiteY30" fmla="*/ 3996145 h 4780945"/>
                <a:gd name="connsiteX31" fmla="*/ 1070471 w 2549927"/>
                <a:gd name="connsiteY31" fmla="*/ 4006453 h 4780945"/>
                <a:gd name="connsiteX32" fmla="*/ 987798 w 2549927"/>
                <a:gd name="connsiteY32" fmla="*/ 4015289 h 4780945"/>
                <a:gd name="connsiteX33" fmla="*/ 903700 w 2549927"/>
                <a:gd name="connsiteY33" fmla="*/ 4018232 h 4780945"/>
                <a:gd name="connsiteX34" fmla="*/ 823877 w 2549927"/>
                <a:gd name="connsiteY34" fmla="*/ 4012343 h 4780945"/>
                <a:gd name="connsiteX35" fmla="*/ 748332 w 2549927"/>
                <a:gd name="connsiteY35" fmla="*/ 3999091 h 4780945"/>
                <a:gd name="connsiteX36" fmla="*/ 706996 w 2549927"/>
                <a:gd name="connsiteY36" fmla="*/ 3988785 h 4780945"/>
                <a:gd name="connsiteX37" fmla="*/ 665660 w 2549927"/>
                <a:gd name="connsiteY37" fmla="*/ 3969642 h 4780945"/>
                <a:gd name="connsiteX38" fmla="*/ 624322 w 2549927"/>
                <a:gd name="connsiteY38" fmla="*/ 3947556 h 4780945"/>
                <a:gd name="connsiteX39" fmla="*/ 588688 w 2549927"/>
                <a:gd name="connsiteY39" fmla="*/ 3921052 h 4780945"/>
                <a:gd name="connsiteX40" fmla="*/ 551629 w 2549927"/>
                <a:gd name="connsiteY40" fmla="*/ 3888658 h 4780945"/>
                <a:gd name="connsiteX41" fmla="*/ 523119 w 2549927"/>
                <a:gd name="connsiteY41" fmla="*/ 3854794 h 4780945"/>
                <a:gd name="connsiteX42" fmla="*/ 503163 w 2549927"/>
                <a:gd name="connsiteY42" fmla="*/ 3812095 h 4780945"/>
                <a:gd name="connsiteX43" fmla="*/ 487484 w 2549927"/>
                <a:gd name="connsiteY43" fmla="*/ 3763503 h 4780945"/>
                <a:gd name="connsiteX44" fmla="*/ 481783 w 2549927"/>
                <a:gd name="connsiteY44" fmla="*/ 3710497 h 4780945"/>
                <a:gd name="connsiteX45" fmla="*/ 487484 w 2549927"/>
                <a:gd name="connsiteY45" fmla="*/ 3651600 h 4780945"/>
                <a:gd name="connsiteX46" fmla="*/ 494612 w 2549927"/>
                <a:gd name="connsiteY46" fmla="*/ 3610371 h 4780945"/>
                <a:gd name="connsiteX47" fmla="*/ 504589 w 2549927"/>
                <a:gd name="connsiteY47" fmla="*/ 3564727 h 4780945"/>
                <a:gd name="connsiteX48" fmla="*/ 515994 w 2549927"/>
                <a:gd name="connsiteY48" fmla="*/ 3517609 h 4780945"/>
                <a:gd name="connsiteX49" fmla="*/ 520269 w 2549927"/>
                <a:gd name="connsiteY49" fmla="*/ 3471965 h 4780945"/>
                <a:gd name="connsiteX50" fmla="*/ 520269 w 2549927"/>
                <a:gd name="connsiteY50" fmla="*/ 3423375 h 4780945"/>
                <a:gd name="connsiteX51" fmla="*/ 507440 w 2549927"/>
                <a:gd name="connsiteY51" fmla="*/ 3380675 h 4780945"/>
                <a:gd name="connsiteX52" fmla="*/ 494612 w 2549927"/>
                <a:gd name="connsiteY52" fmla="*/ 3357115 h 4780945"/>
                <a:gd name="connsiteX53" fmla="*/ 471805 w 2549927"/>
                <a:gd name="connsiteY53" fmla="*/ 3335031 h 4780945"/>
                <a:gd name="connsiteX54" fmla="*/ 447574 w 2549927"/>
                <a:gd name="connsiteY54" fmla="*/ 3318833 h 4780945"/>
                <a:gd name="connsiteX55" fmla="*/ 421917 w 2549927"/>
                <a:gd name="connsiteY55" fmla="*/ 3305581 h 4780945"/>
                <a:gd name="connsiteX56" fmla="*/ 396260 w 2549927"/>
                <a:gd name="connsiteY56" fmla="*/ 3286439 h 4780945"/>
                <a:gd name="connsiteX57" fmla="*/ 376305 w 2549927"/>
                <a:gd name="connsiteY57" fmla="*/ 3265826 h 4780945"/>
                <a:gd name="connsiteX58" fmla="*/ 360624 w 2549927"/>
                <a:gd name="connsiteY58" fmla="*/ 3239322 h 4780945"/>
                <a:gd name="connsiteX59" fmla="*/ 354923 w 2549927"/>
                <a:gd name="connsiteY59" fmla="*/ 3209875 h 4780945"/>
                <a:gd name="connsiteX60" fmla="*/ 357774 w 2549927"/>
                <a:gd name="connsiteY60" fmla="*/ 3180425 h 4780945"/>
                <a:gd name="connsiteX61" fmla="*/ 367752 w 2549927"/>
                <a:gd name="connsiteY61" fmla="*/ 3152449 h 4780945"/>
                <a:gd name="connsiteX62" fmla="*/ 380580 w 2549927"/>
                <a:gd name="connsiteY62" fmla="*/ 3128890 h 4780945"/>
                <a:gd name="connsiteX63" fmla="*/ 389133 w 2549927"/>
                <a:gd name="connsiteY63" fmla="*/ 3105331 h 4780945"/>
                <a:gd name="connsiteX64" fmla="*/ 347796 w 2549927"/>
                <a:gd name="connsiteY64" fmla="*/ 3075885 h 4780945"/>
                <a:gd name="connsiteX65" fmla="*/ 319288 w 2549927"/>
                <a:gd name="connsiteY65" fmla="*/ 3046436 h 4780945"/>
                <a:gd name="connsiteX66" fmla="*/ 303609 w 2549927"/>
                <a:gd name="connsiteY66" fmla="*/ 3016987 h 4780945"/>
                <a:gd name="connsiteX67" fmla="*/ 300759 w 2549927"/>
                <a:gd name="connsiteY67" fmla="*/ 2984594 h 4780945"/>
                <a:gd name="connsiteX68" fmla="*/ 305034 w 2549927"/>
                <a:gd name="connsiteY68" fmla="*/ 2955147 h 4780945"/>
                <a:gd name="connsiteX69" fmla="*/ 316438 w 2549927"/>
                <a:gd name="connsiteY69" fmla="*/ 2922753 h 4780945"/>
                <a:gd name="connsiteX70" fmla="*/ 332117 w 2549927"/>
                <a:gd name="connsiteY70" fmla="*/ 2890359 h 4780945"/>
                <a:gd name="connsiteX71" fmla="*/ 349222 w 2549927"/>
                <a:gd name="connsiteY71" fmla="*/ 2857968 h 4780945"/>
                <a:gd name="connsiteX72" fmla="*/ 364902 w 2549927"/>
                <a:gd name="connsiteY72" fmla="*/ 2824099 h 4780945"/>
                <a:gd name="connsiteX73" fmla="*/ 380581 w 2549927"/>
                <a:gd name="connsiteY73" fmla="*/ 2791708 h 4780945"/>
                <a:gd name="connsiteX74" fmla="*/ 389132 w 2549927"/>
                <a:gd name="connsiteY74" fmla="*/ 2756371 h 4780945"/>
                <a:gd name="connsiteX75" fmla="*/ 360624 w 2549927"/>
                <a:gd name="connsiteY75" fmla="*/ 2729865 h 4780945"/>
                <a:gd name="connsiteX76" fmla="*/ 320713 w 2549927"/>
                <a:gd name="connsiteY76" fmla="*/ 2709252 h 4780945"/>
                <a:gd name="connsiteX77" fmla="*/ 276527 w 2549927"/>
                <a:gd name="connsiteY77" fmla="*/ 2690110 h 4780945"/>
                <a:gd name="connsiteX78" fmla="*/ 230914 w 2549927"/>
                <a:gd name="connsiteY78" fmla="*/ 2673914 h 4780945"/>
                <a:gd name="connsiteX79" fmla="*/ 183875 w 2549927"/>
                <a:gd name="connsiteY79" fmla="*/ 2657717 h 4780945"/>
                <a:gd name="connsiteX80" fmla="*/ 136838 w 2549927"/>
                <a:gd name="connsiteY80" fmla="*/ 2641521 h 4780945"/>
                <a:gd name="connsiteX81" fmla="*/ 92651 w 2549927"/>
                <a:gd name="connsiteY81" fmla="*/ 2622380 h 4780945"/>
                <a:gd name="connsiteX82" fmla="*/ 57018 w 2549927"/>
                <a:gd name="connsiteY82" fmla="*/ 2601764 h 4780945"/>
                <a:gd name="connsiteX83" fmla="*/ 25657 w 2549927"/>
                <a:gd name="connsiteY83" fmla="*/ 2572318 h 4780945"/>
                <a:gd name="connsiteX84" fmla="*/ 7128 w 2549927"/>
                <a:gd name="connsiteY84" fmla="*/ 2536979 h 4780945"/>
                <a:gd name="connsiteX85" fmla="*/ 0 w 2549927"/>
                <a:gd name="connsiteY85" fmla="*/ 2500168 h 4780945"/>
                <a:gd name="connsiteX86" fmla="*/ 5703 w 2549927"/>
                <a:gd name="connsiteY86" fmla="*/ 2464831 h 4780945"/>
                <a:gd name="connsiteX87" fmla="*/ 18529 w 2549927"/>
                <a:gd name="connsiteY87" fmla="*/ 2432437 h 4780945"/>
                <a:gd name="connsiteX88" fmla="*/ 38486 w 2549927"/>
                <a:gd name="connsiteY88" fmla="*/ 2405933 h 4780945"/>
                <a:gd name="connsiteX89" fmla="*/ 62716 w 2549927"/>
                <a:gd name="connsiteY89" fmla="*/ 2379430 h 4780945"/>
                <a:gd name="connsiteX90" fmla="*/ 85523 w 2549927"/>
                <a:gd name="connsiteY90" fmla="*/ 2357343 h 4780945"/>
                <a:gd name="connsiteX91" fmla="*/ 104055 w 2549927"/>
                <a:gd name="connsiteY91" fmla="*/ 2339675 h 4780945"/>
                <a:gd name="connsiteX92" fmla="*/ 158220 w 2549927"/>
                <a:gd name="connsiteY92" fmla="*/ 2274890 h 4780945"/>
                <a:gd name="connsiteX93" fmla="*/ 215235 w 2549927"/>
                <a:gd name="connsiteY93" fmla="*/ 2215992 h 4780945"/>
                <a:gd name="connsiteX94" fmla="*/ 272251 w 2549927"/>
                <a:gd name="connsiteY94" fmla="*/ 2157095 h 4780945"/>
                <a:gd name="connsiteX95" fmla="*/ 326415 w 2549927"/>
                <a:gd name="connsiteY95" fmla="*/ 2092307 h 4780945"/>
                <a:gd name="connsiteX96" fmla="*/ 377730 w 2549927"/>
                <a:gd name="connsiteY96" fmla="*/ 2028994 h 4780945"/>
                <a:gd name="connsiteX97" fmla="*/ 424767 w 2549927"/>
                <a:gd name="connsiteY97" fmla="*/ 1956846 h 4780945"/>
                <a:gd name="connsiteX98" fmla="*/ 463254 w 2549927"/>
                <a:gd name="connsiteY98" fmla="*/ 1878807 h 4780945"/>
                <a:gd name="connsiteX99" fmla="*/ 484633 w 2549927"/>
                <a:gd name="connsiteY99" fmla="*/ 1814020 h 4780945"/>
                <a:gd name="connsiteX100" fmla="*/ 491760 w 2549927"/>
                <a:gd name="connsiteY100" fmla="*/ 1750707 h 4780945"/>
                <a:gd name="connsiteX101" fmla="*/ 491761 w 2549927"/>
                <a:gd name="connsiteY101" fmla="*/ 1682976 h 4780945"/>
                <a:gd name="connsiteX102" fmla="*/ 490337 w 2549927"/>
                <a:gd name="connsiteY102" fmla="*/ 1610826 h 4780945"/>
                <a:gd name="connsiteX103" fmla="*/ 487484 w 2549927"/>
                <a:gd name="connsiteY103" fmla="*/ 1538679 h 4780945"/>
                <a:gd name="connsiteX104" fmla="*/ 490337 w 2549927"/>
                <a:gd name="connsiteY104" fmla="*/ 1460641 h 4780945"/>
                <a:gd name="connsiteX105" fmla="*/ 497464 w 2549927"/>
                <a:gd name="connsiteY105" fmla="*/ 1378185 h 4780945"/>
                <a:gd name="connsiteX106" fmla="*/ 577284 w 2549927"/>
                <a:gd name="connsiteY106" fmla="*/ 1038056 h 4780945"/>
                <a:gd name="connsiteX107" fmla="*/ 627174 w 2549927"/>
                <a:gd name="connsiteY107" fmla="*/ 914372 h 4780945"/>
                <a:gd name="connsiteX108" fmla="*/ 687040 w 2549927"/>
                <a:gd name="connsiteY108" fmla="*/ 799525 h 4780945"/>
                <a:gd name="connsiteX109" fmla="*/ 756884 w 2549927"/>
                <a:gd name="connsiteY109" fmla="*/ 692038 h 4780945"/>
                <a:gd name="connsiteX110" fmla="*/ 836706 w 2549927"/>
                <a:gd name="connsiteY110" fmla="*/ 590441 h 4780945"/>
                <a:gd name="connsiteX111" fmla="*/ 925082 w 2549927"/>
                <a:gd name="connsiteY111" fmla="*/ 497679 h 4780945"/>
                <a:gd name="connsiteX112" fmla="*/ 1020581 w 2549927"/>
                <a:gd name="connsiteY112" fmla="*/ 412278 h 4780945"/>
                <a:gd name="connsiteX113" fmla="*/ 1124636 w 2549927"/>
                <a:gd name="connsiteY113" fmla="*/ 334239 h 4780945"/>
                <a:gd name="connsiteX114" fmla="*/ 1232966 w 2549927"/>
                <a:gd name="connsiteY114" fmla="*/ 265035 h 4780945"/>
                <a:gd name="connsiteX115" fmla="*/ 1349849 w 2549927"/>
                <a:gd name="connsiteY115" fmla="*/ 203194 h 4780945"/>
                <a:gd name="connsiteX116" fmla="*/ 1469581 w 2549927"/>
                <a:gd name="connsiteY116" fmla="*/ 151659 h 4780945"/>
                <a:gd name="connsiteX117" fmla="*/ 1590740 w 2549927"/>
                <a:gd name="connsiteY117" fmla="*/ 106015 h 4780945"/>
                <a:gd name="connsiteX118" fmla="*/ 1998402 w 2549927"/>
                <a:gd name="connsiteY118" fmla="*/ 13253 h 478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549927" h="4780945">
                  <a:moveTo>
                    <a:pt x="2160897" y="0"/>
                  </a:moveTo>
                  <a:lnTo>
                    <a:pt x="2224307" y="512"/>
                  </a:lnTo>
                  <a:lnTo>
                    <a:pt x="2549927" y="4776685"/>
                  </a:lnTo>
                  <a:lnTo>
                    <a:pt x="2464506" y="4780945"/>
                  </a:lnTo>
                  <a:lnTo>
                    <a:pt x="2262101" y="4778000"/>
                  </a:lnTo>
                  <a:lnTo>
                    <a:pt x="2065395" y="4758859"/>
                  </a:lnTo>
                  <a:lnTo>
                    <a:pt x="1871543" y="4724992"/>
                  </a:lnTo>
                  <a:lnTo>
                    <a:pt x="1862989" y="4676403"/>
                  </a:lnTo>
                  <a:lnTo>
                    <a:pt x="1853012" y="4620451"/>
                  </a:lnTo>
                  <a:lnTo>
                    <a:pt x="1840184" y="4552720"/>
                  </a:lnTo>
                  <a:lnTo>
                    <a:pt x="1830206" y="4480571"/>
                  </a:lnTo>
                  <a:lnTo>
                    <a:pt x="1815951" y="4402533"/>
                  </a:lnTo>
                  <a:lnTo>
                    <a:pt x="1801697" y="4323022"/>
                  </a:lnTo>
                  <a:lnTo>
                    <a:pt x="1786017" y="4244984"/>
                  </a:lnTo>
                  <a:lnTo>
                    <a:pt x="1767489" y="4169891"/>
                  </a:lnTo>
                  <a:lnTo>
                    <a:pt x="1748957" y="4097743"/>
                  </a:lnTo>
                  <a:lnTo>
                    <a:pt x="1726151" y="4034429"/>
                  </a:lnTo>
                  <a:lnTo>
                    <a:pt x="1701920" y="3979949"/>
                  </a:lnTo>
                  <a:lnTo>
                    <a:pt x="1676263" y="3937250"/>
                  </a:lnTo>
                  <a:lnTo>
                    <a:pt x="1647755" y="3910747"/>
                  </a:lnTo>
                  <a:lnTo>
                    <a:pt x="1616397" y="3897494"/>
                  </a:lnTo>
                  <a:lnTo>
                    <a:pt x="1580762" y="3891604"/>
                  </a:lnTo>
                  <a:lnTo>
                    <a:pt x="1539426" y="3894551"/>
                  </a:lnTo>
                  <a:lnTo>
                    <a:pt x="1498089" y="3900439"/>
                  </a:lnTo>
                  <a:lnTo>
                    <a:pt x="1459603" y="3910746"/>
                  </a:lnTo>
                  <a:lnTo>
                    <a:pt x="1422542" y="3921052"/>
                  </a:lnTo>
                  <a:lnTo>
                    <a:pt x="1388333" y="3931358"/>
                  </a:lnTo>
                  <a:lnTo>
                    <a:pt x="1362676" y="3940193"/>
                  </a:lnTo>
                  <a:lnTo>
                    <a:pt x="1301384" y="3960809"/>
                  </a:lnTo>
                  <a:lnTo>
                    <a:pt x="1231539" y="3979950"/>
                  </a:lnTo>
                  <a:lnTo>
                    <a:pt x="1153144" y="3996145"/>
                  </a:lnTo>
                  <a:lnTo>
                    <a:pt x="1070471" y="4006453"/>
                  </a:lnTo>
                  <a:lnTo>
                    <a:pt x="987798" y="4015289"/>
                  </a:lnTo>
                  <a:lnTo>
                    <a:pt x="903700" y="4018232"/>
                  </a:lnTo>
                  <a:lnTo>
                    <a:pt x="823877" y="4012343"/>
                  </a:lnTo>
                  <a:lnTo>
                    <a:pt x="748332" y="3999091"/>
                  </a:lnTo>
                  <a:lnTo>
                    <a:pt x="706996" y="3988785"/>
                  </a:lnTo>
                  <a:lnTo>
                    <a:pt x="665660" y="3969642"/>
                  </a:lnTo>
                  <a:lnTo>
                    <a:pt x="624322" y="3947556"/>
                  </a:lnTo>
                  <a:lnTo>
                    <a:pt x="588688" y="3921052"/>
                  </a:lnTo>
                  <a:lnTo>
                    <a:pt x="551629" y="3888658"/>
                  </a:lnTo>
                  <a:lnTo>
                    <a:pt x="523119" y="3854794"/>
                  </a:lnTo>
                  <a:lnTo>
                    <a:pt x="503163" y="3812095"/>
                  </a:lnTo>
                  <a:lnTo>
                    <a:pt x="487484" y="3763503"/>
                  </a:lnTo>
                  <a:lnTo>
                    <a:pt x="481783" y="3710497"/>
                  </a:lnTo>
                  <a:lnTo>
                    <a:pt x="487484" y="3651600"/>
                  </a:lnTo>
                  <a:lnTo>
                    <a:pt x="494612" y="3610371"/>
                  </a:lnTo>
                  <a:lnTo>
                    <a:pt x="504589" y="3564727"/>
                  </a:lnTo>
                  <a:lnTo>
                    <a:pt x="515994" y="3517609"/>
                  </a:lnTo>
                  <a:lnTo>
                    <a:pt x="520269" y="3471965"/>
                  </a:lnTo>
                  <a:lnTo>
                    <a:pt x="520269" y="3423375"/>
                  </a:lnTo>
                  <a:lnTo>
                    <a:pt x="507440" y="3380675"/>
                  </a:lnTo>
                  <a:lnTo>
                    <a:pt x="494612" y="3357115"/>
                  </a:lnTo>
                  <a:lnTo>
                    <a:pt x="471805" y="3335031"/>
                  </a:lnTo>
                  <a:lnTo>
                    <a:pt x="447574" y="3318833"/>
                  </a:lnTo>
                  <a:lnTo>
                    <a:pt x="421917" y="3305581"/>
                  </a:lnTo>
                  <a:lnTo>
                    <a:pt x="396260" y="3286439"/>
                  </a:lnTo>
                  <a:lnTo>
                    <a:pt x="376305" y="3265826"/>
                  </a:lnTo>
                  <a:lnTo>
                    <a:pt x="360624" y="3239322"/>
                  </a:lnTo>
                  <a:lnTo>
                    <a:pt x="354923" y="3209875"/>
                  </a:lnTo>
                  <a:lnTo>
                    <a:pt x="357774" y="3180425"/>
                  </a:lnTo>
                  <a:lnTo>
                    <a:pt x="367752" y="3152449"/>
                  </a:lnTo>
                  <a:lnTo>
                    <a:pt x="380580" y="3128890"/>
                  </a:lnTo>
                  <a:lnTo>
                    <a:pt x="389133" y="3105331"/>
                  </a:lnTo>
                  <a:lnTo>
                    <a:pt x="347796" y="3075885"/>
                  </a:lnTo>
                  <a:lnTo>
                    <a:pt x="319288" y="3046436"/>
                  </a:lnTo>
                  <a:lnTo>
                    <a:pt x="303609" y="3016987"/>
                  </a:lnTo>
                  <a:lnTo>
                    <a:pt x="300759" y="2984594"/>
                  </a:lnTo>
                  <a:lnTo>
                    <a:pt x="305034" y="2955147"/>
                  </a:lnTo>
                  <a:lnTo>
                    <a:pt x="316438" y="2922753"/>
                  </a:lnTo>
                  <a:lnTo>
                    <a:pt x="332117" y="2890359"/>
                  </a:lnTo>
                  <a:lnTo>
                    <a:pt x="349222" y="2857968"/>
                  </a:lnTo>
                  <a:lnTo>
                    <a:pt x="364902" y="2824099"/>
                  </a:lnTo>
                  <a:lnTo>
                    <a:pt x="380581" y="2791708"/>
                  </a:lnTo>
                  <a:lnTo>
                    <a:pt x="389132" y="2756371"/>
                  </a:lnTo>
                  <a:lnTo>
                    <a:pt x="360624" y="2729865"/>
                  </a:lnTo>
                  <a:lnTo>
                    <a:pt x="320713" y="2709252"/>
                  </a:lnTo>
                  <a:lnTo>
                    <a:pt x="276527" y="2690110"/>
                  </a:lnTo>
                  <a:lnTo>
                    <a:pt x="230914" y="2673914"/>
                  </a:lnTo>
                  <a:lnTo>
                    <a:pt x="183875" y="2657717"/>
                  </a:lnTo>
                  <a:lnTo>
                    <a:pt x="136838" y="2641521"/>
                  </a:lnTo>
                  <a:lnTo>
                    <a:pt x="92651" y="2622380"/>
                  </a:lnTo>
                  <a:lnTo>
                    <a:pt x="57018" y="2601764"/>
                  </a:lnTo>
                  <a:lnTo>
                    <a:pt x="25657" y="2572318"/>
                  </a:lnTo>
                  <a:lnTo>
                    <a:pt x="7128" y="2536979"/>
                  </a:lnTo>
                  <a:lnTo>
                    <a:pt x="0" y="2500168"/>
                  </a:lnTo>
                  <a:lnTo>
                    <a:pt x="5703" y="2464831"/>
                  </a:lnTo>
                  <a:lnTo>
                    <a:pt x="18529" y="2432437"/>
                  </a:lnTo>
                  <a:lnTo>
                    <a:pt x="38486" y="2405933"/>
                  </a:lnTo>
                  <a:lnTo>
                    <a:pt x="62716" y="2379430"/>
                  </a:lnTo>
                  <a:lnTo>
                    <a:pt x="85523" y="2357343"/>
                  </a:lnTo>
                  <a:lnTo>
                    <a:pt x="104055" y="2339675"/>
                  </a:lnTo>
                  <a:lnTo>
                    <a:pt x="158220" y="2274890"/>
                  </a:lnTo>
                  <a:lnTo>
                    <a:pt x="215235" y="2215992"/>
                  </a:lnTo>
                  <a:lnTo>
                    <a:pt x="272251" y="2157095"/>
                  </a:lnTo>
                  <a:lnTo>
                    <a:pt x="326415" y="2092307"/>
                  </a:lnTo>
                  <a:lnTo>
                    <a:pt x="377730" y="2028994"/>
                  </a:lnTo>
                  <a:lnTo>
                    <a:pt x="424767" y="1956846"/>
                  </a:lnTo>
                  <a:lnTo>
                    <a:pt x="463254" y="1878807"/>
                  </a:lnTo>
                  <a:lnTo>
                    <a:pt x="484633" y="1814020"/>
                  </a:lnTo>
                  <a:lnTo>
                    <a:pt x="491760" y="1750707"/>
                  </a:lnTo>
                  <a:lnTo>
                    <a:pt x="491761" y="1682976"/>
                  </a:lnTo>
                  <a:lnTo>
                    <a:pt x="490337" y="1610826"/>
                  </a:lnTo>
                  <a:lnTo>
                    <a:pt x="487484" y="1538679"/>
                  </a:lnTo>
                  <a:lnTo>
                    <a:pt x="490337" y="1460641"/>
                  </a:lnTo>
                  <a:lnTo>
                    <a:pt x="497464" y="1378185"/>
                  </a:lnTo>
                  <a:lnTo>
                    <a:pt x="577284" y="1038056"/>
                  </a:lnTo>
                  <a:lnTo>
                    <a:pt x="627174" y="914372"/>
                  </a:lnTo>
                  <a:lnTo>
                    <a:pt x="687040" y="799525"/>
                  </a:lnTo>
                  <a:lnTo>
                    <a:pt x="756884" y="692038"/>
                  </a:lnTo>
                  <a:lnTo>
                    <a:pt x="836706" y="590441"/>
                  </a:lnTo>
                  <a:lnTo>
                    <a:pt x="925082" y="497679"/>
                  </a:lnTo>
                  <a:lnTo>
                    <a:pt x="1020581" y="412278"/>
                  </a:lnTo>
                  <a:lnTo>
                    <a:pt x="1124636" y="334239"/>
                  </a:lnTo>
                  <a:lnTo>
                    <a:pt x="1232966" y="265035"/>
                  </a:lnTo>
                  <a:lnTo>
                    <a:pt x="1349849" y="203194"/>
                  </a:lnTo>
                  <a:lnTo>
                    <a:pt x="1469581" y="151659"/>
                  </a:lnTo>
                  <a:lnTo>
                    <a:pt x="1590740" y="106015"/>
                  </a:lnTo>
                  <a:lnTo>
                    <a:pt x="1998402" y="13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2701"/>
            </a:p>
          </p:txBody>
        </p:sp>
        <p:pic>
          <p:nvPicPr>
            <p:cNvPr id="54" name="Graphic 257">
              <a:extLst>
                <a:ext uri="{FF2B5EF4-FFF2-40B4-BE49-F238E27FC236}">
                  <a16:creationId xmlns:a16="http://schemas.microsoft.com/office/drawing/2014/main" id="{27205D4E-9CAC-4578-8A77-4A52152EA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29386" y="5309032"/>
              <a:ext cx="3648588" cy="781840"/>
            </a:xfrm>
            <a:prstGeom prst="rect">
              <a:avLst/>
            </a:prstGeom>
          </p:spPr>
        </p:pic>
      </p:grpSp>
      <p:grpSp>
        <p:nvGrpSpPr>
          <p:cNvPr id="164" name="Group 16">
            <a:extLst>
              <a:ext uri="{FF2B5EF4-FFF2-40B4-BE49-F238E27FC236}">
                <a16:creationId xmlns:a16="http://schemas.microsoft.com/office/drawing/2014/main" id="{D551E202-9A94-43C2-917C-49AA38AB5F61}"/>
              </a:ext>
            </a:extLst>
          </p:cNvPr>
          <p:cNvGrpSpPr/>
          <p:nvPr/>
        </p:nvGrpSpPr>
        <p:grpSpPr>
          <a:xfrm>
            <a:off x="5594156" y="4036894"/>
            <a:ext cx="5351450" cy="812413"/>
            <a:chOff x="5616952" y="2519949"/>
            <a:chExt cx="5351450" cy="812413"/>
          </a:xfrm>
        </p:grpSpPr>
        <p:grpSp>
          <p:nvGrpSpPr>
            <p:cNvPr id="165" name="Group 17">
              <a:extLst>
                <a:ext uri="{FF2B5EF4-FFF2-40B4-BE49-F238E27FC236}">
                  <a16:creationId xmlns:a16="http://schemas.microsoft.com/office/drawing/2014/main" id="{3AF7A5C2-478C-40D4-BB5D-B619F2C052E1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701496"/>
              <a:chOff x="6751979" y="1666120"/>
              <a:chExt cx="4526164" cy="701496"/>
            </a:xfrm>
          </p:grpSpPr>
          <p:sp>
            <p:nvSpPr>
              <p:cNvPr id="167" name="TextBox 19">
                <a:extLst>
                  <a:ext uri="{FF2B5EF4-FFF2-40B4-BE49-F238E27FC236}">
                    <a16:creationId xmlns:a16="http://schemas.microsoft.com/office/drawing/2014/main" id="{07D0B2A3-298D-4A7B-9825-B1395B860364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cs typeface="Arial" pitchFamily="34" charset="0"/>
                  </a:rPr>
                  <a:t>Estratégias</a:t>
                </a:r>
                <a:r>
                  <a:rPr lang="en-US" altLang="ko-KR" sz="1200" dirty="0">
                    <a:cs typeface="Arial" pitchFamily="34" charset="0"/>
                  </a:rPr>
                  <a:t> de </a:t>
                </a:r>
                <a:r>
                  <a:rPr lang="en-US" altLang="ko-KR" sz="1200" dirty="0" err="1">
                    <a:cs typeface="Arial" pitchFamily="34" charset="0"/>
                  </a:rPr>
                  <a:t>pré-processamento</a:t>
                </a:r>
                <a:r>
                  <a:rPr lang="en-US" altLang="ko-KR" sz="1200" dirty="0">
                    <a:cs typeface="Arial" pitchFamily="34" charset="0"/>
                  </a:rPr>
                  <a:t> e PCA.</a:t>
                </a:r>
              </a:p>
            </p:txBody>
          </p:sp>
          <p:sp>
            <p:nvSpPr>
              <p:cNvPr id="168" name="TextBox 20">
                <a:extLst>
                  <a:ext uri="{FF2B5EF4-FFF2-40B4-BE49-F238E27FC236}">
                    <a16:creationId xmlns:a16="http://schemas.microsoft.com/office/drawing/2014/main" id="{25372D2D-2813-4FA3-A712-D1130350D819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cs typeface="Arial" pitchFamily="34" charset="0"/>
                  </a:rPr>
                  <a:t>PRÉ-PROCESSAMENTO</a:t>
                </a:r>
                <a:endParaRPr lang="ko-KR" altLang="en-US" sz="2400" b="1" dirty="0">
                  <a:cs typeface="Arial" pitchFamily="34" charset="0"/>
                </a:endParaRPr>
              </a:p>
            </p:txBody>
          </p:sp>
        </p:grpSp>
        <p:sp>
          <p:nvSpPr>
            <p:cNvPr id="166" name="TextBox 18">
              <a:extLst>
                <a:ext uri="{FF2B5EF4-FFF2-40B4-BE49-F238E27FC236}">
                  <a16:creationId xmlns:a16="http://schemas.microsoft.com/office/drawing/2014/main" id="{E1A5B12C-B9F3-4571-99D9-176D3EFDBCD6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03</a:t>
              </a:r>
              <a:endParaRPr lang="ko-KR" altLang="en-US" sz="36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48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143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>
                <a:latin typeface="Arial(t"/>
              </a:rPr>
              <a:t>DEFINIÇÃO DO PROBLEMA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5DF3BF1-AE58-4F91-9BF9-3EF7EDDD23A7}"/>
              </a:ext>
            </a:extLst>
          </p:cNvPr>
          <p:cNvGrpSpPr/>
          <p:nvPr/>
        </p:nvGrpSpPr>
        <p:grpSpPr>
          <a:xfrm>
            <a:off x="4872680" y="3165390"/>
            <a:ext cx="3105443" cy="1665391"/>
            <a:chOff x="575693" y="4067337"/>
            <a:chExt cx="1625933" cy="19479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217BF5-D495-4F05-9D25-5EE15A8D8125}"/>
                </a:ext>
              </a:extLst>
            </p:cNvPr>
            <p:cNvSpPr txBox="1"/>
            <p:nvPr/>
          </p:nvSpPr>
          <p:spPr>
            <a:xfrm>
              <a:off x="578400" y="4395300"/>
              <a:ext cx="1623226" cy="161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err="1">
                  <a:cs typeface="Arial" pitchFamily="34" charset="0"/>
                </a:rPr>
                <a:t>Classificar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modelos</a:t>
              </a:r>
              <a:r>
                <a:rPr lang="en-US" altLang="ko-KR" sz="1400" dirty="0">
                  <a:cs typeface="Arial" pitchFamily="34" charset="0"/>
                </a:rPr>
                <a:t> 3D </a:t>
              </a:r>
              <a:r>
                <a:rPr lang="en-US" altLang="ko-KR" sz="1400" dirty="0" err="1">
                  <a:cs typeface="Arial" pitchFamily="34" charset="0"/>
                </a:rPr>
                <a:t>provenientes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exames</a:t>
              </a:r>
              <a:r>
                <a:rPr lang="en-US" altLang="ko-KR" sz="1400" dirty="0">
                  <a:cs typeface="Arial" pitchFamily="34" charset="0"/>
                </a:rPr>
                <a:t> reais. </a:t>
              </a:r>
              <a:r>
                <a:rPr lang="en-US" altLang="ko-KR" sz="1400" dirty="0" err="1">
                  <a:cs typeface="Arial" pitchFamily="34" charset="0"/>
                </a:rPr>
                <a:t>Aplicar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diferentes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abordagens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classificação</a:t>
              </a:r>
              <a:r>
                <a:rPr lang="en-US" altLang="ko-KR" sz="1400" dirty="0">
                  <a:cs typeface="Arial" pitchFamily="34" charset="0"/>
                </a:rPr>
                <a:t> e </a:t>
              </a:r>
              <a:r>
                <a:rPr lang="en-US" altLang="ko-KR" sz="1400" dirty="0" err="1">
                  <a:cs typeface="Arial" pitchFamily="34" charset="0"/>
                </a:rPr>
                <a:t>contribuir</a:t>
              </a:r>
              <a:r>
                <a:rPr lang="en-US" altLang="ko-KR" sz="1400" dirty="0">
                  <a:cs typeface="Arial" pitchFamily="34" charset="0"/>
                </a:rPr>
                <a:t> com a </a:t>
              </a:r>
              <a:r>
                <a:rPr lang="en-US" altLang="ko-KR" sz="1400" dirty="0" err="1">
                  <a:cs typeface="Arial" pitchFamily="34" charset="0"/>
                </a:rPr>
                <a:t>linha</a:t>
              </a:r>
              <a:r>
                <a:rPr lang="en-US" altLang="ko-KR" sz="1400" dirty="0">
                  <a:cs typeface="Arial" pitchFamily="34" charset="0"/>
                </a:rPr>
                <a:t> de </a:t>
              </a:r>
              <a:r>
                <a:rPr lang="en-US" altLang="ko-KR" sz="1400" dirty="0" err="1">
                  <a:cs typeface="Arial" pitchFamily="34" charset="0"/>
                </a:rPr>
                <a:t>pesquisa</a:t>
              </a:r>
              <a:r>
                <a:rPr lang="en-US" altLang="ko-KR" sz="1400" dirty="0">
                  <a:cs typeface="Arial" pitchFamily="34" charset="0"/>
                </a:rPr>
                <a:t> </a:t>
              </a:r>
              <a:r>
                <a:rPr lang="en-US" altLang="ko-KR" sz="1400" dirty="0" err="1">
                  <a:cs typeface="Arial" pitchFamily="34" charset="0"/>
                </a:rPr>
                <a:t>apresentada</a:t>
              </a:r>
              <a:r>
                <a:rPr lang="en-US" altLang="ko-KR" sz="1400" dirty="0">
                  <a:cs typeface="Arial" pitchFamily="34" charset="0"/>
                </a:rPr>
                <a:t> por Bergamasco (2013, 2018).</a:t>
              </a:r>
              <a:endParaRPr lang="ko-KR" altLang="en-US" sz="1400" dirty="0"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A27D64-A722-42D7-B667-07CC97079AB3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8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MOTIVAÇÃO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7B4D9DE-C88C-4E58-94B1-176C5F99E103}"/>
              </a:ext>
            </a:extLst>
          </p:cNvPr>
          <p:cNvSpPr txBox="1"/>
          <p:nvPr/>
        </p:nvSpPr>
        <p:spPr>
          <a:xfrm>
            <a:off x="4854566" y="1250220"/>
            <a:ext cx="6383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altLang="ko-KR" sz="1400" b="1" dirty="0"/>
          </a:p>
          <a:p>
            <a:pPr algn="just"/>
            <a:r>
              <a:rPr lang="pt-BR" altLang="ko-KR" sz="1400" b="1" dirty="0"/>
              <a:t>Objetivo:</a:t>
            </a:r>
            <a:r>
              <a:rPr lang="pt-BR" altLang="ko-KR" sz="1400" dirty="0"/>
              <a:t> aplicar modelos de classificação  e avaliar os resultados obtidos em</a:t>
            </a:r>
            <a:r>
              <a:rPr lang="pt-BR" altLang="ko-KR" sz="1400" dirty="0">
                <a:cs typeface="Arial" pitchFamily="34" charset="0"/>
              </a:rPr>
              <a:t> um </a:t>
            </a:r>
            <a:r>
              <a:rPr lang="pt-BR" altLang="ko-KR" sz="1400" i="1" dirty="0" err="1">
                <a:cs typeface="Arial" pitchFamily="34" charset="0"/>
              </a:rPr>
              <a:t>dataset</a:t>
            </a:r>
            <a:r>
              <a:rPr lang="pt-BR" altLang="ko-KR" sz="1400" dirty="0">
                <a:cs typeface="Arial" pitchFamily="34" charset="0"/>
              </a:rPr>
              <a:t> composto por vetores de características extraídas de modelos 3D reconstruídos a partir de exames de Ressonância Magnética Cardíaca (RMC).</a:t>
            </a:r>
            <a:endParaRPr lang="en-US" altLang="ko-KR" sz="1400" dirty="0">
              <a:cs typeface="Arial" pitchFamily="34" charset="0"/>
            </a:endParaRPr>
          </a:p>
          <a:p>
            <a:pPr algn="just"/>
            <a:endParaRPr lang="en-US" altLang="ko-KR" sz="1400" dirty="0">
              <a:cs typeface="Arial" pitchFamily="34" charset="0"/>
            </a:endParaRPr>
          </a:p>
          <a:p>
            <a:pPr algn="just"/>
            <a:r>
              <a:rPr lang="en-US" altLang="ko-KR" sz="1400" b="1" dirty="0" err="1">
                <a:cs typeface="Arial" pitchFamily="34" charset="0"/>
              </a:rPr>
              <a:t>Cardiomiopatia</a:t>
            </a:r>
            <a:r>
              <a:rPr lang="en-US" altLang="ko-KR" sz="1400" b="1" dirty="0">
                <a:cs typeface="Arial" pitchFamily="34" charset="0"/>
              </a:rPr>
              <a:t>: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quadro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clínico</a:t>
            </a:r>
            <a:r>
              <a:rPr lang="en-US" altLang="ko-KR" sz="1400" dirty="0">
                <a:cs typeface="Arial" pitchFamily="34" charset="0"/>
              </a:rPr>
              <a:t> dado por </a:t>
            </a:r>
            <a:r>
              <a:rPr lang="en-US" altLang="ko-KR" sz="1400" dirty="0" err="1">
                <a:cs typeface="Arial" pitchFamily="34" charset="0"/>
              </a:rPr>
              <a:t>uma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anormalidade</a:t>
            </a:r>
            <a:r>
              <a:rPr lang="en-US" altLang="ko-KR" sz="1400" dirty="0">
                <a:cs typeface="Arial" pitchFamily="34" charset="0"/>
              </a:rPr>
              <a:t> no </a:t>
            </a:r>
            <a:r>
              <a:rPr lang="en-US" altLang="ko-KR" sz="1400" dirty="0" err="1">
                <a:cs typeface="Arial" pitchFamily="34" charset="0"/>
              </a:rPr>
              <a:t>miocárdio</a:t>
            </a:r>
            <a:r>
              <a:rPr lang="en-US" altLang="ko-KR" sz="1400" dirty="0">
                <a:cs typeface="Arial" pitchFamily="34" charset="0"/>
              </a:rPr>
              <a:t> (</a:t>
            </a:r>
            <a:r>
              <a:rPr lang="en-US" altLang="ko-KR" sz="1400" dirty="0" err="1">
                <a:cs typeface="Arial" pitchFamily="34" charset="0"/>
              </a:rPr>
              <a:t>estrutura</a:t>
            </a:r>
            <a:r>
              <a:rPr lang="en-US" altLang="ko-KR" sz="1400" dirty="0">
                <a:cs typeface="Arial" pitchFamily="34" charset="0"/>
              </a:rPr>
              <a:t> muscular do </a:t>
            </a:r>
            <a:r>
              <a:rPr lang="en-US" altLang="ko-KR" sz="1400" dirty="0" err="1">
                <a:cs typeface="Arial" pitchFamily="34" charset="0"/>
              </a:rPr>
              <a:t>coração</a:t>
            </a:r>
            <a:r>
              <a:rPr lang="en-US" altLang="ko-KR" sz="1400" dirty="0">
                <a:cs typeface="Arial" pitchFamily="34" charset="0"/>
              </a:rPr>
              <a:t>) (KUMAR </a:t>
            </a:r>
            <a:r>
              <a:rPr lang="en-US" altLang="ko-KR" sz="1400" i="1" dirty="0">
                <a:cs typeface="Arial" pitchFamily="34" charset="0"/>
              </a:rPr>
              <a:t>et al.</a:t>
            </a:r>
            <a:r>
              <a:rPr lang="en-US" altLang="ko-KR" sz="1400" dirty="0">
                <a:cs typeface="Arial" pitchFamily="34" charset="0"/>
              </a:rPr>
              <a:t>, 2010 apud BERGAMASCO, 2018).</a:t>
            </a:r>
          </a:p>
        </p:txBody>
      </p:sp>
      <p:grpSp>
        <p:nvGrpSpPr>
          <p:cNvPr id="61" name="Group 35">
            <a:extLst>
              <a:ext uri="{FF2B5EF4-FFF2-40B4-BE49-F238E27FC236}">
                <a16:creationId xmlns:a16="http://schemas.microsoft.com/office/drawing/2014/main" id="{9BD13971-088A-4E7E-971F-E570FEE71650}"/>
              </a:ext>
            </a:extLst>
          </p:cNvPr>
          <p:cNvGrpSpPr/>
          <p:nvPr/>
        </p:nvGrpSpPr>
        <p:grpSpPr>
          <a:xfrm>
            <a:off x="372012" y="1852103"/>
            <a:ext cx="4256798" cy="4235485"/>
            <a:chOff x="902095" y="1877503"/>
            <a:chExt cx="4256798" cy="4235485"/>
          </a:xfrm>
        </p:grpSpPr>
        <p:grpSp>
          <p:nvGrpSpPr>
            <p:cNvPr id="62" name="Graphic 390">
              <a:extLst>
                <a:ext uri="{FF2B5EF4-FFF2-40B4-BE49-F238E27FC236}">
                  <a16:creationId xmlns:a16="http://schemas.microsoft.com/office/drawing/2014/main" id="{79CB9C1B-A8EE-423F-90EF-F49C087A9B42}"/>
                </a:ext>
              </a:extLst>
            </p:cNvPr>
            <p:cNvGrpSpPr/>
            <p:nvPr/>
          </p:nvGrpSpPr>
          <p:grpSpPr>
            <a:xfrm>
              <a:off x="967092" y="1877503"/>
              <a:ext cx="3761567" cy="4235485"/>
              <a:chOff x="3049753" y="-44"/>
              <a:chExt cx="6093352" cy="6861049"/>
            </a:xfrm>
          </p:grpSpPr>
          <p:grpSp>
            <p:nvGrpSpPr>
              <p:cNvPr id="74" name="Graphic 390">
                <a:extLst>
                  <a:ext uri="{FF2B5EF4-FFF2-40B4-BE49-F238E27FC236}">
                    <a16:creationId xmlns:a16="http://schemas.microsoft.com/office/drawing/2014/main" id="{3D2D208A-EDE5-47D7-9E5A-73F7CF70105B}"/>
                  </a:ext>
                </a:extLst>
              </p:cNvPr>
              <p:cNvGrpSpPr/>
              <p:nvPr/>
            </p:nvGrpSpPr>
            <p:grpSpPr>
              <a:xfrm>
                <a:off x="3049753" y="10897"/>
                <a:ext cx="6084601" cy="6850108"/>
                <a:chOff x="3049753" y="10897"/>
                <a:chExt cx="6084601" cy="6850108"/>
              </a:xfrm>
              <a:solidFill>
                <a:srgbClr val="A9A9A9"/>
              </a:solidFill>
            </p:grpSpPr>
            <p:sp>
              <p:nvSpPr>
                <p:cNvPr id="90" name="Freeform: Shape 21">
                  <a:extLst>
                    <a:ext uri="{FF2B5EF4-FFF2-40B4-BE49-F238E27FC236}">
                      <a16:creationId xmlns:a16="http://schemas.microsoft.com/office/drawing/2014/main" id="{557A3790-79AE-4203-8B1B-DDC41842A719}"/>
                    </a:ext>
                  </a:extLst>
                </p:cNvPr>
                <p:cNvSpPr/>
                <p:nvPr/>
              </p:nvSpPr>
              <p:spPr>
                <a:xfrm>
                  <a:off x="3049753" y="3872521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89"/>
                        <a:pt x="0" y="789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Freeform: Shape 22">
                  <a:extLst>
                    <a:ext uri="{FF2B5EF4-FFF2-40B4-BE49-F238E27FC236}">
                      <a16:creationId xmlns:a16="http://schemas.microsoft.com/office/drawing/2014/main" id="{C82A1D53-FCF0-45AD-A5ED-B012A6A968DD}"/>
                    </a:ext>
                  </a:extLst>
                </p:cNvPr>
                <p:cNvSpPr/>
                <p:nvPr/>
              </p:nvSpPr>
              <p:spPr>
                <a:xfrm>
                  <a:off x="3063169" y="3747830"/>
                  <a:ext cx="7892" cy="7892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789 w 0"/>
                    <a:gd name="connsiteY1" fmla="*/ 3157 h 0"/>
                    <a:gd name="connsiteX2" fmla="*/ 0 w 0"/>
                    <a:gd name="connsiteY2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789"/>
                        <a:pt x="789" y="2368"/>
                        <a:pt x="789" y="3157"/>
                      </a:cubicBezTo>
                      <a:cubicBezTo>
                        <a:pt x="789" y="2368"/>
                        <a:pt x="789" y="1578"/>
                        <a:pt x="0" y="0"/>
                      </a:cubicBezTo>
                      <a:close/>
                    </a:path>
                  </a:pathLst>
                </a:custGeom>
                <a:solidFill>
                  <a:srgbClr val="A9A9A9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Freeform: Shape 23">
                  <a:extLst>
                    <a:ext uri="{FF2B5EF4-FFF2-40B4-BE49-F238E27FC236}">
                      <a16:creationId xmlns:a16="http://schemas.microsoft.com/office/drawing/2014/main" id="{EBAAA58B-96EB-4805-9DD3-4B03A2A632F4}"/>
                    </a:ext>
                  </a:extLst>
                </p:cNvPr>
                <p:cNvSpPr/>
                <p:nvPr/>
              </p:nvSpPr>
              <p:spPr>
                <a:xfrm>
                  <a:off x="3053348" y="10897"/>
                  <a:ext cx="6084601" cy="6850108"/>
                </a:xfrm>
                <a:custGeom>
                  <a:avLst/>
                  <a:gdLst>
                    <a:gd name="connsiteX0" fmla="*/ 5410990 w 6084601"/>
                    <a:gd name="connsiteY0" fmla="*/ 3520697 h 6850108"/>
                    <a:gd name="connsiteX1" fmla="*/ 4935902 w 6084601"/>
                    <a:gd name="connsiteY1" fmla="*/ 2920129 h 6850108"/>
                    <a:gd name="connsiteX2" fmla="*/ 4890129 w 6084601"/>
                    <a:gd name="connsiteY2" fmla="*/ 2857783 h 6850108"/>
                    <a:gd name="connsiteX3" fmla="*/ 4781222 w 6084601"/>
                    <a:gd name="connsiteY3" fmla="*/ 2602877 h 6850108"/>
                    <a:gd name="connsiteX4" fmla="*/ 5027447 w 6084601"/>
                    <a:gd name="connsiteY4" fmla="*/ 2433992 h 6850108"/>
                    <a:gd name="connsiteX5" fmla="*/ 4995880 w 6084601"/>
                    <a:gd name="connsiteY5" fmla="*/ 2418208 h 6850108"/>
                    <a:gd name="connsiteX6" fmla="*/ 4685731 w 6084601"/>
                    <a:gd name="connsiteY6" fmla="*/ 2251691 h 6850108"/>
                    <a:gd name="connsiteX7" fmla="*/ 4566564 w 6084601"/>
                    <a:gd name="connsiteY7" fmla="*/ 2270631 h 6850108"/>
                    <a:gd name="connsiteX8" fmla="*/ 4164870 w 6084601"/>
                    <a:gd name="connsiteY8" fmla="*/ 1782127 h 6850108"/>
                    <a:gd name="connsiteX9" fmla="*/ 4062277 w 6084601"/>
                    <a:gd name="connsiteY9" fmla="*/ 1816062 h 6850108"/>
                    <a:gd name="connsiteX10" fmla="*/ 3758441 w 6084601"/>
                    <a:gd name="connsiteY10" fmla="*/ 1762397 h 6850108"/>
                    <a:gd name="connsiteX11" fmla="*/ 4075693 w 6084601"/>
                    <a:gd name="connsiteY11" fmla="*/ 1598247 h 6850108"/>
                    <a:gd name="connsiteX12" fmla="*/ 3746603 w 6084601"/>
                    <a:gd name="connsiteY12" fmla="*/ 1231277 h 6850108"/>
                    <a:gd name="connsiteX13" fmla="*/ 3321233 w 6084601"/>
                    <a:gd name="connsiteY13" fmla="*/ 1405687 h 6850108"/>
                    <a:gd name="connsiteX14" fmla="*/ 3289666 w 6084601"/>
                    <a:gd name="connsiteY14" fmla="*/ 1411211 h 6850108"/>
                    <a:gd name="connsiteX15" fmla="*/ 3184705 w 6084601"/>
                    <a:gd name="connsiteY15" fmla="*/ 1123948 h 6850108"/>
                    <a:gd name="connsiteX16" fmla="*/ 2734871 w 6084601"/>
                    <a:gd name="connsiteY16" fmla="*/ 638601 h 6850108"/>
                    <a:gd name="connsiteX17" fmla="*/ 1674209 w 6084601"/>
                    <a:gd name="connsiteY17" fmla="*/ 185610 h 6850108"/>
                    <a:gd name="connsiteX18" fmla="*/ 1588188 w 6084601"/>
                    <a:gd name="connsiteY18" fmla="*/ 205339 h 6850108"/>
                    <a:gd name="connsiteX19" fmla="*/ 1637117 w 6084601"/>
                    <a:gd name="connsiteY19" fmla="*/ 116161 h 6850108"/>
                    <a:gd name="connsiteX20" fmla="*/ 1735765 w 6084601"/>
                    <a:gd name="connsiteY20" fmla="*/ 49870 h 6850108"/>
                    <a:gd name="connsiteX21" fmla="*/ 1537680 w 6084601"/>
                    <a:gd name="connsiteY21" fmla="*/ 5676 h 6850108"/>
                    <a:gd name="connsiteX22" fmla="*/ 1156504 w 6084601"/>
                    <a:gd name="connsiteY22" fmla="*/ 191923 h 6850108"/>
                    <a:gd name="connsiteX23" fmla="*/ 727189 w 6084601"/>
                    <a:gd name="connsiteY23" fmla="*/ 917182 h 6850108"/>
                    <a:gd name="connsiteX24" fmla="*/ 352327 w 6084601"/>
                    <a:gd name="connsiteY24" fmla="*/ 1217072 h 6850108"/>
                    <a:gd name="connsiteX25" fmla="*/ 66643 w 6084601"/>
                    <a:gd name="connsiteY25" fmla="*/ 1348865 h 6850108"/>
                    <a:gd name="connsiteX26" fmla="*/ 54016 w 6084601"/>
                    <a:gd name="connsiteY26" fmla="*/ 1366227 h 6850108"/>
                    <a:gd name="connsiteX27" fmla="*/ 186598 w 6084601"/>
                    <a:gd name="connsiteY27" fmla="*/ 2430835 h 6850108"/>
                    <a:gd name="connsiteX28" fmla="*/ 70589 w 6084601"/>
                    <a:gd name="connsiteY28" fmla="*/ 3485973 h 6850108"/>
                    <a:gd name="connsiteX29" fmla="*/ 6665 w 6084601"/>
                    <a:gd name="connsiteY29" fmla="*/ 4395112 h 6850108"/>
                    <a:gd name="connsiteX30" fmla="*/ 185020 w 6084601"/>
                    <a:gd name="connsiteY30" fmla="*/ 5174035 h 6850108"/>
                    <a:gd name="connsiteX31" fmla="*/ 824258 w 6084601"/>
                    <a:gd name="connsiteY31" fmla="*/ 5776182 h 6850108"/>
                    <a:gd name="connsiteX32" fmla="*/ 1245682 w 6084601"/>
                    <a:gd name="connsiteY32" fmla="*/ 6090277 h 6850108"/>
                    <a:gd name="connsiteX33" fmla="*/ 2005665 w 6084601"/>
                    <a:gd name="connsiteY33" fmla="*/ 6465928 h 6850108"/>
                    <a:gd name="connsiteX34" fmla="*/ 2917172 w 6084601"/>
                    <a:gd name="connsiteY34" fmla="*/ 6723991 h 6850108"/>
                    <a:gd name="connsiteX35" fmla="*/ 3417514 w 6084601"/>
                    <a:gd name="connsiteY35" fmla="*/ 6790282 h 6850108"/>
                    <a:gd name="connsiteX36" fmla="*/ 4105682 w 6084601"/>
                    <a:gd name="connsiteY36" fmla="*/ 6851049 h 6850108"/>
                    <a:gd name="connsiteX37" fmla="*/ 5052701 w 6084601"/>
                    <a:gd name="connsiteY37" fmla="*/ 6704261 h 6850108"/>
                    <a:gd name="connsiteX38" fmla="*/ 5684048 w 6084601"/>
                    <a:gd name="connsiteY38" fmla="*/ 6388588 h 6850108"/>
                    <a:gd name="connsiteX39" fmla="*/ 6084953 w 6084601"/>
                    <a:gd name="connsiteY39" fmla="*/ 5538638 h 6850108"/>
                    <a:gd name="connsiteX40" fmla="*/ 5410990 w 6084601"/>
                    <a:gd name="connsiteY40" fmla="*/ 3520697 h 6850108"/>
                    <a:gd name="connsiteX41" fmla="*/ 4003877 w 6084601"/>
                    <a:gd name="connsiteY41" fmla="*/ 1633760 h 6850108"/>
                    <a:gd name="connsiteX42" fmla="*/ 3999142 w 6084601"/>
                    <a:gd name="connsiteY42" fmla="*/ 1632182 h 6850108"/>
                    <a:gd name="connsiteX43" fmla="*/ 4003877 w 6084601"/>
                    <a:gd name="connsiteY43" fmla="*/ 1633760 h 6850108"/>
                    <a:gd name="connsiteX44" fmla="*/ 168447 w 6084601"/>
                    <a:gd name="connsiteY44" fmla="*/ 3043241 h 6850108"/>
                    <a:gd name="connsiteX45" fmla="*/ 168447 w 6084601"/>
                    <a:gd name="connsiteY45" fmla="*/ 3040874 h 6850108"/>
                    <a:gd name="connsiteX46" fmla="*/ 168447 w 6084601"/>
                    <a:gd name="connsiteY46" fmla="*/ 3040874 h 6850108"/>
                    <a:gd name="connsiteX47" fmla="*/ 168447 w 6084601"/>
                    <a:gd name="connsiteY47" fmla="*/ 3040874 h 6850108"/>
                    <a:gd name="connsiteX48" fmla="*/ 169236 w 6084601"/>
                    <a:gd name="connsiteY48" fmla="*/ 3042452 h 6850108"/>
                    <a:gd name="connsiteX49" fmla="*/ 168447 w 6084601"/>
                    <a:gd name="connsiteY49" fmla="*/ 3043241 h 6850108"/>
                    <a:gd name="connsiteX50" fmla="*/ 1052332 w 6084601"/>
                    <a:gd name="connsiteY50" fmla="*/ 1112900 h 6850108"/>
                    <a:gd name="connsiteX51" fmla="*/ 935533 w 6084601"/>
                    <a:gd name="connsiteY51" fmla="*/ 1644020 h 6850108"/>
                    <a:gd name="connsiteX52" fmla="*/ 927641 w 6084601"/>
                    <a:gd name="connsiteY52" fmla="*/ 1709522 h 6850108"/>
                    <a:gd name="connsiteX53" fmla="*/ 888182 w 6084601"/>
                    <a:gd name="connsiteY53" fmla="*/ 1497232 h 6850108"/>
                    <a:gd name="connsiteX54" fmla="*/ 880290 w 6084601"/>
                    <a:gd name="connsiteY54" fmla="*/ 1253374 h 6850108"/>
                    <a:gd name="connsiteX55" fmla="*/ 971046 w 6084601"/>
                    <a:gd name="connsiteY55" fmla="*/ 802751 h 6850108"/>
                    <a:gd name="connsiteX56" fmla="*/ 1022343 w 6084601"/>
                    <a:gd name="connsiteY56" fmla="*/ 697789 h 6850108"/>
                    <a:gd name="connsiteX57" fmla="*/ 1118624 w 6084601"/>
                    <a:gd name="connsiteY57" fmla="*/ 549423 h 6850108"/>
                    <a:gd name="connsiteX58" fmla="*/ 1126515 w 6084601"/>
                    <a:gd name="connsiteY58" fmla="*/ 536007 h 6850108"/>
                    <a:gd name="connsiteX59" fmla="*/ 1144667 w 6084601"/>
                    <a:gd name="connsiteY59" fmla="*/ 523380 h 6850108"/>
                    <a:gd name="connsiteX60" fmla="*/ 1150980 w 6084601"/>
                    <a:gd name="connsiteY60" fmla="*/ 545477 h 6850108"/>
                    <a:gd name="connsiteX61" fmla="*/ 1052332 w 6084601"/>
                    <a:gd name="connsiteY61" fmla="*/ 1112900 h 6850108"/>
                    <a:gd name="connsiteX62" fmla="*/ 2209275 w 6084601"/>
                    <a:gd name="connsiteY62" fmla="*/ 1575361 h 6850108"/>
                    <a:gd name="connsiteX63" fmla="*/ 2165080 w 6084601"/>
                    <a:gd name="connsiteY63" fmla="*/ 1580885 h 6850108"/>
                    <a:gd name="connsiteX64" fmla="*/ 2083005 w 6084601"/>
                    <a:gd name="connsiteY64" fmla="*/ 1570626 h 6850108"/>
                    <a:gd name="connsiteX65" fmla="*/ 2083005 w 6084601"/>
                    <a:gd name="connsiteY65" fmla="*/ 1566680 h 6850108"/>
                    <a:gd name="connsiteX66" fmla="*/ 2094054 w 6084601"/>
                    <a:gd name="connsiteY66" fmla="*/ 1465664 h 6850108"/>
                    <a:gd name="connsiteX67" fmla="*/ 2157978 w 6084601"/>
                    <a:gd name="connsiteY67" fmla="*/ 1470399 h 6850108"/>
                    <a:gd name="connsiteX68" fmla="*/ 2206907 w 6084601"/>
                    <a:gd name="connsiteY68" fmla="*/ 1539058 h 6850108"/>
                    <a:gd name="connsiteX69" fmla="*/ 2209275 w 6084601"/>
                    <a:gd name="connsiteY69" fmla="*/ 1575361 h 6850108"/>
                    <a:gd name="connsiteX70" fmla="*/ 5973678 w 6084601"/>
                    <a:gd name="connsiteY70" fmla="*/ 5722518 h 6850108"/>
                    <a:gd name="connsiteX71" fmla="*/ 5973678 w 6084601"/>
                    <a:gd name="connsiteY71" fmla="*/ 5722518 h 6850108"/>
                    <a:gd name="connsiteX72" fmla="*/ 5973678 w 6084601"/>
                    <a:gd name="connsiteY72" fmla="*/ 5722518 h 6850108"/>
                    <a:gd name="connsiteX73" fmla="*/ 5973678 w 6084601"/>
                    <a:gd name="connsiteY73" fmla="*/ 5722518 h 685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6084601" h="6850108">
                      <a:moveTo>
                        <a:pt x="5410990" y="3520697"/>
                      </a:moveTo>
                      <a:cubicBezTo>
                        <a:pt x="5265781" y="3330504"/>
                        <a:pt x="5021134" y="3144257"/>
                        <a:pt x="4935902" y="2920129"/>
                      </a:cubicBezTo>
                      <a:lnTo>
                        <a:pt x="4890129" y="2857783"/>
                      </a:lnTo>
                      <a:cubicBezTo>
                        <a:pt x="4810422" y="2793070"/>
                        <a:pt x="4728347" y="2707838"/>
                        <a:pt x="4781222" y="2602877"/>
                      </a:cubicBezTo>
                      <a:cubicBezTo>
                        <a:pt x="4804898" y="2556315"/>
                        <a:pt x="5037707" y="2444251"/>
                        <a:pt x="5027447" y="2433992"/>
                      </a:cubicBezTo>
                      <a:cubicBezTo>
                        <a:pt x="5019556" y="2426100"/>
                        <a:pt x="5006929" y="2422154"/>
                        <a:pt x="4995880" y="2418208"/>
                      </a:cubicBezTo>
                      <a:cubicBezTo>
                        <a:pt x="4885394" y="2376382"/>
                        <a:pt x="4784379" y="2316404"/>
                        <a:pt x="4685731" y="2251691"/>
                      </a:cubicBezTo>
                      <a:cubicBezTo>
                        <a:pt x="4659688" y="2235118"/>
                        <a:pt x="4604446" y="2282469"/>
                        <a:pt x="4566564" y="2270631"/>
                      </a:cubicBezTo>
                      <a:cubicBezTo>
                        <a:pt x="4381896" y="2213021"/>
                        <a:pt x="4319550" y="1898137"/>
                        <a:pt x="4164870" y="1782127"/>
                      </a:cubicBezTo>
                      <a:cubicBezTo>
                        <a:pt x="4126990" y="1753716"/>
                        <a:pt x="4093054" y="1794754"/>
                        <a:pt x="4062277" y="1816062"/>
                      </a:cubicBezTo>
                      <a:cubicBezTo>
                        <a:pt x="3991250" y="1865780"/>
                        <a:pt x="3833413" y="1775024"/>
                        <a:pt x="3758441" y="1762397"/>
                      </a:cubicBezTo>
                      <a:cubicBezTo>
                        <a:pt x="3857878" y="1696106"/>
                        <a:pt x="3980991" y="1672430"/>
                        <a:pt x="4075693" y="1598247"/>
                      </a:cubicBezTo>
                      <a:cubicBezTo>
                        <a:pt x="3988882" y="1456194"/>
                        <a:pt x="3842884" y="1364649"/>
                        <a:pt x="3746603" y="1231277"/>
                      </a:cubicBezTo>
                      <a:cubicBezTo>
                        <a:pt x="3730030" y="1208391"/>
                        <a:pt x="3362271" y="1388325"/>
                        <a:pt x="3321233" y="1405687"/>
                      </a:cubicBezTo>
                      <a:cubicBezTo>
                        <a:pt x="3310974" y="1409632"/>
                        <a:pt x="3299926" y="1414368"/>
                        <a:pt x="3289666" y="1411211"/>
                      </a:cubicBezTo>
                      <a:cubicBezTo>
                        <a:pt x="3257310" y="1401741"/>
                        <a:pt x="3202067" y="1164986"/>
                        <a:pt x="3184705" y="1123948"/>
                      </a:cubicBezTo>
                      <a:cubicBezTo>
                        <a:pt x="3077376" y="872199"/>
                        <a:pt x="2970836" y="771183"/>
                        <a:pt x="2734871" y="638601"/>
                      </a:cubicBezTo>
                      <a:cubicBezTo>
                        <a:pt x="2400257" y="452353"/>
                        <a:pt x="2040389" y="295306"/>
                        <a:pt x="1674209" y="185610"/>
                      </a:cubicBezTo>
                      <a:cubicBezTo>
                        <a:pt x="1633960" y="173772"/>
                        <a:pt x="1600815" y="173772"/>
                        <a:pt x="1588188" y="205339"/>
                      </a:cubicBezTo>
                      <a:cubicBezTo>
                        <a:pt x="1592923" y="169037"/>
                        <a:pt x="1596869" y="132734"/>
                        <a:pt x="1637117" y="116161"/>
                      </a:cubicBezTo>
                      <a:cubicBezTo>
                        <a:pt x="1669473" y="95643"/>
                        <a:pt x="1708143" y="75913"/>
                        <a:pt x="1735765" y="49870"/>
                      </a:cubicBezTo>
                      <a:cubicBezTo>
                        <a:pt x="1672630" y="24616"/>
                        <a:pt x="1605550" y="11989"/>
                        <a:pt x="1537680" y="5676"/>
                      </a:cubicBezTo>
                      <a:cubicBezTo>
                        <a:pt x="1326968" y="-14843"/>
                        <a:pt x="1279617" y="14357"/>
                        <a:pt x="1156504" y="191923"/>
                      </a:cubicBezTo>
                      <a:cubicBezTo>
                        <a:pt x="992354" y="427889"/>
                        <a:pt x="922906" y="704892"/>
                        <a:pt x="727189" y="917182"/>
                      </a:cubicBezTo>
                      <a:cubicBezTo>
                        <a:pt x="617492" y="1036349"/>
                        <a:pt x="490434" y="1134208"/>
                        <a:pt x="352327" y="1217072"/>
                      </a:cubicBezTo>
                      <a:cubicBezTo>
                        <a:pt x="261571" y="1270736"/>
                        <a:pt x="169236" y="1320455"/>
                        <a:pt x="66643" y="1348865"/>
                      </a:cubicBezTo>
                      <a:cubicBezTo>
                        <a:pt x="57172" y="1351233"/>
                        <a:pt x="52437" y="1356757"/>
                        <a:pt x="54016" y="1366227"/>
                      </a:cubicBezTo>
                      <a:cubicBezTo>
                        <a:pt x="128199" y="1715835"/>
                        <a:pt x="154242" y="2075703"/>
                        <a:pt x="186598" y="2430835"/>
                      </a:cubicBezTo>
                      <a:cubicBezTo>
                        <a:pt x="219744" y="2797016"/>
                        <a:pt x="136880" y="3130051"/>
                        <a:pt x="70589" y="3485973"/>
                      </a:cubicBezTo>
                      <a:cubicBezTo>
                        <a:pt x="14557" y="3785073"/>
                        <a:pt x="-13854" y="4090487"/>
                        <a:pt x="6665" y="4395112"/>
                      </a:cubicBezTo>
                      <a:cubicBezTo>
                        <a:pt x="24816" y="4658699"/>
                        <a:pt x="57962" y="4938069"/>
                        <a:pt x="185020" y="5174035"/>
                      </a:cubicBezTo>
                      <a:cubicBezTo>
                        <a:pt x="333387" y="5449460"/>
                        <a:pt x="574087" y="5605719"/>
                        <a:pt x="824258" y="5776182"/>
                      </a:cubicBezTo>
                      <a:cubicBezTo>
                        <a:pt x="968679" y="5874041"/>
                        <a:pt x="1112310" y="5978213"/>
                        <a:pt x="1245682" y="6090277"/>
                      </a:cubicBezTo>
                      <a:cubicBezTo>
                        <a:pt x="1465864" y="6275735"/>
                        <a:pt x="1736554" y="6375172"/>
                        <a:pt x="2005665" y="6465928"/>
                      </a:cubicBezTo>
                      <a:cubicBezTo>
                        <a:pt x="2304766" y="6566943"/>
                        <a:pt x="2610969" y="6650597"/>
                        <a:pt x="2917172" y="6723991"/>
                      </a:cubicBezTo>
                      <a:cubicBezTo>
                        <a:pt x="3078165" y="6762661"/>
                        <a:pt x="3254153" y="6768974"/>
                        <a:pt x="3417514" y="6790282"/>
                      </a:cubicBezTo>
                      <a:cubicBezTo>
                        <a:pt x="3647955" y="6820271"/>
                        <a:pt x="3872873" y="6856574"/>
                        <a:pt x="4105682" y="6851049"/>
                      </a:cubicBezTo>
                      <a:cubicBezTo>
                        <a:pt x="4422933" y="6843157"/>
                        <a:pt x="4748076" y="6801331"/>
                        <a:pt x="5052701" y="6704261"/>
                      </a:cubicBezTo>
                      <a:cubicBezTo>
                        <a:pt x="5276829" y="6632445"/>
                        <a:pt x="5497800" y="6533798"/>
                        <a:pt x="5684048" y="6388588"/>
                      </a:cubicBezTo>
                      <a:cubicBezTo>
                        <a:pt x="5931062" y="6195238"/>
                        <a:pt x="6074693" y="5845630"/>
                        <a:pt x="6084953" y="5538638"/>
                      </a:cubicBezTo>
                      <a:cubicBezTo>
                        <a:pt x="6107839" y="4852838"/>
                        <a:pt x="5822155" y="4061287"/>
                        <a:pt x="5410990" y="3520697"/>
                      </a:cubicBezTo>
                      <a:close/>
                      <a:moveTo>
                        <a:pt x="4003877" y="1633760"/>
                      </a:moveTo>
                      <a:cubicBezTo>
                        <a:pt x="4002299" y="1633760"/>
                        <a:pt x="4000720" y="1632971"/>
                        <a:pt x="3999142" y="1632182"/>
                      </a:cubicBezTo>
                      <a:cubicBezTo>
                        <a:pt x="4000720" y="1632182"/>
                        <a:pt x="4002299" y="1632971"/>
                        <a:pt x="4003877" y="1633760"/>
                      </a:cubicBezTo>
                      <a:close/>
                      <a:moveTo>
                        <a:pt x="168447" y="3043241"/>
                      </a:moveTo>
                      <a:cubicBezTo>
                        <a:pt x="168447" y="3042452"/>
                        <a:pt x="168447" y="3041663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0874"/>
                        <a:pt x="168447" y="3040874"/>
                        <a:pt x="168447" y="3040874"/>
                      </a:cubicBezTo>
                      <a:cubicBezTo>
                        <a:pt x="168447" y="3041663"/>
                        <a:pt x="169236" y="3042452"/>
                        <a:pt x="169236" y="3042452"/>
                      </a:cubicBezTo>
                      <a:cubicBezTo>
                        <a:pt x="169236" y="3042452"/>
                        <a:pt x="168447" y="3042452"/>
                        <a:pt x="168447" y="3043241"/>
                      </a:cubicBezTo>
                      <a:close/>
                      <a:moveTo>
                        <a:pt x="1052332" y="1112900"/>
                      </a:moveTo>
                      <a:cubicBezTo>
                        <a:pt x="997879" y="1285731"/>
                        <a:pt x="959209" y="1464086"/>
                        <a:pt x="935533" y="1644020"/>
                      </a:cubicBezTo>
                      <a:cubicBezTo>
                        <a:pt x="932376" y="1666117"/>
                        <a:pt x="930009" y="1687425"/>
                        <a:pt x="927641" y="1709522"/>
                      </a:cubicBezTo>
                      <a:cubicBezTo>
                        <a:pt x="935533" y="1636917"/>
                        <a:pt x="896074" y="1567469"/>
                        <a:pt x="888182" y="1497232"/>
                      </a:cubicBezTo>
                      <a:cubicBezTo>
                        <a:pt x="878712" y="1416735"/>
                        <a:pt x="876344" y="1334660"/>
                        <a:pt x="880290" y="1253374"/>
                      </a:cubicBezTo>
                      <a:cubicBezTo>
                        <a:pt x="888182" y="1095538"/>
                        <a:pt x="930009" y="953485"/>
                        <a:pt x="971046" y="802751"/>
                      </a:cubicBezTo>
                      <a:cubicBezTo>
                        <a:pt x="991565" y="769605"/>
                        <a:pt x="1003403" y="731724"/>
                        <a:pt x="1022343" y="697789"/>
                      </a:cubicBezTo>
                      <a:cubicBezTo>
                        <a:pt x="1051543" y="646492"/>
                        <a:pt x="1082321" y="595985"/>
                        <a:pt x="1118624" y="549423"/>
                      </a:cubicBezTo>
                      <a:cubicBezTo>
                        <a:pt x="1121780" y="545477"/>
                        <a:pt x="1124148" y="540742"/>
                        <a:pt x="1126515" y="536007"/>
                      </a:cubicBezTo>
                      <a:cubicBezTo>
                        <a:pt x="1131251" y="529693"/>
                        <a:pt x="1135197" y="519434"/>
                        <a:pt x="1144667" y="523380"/>
                      </a:cubicBezTo>
                      <a:cubicBezTo>
                        <a:pt x="1153348" y="526537"/>
                        <a:pt x="1150980" y="537585"/>
                        <a:pt x="1150980" y="545477"/>
                      </a:cubicBezTo>
                      <a:cubicBezTo>
                        <a:pt x="1161240" y="738827"/>
                        <a:pt x="1109153" y="929809"/>
                        <a:pt x="1052332" y="1112900"/>
                      </a:cubicBezTo>
                      <a:close/>
                      <a:moveTo>
                        <a:pt x="2209275" y="1575361"/>
                      </a:moveTo>
                      <a:cubicBezTo>
                        <a:pt x="2198226" y="1585620"/>
                        <a:pt x="2178497" y="1580885"/>
                        <a:pt x="2165080" y="1580885"/>
                      </a:cubicBezTo>
                      <a:cubicBezTo>
                        <a:pt x="2154032" y="1580885"/>
                        <a:pt x="2083795" y="1589566"/>
                        <a:pt x="2083005" y="1570626"/>
                      </a:cubicBezTo>
                      <a:cubicBezTo>
                        <a:pt x="2083005" y="1569047"/>
                        <a:pt x="2083005" y="1568258"/>
                        <a:pt x="2083005" y="1566680"/>
                      </a:cubicBezTo>
                      <a:cubicBezTo>
                        <a:pt x="2079059" y="1535902"/>
                        <a:pt x="2084584" y="1495653"/>
                        <a:pt x="2094054" y="1465664"/>
                      </a:cubicBezTo>
                      <a:cubicBezTo>
                        <a:pt x="2101157" y="1442778"/>
                        <a:pt x="2147718" y="1460929"/>
                        <a:pt x="2157978" y="1470399"/>
                      </a:cubicBezTo>
                      <a:cubicBezTo>
                        <a:pt x="2178497" y="1487762"/>
                        <a:pt x="2195859" y="1514594"/>
                        <a:pt x="2206907" y="1539058"/>
                      </a:cubicBezTo>
                      <a:cubicBezTo>
                        <a:pt x="2211642" y="1550896"/>
                        <a:pt x="2219534" y="1565101"/>
                        <a:pt x="2209275" y="1575361"/>
                      </a:cubicBezTo>
                      <a:close/>
                      <a:moveTo>
                        <a:pt x="5973678" y="5722518"/>
                      </a:moveTo>
                      <a:cubicBezTo>
                        <a:pt x="5973678" y="5722518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1729"/>
                        <a:pt x="5973678" y="5722518"/>
                      </a:cubicBezTo>
                      <a:cubicBezTo>
                        <a:pt x="5973678" y="5721729"/>
                        <a:pt x="5973678" y="5722518"/>
                        <a:pt x="5973678" y="5722518"/>
                      </a:cubicBezTo>
                      <a:close/>
                    </a:path>
                  </a:pathLst>
                </a:custGeom>
                <a:solidFill>
                  <a:srgbClr val="FD2906">
                    <a:lumMod val="60000"/>
                    <a:lumOff val="4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5" name="Freeform: Shape 4">
                <a:extLst>
                  <a:ext uri="{FF2B5EF4-FFF2-40B4-BE49-F238E27FC236}">
                    <a16:creationId xmlns:a16="http://schemas.microsoft.com/office/drawing/2014/main" id="{FC86063E-5263-426D-8A4A-5AF0486C4F0D}"/>
                  </a:ext>
                </a:extLst>
              </p:cNvPr>
              <p:cNvSpPr/>
              <p:nvPr/>
            </p:nvSpPr>
            <p:spPr>
              <a:xfrm>
                <a:off x="3079742" y="-44"/>
                <a:ext cx="1712527" cy="3780186"/>
              </a:xfrm>
              <a:custGeom>
                <a:avLst/>
                <a:gdLst>
                  <a:gd name="connsiteX0" fmla="*/ 1716473 w 1712527"/>
                  <a:gd name="connsiteY0" fmla="*/ 53708 h 3780186"/>
                  <a:gd name="connsiteX1" fmla="*/ 1714895 w 1712527"/>
                  <a:gd name="connsiteY1" fmla="*/ 46606 h 3780186"/>
                  <a:gd name="connsiteX2" fmla="*/ 1575209 w 1712527"/>
                  <a:gd name="connsiteY2" fmla="*/ 16617 h 3780186"/>
                  <a:gd name="connsiteX3" fmla="*/ 1415794 w 1712527"/>
                  <a:gd name="connsiteY3" fmla="*/ 44 h 3780186"/>
                  <a:gd name="connsiteX4" fmla="*/ 1205872 w 1712527"/>
                  <a:gd name="connsiteY4" fmla="*/ 100270 h 3780186"/>
                  <a:gd name="connsiteX5" fmla="*/ 1115116 w 1712527"/>
                  <a:gd name="connsiteY5" fmla="*/ 208388 h 3780186"/>
                  <a:gd name="connsiteX6" fmla="*/ 974641 w 1712527"/>
                  <a:gd name="connsiteY6" fmla="*/ 463294 h 3780186"/>
                  <a:gd name="connsiteX7" fmla="*/ 704740 w 1712527"/>
                  <a:gd name="connsiteY7" fmla="*/ 918653 h 3780186"/>
                  <a:gd name="connsiteX8" fmla="*/ 329879 w 1712527"/>
                  <a:gd name="connsiteY8" fmla="*/ 1218543 h 3780186"/>
                  <a:gd name="connsiteX9" fmla="*/ 44194 w 1712527"/>
                  <a:gd name="connsiteY9" fmla="*/ 1350336 h 3780186"/>
                  <a:gd name="connsiteX10" fmla="*/ 27621 w 1712527"/>
                  <a:gd name="connsiteY10" fmla="*/ 1391374 h 3780186"/>
                  <a:gd name="connsiteX11" fmla="*/ 116799 w 1712527"/>
                  <a:gd name="connsiteY11" fmla="*/ 1943802 h 3780186"/>
                  <a:gd name="connsiteX12" fmla="*/ 166518 w 1712527"/>
                  <a:gd name="connsiteY12" fmla="*/ 2571202 h 3780186"/>
                  <a:gd name="connsiteX13" fmla="*/ 29989 w 1712527"/>
                  <a:gd name="connsiteY13" fmla="*/ 3589248 h 3780186"/>
                  <a:gd name="connsiteX14" fmla="*/ 0 w 1712527"/>
                  <a:gd name="connsiteY14" fmla="*/ 3754977 h 3780186"/>
                  <a:gd name="connsiteX15" fmla="*/ 14205 w 1712527"/>
                  <a:gd name="connsiteY15" fmla="*/ 3779441 h 3780186"/>
                  <a:gd name="connsiteX16" fmla="*/ 26043 w 1712527"/>
                  <a:gd name="connsiteY16" fmla="*/ 3764447 h 3780186"/>
                  <a:gd name="connsiteX17" fmla="*/ 136529 w 1712527"/>
                  <a:gd name="connsiteY17" fmla="*/ 3522957 h 3780186"/>
                  <a:gd name="connsiteX18" fmla="*/ 568212 w 1712527"/>
                  <a:gd name="connsiteY18" fmla="*/ 3175716 h 3780186"/>
                  <a:gd name="connsiteX19" fmla="*/ 887831 w 1712527"/>
                  <a:gd name="connsiteY19" fmla="*/ 3264894 h 3780186"/>
                  <a:gd name="connsiteX20" fmla="*/ 887831 w 1712527"/>
                  <a:gd name="connsiteY20" fmla="*/ 3264894 h 3780186"/>
                  <a:gd name="connsiteX21" fmla="*/ 1186142 w 1712527"/>
                  <a:gd name="connsiteY21" fmla="*/ 3433779 h 3780186"/>
                  <a:gd name="connsiteX22" fmla="*/ 1467091 w 1712527"/>
                  <a:gd name="connsiteY22" fmla="*/ 3549789 h 3780186"/>
                  <a:gd name="connsiteX23" fmla="*/ 1509707 w 1712527"/>
                  <a:gd name="connsiteY23" fmla="*/ 3499281 h 3780186"/>
                  <a:gd name="connsiteX24" fmla="*/ 1542853 w 1712527"/>
                  <a:gd name="connsiteY24" fmla="*/ 3388796 h 3780186"/>
                  <a:gd name="connsiteX25" fmla="*/ 1535750 w 1712527"/>
                  <a:gd name="connsiteY25" fmla="*/ 3366699 h 3780186"/>
                  <a:gd name="connsiteX26" fmla="*/ 1425265 w 1712527"/>
                  <a:gd name="connsiteY26" fmla="*/ 3281467 h 3780186"/>
                  <a:gd name="connsiteX27" fmla="*/ 1128532 w 1712527"/>
                  <a:gd name="connsiteY27" fmla="*/ 2819006 h 3780186"/>
                  <a:gd name="connsiteX28" fmla="*/ 958068 w 1712527"/>
                  <a:gd name="connsiteY28" fmla="*/ 2280783 h 3780186"/>
                  <a:gd name="connsiteX29" fmla="*/ 910717 w 1712527"/>
                  <a:gd name="connsiteY29" fmla="*/ 1711782 h 3780186"/>
                  <a:gd name="connsiteX30" fmla="*/ 869680 w 1712527"/>
                  <a:gd name="connsiteY30" fmla="*/ 1510540 h 3780186"/>
                  <a:gd name="connsiteX31" fmla="*/ 860210 w 1712527"/>
                  <a:gd name="connsiteY31" fmla="*/ 1284045 h 3780186"/>
                  <a:gd name="connsiteX32" fmla="*/ 958857 w 1712527"/>
                  <a:gd name="connsiteY32" fmla="*/ 819216 h 3780186"/>
                  <a:gd name="connsiteX33" fmla="*/ 1143526 w 1712527"/>
                  <a:gd name="connsiteY33" fmla="*/ 494862 h 3780186"/>
                  <a:gd name="connsiteX34" fmla="*/ 1259536 w 1712527"/>
                  <a:gd name="connsiteY34" fmla="*/ 310193 h 3780186"/>
                  <a:gd name="connsiteX35" fmla="*/ 1422897 w 1712527"/>
                  <a:gd name="connsiteY35" fmla="*/ 175243 h 3780186"/>
                  <a:gd name="connsiteX36" fmla="*/ 1550745 w 1712527"/>
                  <a:gd name="connsiteY36" fmla="*/ 182345 h 3780186"/>
                  <a:gd name="connsiteX37" fmla="*/ 1544431 w 1712527"/>
                  <a:gd name="connsiteY37" fmla="*/ 213123 h 3780186"/>
                  <a:gd name="connsiteX38" fmla="*/ 1549166 w 1712527"/>
                  <a:gd name="connsiteY38" fmla="*/ 238377 h 3780186"/>
                  <a:gd name="connsiteX39" fmla="*/ 1554691 w 1712527"/>
                  <a:gd name="connsiteY39" fmla="*/ 236799 h 3780186"/>
                  <a:gd name="connsiteX40" fmla="*/ 1567318 w 1712527"/>
                  <a:gd name="connsiteY40" fmla="*/ 206021 h 3780186"/>
                  <a:gd name="connsiteX41" fmla="*/ 1616247 w 1712527"/>
                  <a:gd name="connsiteY41" fmla="*/ 116843 h 3780186"/>
                  <a:gd name="connsiteX42" fmla="*/ 1716473 w 1712527"/>
                  <a:gd name="connsiteY42" fmla="*/ 53708 h 3780186"/>
                  <a:gd name="connsiteX43" fmla="*/ 860999 w 1712527"/>
                  <a:gd name="connsiteY43" fmla="*/ 1208283 h 3780186"/>
                  <a:gd name="connsiteX44" fmla="*/ 860999 w 1712527"/>
                  <a:gd name="connsiteY44" fmla="*/ 1200391 h 3780186"/>
                  <a:gd name="connsiteX45" fmla="*/ 860999 w 1712527"/>
                  <a:gd name="connsiteY45" fmla="*/ 1208283 h 3780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712527" h="3780186">
                    <a:moveTo>
                      <a:pt x="1716473" y="53708"/>
                    </a:moveTo>
                    <a:cubicBezTo>
                      <a:pt x="1715684" y="51341"/>
                      <a:pt x="1715684" y="48973"/>
                      <a:pt x="1714895" y="46606"/>
                    </a:cubicBezTo>
                    <a:cubicBezTo>
                      <a:pt x="1670701" y="53708"/>
                      <a:pt x="1618614" y="25298"/>
                      <a:pt x="1575209" y="16617"/>
                    </a:cubicBezTo>
                    <a:cubicBezTo>
                      <a:pt x="1522334" y="6357"/>
                      <a:pt x="1468670" y="833"/>
                      <a:pt x="1415794" y="44"/>
                    </a:cubicBezTo>
                    <a:cubicBezTo>
                      <a:pt x="1326617" y="-1534"/>
                      <a:pt x="1271374" y="39503"/>
                      <a:pt x="1205872" y="100270"/>
                    </a:cubicBezTo>
                    <a:cubicBezTo>
                      <a:pt x="1174304" y="129470"/>
                      <a:pt x="1132478" y="170508"/>
                      <a:pt x="1115116" y="208388"/>
                    </a:cubicBezTo>
                    <a:cubicBezTo>
                      <a:pt x="1090651" y="261264"/>
                      <a:pt x="999106" y="410419"/>
                      <a:pt x="974641" y="463294"/>
                    </a:cubicBezTo>
                    <a:cubicBezTo>
                      <a:pt x="883885" y="662958"/>
                      <a:pt x="854685" y="756081"/>
                      <a:pt x="704740" y="918653"/>
                    </a:cubicBezTo>
                    <a:cubicBezTo>
                      <a:pt x="595044" y="1037820"/>
                      <a:pt x="467986" y="1135678"/>
                      <a:pt x="329879" y="1218543"/>
                    </a:cubicBezTo>
                    <a:cubicBezTo>
                      <a:pt x="239122" y="1272207"/>
                      <a:pt x="146788" y="1321926"/>
                      <a:pt x="44194" y="1350336"/>
                    </a:cubicBezTo>
                    <a:cubicBezTo>
                      <a:pt x="34724" y="1352704"/>
                      <a:pt x="25254" y="1381903"/>
                      <a:pt x="27621" y="1391374"/>
                    </a:cubicBezTo>
                    <a:cubicBezTo>
                      <a:pt x="67870" y="1582356"/>
                      <a:pt x="96280" y="1736247"/>
                      <a:pt x="116799" y="1943802"/>
                    </a:cubicBezTo>
                    <a:cubicBezTo>
                      <a:pt x="133372" y="2107163"/>
                      <a:pt x="160993" y="2283150"/>
                      <a:pt x="166518" y="2571202"/>
                    </a:cubicBezTo>
                    <a:cubicBezTo>
                      <a:pt x="172042" y="2909762"/>
                      <a:pt x="101015" y="3220700"/>
                      <a:pt x="29989" y="3589248"/>
                    </a:cubicBezTo>
                    <a:cubicBezTo>
                      <a:pt x="17362" y="3643702"/>
                      <a:pt x="7892" y="3699734"/>
                      <a:pt x="0" y="3754977"/>
                    </a:cubicBezTo>
                    <a:cubicBezTo>
                      <a:pt x="3157" y="3762079"/>
                      <a:pt x="-4735" y="3788122"/>
                      <a:pt x="14205" y="3779441"/>
                    </a:cubicBezTo>
                    <a:cubicBezTo>
                      <a:pt x="20519" y="3777074"/>
                      <a:pt x="23675" y="3770760"/>
                      <a:pt x="26043" y="3764447"/>
                    </a:cubicBezTo>
                    <a:cubicBezTo>
                      <a:pt x="63924" y="3683950"/>
                      <a:pt x="102594" y="3604243"/>
                      <a:pt x="136529" y="3522957"/>
                    </a:cubicBezTo>
                    <a:cubicBezTo>
                      <a:pt x="209923" y="3345391"/>
                      <a:pt x="370127" y="3193078"/>
                      <a:pt x="568212" y="3175716"/>
                    </a:cubicBezTo>
                    <a:cubicBezTo>
                      <a:pt x="688168" y="3165457"/>
                      <a:pt x="785237" y="3209651"/>
                      <a:pt x="887831" y="3264894"/>
                    </a:cubicBezTo>
                    <a:cubicBezTo>
                      <a:pt x="892566" y="3265683"/>
                      <a:pt x="892566" y="3268051"/>
                      <a:pt x="887831" y="3264894"/>
                    </a:cubicBezTo>
                    <a:cubicBezTo>
                      <a:pt x="984111" y="3327240"/>
                      <a:pt x="1084338" y="3381693"/>
                      <a:pt x="1186142" y="3433779"/>
                    </a:cubicBezTo>
                    <a:cubicBezTo>
                      <a:pt x="1279266" y="3481919"/>
                      <a:pt x="1364497" y="3531638"/>
                      <a:pt x="1467091" y="3549789"/>
                    </a:cubicBezTo>
                    <a:cubicBezTo>
                      <a:pt x="1478140" y="3552157"/>
                      <a:pt x="1506550" y="3507173"/>
                      <a:pt x="1509707" y="3499281"/>
                    </a:cubicBezTo>
                    <a:cubicBezTo>
                      <a:pt x="1522334" y="3462979"/>
                      <a:pt x="1534172" y="3426677"/>
                      <a:pt x="1542853" y="3388796"/>
                    </a:cubicBezTo>
                    <a:cubicBezTo>
                      <a:pt x="1545220" y="3379326"/>
                      <a:pt x="1545220" y="3372223"/>
                      <a:pt x="1535750" y="3366699"/>
                    </a:cubicBezTo>
                    <a:cubicBezTo>
                      <a:pt x="1494713" y="3343812"/>
                      <a:pt x="1460778" y="3312245"/>
                      <a:pt x="1425265" y="3281467"/>
                    </a:cubicBezTo>
                    <a:cubicBezTo>
                      <a:pt x="1290314" y="3163879"/>
                      <a:pt x="1201137" y="2979999"/>
                      <a:pt x="1128532" y="2819006"/>
                    </a:cubicBezTo>
                    <a:cubicBezTo>
                      <a:pt x="1051192" y="2646964"/>
                      <a:pt x="994371" y="2465452"/>
                      <a:pt x="958068" y="2280783"/>
                    </a:cubicBezTo>
                    <a:cubicBezTo>
                      <a:pt x="950966" y="2242902"/>
                      <a:pt x="918609" y="1813587"/>
                      <a:pt x="910717" y="1711782"/>
                    </a:cubicBezTo>
                    <a:cubicBezTo>
                      <a:pt x="906771" y="1661274"/>
                      <a:pt x="876782" y="1563416"/>
                      <a:pt x="869680" y="1510540"/>
                    </a:cubicBezTo>
                    <a:cubicBezTo>
                      <a:pt x="860210" y="1435568"/>
                      <a:pt x="857053" y="1359806"/>
                      <a:pt x="860210" y="1284045"/>
                    </a:cubicBezTo>
                    <a:cubicBezTo>
                      <a:pt x="866523" y="1124630"/>
                      <a:pt x="902036" y="968371"/>
                      <a:pt x="958857" y="819216"/>
                    </a:cubicBezTo>
                    <a:cubicBezTo>
                      <a:pt x="1003841" y="702417"/>
                      <a:pt x="1074078" y="598245"/>
                      <a:pt x="1143526" y="494862"/>
                    </a:cubicBezTo>
                    <a:cubicBezTo>
                      <a:pt x="1184564" y="434884"/>
                      <a:pt x="1215342" y="368592"/>
                      <a:pt x="1259536" y="310193"/>
                    </a:cubicBezTo>
                    <a:cubicBezTo>
                      <a:pt x="1295049" y="262842"/>
                      <a:pt x="1360552" y="183134"/>
                      <a:pt x="1422897" y="175243"/>
                    </a:cubicBezTo>
                    <a:cubicBezTo>
                      <a:pt x="1464724" y="169718"/>
                      <a:pt x="1508918" y="184713"/>
                      <a:pt x="1550745" y="182345"/>
                    </a:cubicBezTo>
                    <a:cubicBezTo>
                      <a:pt x="1550745" y="193394"/>
                      <a:pt x="1546010" y="202864"/>
                      <a:pt x="1544431" y="213123"/>
                    </a:cubicBezTo>
                    <a:cubicBezTo>
                      <a:pt x="1542853" y="221804"/>
                      <a:pt x="1538118" y="232064"/>
                      <a:pt x="1549166" y="238377"/>
                    </a:cubicBezTo>
                    <a:cubicBezTo>
                      <a:pt x="1551534" y="239166"/>
                      <a:pt x="1553112" y="238377"/>
                      <a:pt x="1554691" y="236799"/>
                    </a:cubicBezTo>
                    <a:cubicBezTo>
                      <a:pt x="1558637" y="226540"/>
                      <a:pt x="1563372" y="216280"/>
                      <a:pt x="1567318" y="206021"/>
                    </a:cubicBezTo>
                    <a:cubicBezTo>
                      <a:pt x="1572053" y="169718"/>
                      <a:pt x="1575999" y="133416"/>
                      <a:pt x="1616247" y="116843"/>
                    </a:cubicBezTo>
                    <a:cubicBezTo>
                      <a:pt x="1649393" y="97114"/>
                      <a:pt x="1682538" y="75806"/>
                      <a:pt x="1716473" y="53708"/>
                    </a:cubicBezTo>
                    <a:close/>
                    <a:moveTo>
                      <a:pt x="860999" y="1208283"/>
                    </a:moveTo>
                    <a:cubicBezTo>
                      <a:pt x="860999" y="1205916"/>
                      <a:pt x="860999" y="1202759"/>
                      <a:pt x="860999" y="1200391"/>
                    </a:cubicBezTo>
                    <a:cubicBezTo>
                      <a:pt x="860999" y="1202759"/>
                      <a:pt x="860999" y="1205916"/>
                      <a:pt x="860999" y="1208283"/>
                    </a:cubicBezTo>
                    <a:close/>
                  </a:path>
                </a:pathLst>
              </a:custGeom>
              <a:solidFill>
                <a:srgbClr val="262626">
                  <a:lumMod val="75000"/>
                  <a:lumOff val="25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: Shape 19">
                <a:extLst>
                  <a:ext uri="{FF2B5EF4-FFF2-40B4-BE49-F238E27FC236}">
                    <a16:creationId xmlns:a16="http://schemas.microsoft.com/office/drawing/2014/main" id="{7DF05C9A-A9FB-440B-8650-79458F4B0507}"/>
                  </a:ext>
                </a:extLst>
              </p:cNvPr>
              <p:cNvSpPr/>
              <p:nvPr/>
            </p:nvSpPr>
            <p:spPr>
              <a:xfrm>
                <a:off x="6678908" y="1776189"/>
                <a:ext cx="2464197" cy="4464269"/>
              </a:xfrm>
              <a:custGeom>
                <a:avLst/>
                <a:gdLst>
                  <a:gd name="connsiteX0" fmla="*/ 2455938 w 2454359"/>
                  <a:gd name="connsiteY0" fmla="*/ 3769786 h 4458883"/>
                  <a:gd name="connsiteX1" fmla="*/ 2421214 w 2454359"/>
                  <a:gd name="connsiteY1" fmla="*/ 3488836 h 4458883"/>
                  <a:gd name="connsiteX2" fmla="*/ 2365971 w 2454359"/>
                  <a:gd name="connsiteY2" fmla="*/ 3087143 h 4458883"/>
                  <a:gd name="connsiteX3" fmla="*/ 2268112 w 2454359"/>
                  <a:gd name="connsiteY3" fmla="*/ 2705967 h 4458883"/>
                  <a:gd name="connsiteX4" fmla="*/ 1961120 w 2454359"/>
                  <a:gd name="connsiteY4" fmla="*/ 1977551 h 4458883"/>
                  <a:gd name="connsiteX5" fmla="*/ 1629663 w 2454359"/>
                  <a:gd name="connsiteY5" fmla="*/ 1535609 h 4458883"/>
                  <a:gd name="connsiteX6" fmla="*/ 1440259 w 2454359"/>
                  <a:gd name="connsiteY6" fmla="*/ 1327264 h 4458883"/>
                  <a:gd name="connsiteX7" fmla="*/ 1308466 w 2454359"/>
                  <a:gd name="connsiteY7" fmla="*/ 1125233 h 4458883"/>
                  <a:gd name="connsiteX8" fmla="*/ 1235072 w 2454359"/>
                  <a:gd name="connsiteY8" fmla="*/ 1069991 h 4458883"/>
                  <a:gd name="connsiteX9" fmla="*/ 1119851 w 2454359"/>
                  <a:gd name="connsiteY9" fmla="*/ 876641 h 4458883"/>
                  <a:gd name="connsiteX10" fmla="*/ 1266639 w 2454359"/>
                  <a:gd name="connsiteY10" fmla="*/ 732220 h 4458883"/>
                  <a:gd name="connsiteX11" fmla="*/ 1405535 w 2454359"/>
                  <a:gd name="connsiteY11" fmla="*/ 666718 h 4458883"/>
                  <a:gd name="connsiteX12" fmla="*/ 1373968 w 2454359"/>
                  <a:gd name="connsiteY12" fmla="*/ 650935 h 4458883"/>
                  <a:gd name="connsiteX13" fmla="*/ 1063029 w 2454359"/>
                  <a:gd name="connsiteY13" fmla="*/ 484417 h 4458883"/>
                  <a:gd name="connsiteX14" fmla="*/ 996738 w 2454359"/>
                  <a:gd name="connsiteY14" fmla="*/ 503357 h 4458883"/>
                  <a:gd name="connsiteX15" fmla="*/ 936760 w 2454359"/>
                  <a:gd name="connsiteY15" fmla="*/ 494676 h 4458883"/>
                  <a:gd name="connsiteX16" fmla="*/ 918609 w 2454359"/>
                  <a:gd name="connsiteY16" fmla="*/ 474947 h 4458883"/>
                  <a:gd name="connsiteX17" fmla="*/ 767086 w 2454359"/>
                  <a:gd name="connsiteY17" fmla="*/ 271337 h 4458883"/>
                  <a:gd name="connsiteX18" fmla="*/ 702373 w 2454359"/>
                  <a:gd name="connsiteY18" fmla="*/ 178214 h 4458883"/>
                  <a:gd name="connsiteX19" fmla="*/ 542169 w 2454359"/>
                  <a:gd name="connsiteY19" fmla="*/ 14853 h 4458883"/>
                  <a:gd name="connsiteX20" fmla="*/ 497186 w 2454359"/>
                  <a:gd name="connsiteY20" fmla="*/ 8540 h 4458883"/>
                  <a:gd name="connsiteX21" fmla="*/ 365392 w 2454359"/>
                  <a:gd name="connsiteY21" fmla="*/ 42474 h 4458883"/>
                  <a:gd name="connsiteX22" fmla="*/ 93124 w 2454359"/>
                  <a:gd name="connsiteY22" fmla="*/ 10907 h 4458883"/>
                  <a:gd name="connsiteX23" fmla="*/ 0 w 2454359"/>
                  <a:gd name="connsiteY23" fmla="*/ 89036 h 4458883"/>
                  <a:gd name="connsiteX24" fmla="*/ 33146 w 2454359"/>
                  <a:gd name="connsiteY24" fmla="*/ 78777 h 4458883"/>
                  <a:gd name="connsiteX25" fmla="*/ 496396 w 2454359"/>
                  <a:gd name="connsiteY25" fmla="*/ 261867 h 4458883"/>
                  <a:gd name="connsiteX26" fmla="*/ 863366 w 2454359"/>
                  <a:gd name="connsiteY26" fmla="*/ 769312 h 4458883"/>
                  <a:gd name="connsiteX27" fmla="*/ 983322 w 2454359"/>
                  <a:gd name="connsiteY27" fmla="*/ 1072358 h 4458883"/>
                  <a:gd name="connsiteX28" fmla="*/ 1190088 w 2454359"/>
                  <a:gd name="connsiteY28" fmla="*/ 1369880 h 4458883"/>
                  <a:gd name="connsiteX29" fmla="*/ 1448940 w 2454359"/>
                  <a:gd name="connsiteY29" fmla="*/ 1707651 h 4458883"/>
                  <a:gd name="connsiteX30" fmla="*/ 1680960 w 2454359"/>
                  <a:gd name="connsiteY30" fmla="*/ 2068307 h 4458883"/>
                  <a:gd name="connsiteX31" fmla="*/ 2121324 w 2454359"/>
                  <a:gd name="connsiteY31" fmla="*/ 2926938 h 4458883"/>
                  <a:gd name="connsiteX32" fmla="*/ 2324933 w 2454359"/>
                  <a:gd name="connsiteY32" fmla="*/ 3711386 h 4458883"/>
                  <a:gd name="connsiteX33" fmla="*/ 2335982 w 2454359"/>
                  <a:gd name="connsiteY33" fmla="*/ 4092561 h 4458883"/>
                  <a:gd name="connsiteX34" fmla="*/ 2301258 w 2454359"/>
                  <a:gd name="connsiteY34" fmla="*/ 4281965 h 4458883"/>
                  <a:gd name="connsiteX35" fmla="*/ 2233388 w 2454359"/>
                  <a:gd name="connsiteY35" fmla="*/ 4464267 h 4458883"/>
                  <a:gd name="connsiteX36" fmla="*/ 2323355 w 2454359"/>
                  <a:gd name="connsiteY36" fmla="*/ 4308798 h 4458883"/>
                  <a:gd name="connsiteX37" fmla="*/ 2394381 w 2454359"/>
                  <a:gd name="connsiteY37" fmla="*/ 4134388 h 4458883"/>
                  <a:gd name="connsiteX38" fmla="*/ 2455938 w 2454359"/>
                  <a:gd name="connsiteY38" fmla="*/ 3769786 h 4458883"/>
                  <a:gd name="connsiteX39" fmla="*/ 2351766 w 2454359"/>
                  <a:gd name="connsiteY39" fmla="*/ 3954454 h 4458883"/>
                  <a:gd name="connsiteX40" fmla="*/ 2351766 w 2454359"/>
                  <a:gd name="connsiteY40" fmla="*/ 3954454 h 4458883"/>
                  <a:gd name="connsiteX41" fmla="*/ 2351766 w 2454359"/>
                  <a:gd name="connsiteY41" fmla="*/ 3954454 h 4458883"/>
                  <a:gd name="connsiteX42" fmla="*/ 2351766 w 2454359"/>
                  <a:gd name="connsiteY42" fmla="*/ 3954454 h 4458883"/>
                  <a:gd name="connsiteX43" fmla="*/ 2349398 w 2454359"/>
                  <a:gd name="connsiteY43" fmla="*/ 3898423 h 4458883"/>
                  <a:gd name="connsiteX44" fmla="*/ 2349398 w 2454359"/>
                  <a:gd name="connsiteY44" fmla="*/ 3898423 h 4458883"/>
                  <a:gd name="connsiteX45" fmla="*/ 2350976 w 2454359"/>
                  <a:gd name="connsiteY45" fmla="*/ 3900001 h 4458883"/>
                  <a:gd name="connsiteX46" fmla="*/ 2350976 w 2454359"/>
                  <a:gd name="connsiteY46" fmla="*/ 3908682 h 4458883"/>
                  <a:gd name="connsiteX47" fmla="*/ 2349398 w 2454359"/>
                  <a:gd name="connsiteY47" fmla="*/ 3898423 h 4458883"/>
                  <a:gd name="connsiteX48" fmla="*/ 2349398 w 2454359"/>
                  <a:gd name="connsiteY48" fmla="*/ 3898423 h 4458883"/>
                  <a:gd name="connsiteX49" fmla="*/ 2349398 w 2454359"/>
                  <a:gd name="connsiteY49" fmla="*/ 3898423 h 4458883"/>
                  <a:gd name="connsiteX0" fmla="*/ 2455938 w 2456611"/>
                  <a:gd name="connsiteY0" fmla="*/ 3769786 h 4464268"/>
                  <a:gd name="connsiteX1" fmla="*/ 2421214 w 2456611"/>
                  <a:gd name="connsiteY1" fmla="*/ 3488836 h 4464268"/>
                  <a:gd name="connsiteX2" fmla="*/ 2365971 w 2456611"/>
                  <a:gd name="connsiteY2" fmla="*/ 3087143 h 4464268"/>
                  <a:gd name="connsiteX3" fmla="*/ 2268112 w 2456611"/>
                  <a:gd name="connsiteY3" fmla="*/ 2705967 h 4464268"/>
                  <a:gd name="connsiteX4" fmla="*/ 1961120 w 2456611"/>
                  <a:gd name="connsiteY4" fmla="*/ 1977551 h 4464268"/>
                  <a:gd name="connsiteX5" fmla="*/ 1629663 w 2456611"/>
                  <a:gd name="connsiteY5" fmla="*/ 1535609 h 4464268"/>
                  <a:gd name="connsiteX6" fmla="*/ 1440259 w 2456611"/>
                  <a:gd name="connsiteY6" fmla="*/ 1327264 h 4464268"/>
                  <a:gd name="connsiteX7" fmla="*/ 1308466 w 2456611"/>
                  <a:gd name="connsiteY7" fmla="*/ 1125233 h 4464268"/>
                  <a:gd name="connsiteX8" fmla="*/ 1235072 w 2456611"/>
                  <a:gd name="connsiteY8" fmla="*/ 1069991 h 4464268"/>
                  <a:gd name="connsiteX9" fmla="*/ 1119851 w 2456611"/>
                  <a:gd name="connsiteY9" fmla="*/ 876641 h 4464268"/>
                  <a:gd name="connsiteX10" fmla="*/ 1283616 w 2456611"/>
                  <a:gd name="connsiteY10" fmla="*/ 753441 h 4464268"/>
                  <a:gd name="connsiteX11" fmla="*/ 1405535 w 2456611"/>
                  <a:gd name="connsiteY11" fmla="*/ 666718 h 4464268"/>
                  <a:gd name="connsiteX12" fmla="*/ 1373968 w 2456611"/>
                  <a:gd name="connsiteY12" fmla="*/ 650935 h 4464268"/>
                  <a:gd name="connsiteX13" fmla="*/ 1063029 w 2456611"/>
                  <a:gd name="connsiteY13" fmla="*/ 484417 h 4464268"/>
                  <a:gd name="connsiteX14" fmla="*/ 996738 w 2456611"/>
                  <a:gd name="connsiteY14" fmla="*/ 503357 h 4464268"/>
                  <a:gd name="connsiteX15" fmla="*/ 936760 w 2456611"/>
                  <a:gd name="connsiteY15" fmla="*/ 494676 h 4464268"/>
                  <a:gd name="connsiteX16" fmla="*/ 918609 w 2456611"/>
                  <a:gd name="connsiteY16" fmla="*/ 474947 h 4464268"/>
                  <a:gd name="connsiteX17" fmla="*/ 767086 w 2456611"/>
                  <a:gd name="connsiteY17" fmla="*/ 271337 h 4464268"/>
                  <a:gd name="connsiteX18" fmla="*/ 702373 w 2456611"/>
                  <a:gd name="connsiteY18" fmla="*/ 178214 h 4464268"/>
                  <a:gd name="connsiteX19" fmla="*/ 542169 w 2456611"/>
                  <a:gd name="connsiteY19" fmla="*/ 14853 h 4464268"/>
                  <a:gd name="connsiteX20" fmla="*/ 497186 w 2456611"/>
                  <a:gd name="connsiteY20" fmla="*/ 8540 h 4464268"/>
                  <a:gd name="connsiteX21" fmla="*/ 365392 w 2456611"/>
                  <a:gd name="connsiteY21" fmla="*/ 42474 h 4464268"/>
                  <a:gd name="connsiteX22" fmla="*/ 93124 w 2456611"/>
                  <a:gd name="connsiteY22" fmla="*/ 10907 h 4464268"/>
                  <a:gd name="connsiteX23" fmla="*/ 0 w 2456611"/>
                  <a:gd name="connsiteY23" fmla="*/ 89036 h 4464268"/>
                  <a:gd name="connsiteX24" fmla="*/ 33146 w 2456611"/>
                  <a:gd name="connsiteY24" fmla="*/ 78777 h 4464268"/>
                  <a:gd name="connsiteX25" fmla="*/ 496396 w 2456611"/>
                  <a:gd name="connsiteY25" fmla="*/ 261867 h 4464268"/>
                  <a:gd name="connsiteX26" fmla="*/ 863366 w 2456611"/>
                  <a:gd name="connsiteY26" fmla="*/ 769312 h 4464268"/>
                  <a:gd name="connsiteX27" fmla="*/ 983322 w 2456611"/>
                  <a:gd name="connsiteY27" fmla="*/ 1072358 h 4464268"/>
                  <a:gd name="connsiteX28" fmla="*/ 1190088 w 2456611"/>
                  <a:gd name="connsiteY28" fmla="*/ 1369880 h 4464268"/>
                  <a:gd name="connsiteX29" fmla="*/ 1448940 w 2456611"/>
                  <a:gd name="connsiteY29" fmla="*/ 1707651 h 4464268"/>
                  <a:gd name="connsiteX30" fmla="*/ 1680960 w 2456611"/>
                  <a:gd name="connsiteY30" fmla="*/ 2068307 h 4464268"/>
                  <a:gd name="connsiteX31" fmla="*/ 2121324 w 2456611"/>
                  <a:gd name="connsiteY31" fmla="*/ 2926938 h 4464268"/>
                  <a:gd name="connsiteX32" fmla="*/ 2324933 w 2456611"/>
                  <a:gd name="connsiteY32" fmla="*/ 3711386 h 4464268"/>
                  <a:gd name="connsiteX33" fmla="*/ 2335982 w 2456611"/>
                  <a:gd name="connsiteY33" fmla="*/ 4092561 h 4464268"/>
                  <a:gd name="connsiteX34" fmla="*/ 2301258 w 2456611"/>
                  <a:gd name="connsiteY34" fmla="*/ 4281965 h 4464268"/>
                  <a:gd name="connsiteX35" fmla="*/ 2233388 w 2456611"/>
                  <a:gd name="connsiteY35" fmla="*/ 4464267 h 4464268"/>
                  <a:gd name="connsiteX36" fmla="*/ 2323355 w 2456611"/>
                  <a:gd name="connsiteY36" fmla="*/ 4308798 h 4464268"/>
                  <a:gd name="connsiteX37" fmla="*/ 2394381 w 2456611"/>
                  <a:gd name="connsiteY37" fmla="*/ 4134388 h 4464268"/>
                  <a:gd name="connsiteX38" fmla="*/ 2455938 w 2456611"/>
                  <a:gd name="connsiteY38" fmla="*/ 3769786 h 4464268"/>
                  <a:gd name="connsiteX39" fmla="*/ 2351766 w 2456611"/>
                  <a:gd name="connsiteY39" fmla="*/ 3954454 h 4464268"/>
                  <a:gd name="connsiteX40" fmla="*/ 2351766 w 2456611"/>
                  <a:gd name="connsiteY40" fmla="*/ 3954454 h 4464268"/>
                  <a:gd name="connsiteX41" fmla="*/ 2351766 w 2456611"/>
                  <a:gd name="connsiteY41" fmla="*/ 3954454 h 4464268"/>
                  <a:gd name="connsiteX42" fmla="*/ 2351766 w 2456611"/>
                  <a:gd name="connsiteY42" fmla="*/ 3954454 h 4464268"/>
                  <a:gd name="connsiteX43" fmla="*/ 2349398 w 2456611"/>
                  <a:gd name="connsiteY43" fmla="*/ 3898423 h 4464268"/>
                  <a:gd name="connsiteX44" fmla="*/ 2349398 w 2456611"/>
                  <a:gd name="connsiteY44" fmla="*/ 3898423 h 4464268"/>
                  <a:gd name="connsiteX45" fmla="*/ 2350976 w 2456611"/>
                  <a:gd name="connsiteY45" fmla="*/ 3900001 h 4464268"/>
                  <a:gd name="connsiteX46" fmla="*/ 2350976 w 2456611"/>
                  <a:gd name="connsiteY46" fmla="*/ 3908682 h 4464268"/>
                  <a:gd name="connsiteX47" fmla="*/ 2349398 w 2456611"/>
                  <a:gd name="connsiteY47" fmla="*/ 3898423 h 4464268"/>
                  <a:gd name="connsiteX48" fmla="*/ 2349398 w 2456611"/>
                  <a:gd name="connsiteY48" fmla="*/ 3898423 h 4464268"/>
                  <a:gd name="connsiteX49" fmla="*/ 2349398 w 2456611"/>
                  <a:gd name="connsiteY49" fmla="*/ 3898423 h 4464268"/>
                  <a:gd name="connsiteX0" fmla="*/ 2455938 w 2456609"/>
                  <a:gd name="connsiteY0" fmla="*/ 3769786 h 4464266"/>
                  <a:gd name="connsiteX1" fmla="*/ 2421214 w 2456609"/>
                  <a:gd name="connsiteY1" fmla="*/ 3488836 h 4464266"/>
                  <a:gd name="connsiteX2" fmla="*/ 2365971 w 2456609"/>
                  <a:gd name="connsiteY2" fmla="*/ 3087143 h 4464266"/>
                  <a:gd name="connsiteX3" fmla="*/ 2268112 w 2456609"/>
                  <a:gd name="connsiteY3" fmla="*/ 2705967 h 4464266"/>
                  <a:gd name="connsiteX4" fmla="*/ 1961120 w 2456609"/>
                  <a:gd name="connsiteY4" fmla="*/ 1977551 h 4464266"/>
                  <a:gd name="connsiteX5" fmla="*/ 1629663 w 2456609"/>
                  <a:gd name="connsiteY5" fmla="*/ 1535609 h 4464266"/>
                  <a:gd name="connsiteX6" fmla="*/ 1440259 w 2456609"/>
                  <a:gd name="connsiteY6" fmla="*/ 1327264 h 4464266"/>
                  <a:gd name="connsiteX7" fmla="*/ 1308466 w 2456609"/>
                  <a:gd name="connsiteY7" fmla="*/ 1125233 h 4464266"/>
                  <a:gd name="connsiteX8" fmla="*/ 1235072 w 2456609"/>
                  <a:gd name="connsiteY8" fmla="*/ 1069991 h 4464266"/>
                  <a:gd name="connsiteX9" fmla="*/ 1141073 w 2456609"/>
                  <a:gd name="connsiteY9" fmla="*/ 897862 h 4464266"/>
                  <a:gd name="connsiteX10" fmla="*/ 1283616 w 2456609"/>
                  <a:gd name="connsiteY10" fmla="*/ 753441 h 4464266"/>
                  <a:gd name="connsiteX11" fmla="*/ 1405535 w 2456609"/>
                  <a:gd name="connsiteY11" fmla="*/ 666718 h 4464266"/>
                  <a:gd name="connsiteX12" fmla="*/ 1373968 w 2456609"/>
                  <a:gd name="connsiteY12" fmla="*/ 650935 h 4464266"/>
                  <a:gd name="connsiteX13" fmla="*/ 1063029 w 2456609"/>
                  <a:gd name="connsiteY13" fmla="*/ 484417 h 4464266"/>
                  <a:gd name="connsiteX14" fmla="*/ 996738 w 2456609"/>
                  <a:gd name="connsiteY14" fmla="*/ 503357 h 4464266"/>
                  <a:gd name="connsiteX15" fmla="*/ 936760 w 2456609"/>
                  <a:gd name="connsiteY15" fmla="*/ 494676 h 4464266"/>
                  <a:gd name="connsiteX16" fmla="*/ 918609 w 2456609"/>
                  <a:gd name="connsiteY16" fmla="*/ 474947 h 4464266"/>
                  <a:gd name="connsiteX17" fmla="*/ 767086 w 2456609"/>
                  <a:gd name="connsiteY17" fmla="*/ 271337 h 4464266"/>
                  <a:gd name="connsiteX18" fmla="*/ 702373 w 2456609"/>
                  <a:gd name="connsiteY18" fmla="*/ 178214 h 4464266"/>
                  <a:gd name="connsiteX19" fmla="*/ 542169 w 2456609"/>
                  <a:gd name="connsiteY19" fmla="*/ 14853 h 4464266"/>
                  <a:gd name="connsiteX20" fmla="*/ 497186 w 2456609"/>
                  <a:gd name="connsiteY20" fmla="*/ 8540 h 4464266"/>
                  <a:gd name="connsiteX21" fmla="*/ 365392 w 2456609"/>
                  <a:gd name="connsiteY21" fmla="*/ 42474 h 4464266"/>
                  <a:gd name="connsiteX22" fmla="*/ 93124 w 2456609"/>
                  <a:gd name="connsiteY22" fmla="*/ 10907 h 4464266"/>
                  <a:gd name="connsiteX23" fmla="*/ 0 w 2456609"/>
                  <a:gd name="connsiteY23" fmla="*/ 89036 h 4464266"/>
                  <a:gd name="connsiteX24" fmla="*/ 33146 w 2456609"/>
                  <a:gd name="connsiteY24" fmla="*/ 78777 h 4464266"/>
                  <a:gd name="connsiteX25" fmla="*/ 496396 w 2456609"/>
                  <a:gd name="connsiteY25" fmla="*/ 261867 h 4464266"/>
                  <a:gd name="connsiteX26" fmla="*/ 863366 w 2456609"/>
                  <a:gd name="connsiteY26" fmla="*/ 769312 h 4464266"/>
                  <a:gd name="connsiteX27" fmla="*/ 983322 w 2456609"/>
                  <a:gd name="connsiteY27" fmla="*/ 1072358 h 4464266"/>
                  <a:gd name="connsiteX28" fmla="*/ 1190088 w 2456609"/>
                  <a:gd name="connsiteY28" fmla="*/ 1369880 h 4464266"/>
                  <a:gd name="connsiteX29" fmla="*/ 1448940 w 2456609"/>
                  <a:gd name="connsiteY29" fmla="*/ 1707651 h 4464266"/>
                  <a:gd name="connsiteX30" fmla="*/ 1680960 w 2456609"/>
                  <a:gd name="connsiteY30" fmla="*/ 2068307 h 4464266"/>
                  <a:gd name="connsiteX31" fmla="*/ 2121324 w 2456609"/>
                  <a:gd name="connsiteY31" fmla="*/ 2926938 h 4464266"/>
                  <a:gd name="connsiteX32" fmla="*/ 2324933 w 2456609"/>
                  <a:gd name="connsiteY32" fmla="*/ 3711386 h 4464266"/>
                  <a:gd name="connsiteX33" fmla="*/ 2335982 w 2456609"/>
                  <a:gd name="connsiteY33" fmla="*/ 4092561 h 4464266"/>
                  <a:gd name="connsiteX34" fmla="*/ 2301258 w 2456609"/>
                  <a:gd name="connsiteY34" fmla="*/ 4281965 h 4464266"/>
                  <a:gd name="connsiteX35" fmla="*/ 2233388 w 2456609"/>
                  <a:gd name="connsiteY35" fmla="*/ 4464267 h 4464266"/>
                  <a:gd name="connsiteX36" fmla="*/ 2323355 w 2456609"/>
                  <a:gd name="connsiteY36" fmla="*/ 4308798 h 4464266"/>
                  <a:gd name="connsiteX37" fmla="*/ 2394381 w 2456609"/>
                  <a:gd name="connsiteY37" fmla="*/ 4134388 h 4464266"/>
                  <a:gd name="connsiteX38" fmla="*/ 2455938 w 2456609"/>
                  <a:gd name="connsiteY38" fmla="*/ 3769786 h 4464266"/>
                  <a:gd name="connsiteX39" fmla="*/ 2351766 w 2456609"/>
                  <a:gd name="connsiteY39" fmla="*/ 3954454 h 4464266"/>
                  <a:gd name="connsiteX40" fmla="*/ 2351766 w 2456609"/>
                  <a:gd name="connsiteY40" fmla="*/ 3954454 h 4464266"/>
                  <a:gd name="connsiteX41" fmla="*/ 2351766 w 2456609"/>
                  <a:gd name="connsiteY41" fmla="*/ 3954454 h 4464266"/>
                  <a:gd name="connsiteX42" fmla="*/ 2351766 w 2456609"/>
                  <a:gd name="connsiteY42" fmla="*/ 3954454 h 4464266"/>
                  <a:gd name="connsiteX43" fmla="*/ 2349398 w 2456609"/>
                  <a:gd name="connsiteY43" fmla="*/ 3898423 h 4464266"/>
                  <a:gd name="connsiteX44" fmla="*/ 2349398 w 2456609"/>
                  <a:gd name="connsiteY44" fmla="*/ 3898423 h 4464266"/>
                  <a:gd name="connsiteX45" fmla="*/ 2350976 w 2456609"/>
                  <a:gd name="connsiteY45" fmla="*/ 3900001 h 4464266"/>
                  <a:gd name="connsiteX46" fmla="*/ 2350976 w 2456609"/>
                  <a:gd name="connsiteY46" fmla="*/ 3908682 h 4464266"/>
                  <a:gd name="connsiteX47" fmla="*/ 2349398 w 2456609"/>
                  <a:gd name="connsiteY47" fmla="*/ 3898423 h 4464266"/>
                  <a:gd name="connsiteX48" fmla="*/ 2349398 w 2456609"/>
                  <a:gd name="connsiteY48" fmla="*/ 3898423 h 4464266"/>
                  <a:gd name="connsiteX49" fmla="*/ 2349398 w 2456609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65971 w 2464197"/>
                  <a:gd name="connsiteY2" fmla="*/ 3087143 h 4464268"/>
                  <a:gd name="connsiteX3" fmla="*/ 2268112 w 2464197"/>
                  <a:gd name="connsiteY3" fmla="*/ 2705967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  <a:gd name="connsiteX0" fmla="*/ 2455938 w 2464197"/>
                  <a:gd name="connsiteY0" fmla="*/ 3769786 h 4464266"/>
                  <a:gd name="connsiteX1" fmla="*/ 2459413 w 2464197"/>
                  <a:gd name="connsiteY1" fmla="*/ 3488836 h 4464266"/>
                  <a:gd name="connsiteX2" fmla="*/ 2395682 w 2464197"/>
                  <a:gd name="connsiteY2" fmla="*/ 3078655 h 4464266"/>
                  <a:gd name="connsiteX3" fmla="*/ 2268112 w 2464197"/>
                  <a:gd name="connsiteY3" fmla="*/ 2705967 h 4464266"/>
                  <a:gd name="connsiteX4" fmla="*/ 1961120 w 2464197"/>
                  <a:gd name="connsiteY4" fmla="*/ 1977551 h 4464266"/>
                  <a:gd name="connsiteX5" fmla="*/ 1629663 w 2464197"/>
                  <a:gd name="connsiteY5" fmla="*/ 1535609 h 4464266"/>
                  <a:gd name="connsiteX6" fmla="*/ 1440259 w 2464197"/>
                  <a:gd name="connsiteY6" fmla="*/ 1327264 h 4464266"/>
                  <a:gd name="connsiteX7" fmla="*/ 1308466 w 2464197"/>
                  <a:gd name="connsiteY7" fmla="*/ 1125233 h 4464266"/>
                  <a:gd name="connsiteX8" fmla="*/ 1235072 w 2464197"/>
                  <a:gd name="connsiteY8" fmla="*/ 1069991 h 4464266"/>
                  <a:gd name="connsiteX9" fmla="*/ 1141073 w 2464197"/>
                  <a:gd name="connsiteY9" fmla="*/ 897862 h 4464266"/>
                  <a:gd name="connsiteX10" fmla="*/ 1283616 w 2464197"/>
                  <a:gd name="connsiteY10" fmla="*/ 753441 h 4464266"/>
                  <a:gd name="connsiteX11" fmla="*/ 1405535 w 2464197"/>
                  <a:gd name="connsiteY11" fmla="*/ 666718 h 4464266"/>
                  <a:gd name="connsiteX12" fmla="*/ 1373968 w 2464197"/>
                  <a:gd name="connsiteY12" fmla="*/ 650935 h 4464266"/>
                  <a:gd name="connsiteX13" fmla="*/ 1063029 w 2464197"/>
                  <a:gd name="connsiteY13" fmla="*/ 484417 h 4464266"/>
                  <a:gd name="connsiteX14" fmla="*/ 996738 w 2464197"/>
                  <a:gd name="connsiteY14" fmla="*/ 503357 h 4464266"/>
                  <a:gd name="connsiteX15" fmla="*/ 936760 w 2464197"/>
                  <a:gd name="connsiteY15" fmla="*/ 494676 h 4464266"/>
                  <a:gd name="connsiteX16" fmla="*/ 918609 w 2464197"/>
                  <a:gd name="connsiteY16" fmla="*/ 474947 h 4464266"/>
                  <a:gd name="connsiteX17" fmla="*/ 767086 w 2464197"/>
                  <a:gd name="connsiteY17" fmla="*/ 271337 h 4464266"/>
                  <a:gd name="connsiteX18" fmla="*/ 702373 w 2464197"/>
                  <a:gd name="connsiteY18" fmla="*/ 178214 h 4464266"/>
                  <a:gd name="connsiteX19" fmla="*/ 542169 w 2464197"/>
                  <a:gd name="connsiteY19" fmla="*/ 14853 h 4464266"/>
                  <a:gd name="connsiteX20" fmla="*/ 497186 w 2464197"/>
                  <a:gd name="connsiteY20" fmla="*/ 8540 h 4464266"/>
                  <a:gd name="connsiteX21" fmla="*/ 365392 w 2464197"/>
                  <a:gd name="connsiteY21" fmla="*/ 42474 h 4464266"/>
                  <a:gd name="connsiteX22" fmla="*/ 93124 w 2464197"/>
                  <a:gd name="connsiteY22" fmla="*/ 10907 h 4464266"/>
                  <a:gd name="connsiteX23" fmla="*/ 0 w 2464197"/>
                  <a:gd name="connsiteY23" fmla="*/ 89036 h 4464266"/>
                  <a:gd name="connsiteX24" fmla="*/ 33146 w 2464197"/>
                  <a:gd name="connsiteY24" fmla="*/ 78777 h 4464266"/>
                  <a:gd name="connsiteX25" fmla="*/ 496396 w 2464197"/>
                  <a:gd name="connsiteY25" fmla="*/ 261867 h 4464266"/>
                  <a:gd name="connsiteX26" fmla="*/ 863366 w 2464197"/>
                  <a:gd name="connsiteY26" fmla="*/ 769312 h 4464266"/>
                  <a:gd name="connsiteX27" fmla="*/ 983322 w 2464197"/>
                  <a:gd name="connsiteY27" fmla="*/ 1072358 h 4464266"/>
                  <a:gd name="connsiteX28" fmla="*/ 1190088 w 2464197"/>
                  <a:gd name="connsiteY28" fmla="*/ 1369880 h 4464266"/>
                  <a:gd name="connsiteX29" fmla="*/ 1448940 w 2464197"/>
                  <a:gd name="connsiteY29" fmla="*/ 1707651 h 4464266"/>
                  <a:gd name="connsiteX30" fmla="*/ 1680960 w 2464197"/>
                  <a:gd name="connsiteY30" fmla="*/ 2068307 h 4464266"/>
                  <a:gd name="connsiteX31" fmla="*/ 2121324 w 2464197"/>
                  <a:gd name="connsiteY31" fmla="*/ 2926938 h 4464266"/>
                  <a:gd name="connsiteX32" fmla="*/ 2324933 w 2464197"/>
                  <a:gd name="connsiteY32" fmla="*/ 3711386 h 4464266"/>
                  <a:gd name="connsiteX33" fmla="*/ 2335982 w 2464197"/>
                  <a:gd name="connsiteY33" fmla="*/ 4092561 h 4464266"/>
                  <a:gd name="connsiteX34" fmla="*/ 2301258 w 2464197"/>
                  <a:gd name="connsiteY34" fmla="*/ 4281965 h 4464266"/>
                  <a:gd name="connsiteX35" fmla="*/ 2233388 w 2464197"/>
                  <a:gd name="connsiteY35" fmla="*/ 4464267 h 4464266"/>
                  <a:gd name="connsiteX36" fmla="*/ 2323355 w 2464197"/>
                  <a:gd name="connsiteY36" fmla="*/ 4308798 h 4464266"/>
                  <a:gd name="connsiteX37" fmla="*/ 2394381 w 2464197"/>
                  <a:gd name="connsiteY37" fmla="*/ 4134388 h 4464266"/>
                  <a:gd name="connsiteX38" fmla="*/ 2455938 w 2464197"/>
                  <a:gd name="connsiteY38" fmla="*/ 3769786 h 4464266"/>
                  <a:gd name="connsiteX39" fmla="*/ 2351766 w 2464197"/>
                  <a:gd name="connsiteY39" fmla="*/ 3954454 h 4464266"/>
                  <a:gd name="connsiteX40" fmla="*/ 2351766 w 2464197"/>
                  <a:gd name="connsiteY40" fmla="*/ 3954454 h 4464266"/>
                  <a:gd name="connsiteX41" fmla="*/ 2351766 w 2464197"/>
                  <a:gd name="connsiteY41" fmla="*/ 3954454 h 4464266"/>
                  <a:gd name="connsiteX42" fmla="*/ 2351766 w 2464197"/>
                  <a:gd name="connsiteY42" fmla="*/ 3954454 h 4464266"/>
                  <a:gd name="connsiteX43" fmla="*/ 2349398 w 2464197"/>
                  <a:gd name="connsiteY43" fmla="*/ 3898423 h 4464266"/>
                  <a:gd name="connsiteX44" fmla="*/ 2349398 w 2464197"/>
                  <a:gd name="connsiteY44" fmla="*/ 3898423 h 4464266"/>
                  <a:gd name="connsiteX45" fmla="*/ 2350976 w 2464197"/>
                  <a:gd name="connsiteY45" fmla="*/ 3900001 h 4464266"/>
                  <a:gd name="connsiteX46" fmla="*/ 2350976 w 2464197"/>
                  <a:gd name="connsiteY46" fmla="*/ 3908682 h 4464266"/>
                  <a:gd name="connsiteX47" fmla="*/ 2349398 w 2464197"/>
                  <a:gd name="connsiteY47" fmla="*/ 3898423 h 4464266"/>
                  <a:gd name="connsiteX48" fmla="*/ 2349398 w 2464197"/>
                  <a:gd name="connsiteY48" fmla="*/ 3898423 h 4464266"/>
                  <a:gd name="connsiteX49" fmla="*/ 2349398 w 2464197"/>
                  <a:gd name="connsiteY49" fmla="*/ 3898423 h 4464266"/>
                  <a:gd name="connsiteX0" fmla="*/ 2455938 w 2464197"/>
                  <a:gd name="connsiteY0" fmla="*/ 3769786 h 4464268"/>
                  <a:gd name="connsiteX1" fmla="*/ 2459413 w 2464197"/>
                  <a:gd name="connsiteY1" fmla="*/ 3488836 h 4464268"/>
                  <a:gd name="connsiteX2" fmla="*/ 2395682 w 2464197"/>
                  <a:gd name="connsiteY2" fmla="*/ 3078655 h 4464268"/>
                  <a:gd name="connsiteX3" fmla="*/ 2293576 w 2464197"/>
                  <a:gd name="connsiteY3" fmla="*/ 2701723 h 4464268"/>
                  <a:gd name="connsiteX4" fmla="*/ 1961120 w 2464197"/>
                  <a:gd name="connsiteY4" fmla="*/ 1977551 h 4464268"/>
                  <a:gd name="connsiteX5" fmla="*/ 1629663 w 2464197"/>
                  <a:gd name="connsiteY5" fmla="*/ 1535609 h 4464268"/>
                  <a:gd name="connsiteX6" fmla="*/ 1440259 w 2464197"/>
                  <a:gd name="connsiteY6" fmla="*/ 1327264 h 4464268"/>
                  <a:gd name="connsiteX7" fmla="*/ 1308466 w 2464197"/>
                  <a:gd name="connsiteY7" fmla="*/ 1125233 h 4464268"/>
                  <a:gd name="connsiteX8" fmla="*/ 1235072 w 2464197"/>
                  <a:gd name="connsiteY8" fmla="*/ 1069991 h 4464268"/>
                  <a:gd name="connsiteX9" fmla="*/ 1141073 w 2464197"/>
                  <a:gd name="connsiteY9" fmla="*/ 897862 h 4464268"/>
                  <a:gd name="connsiteX10" fmla="*/ 1283616 w 2464197"/>
                  <a:gd name="connsiteY10" fmla="*/ 753441 h 4464268"/>
                  <a:gd name="connsiteX11" fmla="*/ 1405535 w 2464197"/>
                  <a:gd name="connsiteY11" fmla="*/ 666718 h 4464268"/>
                  <a:gd name="connsiteX12" fmla="*/ 1373968 w 2464197"/>
                  <a:gd name="connsiteY12" fmla="*/ 650935 h 4464268"/>
                  <a:gd name="connsiteX13" fmla="*/ 1063029 w 2464197"/>
                  <a:gd name="connsiteY13" fmla="*/ 484417 h 4464268"/>
                  <a:gd name="connsiteX14" fmla="*/ 996738 w 2464197"/>
                  <a:gd name="connsiteY14" fmla="*/ 503357 h 4464268"/>
                  <a:gd name="connsiteX15" fmla="*/ 936760 w 2464197"/>
                  <a:gd name="connsiteY15" fmla="*/ 494676 h 4464268"/>
                  <a:gd name="connsiteX16" fmla="*/ 918609 w 2464197"/>
                  <a:gd name="connsiteY16" fmla="*/ 474947 h 4464268"/>
                  <a:gd name="connsiteX17" fmla="*/ 767086 w 2464197"/>
                  <a:gd name="connsiteY17" fmla="*/ 271337 h 4464268"/>
                  <a:gd name="connsiteX18" fmla="*/ 702373 w 2464197"/>
                  <a:gd name="connsiteY18" fmla="*/ 178214 h 4464268"/>
                  <a:gd name="connsiteX19" fmla="*/ 542169 w 2464197"/>
                  <a:gd name="connsiteY19" fmla="*/ 14853 h 4464268"/>
                  <a:gd name="connsiteX20" fmla="*/ 497186 w 2464197"/>
                  <a:gd name="connsiteY20" fmla="*/ 8540 h 4464268"/>
                  <a:gd name="connsiteX21" fmla="*/ 365392 w 2464197"/>
                  <a:gd name="connsiteY21" fmla="*/ 42474 h 4464268"/>
                  <a:gd name="connsiteX22" fmla="*/ 93124 w 2464197"/>
                  <a:gd name="connsiteY22" fmla="*/ 10907 h 4464268"/>
                  <a:gd name="connsiteX23" fmla="*/ 0 w 2464197"/>
                  <a:gd name="connsiteY23" fmla="*/ 89036 h 4464268"/>
                  <a:gd name="connsiteX24" fmla="*/ 33146 w 2464197"/>
                  <a:gd name="connsiteY24" fmla="*/ 78777 h 4464268"/>
                  <a:gd name="connsiteX25" fmla="*/ 496396 w 2464197"/>
                  <a:gd name="connsiteY25" fmla="*/ 261867 h 4464268"/>
                  <a:gd name="connsiteX26" fmla="*/ 863366 w 2464197"/>
                  <a:gd name="connsiteY26" fmla="*/ 769312 h 4464268"/>
                  <a:gd name="connsiteX27" fmla="*/ 983322 w 2464197"/>
                  <a:gd name="connsiteY27" fmla="*/ 1072358 h 4464268"/>
                  <a:gd name="connsiteX28" fmla="*/ 1190088 w 2464197"/>
                  <a:gd name="connsiteY28" fmla="*/ 1369880 h 4464268"/>
                  <a:gd name="connsiteX29" fmla="*/ 1448940 w 2464197"/>
                  <a:gd name="connsiteY29" fmla="*/ 1707651 h 4464268"/>
                  <a:gd name="connsiteX30" fmla="*/ 1680960 w 2464197"/>
                  <a:gd name="connsiteY30" fmla="*/ 2068307 h 4464268"/>
                  <a:gd name="connsiteX31" fmla="*/ 2121324 w 2464197"/>
                  <a:gd name="connsiteY31" fmla="*/ 2926938 h 4464268"/>
                  <a:gd name="connsiteX32" fmla="*/ 2324933 w 2464197"/>
                  <a:gd name="connsiteY32" fmla="*/ 3711386 h 4464268"/>
                  <a:gd name="connsiteX33" fmla="*/ 2335982 w 2464197"/>
                  <a:gd name="connsiteY33" fmla="*/ 4092561 h 4464268"/>
                  <a:gd name="connsiteX34" fmla="*/ 2301258 w 2464197"/>
                  <a:gd name="connsiteY34" fmla="*/ 4281965 h 4464268"/>
                  <a:gd name="connsiteX35" fmla="*/ 2233388 w 2464197"/>
                  <a:gd name="connsiteY35" fmla="*/ 4464267 h 4464268"/>
                  <a:gd name="connsiteX36" fmla="*/ 2323355 w 2464197"/>
                  <a:gd name="connsiteY36" fmla="*/ 4308798 h 4464268"/>
                  <a:gd name="connsiteX37" fmla="*/ 2394381 w 2464197"/>
                  <a:gd name="connsiteY37" fmla="*/ 4134388 h 4464268"/>
                  <a:gd name="connsiteX38" fmla="*/ 2455938 w 2464197"/>
                  <a:gd name="connsiteY38" fmla="*/ 3769786 h 4464268"/>
                  <a:gd name="connsiteX39" fmla="*/ 2351766 w 2464197"/>
                  <a:gd name="connsiteY39" fmla="*/ 3954454 h 4464268"/>
                  <a:gd name="connsiteX40" fmla="*/ 2351766 w 2464197"/>
                  <a:gd name="connsiteY40" fmla="*/ 3954454 h 4464268"/>
                  <a:gd name="connsiteX41" fmla="*/ 2351766 w 2464197"/>
                  <a:gd name="connsiteY41" fmla="*/ 3954454 h 4464268"/>
                  <a:gd name="connsiteX42" fmla="*/ 2351766 w 2464197"/>
                  <a:gd name="connsiteY42" fmla="*/ 3954454 h 4464268"/>
                  <a:gd name="connsiteX43" fmla="*/ 2349398 w 2464197"/>
                  <a:gd name="connsiteY43" fmla="*/ 3898423 h 4464268"/>
                  <a:gd name="connsiteX44" fmla="*/ 2349398 w 2464197"/>
                  <a:gd name="connsiteY44" fmla="*/ 3898423 h 4464268"/>
                  <a:gd name="connsiteX45" fmla="*/ 2350976 w 2464197"/>
                  <a:gd name="connsiteY45" fmla="*/ 3900001 h 4464268"/>
                  <a:gd name="connsiteX46" fmla="*/ 2350976 w 2464197"/>
                  <a:gd name="connsiteY46" fmla="*/ 3908682 h 4464268"/>
                  <a:gd name="connsiteX47" fmla="*/ 2349398 w 2464197"/>
                  <a:gd name="connsiteY47" fmla="*/ 3898423 h 4464268"/>
                  <a:gd name="connsiteX48" fmla="*/ 2349398 w 2464197"/>
                  <a:gd name="connsiteY48" fmla="*/ 3898423 h 4464268"/>
                  <a:gd name="connsiteX49" fmla="*/ 2349398 w 2464197"/>
                  <a:gd name="connsiteY49" fmla="*/ 3898423 h 4464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464197" h="4464268">
                    <a:moveTo>
                      <a:pt x="2455938" y="3769786"/>
                    </a:moveTo>
                    <a:cubicBezTo>
                      <a:pt x="2451203" y="3675873"/>
                      <a:pt x="2473618" y="3584328"/>
                      <a:pt x="2459413" y="3488836"/>
                    </a:cubicBezTo>
                    <a:cubicBezTo>
                      <a:pt x="2438894" y="3355465"/>
                      <a:pt x="2422514" y="3211237"/>
                      <a:pt x="2395682" y="3078655"/>
                    </a:cubicBezTo>
                    <a:cubicBezTo>
                      <a:pt x="2370428" y="2951596"/>
                      <a:pt x="2366003" y="2885240"/>
                      <a:pt x="2293576" y="2701723"/>
                    </a:cubicBezTo>
                    <a:cubicBezTo>
                      <a:pt x="2221149" y="2518206"/>
                      <a:pt x="2071772" y="2171903"/>
                      <a:pt x="1961120" y="1977551"/>
                    </a:cubicBezTo>
                    <a:cubicBezTo>
                      <a:pt x="1850468" y="1783199"/>
                      <a:pt x="1751987" y="1673716"/>
                      <a:pt x="1629663" y="1535609"/>
                    </a:cubicBezTo>
                    <a:cubicBezTo>
                      <a:pt x="1567318" y="1465371"/>
                      <a:pt x="1504183" y="1396712"/>
                      <a:pt x="1440259" y="1327264"/>
                    </a:cubicBezTo>
                    <a:cubicBezTo>
                      <a:pt x="1385806" y="1268076"/>
                      <a:pt x="1319514" y="1209676"/>
                      <a:pt x="1308466" y="1125233"/>
                    </a:cubicBezTo>
                    <a:cubicBezTo>
                      <a:pt x="1306887" y="1112607"/>
                      <a:pt x="1246120" y="1078672"/>
                      <a:pt x="1235072" y="1069991"/>
                    </a:cubicBezTo>
                    <a:cubicBezTo>
                      <a:pt x="1180618" y="1031321"/>
                      <a:pt x="1148176" y="964153"/>
                      <a:pt x="1141073" y="897862"/>
                    </a:cubicBezTo>
                    <a:cubicBezTo>
                      <a:pt x="1131602" y="818154"/>
                      <a:pt x="1239539" y="791965"/>
                      <a:pt x="1283616" y="753441"/>
                    </a:cubicBezTo>
                    <a:cubicBezTo>
                      <a:pt x="1327693" y="714917"/>
                      <a:pt x="1390476" y="683802"/>
                      <a:pt x="1405535" y="666718"/>
                    </a:cubicBezTo>
                    <a:cubicBezTo>
                      <a:pt x="1420594" y="649634"/>
                      <a:pt x="1385017" y="654880"/>
                      <a:pt x="1373968" y="650935"/>
                    </a:cubicBezTo>
                    <a:cubicBezTo>
                      <a:pt x="1263482" y="609108"/>
                      <a:pt x="1162467" y="549130"/>
                      <a:pt x="1063029" y="484417"/>
                    </a:cubicBezTo>
                    <a:cubicBezTo>
                      <a:pt x="1070921" y="473368"/>
                      <a:pt x="1029095" y="488363"/>
                      <a:pt x="996738" y="503357"/>
                    </a:cubicBezTo>
                    <a:cubicBezTo>
                      <a:pt x="969117" y="515984"/>
                      <a:pt x="958858" y="515195"/>
                      <a:pt x="936760" y="494676"/>
                    </a:cubicBezTo>
                    <a:cubicBezTo>
                      <a:pt x="930447" y="488363"/>
                      <a:pt x="924133" y="482049"/>
                      <a:pt x="918609" y="474947"/>
                    </a:cubicBezTo>
                    <a:lnTo>
                      <a:pt x="767086" y="271337"/>
                    </a:lnTo>
                    <a:cubicBezTo>
                      <a:pt x="759983" y="262656"/>
                      <a:pt x="733151" y="209781"/>
                      <a:pt x="702373" y="178214"/>
                    </a:cubicBezTo>
                    <a:cubicBezTo>
                      <a:pt x="657390" y="131652"/>
                      <a:pt x="600568" y="44053"/>
                      <a:pt x="542169" y="14853"/>
                    </a:cubicBezTo>
                    <a:cubicBezTo>
                      <a:pt x="517704" y="-3298"/>
                      <a:pt x="513758" y="-4087"/>
                      <a:pt x="497186" y="8540"/>
                    </a:cubicBezTo>
                    <a:cubicBezTo>
                      <a:pt x="446678" y="46420"/>
                      <a:pt x="428527" y="52734"/>
                      <a:pt x="365392" y="42474"/>
                    </a:cubicBezTo>
                    <a:cubicBezTo>
                      <a:pt x="293576" y="31426"/>
                      <a:pt x="113642" y="-5666"/>
                      <a:pt x="93124" y="10907"/>
                    </a:cubicBezTo>
                    <a:cubicBezTo>
                      <a:pt x="63135" y="34583"/>
                      <a:pt x="22097" y="59047"/>
                      <a:pt x="0" y="89036"/>
                    </a:cubicBezTo>
                    <a:cubicBezTo>
                      <a:pt x="10260" y="82723"/>
                      <a:pt x="21308" y="79566"/>
                      <a:pt x="33146" y="78777"/>
                    </a:cubicBezTo>
                    <a:cubicBezTo>
                      <a:pt x="188615" y="73252"/>
                      <a:pt x="373284" y="171111"/>
                      <a:pt x="496396" y="261867"/>
                    </a:cubicBezTo>
                    <a:cubicBezTo>
                      <a:pt x="666860" y="388136"/>
                      <a:pt x="794707" y="569649"/>
                      <a:pt x="863366" y="769312"/>
                    </a:cubicBezTo>
                    <a:cubicBezTo>
                      <a:pt x="900458" y="875852"/>
                      <a:pt x="924922" y="972921"/>
                      <a:pt x="983322" y="1072358"/>
                    </a:cubicBezTo>
                    <a:cubicBezTo>
                      <a:pt x="1044878" y="1176530"/>
                      <a:pt x="1117483" y="1273600"/>
                      <a:pt x="1190088" y="1369880"/>
                    </a:cubicBezTo>
                    <a:cubicBezTo>
                      <a:pt x="1275320" y="1483523"/>
                      <a:pt x="1370811" y="1588484"/>
                      <a:pt x="1448940" y="1707651"/>
                    </a:cubicBezTo>
                    <a:cubicBezTo>
                      <a:pt x="1527069" y="1826817"/>
                      <a:pt x="1604409" y="1947562"/>
                      <a:pt x="1680960" y="2068307"/>
                    </a:cubicBezTo>
                    <a:cubicBezTo>
                      <a:pt x="1853002" y="2338997"/>
                      <a:pt x="2007682" y="2627049"/>
                      <a:pt x="2121324" y="2926938"/>
                    </a:cubicBezTo>
                    <a:cubicBezTo>
                      <a:pt x="2217605" y="3179477"/>
                      <a:pt x="2293366" y="3442275"/>
                      <a:pt x="2324933" y="3711386"/>
                    </a:cubicBezTo>
                    <a:cubicBezTo>
                      <a:pt x="2339928" y="3837655"/>
                      <a:pt x="2347820" y="3965503"/>
                      <a:pt x="2335982" y="4092561"/>
                    </a:cubicBezTo>
                    <a:cubicBezTo>
                      <a:pt x="2329668" y="4156485"/>
                      <a:pt x="2318620" y="4220409"/>
                      <a:pt x="2301258" y="4281965"/>
                    </a:cubicBezTo>
                    <a:cubicBezTo>
                      <a:pt x="2283107" y="4344311"/>
                      <a:pt x="2253118" y="4402710"/>
                      <a:pt x="2233388" y="4464267"/>
                    </a:cubicBezTo>
                    <a:cubicBezTo>
                      <a:pt x="2249961" y="4412181"/>
                      <a:pt x="2298890" y="4359305"/>
                      <a:pt x="2323355" y="4308798"/>
                    </a:cubicBezTo>
                    <a:cubicBezTo>
                      <a:pt x="2350976" y="4252766"/>
                      <a:pt x="2374652" y="4194366"/>
                      <a:pt x="2394381" y="4134388"/>
                    </a:cubicBezTo>
                    <a:cubicBezTo>
                      <a:pt x="2432262" y="4018378"/>
                      <a:pt x="2461462" y="3892109"/>
                      <a:pt x="2455938" y="3769786"/>
                    </a:cubicBezTo>
                    <a:close/>
                    <a:moveTo>
                      <a:pt x="2351766" y="3954454"/>
                    </a:moveTo>
                    <a:lnTo>
                      <a:pt x="2351766" y="3954454"/>
                    </a:lnTo>
                    <a:lnTo>
                      <a:pt x="2351766" y="3954454"/>
                    </a:lnTo>
                    <a:lnTo>
                      <a:pt x="2351766" y="3954454"/>
                    </a:lnTo>
                    <a:close/>
                    <a:moveTo>
                      <a:pt x="2349398" y="3898423"/>
                    </a:moveTo>
                    <a:lnTo>
                      <a:pt x="2349398" y="3898423"/>
                    </a:lnTo>
                    <a:lnTo>
                      <a:pt x="2350976" y="3900001"/>
                    </a:lnTo>
                    <a:lnTo>
                      <a:pt x="2350976" y="3908682"/>
                    </a:lnTo>
                    <a:cubicBezTo>
                      <a:pt x="2350187" y="3905525"/>
                      <a:pt x="2350187" y="3902368"/>
                      <a:pt x="2349398" y="3898423"/>
                    </a:cubicBezTo>
                    <a:lnTo>
                      <a:pt x="2349398" y="3898423"/>
                    </a:lnTo>
                    <a:lnTo>
                      <a:pt x="2349398" y="3898423"/>
                    </a:lnTo>
                    <a:close/>
                  </a:path>
                </a:pathLst>
              </a:custGeom>
              <a:solidFill>
                <a:srgbClr val="FD2906">
                  <a:lumMod val="40000"/>
                  <a:lumOff val="6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7" name="Graphic 390">
                <a:extLst>
                  <a:ext uri="{FF2B5EF4-FFF2-40B4-BE49-F238E27FC236}">
                    <a16:creationId xmlns:a16="http://schemas.microsoft.com/office/drawing/2014/main" id="{2F13B3A5-8D9F-4653-96DB-4C9A1141E283}"/>
                  </a:ext>
                </a:extLst>
              </p:cNvPr>
              <p:cNvGrpSpPr/>
              <p:nvPr/>
            </p:nvGrpSpPr>
            <p:grpSpPr>
              <a:xfrm>
                <a:off x="5782500" y="1947963"/>
                <a:ext cx="2691114" cy="3945915"/>
                <a:chOff x="5782500" y="1947963"/>
                <a:chExt cx="2691114" cy="3945915"/>
              </a:xfrm>
              <a:solidFill>
                <a:srgbClr val="252525"/>
              </a:solidFill>
            </p:grpSpPr>
            <p:sp>
              <p:nvSpPr>
                <p:cNvPr id="88" name="Freeform: Shape 17">
                  <a:extLst>
                    <a:ext uri="{FF2B5EF4-FFF2-40B4-BE49-F238E27FC236}">
                      <a16:creationId xmlns:a16="http://schemas.microsoft.com/office/drawing/2014/main" id="{156D05E8-D5F4-40F1-BE6A-71D7576B04C0}"/>
                    </a:ext>
                  </a:extLst>
                </p:cNvPr>
                <p:cNvSpPr/>
                <p:nvPr/>
              </p:nvSpPr>
              <p:spPr>
                <a:xfrm>
                  <a:off x="5782500" y="1947963"/>
                  <a:ext cx="2691114" cy="3945915"/>
                </a:xfrm>
                <a:custGeom>
                  <a:avLst/>
                  <a:gdLst>
                    <a:gd name="connsiteX0" fmla="*/ 2691308 w 2691114"/>
                    <a:gd name="connsiteY0" fmla="*/ 3611042 h 3945914"/>
                    <a:gd name="connsiteX1" fmla="*/ 2606865 w 2691114"/>
                    <a:gd name="connsiteY1" fmla="*/ 3308785 h 3945914"/>
                    <a:gd name="connsiteX2" fmla="*/ 2281722 w 2691114"/>
                    <a:gd name="connsiteY2" fmla="*/ 2508553 h 3945914"/>
                    <a:gd name="connsiteX3" fmla="*/ 2097842 w 2691114"/>
                    <a:gd name="connsiteY3" fmla="*/ 2106859 h 3945914"/>
                    <a:gd name="connsiteX4" fmla="*/ 1899757 w 2691114"/>
                    <a:gd name="connsiteY4" fmla="*/ 1736732 h 3945914"/>
                    <a:gd name="connsiteX5" fmla="*/ 1797163 w 2691114"/>
                    <a:gd name="connsiteY5" fmla="*/ 1256120 h 3945914"/>
                    <a:gd name="connsiteX6" fmla="*/ 1714299 w 2691114"/>
                    <a:gd name="connsiteY6" fmla="*/ 1094337 h 3945914"/>
                    <a:gd name="connsiteX7" fmla="*/ 1621964 w 2691114"/>
                    <a:gd name="connsiteY7" fmla="*/ 1265590 h 3945914"/>
                    <a:gd name="connsiteX8" fmla="*/ 1526473 w 2691114"/>
                    <a:gd name="connsiteY8" fmla="*/ 1536280 h 3945914"/>
                    <a:gd name="connsiteX9" fmla="*/ 1531208 w 2691114"/>
                    <a:gd name="connsiteY9" fmla="*/ 1982958 h 3945914"/>
                    <a:gd name="connsiteX10" fmla="*/ 1494906 w 2691114"/>
                    <a:gd name="connsiteY10" fmla="*/ 1829856 h 3945914"/>
                    <a:gd name="connsiteX11" fmla="*/ 1468863 w 2691114"/>
                    <a:gd name="connsiteY11" fmla="*/ 1538647 h 3945914"/>
                    <a:gd name="connsiteX12" fmla="*/ 1535154 w 2691114"/>
                    <a:gd name="connsiteY12" fmla="*/ 1257698 h 3945914"/>
                    <a:gd name="connsiteX13" fmla="*/ 1617230 w 2691114"/>
                    <a:gd name="connsiteY13" fmla="*/ 986219 h 3945914"/>
                    <a:gd name="connsiteX14" fmla="*/ 1648007 w 2691114"/>
                    <a:gd name="connsiteY14" fmla="*/ 724211 h 3945914"/>
                    <a:gd name="connsiteX15" fmla="*/ 1523317 w 2691114"/>
                    <a:gd name="connsiteY15" fmla="*/ 388808 h 3945914"/>
                    <a:gd name="connsiteX16" fmla="*/ 1414409 w 2691114"/>
                    <a:gd name="connsiteY16" fmla="*/ 244387 h 3945914"/>
                    <a:gd name="connsiteX17" fmla="*/ 1277092 w 2691114"/>
                    <a:gd name="connsiteY17" fmla="*/ 147318 h 3945914"/>
                    <a:gd name="connsiteX18" fmla="*/ 780695 w 2691114"/>
                    <a:gd name="connsiteY18" fmla="*/ 3687 h 3945914"/>
                    <a:gd name="connsiteX19" fmla="*/ 734134 w 2691114"/>
                    <a:gd name="connsiteY19" fmla="*/ 8422 h 3945914"/>
                    <a:gd name="connsiteX20" fmla="*/ 719928 w 2691114"/>
                    <a:gd name="connsiteY20" fmla="*/ 18681 h 3945914"/>
                    <a:gd name="connsiteX21" fmla="*/ 128041 w 2691114"/>
                    <a:gd name="connsiteY21" fmla="*/ 953863 h 3945914"/>
                    <a:gd name="connsiteX22" fmla="*/ 139090 w 2691114"/>
                    <a:gd name="connsiteY22" fmla="*/ 1073029 h 3945914"/>
                    <a:gd name="connsiteX23" fmla="*/ 236948 w 2691114"/>
                    <a:gd name="connsiteY23" fmla="*/ 1153526 h 3945914"/>
                    <a:gd name="connsiteX24" fmla="*/ 441347 w 2691114"/>
                    <a:gd name="connsiteY24" fmla="*/ 1213504 h 3945914"/>
                    <a:gd name="connsiteX25" fmla="*/ 680469 w 2691114"/>
                    <a:gd name="connsiteY25" fmla="*/ 1423427 h 3945914"/>
                    <a:gd name="connsiteX26" fmla="*/ 831203 w 2691114"/>
                    <a:gd name="connsiteY26" fmla="*/ 1599415 h 3945914"/>
                    <a:gd name="connsiteX27" fmla="*/ 946424 w 2691114"/>
                    <a:gd name="connsiteY27" fmla="*/ 1795132 h 3945914"/>
                    <a:gd name="connsiteX28" fmla="*/ 1023764 w 2691114"/>
                    <a:gd name="connsiteY28" fmla="*/ 2017682 h 3945914"/>
                    <a:gd name="connsiteX29" fmla="*/ 946424 w 2691114"/>
                    <a:gd name="connsiteY29" fmla="*/ 1855899 h 3945914"/>
                    <a:gd name="connsiteX30" fmla="*/ 839095 w 2691114"/>
                    <a:gd name="connsiteY30" fmla="*/ 1680700 h 3945914"/>
                    <a:gd name="connsiteX31" fmla="*/ 612599 w 2691114"/>
                    <a:gd name="connsiteY31" fmla="*/ 1439999 h 3945914"/>
                    <a:gd name="connsiteX32" fmla="*/ 484752 w 2691114"/>
                    <a:gd name="connsiteY32" fmla="*/ 1372130 h 3945914"/>
                    <a:gd name="connsiteX33" fmla="*/ 381369 w 2691114"/>
                    <a:gd name="connsiteY33" fmla="*/ 1428162 h 3945914"/>
                    <a:gd name="connsiteX34" fmla="*/ 190386 w 2691114"/>
                    <a:gd name="connsiteY34" fmla="*/ 1568636 h 3945914"/>
                    <a:gd name="connsiteX35" fmla="*/ 145403 w 2691114"/>
                    <a:gd name="connsiteY35" fmla="*/ 1703587 h 3945914"/>
                    <a:gd name="connsiteX36" fmla="*/ 58593 w 2691114"/>
                    <a:gd name="connsiteY36" fmla="*/ 1911142 h 3945914"/>
                    <a:gd name="connsiteX37" fmla="*/ 39652 w 2691114"/>
                    <a:gd name="connsiteY37" fmla="*/ 1919823 h 3945914"/>
                    <a:gd name="connsiteX38" fmla="*/ 9664 w 2691114"/>
                    <a:gd name="connsiteY38" fmla="*/ 1842483 h 3945914"/>
                    <a:gd name="connsiteX39" fmla="*/ 193 w 2691114"/>
                    <a:gd name="connsiteY39" fmla="*/ 1881942 h 3945914"/>
                    <a:gd name="connsiteX40" fmla="*/ 35706 w 2691114"/>
                    <a:gd name="connsiteY40" fmla="*/ 2048460 h 3945914"/>
                    <a:gd name="connsiteX41" fmla="*/ 138300 w 2691114"/>
                    <a:gd name="connsiteY41" fmla="*/ 2334933 h 3945914"/>
                    <a:gd name="connsiteX42" fmla="*/ 378212 w 2691114"/>
                    <a:gd name="connsiteY42" fmla="*/ 2626141 h 3945914"/>
                    <a:gd name="connsiteX43" fmla="*/ 1019029 w 2691114"/>
                    <a:gd name="connsiteY43" fmla="*/ 3180148 h 3945914"/>
                    <a:gd name="connsiteX44" fmla="*/ 1722980 w 2691114"/>
                    <a:gd name="connsiteY44" fmla="*/ 3643399 h 3945914"/>
                    <a:gd name="connsiteX45" fmla="*/ 2137301 w 2691114"/>
                    <a:gd name="connsiteY45" fmla="*/ 3869105 h 3945914"/>
                    <a:gd name="connsiteX46" fmla="*/ 2586346 w 2691114"/>
                    <a:gd name="connsiteY46" fmla="*/ 3915667 h 3945914"/>
                    <a:gd name="connsiteX47" fmla="*/ 2691308 w 2691114"/>
                    <a:gd name="connsiteY47" fmla="*/ 3611042 h 3945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91114" h="3945914">
                      <a:moveTo>
                        <a:pt x="2691308" y="3611042"/>
                      </a:moveTo>
                      <a:cubicBezTo>
                        <a:pt x="2680259" y="3505291"/>
                        <a:pt x="2647113" y="3405855"/>
                        <a:pt x="2606865" y="3308785"/>
                      </a:cubicBezTo>
                      <a:cubicBezTo>
                        <a:pt x="2495590" y="3042830"/>
                        <a:pt x="2394575" y="2773719"/>
                        <a:pt x="2281722" y="2508553"/>
                      </a:cubicBezTo>
                      <a:cubicBezTo>
                        <a:pt x="2224111" y="2372814"/>
                        <a:pt x="2164133" y="2238653"/>
                        <a:pt x="2097842" y="2106859"/>
                      </a:cubicBezTo>
                      <a:cubicBezTo>
                        <a:pt x="2035497" y="1982168"/>
                        <a:pt x="1955789" y="1866158"/>
                        <a:pt x="1899757" y="1736732"/>
                      </a:cubicBezTo>
                      <a:cubicBezTo>
                        <a:pt x="1830309" y="1576528"/>
                        <a:pt x="1814525" y="1426584"/>
                        <a:pt x="1797163" y="1256120"/>
                      </a:cubicBezTo>
                      <a:cubicBezTo>
                        <a:pt x="1794006" y="1227709"/>
                        <a:pt x="1771120" y="1040673"/>
                        <a:pt x="1714299" y="1094337"/>
                      </a:cubicBezTo>
                      <a:cubicBezTo>
                        <a:pt x="1666159" y="1140110"/>
                        <a:pt x="1647218" y="1205612"/>
                        <a:pt x="1621964" y="1265590"/>
                      </a:cubicBezTo>
                      <a:cubicBezTo>
                        <a:pt x="1576192" y="1333460"/>
                        <a:pt x="1528841" y="1454205"/>
                        <a:pt x="1526473" y="1536280"/>
                      </a:cubicBezTo>
                      <a:cubicBezTo>
                        <a:pt x="1524106" y="1617566"/>
                        <a:pt x="1550149" y="1916666"/>
                        <a:pt x="1531208" y="1982958"/>
                      </a:cubicBezTo>
                      <a:cubicBezTo>
                        <a:pt x="1491749" y="1956914"/>
                        <a:pt x="1502009" y="1872472"/>
                        <a:pt x="1494906" y="1829856"/>
                      </a:cubicBezTo>
                      <a:cubicBezTo>
                        <a:pt x="1494906" y="1731208"/>
                        <a:pt x="1461760" y="1639663"/>
                        <a:pt x="1468863" y="1538647"/>
                      </a:cubicBezTo>
                      <a:cubicBezTo>
                        <a:pt x="1475966" y="1442367"/>
                        <a:pt x="1498063" y="1346876"/>
                        <a:pt x="1535154" y="1257698"/>
                      </a:cubicBezTo>
                      <a:cubicBezTo>
                        <a:pt x="1571457" y="1169310"/>
                        <a:pt x="1576192" y="1073819"/>
                        <a:pt x="1617230" y="986219"/>
                      </a:cubicBezTo>
                      <a:cubicBezTo>
                        <a:pt x="1655899" y="903355"/>
                        <a:pt x="1659845" y="814967"/>
                        <a:pt x="1648007" y="724211"/>
                      </a:cubicBezTo>
                      <a:cubicBezTo>
                        <a:pt x="1633013" y="605044"/>
                        <a:pt x="1586451" y="490612"/>
                        <a:pt x="1523317" y="388808"/>
                      </a:cubicBezTo>
                      <a:cubicBezTo>
                        <a:pt x="1491749" y="337511"/>
                        <a:pt x="1455447" y="289371"/>
                        <a:pt x="1414409" y="244387"/>
                      </a:cubicBezTo>
                      <a:cubicBezTo>
                        <a:pt x="1374161" y="200193"/>
                        <a:pt x="1327599" y="178096"/>
                        <a:pt x="1277092" y="147318"/>
                      </a:cubicBezTo>
                      <a:cubicBezTo>
                        <a:pt x="1120833" y="53405"/>
                        <a:pt x="944845" y="62875"/>
                        <a:pt x="780695" y="3687"/>
                      </a:cubicBezTo>
                      <a:cubicBezTo>
                        <a:pt x="764123" y="-1838"/>
                        <a:pt x="749128" y="-1838"/>
                        <a:pt x="734134" y="8422"/>
                      </a:cubicBezTo>
                      <a:cubicBezTo>
                        <a:pt x="728609" y="11578"/>
                        <a:pt x="724663" y="14735"/>
                        <a:pt x="719928" y="18681"/>
                      </a:cubicBezTo>
                      <a:cubicBezTo>
                        <a:pt x="433455" y="245176"/>
                        <a:pt x="152506" y="549012"/>
                        <a:pt x="128041" y="953863"/>
                      </a:cubicBezTo>
                      <a:cubicBezTo>
                        <a:pt x="125674" y="995690"/>
                        <a:pt x="124095" y="1034359"/>
                        <a:pt x="139090" y="1073029"/>
                      </a:cubicBezTo>
                      <a:cubicBezTo>
                        <a:pt x="161187" y="1128272"/>
                        <a:pt x="187230" y="1129061"/>
                        <a:pt x="236948" y="1153526"/>
                      </a:cubicBezTo>
                      <a:cubicBezTo>
                        <a:pt x="300872" y="1185093"/>
                        <a:pt x="375844" y="1185093"/>
                        <a:pt x="441347" y="1213504"/>
                      </a:cubicBezTo>
                      <a:cubicBezTo>
                        <a:pt x="549465" y="1260066"/>
                        <a:pt x="599972" y="1345298"/>
                        <a:pt x="680469" y="1423427"/>
                      </a:cubicBezTo>
                      <a:cubicBezTo>
                        <a:pt x="735712" y="1477091"/>
                        <a:pt x="787009" y="1536280"/>
                        <a:pt x="831203" y="1599415"/>
                      </a:cubicBezTo>
                      <a:cubicBezTo>
                        <a:pt x="875397" y="1660971"/>
                        <a:pt x="914067" y="1726473"/>
                        <a:pt x="946424" y="1795132"/>
                      </a:cubicBezTo>
                      <a:cubicBezTo>
                        <a:pt x="974834" y="1855110"/>
                        <a:pt x="1028499" y="1950601"/>
                        <a:pt x="1023764" y="2017682"/>
                      </a:cubicBezTo>
                      <a:cubicBezTo>
                        <a:pt x="979569" y="1984536"/>
                        <a:pt x="970888" y="1904039"/>
                        <a:pt x="946424" y="1855899"/>
                      </a:cubicBezTo>
                      <a:cubicBezTo>
                        <a:pt x="914857" y="1795132"/>
                        <a:pt x="879343" y="1736732"/>
                        <a:pt x="839095" y="1680700"/>
                      </a:cubicBezTo>
                      <a:cubicBezTo>
                        <a:pt x="774382" y="1591523"/>
                        <a:pt x="697831" y="1510237"/>
                        <a:pt x="612599" y="1439999"/>
                      </a:cubicBezTo>
                      <a:cubicBezTo>
                        <a:pt x="574719" y="1409221"/>
                        <a:pt x="534470" y="1377654"/>
                        <a:pt x="484752" y="1372130"/>
                      </a:cubicBezTo>
                      <a:cubicBezTo>
                        <a:pt x="436612" y="1366606"/>
                        <a:pt x="412147" y="1396594"/>
                        <a:pt x="381369" y="1428162"/>
                      </a:cubicBezTo>
                      <a:cubicBezTo>
                        <a:pt x="326126" y="1484194"/>
                        <a:pt x="266148" y="1543383"/>
                        <a:pt x="190386" y="1568636"/>
                      </a:cubicBezTo>
                      <a:cubicBezTo>
                        <a:pt x="116203" y="1593101"/>
                        <a:pt x="141457" y="1638084"/>
                        <a:pt x="145403" y="1703587"/>
                      </a:cubicBezTo>
                      <a:cubicBezTo>
                        <a:pt x="150927" y="1780927"/>
                        <a:pt x="117782" y="1860634"/>
                        <a:pt x="58593" y="1911142"/>
                      </a:cubicBezTo>
                      <a:cubicBezTo>
                        <a:pt x="53069" y="1915877"/>
                        <a:pt x="46755" y="1920612"/>
                        <a:pt x="39652" y="1919823"/>
                      </a:cubicBezTo>
                      <a:cubicBezTo>
                        <a:pt x="15188" y="1917455"/>
                        <a:pt x="41231" y="1832224"/>
                        <a:pt x="9664" y="1842483"/>
                      </a:cubicBezTo>
                      <a:cubicBezTo>
                        <a:pt x="-2174" y="1846429"/>
                        <a:pt x="193" y="1873261"/>
                        <a:pt x="193" y="1881942"/>
                      </a:cubicBezTo>
                      <a:cubicBezTo>
                        <a:pt x="-2174" y="1935607"/>
                        <a:pt x="20712" y="1997163"/>
                        <a:pt x="35706" y="2048460"/>
                      </a:cubicBezTo>
                      <a:cubicBezTo>
                        <a:pt x="63328" y="2142372"/>
                        <a:pt x="90949" y="2248123"/>
                        <a:pt x="138300" y="2334933"/>
                      </a:cubicBezTo>
                      <a:cubicBezTo>
                        <a:pt x="201435" y="2451732"/>
                        <a:pt x="288245" y="2532229"/>
                        <a:pt x="378212" y="2626141"/>
                      </a:cubicBezTo>
                      <a:cubicBezTo>
                        <a:pt x="574719" y="2832119"/>
                        <a:pt x="786220" y="3014420"/>
                        <a:pt x="1019029" y="3180148"/>
                      </a:cubicBezTo>
                      <a:cubicBezTo>
                        <a:pt x="1247892" y="3342720"/>
                        <a:pt x="1487014" y="3491086"/>
                        <a:pt x="1722980" y="3643399"/>
                      </a:cubicBezTo>
                      <a:cubicBezTo>
                        <a:pt x="1854773" y="3728630"/>
                        <a:pt x="1991302" y="3809916"/>
                        <a:pt x="2137301" y="3869105"/>
                      </a:cubicBezTo>
                      <a:cubicBezTo>
                        <a:pt x="2261992" y="3919613"/>
                        <a:pt x="2460866" y="4000898"/>
                        <a:pt x="2586346" y="3915667"/>
                      </a:cubicBezTo>
                      <a:cubicBezTo>
                        <a:pt x="2685783" y="3847797"/>
                        <a:pt x="2702356" y="3721528"/>
                        <a:pt x="2691308" y="3611042"/>
                      </a:cubicBezTo>
                      <a:close/>
                    </a:path>
                  </a:pathLst>
                </a:custGeom>
                <a:solidFill>
                  <a:srgbClr val="FD2906">
                    <a:lumMod val="5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Freeform: Shape 18">
                  <a:extLst>
                    <a:ext uri="{FF2B5EF4-FFF2-40B4-BE49-F238E27FC236}">
                      <a16:creationId xmlns:a16="http://schemas.microsoft.com/office/drawing/2014/main" id="{9D60D48D-3939-491C-A06F-3154F986A676}"/>
                    </a:ext>
                  </a:extLst>
                </p:cNvPr>
                <p:cNvSpPr/>
                <p:nvPr/>
              </p:nvSpPr>
              <p:spPr>
                <a:xfrm>
                  <a:off x="5790302" y="3151454"/>
                  <a:ext cx="284106" cy="631346"/>
                </a:xfrm>
                <a:custGeom>
                  <a:avLst/>
                  <a:gdLst>
                    <a:gd name="connsiteX0" fmla="*/ 11333 w 284105"/>
                    <a:gd name="connsiteY0" fmla="*/ 637414 h 631346"/>
                    <a:gd name="connsiteX1" fmla="*/ 64208 w 284105"/>
                    <a:gd name="connsiteY1" fmla="*/ 508777 h 631346"/>
                    <a:gd name="connsiteX2" fmla="*/ 57105 w 284105"/>
                    <a:gd name="connsiteY2" fmla="*/ 441696 h 631346"/>
                    <a:gd name="connsiteX3" fmla="*/ 78413 w 284105"/>
                    <a:gd name="connsiteY3" fmla="*/ 398291 h 631346"/>
                    <a:gd name="connsiteX4" fmla="*/ 89462 w 284105"/>
                    <a:gd name="connsiteY4" fmla="*/ 385665 h 631346"/>
                    <a:gd name="connsiteX5" fmla="*/ 75256 w 284105"/>
                    <a:gd name="connsiteY5" fmla="*/ 373038 h 631346"/>
                    <a:gd name="connsiteX6" fmla="*/ 177850 w 284105"/>
                    <a:gd name="connsiteY6" fmla="*/ 311481 h 631346"/>
                    <a:gd name="connsiteX7" fmla="*/ 285179 w 284105"/>
                    <a:gd name="connsiteY7" fmla="*/ 135494 h 631346"/>
                    <a:gd name="connsiteX8" fmla="*/ 199947 w 284105"/>
                    <a:gd name="connsiteY8" fmla="*/ 67624 h 631346"/>
                    <a:gd name="connsiteX9" fmla="*/ 79991 w 284105"/>
                    <a:gd name="connsiteY9" fmla="*/ 1332 h 631346"/>
                    <a:gd name="connsiteX10" fmla="*/ 54738 w 284105"/>
                    <a:gd name="connsiteY10" fmla="*/ 27375 h 631346"/>
                    <a:gd name="connsiteX11" fmla="*/ 11333 w 284105"/>
                    <a:gd name="connsiteY11" fmla="*/ 308325 h 631346"/>
                    <a:gd name="connsiteX12" fmla="*/ 1073 w 284105"/>
                    <a:gd name="connsiteY12" fmla="*/ 594009 h 631346"/>
                    <a:gd name="connsiteX13" fmla="*/ 11333 w 284105"/>
                    <a:gd name="connsiteY13" fmla="*/ 637414 h 631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4105" h="631346">
                      <a:moveTo>
                        <a:pt x="11333" y="637414"/>
                      </a:moveTo>
                      <a:cubicBezTo>
                        <a:pt x="54738" y="605057"/>
                        <a:pt x="64997" y="559285"/>
                        <a:pt x="64208" y="508777"/>
                      </a:cubicBezTo>
                      <a:cubicBezTo>
                        <a:pt x="68943" y="485891"/>
                        <a:pt x="62629" y="463794"/>
                        <a:pt x="57105" y="441696"/>
                      </a:cubicBezTo>
                      <a:cubicBezTo>
                        <a:pt x="53159" y="423545"/>
                        <a:pt x="60262" y="406972"/>
                        <a:pt x="78413" y="398291"/>
                      </a:cubicBezTo>
                      <a:cubicBezTo>
                        <a:pt x="83937" y="395924"/>
                        <a:pt x="88672" y="392767"/>
                        <a:pt x="89462" y="385665"/>
                      </a:cubicBezTo>
                      <a:cubicBezTo>
                        <a:pt x="84726" y="381719"/>
                        <a:pt x="76835" y="380140"/>
                        <a:pt x="75256" y="373038"/>
                      </a:cubicBezTo>
                      <a:cubicBezTo>
                        <a:pt x="107613" y="349362"/>
                        <a:pt x="143915" y="332000"/>
                        <a:pt x="177850" y="311481"/>
                      </a:cubicBezTo>
                      <a:cubicBezTo>
                        <a:pt x="244142" y="272022"/>
                        <a:pt x="285179" y="215990"/>
                        <a:pt x="285179" y="135494"/>
                      </a:cubicBezTo>
                      <a:cubicBezTo>
                        <a:pt x="267028" y="99980"/>
                        <a:pt x="234671" y="82618"/>
                        <a:pt x="199947" y="67624"/>
                      </a:cubicBezTo>
                      <a:cubicBezTo>
                        <a:pt x="157331" y="49473"/>
                        <a:pt x="117083" y="28954"/>
                        <a:pt x="79991" y="1332"/>
                      </a:cubicBezTo>
                      <a:cubicBezTo>
                        <a:pt x="56316" y="-4981"/>
                        <a:pt x="57105" y="12381"/>
                        <a:pt x="54738" y="27375"/>
                      </a:cubicBezTo>
                      <a:cubicBezTo>
                        <a:pt x="38954" y="120499"/>
                        <a:pt x="23170" y="214412"/>
                        <a:pt x="11333" y="308325"/>
                      </a:cubicBezTo>
                      <a:cubicBezTo>
                        <a:pt x="-505" y="403816"/>
                        <a:pt x="-1294" y="498518"/>
                        <a:pt x="1073" y="594009"/>
                      </a:cubicBezTo>
                      <a:cubicBezTo>
                        <a:pt x="2651" y="608214"/>
                        <a:pt x="5019" y="623209"/>
                        <a:pt x="11333" y="637414"/>
                      </a:cubicBezTo>
                      <a:close/>
                    </a:path>
                  </a:pathLst>
                </a:custGeom>
                <a:solidFill>
                  <a:srgbClr val="FD2906">
                    <a:lumMod val="5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8" name="Freeform: Shape 7">
                <a:extLst>
                  <a:ext uri="{FF2B5EF4-FFF2-40B4-BE49-F238E27FC236}">
                    <a16:creationId xmlns:a16="http://schemas.microsoft.com/office/drawing/2014/main" id="{066ADAF4-F716-40E1-A306-5064B1A11D18}"/>
                  </a:ext>
                </a:extLst>
              </p:cNvPr>
              <p:cNvSpPr/>
              <p:nvPr/>
            </p:nvSpPr>
            <p:spPr>
              <a:xfrm>
                <a:off x="3978897" y="136986"/>
                <a:ext cx="2343874" cy="1586258"/>
              </a:xfrm>
              <a:custGeom>
                <a:avLst/>
                <a:gdLst>
                  <a:gd name="connsiteX0" fmla="*/ 2344387 w 2343873"/>
                  <a:gd name="connsiteY0" fmla="*/ 1261446 h 1586257"/>
                  <a:gd name="connsiteX1" fmla="*/ 2126573 w 2343873"/>
                  <a:gd name="connsiteY1" fmla="*/ 744531 h 1586257"/>
                  <a:gd name="connsiteX2" fmla="*/ 1357908 w 2343873"/>
                  <a:gd name="connsiteY2" fmla="*/ 282070 h 1586257"/>
                  <a:gd name="connsiteX3" fmla="*/ 724984 w 2343873"/>
                  <a:gd name="connsiteY3" fmla="*/ 32688 h 1586257"/>
                  <a:gd name="connsiteX4" fmla="*/ 630282 w 2343873"/>
                  <a:gd name="connsiteY4" fmla="*/ 53207 h 1586257"/>
                  <a:gd name="connsiteX5" fmla="*/ 634228 w 2343873"/>
                  <a:gd name="connsiteY5" fmla="*/ 7435 h 1586257"/>
                  <a:gd name="connsiteX6" fmla="*/ 198598 w 2343873"/>
                  <a:gd name="connsiteY6" fmla="*/ 387821 h 1586257"/>
                  <a:gd name="connsiteX7" fmla="*/ 514 w 2343873"/>
                  <a:gd name="connsiteY7" fmla="*/ 1474526 h 1586257"/>
                  <a:gd name="connsiteX8" fmla="*/ 3670 w 2343873"/>
                  <a:gd name="connsiteY8" fmla="*/ 1571595 h 1586257"/>
                  <a:gd name="connsiteX9" fmla="*/ 986203 w 2343873"/>
                  <a:gd name="connsiteY9" fmla="*/ 1457953 h 1586257"/>
                  <a:gd name="connsiteX10" fmla="*/ 1060386 w 2343873"/>
                  <a:gd name="connsiteY10" fmla="*/ 1536871 h 1586257"/>
                  <a:gd name="connsiteX11" fmla="*/ 1089586 w 2343873"/>
                  <a:gd name="connsiteY11" fmla="*/ 1571595 h 1586257"/>
                  <a:gd name="connsiteX12" fmla="*/ 1118786 w 2343873"/>
                  <a:gd name="connsiteY12" fmla="*/ 1592903 h 1586257"/>
                  <a:gd name="connsiteX13" fmla="*/ 1130624 w 2343873"/>
                  <a:gd name="connsiteY13" fmla="*/ 1547920 h 1586257"/>
                  <a:gd name="connsiteX14" fmla="*/ 1155088 w 2343873"/>
                  <a:gd name="connsiteY14" fmla="*/ 1440591 h 1586257"/>
                  <a:gd name="connsiteX15" fmla="*/ 1155088 w 2343873"/>
                  <a:gd name="connsiteY15" fmla="*/ 1388505 h 1586257"/>
                  <a:gd name="connsiteX16" fmla="*/ 1181921 w 2343873"/>
                  <a:gd name="connsiteY16" fmla="*/ 1324581 h 1586257"/>
                  <a:gd name="connsiteX17" fmla="*/ 1249001 w 2343873"/>
                  <a:gd name="connsiteY17" fmla="*/ 1367986 h 1586257"/>
                  <a:gd name="connsiteX18" fmla="*/ 1300298 w 2343873"/>
                  <a:gd name="connsiteY18" fmla="*/ 1447694 h 1586257"/>
                  <a:gd name="connsiteX19" fmla="*/ 2344387 w 2343873"/>
                  <a:gd name="connsiteY19" fmla="*/ 1261446 h 1586257"/>
                  <a:gd name="connsiteX20" fmla="*/ 208858 w 2343873"/>
                  <a:gd name="connsiteY20" fmla="*/ 356253 h 1586257"/>
                  <a:gd name="connsiteX21" fmla="*/ 199388 w 2343873"/>
                  <a:gd name="connsiteY21" fmla="*/ 383086 h 1586257"/>
                  <a:gd name="connsiteX22" fmla="*/ 199388 w 2343873"/>
                  <a:gd name="connsiteY22" fmla="*/ 382297 h 1586257"/>
                  <a:gd name="connsiteX23" fmla="*/ 208858 w 2343873"/>
                  <a:gd name="connsiteY23" fmla="*/ 356253 h 1586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43873" h="1586257">
                    <a:moveTo>
                      <a:pt x="2344387" y="1261446"/>
                    </a:moveTo>
                    <a:cubicBezTo>
                      <a:pt x="2353068" y="1257500"/>
                      <a:pt x="2264680" y="917363"/>
                      <a:pt x="2126573" y="744531"/>
                    </a:cubicBezTo>
                    <a:cubicBezTo>
                      <a:pt x="1959266" y="534609"/>
                      <a:pt x="1514956" y="357043"/>
                      <a:pt x="1357908" y="282070"/>
                    </a:cubicBezTo>
                    <a:cubicBezTo>
                      <a:pt x="1144829" y="179476"/>
                      <a:pt x="949112" y="99769"/>
                      <a:pt x="724984" y="32688"/>
                    </a:cubicBezTo>
                    <a:cubicBezTo>
                      <a:pt x="687892" y="21640"/>
                      <a:pt x="656325" y="26375"/>
                      <a:pt x="630282" y="53207"/>
                    </a:cubicBezTo>
                    <a:cubicBezTo>
                      <a:pt x="633438" y="38213"/>
                      <a:pt x="635017" y="22429"/>
                      <a:pt x="634228" y="7435"/>
                    </a:cubicBezTo>
                    <a:cubicBezTo>
                      <a:pt x="438510" y="-47808"/>
                      <a:pt x="232533" y="217357"/>
                      <a:pt x="198598" y="387821"/>
                    </a:cubicBezTo>
                    <a:cubicBezTo>
                      <a:pt x="159929" y="749267"/>
                      <a:pt x="-10535" y="1118604"/>
                      <a:pt x="514" y="1474526"/>
                    </a:cubicBezTo>
                    <a:cubicBezTo>
                      <a:pt x="1303" y="1487942"/>
                      <a:pt x="-276" y="1578698"/>
                      <a:pt x="3670" y="1571595"/>
                    </a:cubicBezTo>
                    <a:cubicBezTo>
                      <a:pt x="205701" y="1223566"/>
                      <a:pt x="701308" y="1263814"/>
                      <a:pt x="986203" y="1457953"/>
                    </a:cubicBezTo>
                    <a:cubicBezTo>
                      <a:pt x="1016981" y="1478472"/>
                      <a:pt x="1039868" y="1506882"/>
                      <a:pt x="1060386" y="1536871"/>
                    </a:cubicBezTo>
                    <a:cubicBezTo>
                      <a:pt x="1069067" y="1549498"/>
                      <a:pt x="1080116" y="1560547"/>
                      <a:pt x="1089586" y="1571595"/>
                    </a:cubicBezTo>
                    <a:cubicBezTo>
                      <a:pt x="1095110" y="1577909"/>
                      <a:pt x="1107737" y="1595271"/>
                      <a:pt x="1118786" y="1592903"/>
                    </a:cubicBezTo>
                    <a:cubicBezTo>
                      <a:pt x="1129834" y="1590536"/>
                      <a:pt x="1129834" y="1556601"/>
                      <a:pt x="1130624" y="1547920"/>
                    </a:cubicBezTo>
                    <a:cubicBezTo>
                      <a:pt x="1135359" y="1498201"/>
                      <a:pt x="1145618" y="1488731"/>
                      <a:pt x="1155088" y="1440591"/>
                    </a:cubicBezTo>
                    <a:cubicBezTo>
                      <a:pt x="1156667" y="1431910"/>
                      <a:pt x="1147986" y="1412969"/>
                      <a:pt x="1155088" y="1388505"/>
                    </a:cubicBezTo>
                    <a:cubicBezTo>
                      <a:pt x="1168504" y="1344311"/>
                      <a:pt x="1159824" y="1324581"/>
                      <a:pt x="1181921" y="1324581"/>
                    </a:cubicBezTo>
                    <a:cubicBezTo>
                      <a:pt x="1200072" y="1324581"/>
                      <a:pt x="1229272" y="1332473"/>
                      <a:pt x="1249001" y="1367986"/>
                    </a:cubicBezTo>
                    <a:cubicBezTo>
                      <a:pt x="1262417" y="1386137"/>
                      <a:pt x="1279779" y="1441380"/>
                      <a:pt x="1300298" y="1447694"/>
                    </a:cubicBezTo>
                    <a:cubicBezTo>
                      <a:pt x="1579669" y="1530558"/>
                      <a:pt x="2076854" y="1380613"/>
                      <a:pt x="2344387" y="1261446"/>
                    </a:cubicBezTo>
                    <a:close/>
                    <a:moveTo>
                      <a:pt x="208858" y="356253"/>
                    </a:moveTo>
                    <a:cubicBezTo>
                      <a:pt x="204123" y="364934"/>
                      <a:pt x="201755" y="373615"/>
                      <a:pt x="199388" y="383086"/>
                    </a:cubicBezTo>
                    <a:cubicBezTo>
                      <a:pt x="199388" y="383086"/>
                      <a:pt x="199388" y="382297"/>
                      <a:pt x="199388" y="382297"/>
                    </a:cubicBezTo>
                    <a:cubicBezTo>
                      <a:pt x="197809" y="371248"/>
                      <a:pt x="202544" y="364145"/>
                      <a:pt x="208858" y="356253"/>
                    </a:cubicBezTo>
                    <a:close/>
                  </a:path>
                </a:pathLst>
              </a:custGeom>
              <a:solidFill>
                <a:srgbClr val="FD2906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9" name="Graphic 390">
                <a:extLst>
                  <a:ext uri="{FF2B5EF4-FFF2-40B4-BE49-F238E27FC236}">
                    <a16:creationId xmlns:a16="http://schemas.microsoft.com/office/drawing/2014/main" id="{ADAF11D7-C489-4B71-9737-CAE715DF91F4}"/>
                  </a:ext>
                </a:extLst>
              </p:cNvPr>
              <p:cNvGrpSpPr/>
              <p:nvPr/>
            </p:nvGrpSpPr>
            <p:grpSpPr>
              <a:xfrm>
                <a:off x="3204507" y="2447184"/>
                <a:ext cx="4474668" cy="4166886"/>
                <a:chOff x="3204507" y="2447184"/>
                <a:chExt cx="4474668" cy="4166886"/>
              </a:xfrm>
              <a:solidFill>
                <a:srgbClr val="FEFEFE"/>
              </a:solidFill>
            </p:grpSpPr>
            <p:sp>
              <p:nvSpPr>
                <p:cNvPr id="85" name="Freeform: Shape 14">
                  <a:extLst>
                    <a:ext uri="{FF2B5EF4-FFF2-40B4-BE49-F238E27FC236}">
                      <a16:creationId xmlns:a16="http://schemas.microsoft.com/office/drawing/2014/main" id="{870760FC-9B8D-42A8-BECF-33BC710A8D3F}"/>
                    </a:ext>
                  </a:extLst>
                </p:cNvPr>
                <p:cNvSpPr/>
                <p:nvPr/>
              </p:nvSpPr>
              <p:spPr>
                <a:xfrm>
                  <a:off x="3204507" y="3174195"/>
                  <a:ext cx="4474668" cy="3432946"/>
                </a:xfrm>
                <a:custGeom>
                  <a:avLst/>
                  <a:gdLst>
                    <a:gd name="connsiteX0" fmla="*/ 4471438 w 4474667"/>
                    <a:gd name="connsiteY0" fmla="*/ 3182674 h 3432945"/>
                    <a:gd name="connsiteX1" fmla="*/ 4129721 w 4474667"/>
                    <a:gd name="connsiteY1" fmla="*/ 2930925 h 3432945"/>
                    <a:gd name="connsiteX2" fmla="*/ 3464440 w 4474667"/>
                    <a:gd name="connsiteY2" fmla="*/ 2481091 h 3432945"/>
                    <a:gd name="connsiteX3" fmla="*/ 2986195 w 4474667"/>
                    <a:gd name="connsiteY3" fmla="*/ 2103861 h 3432945"/>
                    <a:gd name="connsiteX4" fmla="*/ 2594760 w 4474667"/>
                    <a:gd name="connsiteY4" fmla="*/ 1425953 h 3432945"/>
                    <a:gd name="connsiteX5" fmla="*/ 2504004 w 4474667"/>
                    <a:gd name="connsiteY5" fmla="*/ 594154 h 3432945"/>
                    <a:gd name="connsiteX6" fmla="*/ 2509529 w 4474667"/>
                    <a:gd name="connsiteY6" fmla="*/ 346351 h 3432945"/>
                    <a:gd name="connsiteX7" fmla="*/ 2481907 w 4474667"/>
                    <a:gd name="connsiteY7" fmla="*/ 119066 h 3432945"/>
                    <a:gd name="connsiteX8" fmla="*/ 2270406 w 4474667"/>
                    <a:gd name="connsiteY8" fmla="*/ 98547 h 3432945"/>
                    <a:gd name="connsiteX9" fmla="*/ 2087316 w 4474667"/>
                    <a:gd name="connsiteY9" fmla="*/ 3845 h 3432945"/>
                    <a:gd name="connsiteX10" fmla="*/ 1857663 w 4474667"/>
                    <a:gd name="connsiteY10" fmla="*/ 70926 h 3432945"/>
                    <a:gd name="connsiteX11" fmla="*/ 1740075 w 4474667"/>
                    <a:gd name="connsiteY11" fmla="*/ 62245 h 3432945"/>
                    <a:gd name="connsiteX12" fmla="*/ 1601968 w 4474667"/>
                    <a:gd name="connsiteY12" fmla="*/ 83553 h 3432945"/>
                    <a:gd name="connsiteX13" fmla="*/ 1598811 w 4474667"/>
                    <a:gd name="connsiteY13" fmla="*/ 416588 h 3432945"/>
                    <a:gd name="connsiteX14" fmla="*/ 1623276 w 4474667"/>
                    <a:gd name="connsiteY14" fmla="*/ 701483 h 3432945"/>
                    <a:gd name="connsiteX15" fmla="*/ 1694302 w 4474667"/>
                    <a:gd name="connsiteY15" fmla="*/ 1046356 h 3432945"/>
                    <a:gd name="connsiteX16" fmla="*/ 1728237 w 4474667"/>
                    <a:gd name="connsiteY16" fmla="*/ 1298106 h 3432945"/>
                    <a:gd name="connsiteX17" fmla="*/ 1949998 w 4474667"/>
                    <a:gd name="connsiteY17" fmla="*/ 1884468 h 3432945"/>
                    <a:gd name="connsiteX18" fmla="*/ 2237260 w 4474667"/>
                    <a:gd name="connsiteY18" fmla="*/ 2238022 h 3432945"/>
                    <a:gd name="connsiteX19" fmla="*/ 2144137 w 4474667"/>
                    <a:gd name="connsiteY19" fmla="*/ 2181991 h 3432945"/>
                    <a:gd name="connsiteX20" fmla="*/ 2046278 w 4474667"/>
                    <a:gd name="connsiteY20" fmla="*/ 2087289 h 3432945"/>
                    <a:gd name="connsiteX21" fmla="*/ 1870290 w 4474667"/>
                    <a:gd name="connsiteY21" fmla="*/ 1872631 h 3432945"/>
                    <a:gd name="connsiteX22" fmla="*/ 1581449 w 4474667"/>
                    <a:gd name="connsiteY22" fmla="*/ 1273641 h 3432945"/>
                    <a:gd name="connsiteX23" fmla="*/ 1519893 w 4474667"/>
                    <a:gd name="connsiteY23" fmla="*/ 935870 h 3432945"/>
                    <a:gd name="connsiteX24" fmla="*/ 1438607 w 4474667"/>
                    <a:gd name="connsiteY24" fmla="*/ 725159 h 3432945"/>
                    <a:gd name="connsiteX25" fmla="*/ 1146609 w 4474667"/>
                    <a:gd name="connsiteY25" fmla="*/ 468674 h 3432945"/>
                    <a:gd name="connsiteX26" fmla="*/ 594181 w 4474667"/>
                    <a:gd name="connsiteY26" fmla="*/ 212979 h 3432945"/>
                    <a:gd name="connsiteX27" fmla="*/ 22813 w 4474667"/>
                    <a:gd name="connsiteY27" fmla="*/ 771720 h 3432945"/>
                    <a:gd name="connsiteX28" fmla="*/ 28337 w 4474667"/>
                    <a:gd name="connsiteY28" fmla="*/ 1408591 h 3432945"/>
                    <a:gd name="connsiteX29" fmla="*/ 207481 w 4474667"/>
                    <a:gd name="connsiteY29" fmla="*/ 1929452 h 3432945"/>
                    <a:gd name="connsiteX30" fmla="*/ 429242 w 4474667"/>
                    <a:gd name="connsiteY30" fmla="*/ 2249071 h 3432945"/>
                    <a:gd name="connsiteX31" fmla="*/ 602073 w 4474667"/>
                    <a:gd name="connsiteY31" fmla="*/ 2418745 h 3432945"/>
                    <a:gd name="connsiteX32" fmla="*/ 805682 w 4474667"/>
                    <a:gd name="connsiteY32" fmla="*/ 2403751 h 3432945"/>
                    <a:gd name="connsiteX33" fmla="*/ 1042437 w 4474667"/>
                    <a:gd name="connsiteY33" fmla="*/ 2341406 h 3432945"/>
                    <a:gd name="connsiteX34" fmla="*/ 1458337 w 4474667"/>
                    <a:gd name="connsiteY34" fmla="*/ 2283795 h 3432945"/>
                    <a:gd name="connsiteX35" fmla="*/ 1814258 w 4474667"/>
                    <a:gd name="connsiteY35" fmla="*/ 2334303 h 3432945"/>
                    <a:gd name="connsiteX36" fmla="*/ 2046278 w 4474667"/>
                    <a:gd name="connsiteY36" fmla="*/ 2444788 h 3432945"/>
                    <a:gd name="connsiteX37" fmla="*/ 1769275 w 4474667"/>
                    <a:gd name="connsiteY37" fmla="*/ 2385600 h 3432945"/>
                    <a:gd name="connsiteX38" fmla="*/ 1119777 w 4474667"/>
                    <a:gd name="connsiteY38" fmla="*/ 2480302 h 3432945"/>
                    <a:gd name="connsiteX39" fmla="*/ 1359689 w 4474667"/>
                    <a:gd name="connsiteY39" fmla="*/ 2816493 h 3432945"/>
                    <a:gd name="connsiteX40" fmla="*/ 1635114 w 4474667"/>
                    <a:gd name="connsiteY40" fmla="*/ 2973541 h 3432945"/>
                    <a:gd name="connsiteX41" fmla="*/ 2477961 w 4474667"/>
                    <a:gd name="connsiteY41" fmla="*/ 3305787 h 3432945"/>
                    <a:gd name="connsiteX42" fmla="*/ 3429716 w 4474667"/>
                    <a:gd name="connsiteY42" fmla="*/ 3436002 h 3432945"/>
                    <a:gd name="connsiteX43" fmla="*/ 4355428 w 4474667"/>
                    <a:gd name="connsiteY43" fmla="*/ 3297895 h 3432945"/>
                    <a:gd name="connsiteX44" fmla="*/ 4473805 w 4474667"/>
                    <a:gd name="connsiteY44" fmla="*/ 3230814 h 3432945"/>
                    <a:gd name="connsiteX45" fmla="*/ 4471438 w 4474667"/>
                    <a:gd name="connsiteY45" fmla="*/ 3182674 h 3432945"/>
                    <a:gd name="connsiteX46" fmla="*/ 1623276 w 4474667"/>
                    <a:gd name="connsiteY46" fmla="*/ 2177255 h 3432945"/>
                    <a:gd name="connsiteX47" fmla="*/ 1622487 w 4474667"/>
                    <a:gd name="connsiteY47" fmla="*/ 2175677 h 3432945"/>
                    <a:gd name="connsiteX48" fmla="*/ 1623276 w 4474667"/>
                    <a:gd name="connsiteY48" fmla="*/ 2175677 h 3432945"/>
                    <a:gd name="connsiteX49" fmla="*/ 1623276 w 4474667"/>
                    <a:gd name="connsiteY49" fmla="*/ 2175677 h 3432945"/>
                    <a:gd name="connsiteX50" fmla="*/ 1623276 w 4474667"/>
                    <a:gd name="connsiteY50" fmla="*/ 2177255 h 3432945"/>
                    <a:gd name="connsiteX51" fmla="*/ 1760594 w 4474667"/>
                    <a:gd name="connsiteY51" fmla="*/ 1968122 h 3432945"/>
                    <a:gd name="connsiteX52" fmla="*/ 1760594 w 4474667"/>
                    <a:gd name="connsiteY52" fmla="*/ 1968122 h 3432945"/>
                    <a:gd name="connsiteX53" fmla="*/ 1760594 w 4474667"/>
                    <a:gd name="connsiteY53" fmla="*/ 1968122 h 3432945"/>
                    <a:gd name="connsiteX54" fmla="*/ 1760594 w 4474667"/>
                    <a:gd name="connsiteY54" fmla="*/ 1968122 h 3432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4474667" h="3432945">
                      <a:moveTo>
                        <a:pt x="4471438" y="3182674"/>
                      </a:moveTo>
                      <a:cubicBezTo>
                        <a:pt x="4406725" y="3069032"/>
                        <a:pt x="4239418" y="2994060"/>
                        <a:pt x="4129721" y="2930925"/>
                      </a:cubicBezTo>
                      <a:cubicBezTo>
                        <a:pt x="3897701" y="2796764"/>
                        <a:pt x="3678309" y="2642084"/>
                        <a:pt x="3464440" y="2481091"/>
                      </a:cubicBezTo>
                      <a:cubicBezTo>
                        <a:pt x="3304236" y="2360346"/>
                        <a:pt x="3128248" y="2245914"/>
                        <a:pt x="2986195" y="2103861"/>
                      </a:cubicBezTo>
                      <a:cubicBezTo>
                        <a:pt x="2799159" y="1916825"/>
                        <a:pt x="2670522" y="1677702"/>
                        <a:pt x="2594760" y="1425953"/>
                      </a:cubicBezTo>
                      <a:cubicBezTo>
                        <a:pt x="2511896" y="1152107"/>
                        <a:pt x="2505583" y="877471"/>
                        <a:pt x="2504004" y="594154"/>
                      </a:cubicBezTo>
                      <a:cubicBezTo>
                        <a:pt x="2504004" y="511290"/>
                        <a:pt x="2506372" y="429215"/>
                        <a:pt x="2509529" y="346351"/>
                      </a:cubicBezTo>
                      <a:cubicBezTo>
                        <a:pt x="2510318" y="314783"/>
                        <a:pt x="2560825" y="100915"/>
                        <a:pt x="2481907" y="119066"/>
                      </a:cubicBezTo>
                      <a:cubicBezTo>
                        <a:pt x="2409302" y="135639"/>
                        <a:pt x="2337486" y="132482"/>
                        <a:pt x="2270406" y="98547"/>
                      </a:cubicBezTo>
                      <a:cubicBezTo>
                        <a:pt x="2217531" y="72504"/>
                        <a:pt x="2148083" y="-19830"/>
                        <a:pt x="2087316" y="3845"/>
                      </a:cubicBezTo>
                      <a:cubicBezTo>
                        <a:pt x="2013132" y="32256"/>
                        <a:pt x="1937371" y="62245"/>
                        <a:pt x="1857663" y="70926"/>
                      </a:cubicBezTo>
                      <a:cubicBezTo>
                        <a:pt x="1818993" y="75661"/>
                        <a:pt x="1777167" y="75661"/>
                        <a:pt x="1740075" y="62245"/>
                      </a:cubicBezTo>
                      <a:cubicBezTo>
                        <a:pt x="1677729" y="40148"/>
                        <a:pt x="1618541" y="-11938"/>
                        <a:pt x="1601968" y="83553"/>
                      </a:cubicBezTo>
                      <a:cubicBezTo>
                        <a:pt x="1582238" y="195617"/>
                        <a:pt x="1598811" y="304524"/>
                        <a:pt x="1598811" y="416588"/>
                      </a:cubicBezTo>
                      <a:cubicBezTo>
                        <a:pt x="1598811" y="512079"/>
                        <a:pt x="1605914" y="607570"/>
                        <a:pt x="1623276" y="701483"/>
                      </a:cubicBezTo>
                      <a:cubicBezTo>
                        <a:pt x="1644584" y="817493"/>
                        <a:pt x="1676940" y="929557"/>
                        <a:pt x="1694302" y="1046356"/>
                      </a:cubicBezTo>
                      <a:cubicBezTo>
                        <a:pt x="1710086" y="1130010"/>
                        <a:pt x="1715610" y="1214452"/>
                        <a:pt x="1728237" y="1298106"/>
                      </a:cubicBezTo>
                      <a:cubicBezTo>
                        <a:pt x="1759805" y="1509606"/>
                        <a:pt x="1840301" y="1701378"/>
                        <a:pt x="1949998" y="1884468"/>
                      </a:cubicBezTo>
                      <a:cubicBezTo>
                        <a:pt x="2027338" y="2013105"/>
                        <a:pt x="2139402" y="2123591"/>
                        <a:pt x="2237260" y="2238022"/>
                      </a:cubicBezTo>
                      <a:cubicBezTo>
                        <a:pt x="2212796" y="2209612"/>
                        <a:pt x="2174126" y="2202509"/>
                        <a:pt x="2144137" y="2181991"/>
                      </a:cubicBezTo>
                      <a:cubicBezTo>
                        <a:pt x="2107834" y="2156737"/>
                        <a:pt x="2076267" y="2118856"/>
                        <a:pt x="2046278" y="2087289"/>
                      </a:cubicBezTo>
                      <a:cubicBezTo>
                        <a:pt x="1982354" y="2020208"/>
                        <a:pt x="1923955" y="1948392"/>
                        <a:pt x="1870290" y="1872631"/>
                      </a:cubicBezTo>
                      <a:cubicBezTo>
                        <a:pt x="1747178" y="1698221"/>
                        <a:pt x="1630379" y="1482774"/>
                        <a:pt x="1581449" y="1273641"/>
                      </a:cubicBezTo>
                      <a:cubicBezTo>
                        <a:pt x="1555406" y="1161577"/>
                        <a:pt x="1552249" y="1046356"/>
                        <a:pt x="1519893" y="935870"/>
                      </a:cubicBezTo>
                      <a:cubicBezTo>
                        <a:pt x="1498585" y="864055"/>
                        <a:pt x="1474120" y="791450"/>
                        <a:pt x="1438607" y="725159"/>
                      </a:cubicBezTo>
                      <a:cubicBezTo>
                        <a:pt x="1375472" y="608359"/>
                        <a:pt x="1257095" y="534965"/>
                        <a:pt x="1146609" y="468674"/>
                      </a:cubicBezTo>
                      <a:cubicBezTo>
                        <a:pt x="973778" y="365291"/>
                        <a:pt x="785163" y="277692"/>
                        <a:pt x="594181" y="212979"/>
                      </a:cubicBezTo>
                      <a:cubicBezTo>
                        <a:pt x="254832" y="97758"/>
                        <a:pt x="65429" y="497874"/>
                        <a:pt x="22813" y="771720"/>
                      </a:cubicBezTo>
                      <a:cubicBezTo>
                        <a:pt x="-10333" y="982432"/>
                        <a:pt x="-6387" y="1198668"/>
                        <a:pt x="28337" y="1408591"/>
                      </a:cubicBezTo>
                      <a:cubicBezTo>
                        <a:pt x="58326" y="1590892"/>
                        <a:pt x="120671" y="1766880"/>
                        <a:pt x="207481" y="1929452"/>
                      </a:cubicBezTo>
                      <a:cubicBezTo>
                        <a:pt x="268249" y="2043883"/>
                        <a:pt x="343221" y="2151212"/>
                        <a:pt x="429242" y="2249071"/>
                      </a:cubicBezTo>
                      <a:cubicBezTo>
                        <a:pt x="481328" y="2309049"/>
                        <a:pt x="531047" y="2379286"/>
                        <a:pt x="602073" y="2418745"/>
                      </a:cubicBezTo>
                      <a:cubicBezTo>
                        <a:pt x="671521" y="2457415"/>
                        <a:pt x="737812" y="2432162"/>
                        <a:pt x="805682" y="2403751"/>
                      </a:cubicBezTo>
                      <a:cubicBezTo>
                        <a:pt x="879076" y="2372973"/>
                        <a:pt x="963519" y="2358767"/>
                        <a:pt x="1042437" y="2341406"/>
                      </a:cubicBezTo>
                      <a:cubicBezTo>
                        <a:pt x="1178966" y="2311416"/>
                        <a:pt x="1318651" y="2292476"/>
                        <a:pt x="1458337" y="2283795"/>
                      </a:cubicBezTo>
                      <a:cubicBezTo>
                        <a:pt x="1578292" y="2276692"/>
                        <a:pt x="1696670" y="2305892"/>
                        <a:pt x="1814258" y="2334303"/>
                      </a:cubicBezTo>
                      <a:cubicBezTo>
                        <a:pt x="1855296" y="2343773"/>
                        <a:pt x="2057326" y="2390335"/>
                        <a:pt x="2046278" y="2444788"/>
                      </a:cubicBezTo>
                      <a:cubicBezTo>
                        <a:pt x="1953154" y="2458205"/>
                        <a:pt x="1857663" y="2409275"/>
                        <a:pt x="1769275" y="2385600"/>
                      </a:cubicBezTo>
                      <a:cubicBezTo>
                        <a:pt x="1572768" y="2332724"/>
                        <a:pt x="1267354" y="2301157"/>
                        <a:pt x="1119777" y="2480302"/>
                      </a:cubicBezTo>
                      <a:cubicBezTo>
                        <a:pt x="1004556" y="2586841"/>
                        <a:pt x="1290241" y="2767564"/>
                        <a:pt x="1359689" y="2816493"/>
                      </a:cubicBezTo>
                      <a:cubicBezTo>
                        <a:pt x="1447288" y="2877261"/>
                        <a:pt x="1539622" y="2926190"/>
                        <a:pt x="1635114" y="2973541"/>
                      </a:cubicBezTo>
                      <a:cubicBezTo>
                        <a:pt x="1902647" y="3104545"/>
                        <a:pt x="2185174" y="3242652"/>
                        <a:pt x="2477961" y="3305787"/>
                      </a:cubicBezTo>
                      <a:cubicBezTo>
                        <a:pt x="2791267" y="3373657"/>
                        <a:pt x="3109308" y="3417062"/>
                        <a:pt x="3429716" y="3436002"/>
                      </a:cubicBezTo>
                      <a:cubicBezTo>
                        <a:pt x="3739865" y="3454154"/>
                        <a:pt x="4067376" y="3419429"/>
                        <a:pt x="4355428" y="3297895"/>
                      </a:cubicBezTo>
                      <a:cubicBezTo>
                        <a:pt x="4393308" y="3282111"/>
                        <a:pt x="4442238" y="3260804"/>
                        <a:pt x="4473805" y="3230814"/>
                      </a:cubicBezTo>
                      <a:cubicBezTo>
                        <a:pt x="4483275" y="3218188"/>
                        <a:pt x="4482486" y="3201615"/>
                        <a:pt x="4471438" y="3182674"/>
                      </a:cubicBezTo>
                      <a:close/>
                      <a:moveTo>
                        <a:pt x="1623276" y="2177255"/>
                      </a:moveTo>
                      <a:cubicBezTo>
                        <a:pt x="1623276" y="2176466"/>
                        <a:pt x="1623276" y="2176466"/>
                        <a:pt x="1622487" y="2175677"/>
                      </a:cubicBezTo>
                      <a:cubicBezTo>
                        <a:pt x="1622487" y="2175677"/>
                        <a:pt x="1622487" y="2175677"/>
                        <a:pt x="1623276" y="2175677"/>
                      </a:cubicBezTo>
                      <a:cubicBezTo>
                        <a:pt x="1623276" y="2175677"/>
                        <a:pt x="1623276" y="2175677"/>
                        <a:pt x="1623276" y="2175677"/>
                      </a:cubicBezTo>
                      <a:cubicBezTo>
                        <a:pt x="1623276" y="2176466"/>
                        <a:pt x="1623276" y="2177255"/>
                        <a:pt x="1623276" y="2177255"/>
                      </a:cubicBezTo>
                      <a:close/>
                      <a:moveTo>
                        <a:pt x="1760594" y="1968122"/>
                      </a:moveTo>
                      <a:cubicBezTo>
                        <a:pt x="1760594" y="1967333"/>
                        <a:pt x="1760594" y="1967333"/>
                        <a:pt x="1760594" y="1968122"/>
                      </a:cubicBezTo>
                      <a:cubicBezTo>
                        <a:pt x="1760594" y="1967333"/>
                        <a:pt x="1760594" y="1968122"/>
                        <a:pt x="1760594" y="1968122"/>
                      </a:cubicBezTo>
                      <a:cubicBezTo>
                        <a:pt x="1760594" y="1968122"/>
                        <a:pt x="1760594" y="1968122"/>
                        <a:pt x="1760594" y="1968122"/>
                      </a:cubicBezTo>
                      <a:close/>
                    </a:path>
                  </a:pathLst>
                </a:custGeom>
                <a:solidFill>
                  <a:srgbClr val="FD2906">
                    <a:lumMod val="20000"/>
                    <a:lumOff val="8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Freeform: Shape 15">
                  <a:extLst>
                    <a:ext uri="{FF2B5EF4-FFF2-40B4-BE49-F238E27FC236}">
                      <a16:creationId xmlns:a16="http://schemas.microsoft.com/office/drawing/2014/main" id="{DD342C1C-6B57-4F67-B374-D1D818478425}"/>
                    </a:ext>
                  </a:extLst>
                </p:cNvPr>
                <p:cNvSpPr/>
                <p:nvPr/>
              </p:nvSpPr>
              <p:spPr>
                <a:xfrm>
                  <a:off x="3624278" y="3363914"/>
                  <a:ext cx="55243" cy="7892"/>
                </a:xfrm>
                <a:custGeom>
                  <a:avLst/>
                  <a:gdLst>
                    <a:gd name="connsiteX0" fmla="*/ 0 w 55242"/>
                    <a:gd name="connsiteY0" fmla="*/ 4319 h 0"/>
                    <a:gd name="connsiteX1" fmla="*/ 60767 w 55242"/>
                    <a:gd name="connsiteY1" fmla="*/ 4319 h 0"/>
                    <a:gd name="connsiteX2" fmla="*/ 0 w 55242"/>
                    <a:gd name="connsiteY2" fmla="*/ 4319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242">
                      <a:moveTo>
                        <a:pt x="0" y="4319"/>
                      </a:moveTo>
                      <a:cubicBezTo>
                        <a:pt x="20519" y="4319"/>
                        <a:pt x="41037" y="4319"/>
                        <a:pt x="60767" y="4319"/>
                      </a:cubicBezTo>
                      <a:cubicBezTo>
                        <a:pt x="41037" y="1162"/>
                        <a:pt x="20519" y="-3573"/>
                        <a:pt x="0" y="4319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7" name="Freeform: Shape 16">
                  <a:extLst>
                    <a:ext uri="{FF2B5EF4-FFF2-40B4-BE49-F238E27FC236}">
                      <a16:creationId xmlns:a16="http://schemas.microsoft.com/office/drawing/2014/main" id="{EF37953B-5FA2-4EB3-A427-9D1586644AD4}"/>
                    </a:ext>
                  </a:extLst>
                </p:cNvPr>
                <p:cNvSpPr/>
                <p:nvPr/>
              </p:nvSpPr>
              <p:spPr>
                <a:xfrm>
                  <a:off x="4896302" y="2447184"/>
                  <a:ext cx="970695" cy="733940"/>
                </a:xfrm>
                <a:custGeom>
                  <a:avLst/>
                  <a:gdLst>
                    <a:gd name="connsiteX0" fmla="*/ 23815 w 970695"/>
                    <a:gd name="connsiteY0" fmla="*/ 612479 h 733940"/>
                    <a:gd name="connsiteX1" fmla="*/ 366320 w 970695"/>
                    <a:gd name="connsiteY1" fmla="*/ 648781 h 733940"/>
                    <a:gd name="connsiteX2" fmla="*/ 419196 w 970695"/>
                    <a:gd name="connsiteY2" fmla="*/ 667722 h 733940"/>
                    <a:gd name="connsiteX3" fmla="*/ 434190 w 970695"/>
                    <a:gd name="connsiteY3" fmla="*/ 673246 h 733940"/>
                    <a:gd name="connsiteX4" fmla="*/ 552568 w 970695"/>
                    <a:gd name="connsiteY4" fmla="*/ 704813 h 733940"/>
                    <a:gd name="connsiteX5" fmla="*/ 815366 w 970695"/>
                    <a:gd name="connsiteY5" fmla="*/ 697710 h 733940"/>
                    <a:gd name="connsiteX6" fmla="*/ 824836 w 970695"/>
                    <a:gd name="connsiteY6" fmla="*/ 689819 h 733940"/>
                    <a:gd name="connsiteX7" fmla="*/ 937689 w 970695"/>
                    <a:gd name="connsiteY7" fmla="*/ 518566 h 733940"/>
                    <a:gd name="connsiteX8" fmla="*/ 960575 w 970695"/>
                    <a:gd name="connsiteY8" fmla="*/ 288914 h 733940"/>
                    <a:gd name="connsiteX9" fmla="*/ 262937 w 970695"/>
                    <a:gd name="connsiteY9" fmla="*/ 41110 h 733940"/>
                    <a:gd name="connsiteX10" fmla="*/ 31707 w 970695"/>
                    <a:gd name="connsiteY10" fmla="*/ 394664 h 733940"/>
                    <a:gd name="connsiteX11" fmla="*/ 23815 w 970695"/>
                    <a:gd name="connsiteY11" fmla="*/ 612479 h 73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70695" h="733940">
                      <a:moveTo>
                        <a:pt x="23815" y="612479"/>
                      </a:moveTo>
                      <a:cubicBezTo>
                        <a:pt x="105890" y="704813"/>
                        <a:pt x="262148" y="689029"/>
                        <a:pt x="366320" y="648781"/>
                      </a:cubicBezTo>
                      <a:cubicBezTo>
                        <a:pt x="397099" y="636943"/>
                        <a:pt x="402623" y="638522"/>
                        <a:pt x="419196" y="667722"/>
                      </a:cubicBezTo>
                      <a:cubicBezTo>
                        <a:pt x="423142" y="674824"/>
                        <a:pt x="425509" y="677981"/>
                        <a:pt x="434190" y="673246"/>
                      </a:cubicBezTo>
                      <a:cubicBezTo>
                        <a:pt x="487855" y="644046"/>
                        <a:pt x="506795" y="681138"/>
                        <a:pt x="552568" y="704813"/>
                      </a:cubicBezTo>
                      <a:cubicBezTo>
                        <a:pt x="640956" y="751375"/>
                        <a:pt x="728555" y="739537"/>
                        <a:pt x="815366" y="697710"/>
                      </a:cubicBezTo>
                      <a:cubicBezTo>
                        <a:pt x="818522" y="695343"/>
                        <a:pt x="821679" y="692186"/>
                        <a:pt x="824836" y="689819"/>
                      </a:cubicBezTo>
                      <a:cubicBezTo>
                        <a:pt x="890338" y="664565"/>
                        <a:pt x="919538" y="580122"/>
                        <a:pt x="937689" y="518566"/>
                      </a:cubicBezTo>
                      <a:cubicBezTo>
                        <a:pt x="955051" y="460166"/>
                        <a:pt x="994510" y="342578"/>
                        <a:pt x="960575" y="288914"/>
                      </a:cubicBezTo>
                      <a:cubicBezTo>
                        <a:pt x="822468" y="71888"/>
                        <a:pt x="509163" y="-75689"/>
                        <a:pt x="262937" y="41110"/>
                      </a:cubicBezTo>
                      <a:cubicBezTo>
                        <a:pt x="108258" y="114504"/>
                        <a:pt x="105890" y="263660"/>
                        <a:pt x="31707" y="394664"/>
                      </a:cubicBezTo>
                      <a:cubicBezTo>
                        <a:pt x="3296" y="444383"/>
                        <a:pt x="-18801" y="564339"/>
                        <a:pt x="23815" y="612479"/>
                      </a:cubicBezTo>
                      <a:close/>
                    </a:path>
                  </a:pathLst>
                </a:custGeom>
                <a:solidFill>
                  <a:srgbClr val="FD2906">
                    <a:lumMod val="20000"/>
                    <a:lumOff val="80000"/>
                  </a:srgbClr>
                </a:solidFill>
                <a:ln w="78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80" name="Freeform: Shape 9">
                <a:extLst>
                  <a:ext uri="{FF2B5EF4-FFF2-40B4-BE49-F238E27FC236}">
                    <a16:creationId xmlns:a16="http://schemas.microsoft.com/office/drawing/2014/main" id="{29E6FAFE-7CD9-45C1-ABCE-18E7FA40746F}"/>
                  </a:ext>
                </a:extLst>
              </p:cNvPr>
              <p:cNvSpPr/>
              <p:nvPr/>
            </p:nvSpPr>
            <p:spPr>
              <a:xfrm>
                <a:off x="4890917" y="1225097"/>
                <a:ext cx="2233388" cy="1523123"/>
              </a:xfrm>
              <a:custGeom>
                <a:avLst/>
                <a:gdLst>
                  <a:gd name="connsiteX0" fmla="*/ 2161573 w 2233387"/>
                  <a:gd name="connsiteY0" fmla="*/ 432187 h 1523123"/>
                  <a:gd name="connsiteX1" fmla="*/ 2238123 w 2233387"/>
                  <a:gd name="connsiteY1" fmla="*/ 384047 h 1523123"/>
                  <a:gd name="connsiteX2" fmla="*/ 1894828 w 2233387"/>
                  <a:gd name="connsiteY2" fmla="*/ 2872 h 1523123"/>
                  <a:gd name="connsiteX3" fmla="*/ 1885358 w 2233387"/>
                  <a:gd name="connsiteY3" fmla="*/ 1293 h 1523123"/>
                  <a:gd name="connsiteX4" fmla="*/ 982533 w 2233387"/>
                  <a:gd name="connsiteY4" fmla="*/ 319334 h 1523123"/>
                  <a:gd name="connsiteX5" fmla="*/ 377230 w 2233387"/>
                  <a:gd name="connsiteY5" fmla="*/ 346166 h 1523123"/>
                  <a:gd name="connsiteX6" fmla="*/ 363024 w 2233387"/>
                  <a:gd name="connsiteY6" fmla="*/ 344588 h 1523123"/>
                  <a:gd name="connsiteX7" fmla="*/ 245436 w 2233387"/>
                  <a:gd name="connsiteY7" fmla="*/ 354058 h 1523123"/>
                  <a:gd name="connsiteX8" fmla="*/ 194928 w 2233387"/>
                  <a:gd name="connsiteY8" fmla="*/ 794422 h 1523123"/>
                  <a:gd name="connsiteX9" fmla="*/ 0 w 2233387"/>
                  <a:gd name="connsiteY9" fmla="*/ 1357899 h 1523123"/>
                  <a:gd name="connsiteX10" fmla="*/ 535855 w 2233387"/>
                  <a:gd name="connsiteY10" fmla="*/ 1114041 h 1523123"/>
                  <a:gd name="connsiteX11" fmla="*/ 1040143 w 2233387"/>
                  <a:gd name="connsiteY11" fmla="*/ 1525995 h 1523123"/>
                  <a:gd name="connsiteX12" fmla="*/ 1234282 w 2233387"/>
                  <a:gd name="connsiteY12" fmla="*/ 1158235 h 1523123"/>
                  <a:gd name="connsiteX13" fmla="*/ 1512864 w 2233387"/>
                  <a:gd name="connsiteY13" fmla="*/ 829935 h 1523123"/>
                  <a:gd name="connsiteX14" fmla="*/ 2161573 w 2233387"/>
                  <a:gd name="connsiteY14" fmla="*/ 432187 h 1523123"/>
                  <a:gd name="connsiteX15" fmla="*/ 2152102 w 2233387"/>
                  <a:gd name="connsiteY15" fmla="*/ 406144 h 1523123"/>
                  <a:gd name="connsiteX16" fmla="*/ 2147367 w 2233387"/>
                  <a:gd name="connsiteY16" fmla="*/ 404566 h 1523123"/>
                  <a:gd name="connsiteX17" fmla="*/ 2152102 w 2233387"/>
                  <a:gd name="connsiteY17" fmla="*/ 406144 h 1523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33387" h="1523123">
                    <a:moveTo>
                      <a:pt x="2161573" y="432187"/>
                    </a:moveTo>
                    <a:cubicBezTo>
                      <a:pt x="2187615" y="419560"/>
                      <a:pt x="2212080" y="395885"/>
                      <a:pt x="2238123" y="384047"/>
                    </a:cubicBezTo>
                    <a:cubicBezTo>
                      <a:pt x="2166307" y="240416"/>
                      <a:pt x="1985584" y="129141"/>
                      <a:pt x="1894828" y="2872"/>
                    </a:cubicBezTo>
                    <a:cubicBezTo>
                      <a:pt x="1891672" y="-1074"/>
                      <a:pt x="1888515" y="-285"/>
                      <a:pt x="1885358" y="1293"/>
                    </a:cubicBezTo>
                    <a:cubicBezTo>
                      <a:pt x="1736992" y="66795"/>
                      <a:pt x="1167202" y="273561"/>
                      <a:pt x="982533" y="319334"/>
                    </a:cubicBezTo>
                    <a:cubicBezTo>
                      <a:pt x="853896" y="350901"/>
                      <a:pt x="419056" y="409301"/>
                      <a:pt x="377230" y="346166"/>
                    </a:cubicBezTo>
                    <a:cubicBezTo>
                      <a:pt x="375651" y="343799"/>
                      <a:pt x="364603" y="342220"/>
                      <a:pt x="363024" y="344588"/>
                    </a:cubicBezTo>
                    <a:cubicBezTo>
                      <a:pt x="348030" y="354058"/>
                      <a:pt x="261220" y="350112"/>
                      <a:pt x="245436" y="354058"/>
                    </a:cubicBezTo>
                    <a:cubicBezTo>
                      <a:pt x="183090" y="602651"/>
                      <a:pt x="180723" y="695774"/>
                      <a:pt x="194928" y="794422"/>
                    </a:cubicBezTo>
                    <a:cubicBezTo>
                      <a:pt x="223339" y="996453"/>
                      <a:pt x="76551" y="1114041"/>
                      <a:pt x="0" y="1357899"/>
                    </a:cubicBezTo>
                    <a:cubicBezTo>
                      <a:pt x="202031" y="1132193"/>
                      <a:pt x="445888" y="1106149"/>
                      <a:pt x="535855" y="1114041"/>
                    </a:cubicBezTo>
                    <a:cubicBezTo>
                      <a:pt x="752091" y="1132982"/>
                      <a:pt x="988057" y="1301867"/>
                      <a:pt x="1040143" y="1525995"/>
                    </a:cubicBezTo>
                    <a:cubicBezTo>
                      <a:pt x="1085916" y="1346850"/>
                      <a:pt x="1190088" y="1222159"/>
                      <a:pt x="1234282" y="1158235"/>
                    </a:cubicBezTo>
                    <a:cubicBezTo>
                      <a:pt x="1315568" y="1039069"/>
                      <a:pt x="1408692" y="929372"/>
                      <a:pt x="1512864" y="829935"/>
                    </a:cubicBezTo>
                    <a:cubicBezTo>
                      <a:pt x="1699111" y="652369"/>
                      <a:pt x="1929552" y="541094"/>
                      <a:pt x="2161573" y="432187"/>
                    </a:cubicBezTo>
                    <a:close/>
                    <a:moveTo>
                      <a:pt x="2152102" y="406144"/>
                    </a:moveTo>
                    <a:cubicBezTo>
                      <a:pt x="2150524" y="406144"/>
                      <a:pt x="2148946" y="405355"/>
                      <a:pt x="2147367" y="404566"/>
                    </a:cubicBezTo>
                    <a:cubicBezTo>
                      <a:pt x="2148946" y="404566"/>
                      <a:pt x="2150524" y="405355"/>
                      <a:pt x="2152102" y="406144"/>
                    </a:cubicBezTo>
                    <a:close/>
                  </a:path>
                </a:pathLst>
              </a:custGeom>
              <a:solidFill>
                <a:srgbClr val="262626">
                  <a:lumMod val="75000"/>
                  <a:lumOff val="25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Freeform: Shape 10">
                <a:extLst>
                  <a:ext uri="{FF2B5EF4-FFF2-40B4-BE49-F238E27FC236}">
                    <a16:creationId xmlns:a16="http://schemas.microsoft.com/office/drawing/2014/main" id="{512CC111-E63E-4CB9-9A37-606AC664DEA8}"/>
                  </a:ext>
                </a:extLst>
              </p:cNvPr>
              <p:cNvSpPr/>
              <p:nvPr/>
            </p:nvSpPr>
            <p:spPr>
              <a:xfrm>
                <a:off x="4093930" y="1553679"/>
                <a:ext cx="986479" cy="1720419"/>
              </a:xfrm>
              <a:custGeom>
                <a:avLst/>
                <a:gdLst>
                  <a:gd name="connsiteX0" fmla="*/ 994283 w 986478"/>
                  <a:gd name="connsiteY0" fmla="*/ 509245 h 1720418"/>
                  <a:gd name="connsiteX1" fmla="*/ 878273 w 986478"/>
                  <a:gd name="connsiteY1" fmla="*/ 147010 h 1720418"/>
                  <a:gd name="connsiteX2" fmla="*/ 744112 w 986478"/>
                  <a:gd name="connsiteY2" fmla="*/ 73616 h 1720418"/>
                  <a:gd name="connsiteX3" fmla="*/ 398450 w 986478"/>
                  <a:gd name="connsiteY3" fmla="*/ 222 h 1720418"/>
                  <a:gd name="connsiteX4" fmla="*/ 102506 w 986478"/>
                  <a:gd name="connsiteY4" fmla="*/ 124913 h 1720418"/>
                  <a:gd name="connsiteX5" fmla="*/ 10172 w 986478"/>
                  <a:gd name="connsiteY5" fmla="*/ 255918 h 1720418"/>
                  <a:gd name="connsiteX6" fmla="*/ 1491 w 986478"/>
                  <a:gd name="connsiteY6" fmla="*/ 441376 h 1720418"/>
                  <a:gd name="connsiteX7" fmla="*/ 35425 w 986478"/>
                  <a:gd name="connsiteY7" fmla="*/ 700228 h 1720418"/>
                  <a:gd name="connsiteX8" fmla="*/ 105663 w 986478"/>
                  <a:gd name="connsiteY8" fmla="*/ 951188 h 1720418"/>
                  <a:gd name="connsiteX9" fmla="*/ 217727 w 986478"/>
                  <a:gd name="connsiteY9" fmla="*/ 1258969 h 1720418"/>
                  <a:gd name="connsiteX10" fmla="*/ 381877 w 986478"/>
                  <a:gd name="connsiteY10" fmla="*/ 1554123 h 1720418"/>
                  <a:gd name="connsiteX11" fmla="*/ 474211 w 986478"/>
                  <a:gd name="connsiteY11" fmla="*/ 1663031 h 1720418"/>
                  <a:gd name="connsiteX12" fmla="*/ 531032 w 986478"/>
                  <a:gd name="connsiteY12" fmla="*/ 1708803 h 1720418"/>
                  <a:gd name="connsiteX13" fmla="*/ 577594 w 986478"/>
                  <a:gd name="connsiteY13" fmla="*/ 1701701 h 1720418"/>
                  <a:gd name="connsiteX14" fmla="*/ 841970 w 986478"/>
                  <a:gd name="connsiteY14" fmla="*/ 913307 h 1720418"/>
                  <a:gd name="connsiteX15" fmla="*/ 920889 w 986478"/>
                  <a:gd name="connsiteY15" fmla="*/ 752314 h 1720418"/>
                  <a:gd name="connsiteX16" fmla="*/ 963505 w 986478"/>
                  <a:gd name="connsiteY16" fmla="*/ 668660 h 1720418"/>
                  <a:gd name="connsiteX17" fmla="*/ 994283 w 986478"/>
                  <a:gd name="connsiteY17" fmla="*/ 509245 h 172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6478" h="1720418">
                    <a:moveTo>
                      <a:pt x="994283" y="509245"/>
                    </a:moveTo>
                    <a:cubicBezTo>
                      <a:pt x="995861" y="371927"/>
                      <a:pt x="954824" y="205410"/>
                      <a:pt x="878273" y="147010"/>
                    </a:cubicBezTo>
                    <a:cubicBezTo>
                      <a:pt x="837235" y="115443"/>
                      <a:pt x="791463" y="93346"/>
                      <a:pt x="744112" y="73616"/>
                    </a:cubicBezTo>
                    <a:cubicBezTo>
                      <a:pt x="633626" y="27844"/>
                      <a:pt x="519984" y="-2935"/>
                      <a:pt x="398450" y="222"/>
                    </a:cubicBezTo>
                    <a:cubicBezTo>
                      <a:pt x="288753" y="2590"/>
                      <a:pt x="182213" y="49941"/>
                      <a:pt x="102506" y="124913"/>
                    </a:cubicBezTo>
                    <a:cubicBezTo>
                      <a:pt x="64625" y="160426"/>
                      <a:pt x="22798" y="203042"/>
                      <a:pt x="10172" y="255918"/>
                    </a:cubicBezTo>
                    <a:cubicBezTo>
                      <a:pt x="-3245" y="314317"/>
                      <a:pt x="-88" y="382187"/>
                      <a:pt x="1491" y="441376"/>
                    </a:cubicBezTo>
                    <a:cubicBezTo>
                      <a:pt x="3858" y="528186"/>
                      <a:pt x="15696" y="614996"/>
                      <a:pt x="35425" y="700228"/>
                    </a:cubicBezTo>
                    <a:cubicBezTo>
                      <a:pt x="55155" y="785459"/>
                      <a:pt x="85144" y="865956"/>
                      <a:pt x="105663" y="951188"/>
                    </a:cubicBezTo>
                    <a:cubicBezTo>
                      <a:pt x="130916" y="1057727"/>
                      <a:pt x="164851" y="1162689"/>
                      <a:pt x="217727" y="1258969"/>
                    </a:cubicBezTo>
                    <a:cubicBezTo>
                      <a:pt x="271391" y="1356828"/>
                      <a:pt x="317953" y="1461000"/>
                      <a:pt x="381877" y="1554123"/>
                    </a:cubicBezTo>
                    <a:cubicBezTo>
                      <a:pt x="408709" y="1593583"/>
                      <a:pt x="439487" y="1630674"/>
                      <a:pt x="474211" y="1663031"/>
                    </a:cubicBezTo>
                    <a:cubicBezTo>
                      <a:pt x="492362" y="1679604"/>
                      <a:pt x="511303" y="1694598"/>
                      <a:pt x="531032" y="1708803"/>
                    </a:cubicBezTo>
                    <a:cubicBezTo>
                      <a:pt x="553129" y="1723798"/>
                      <a:pt x="568913" y="1734847"/>
                      <a:pt x="577594" y="1701701"/>
                    </a:cubicBezTo>
                    <a:cubicBezTo>
                      <a:pt x="644675" y="1431800"/>
                      <a:pt x="744901" y="1161110"/>
                      <a:pt x="841970" y="913307"/>
                    </a:cubicBezTo>
                    <a:cubicBezTo>
                      <a:pt x="864068" y="858064"/>
                      <a:pt x="894057" y="805978"/>
                      <a:pt x="920889" y="752314"/>
                    </a:cubicBezTo>
                    <a:cubicBezTo>
                      <a:pt x="935094" y="723903"/>
                      <a:pt x="949299" y="696282"/>
                      <a:pt x="963505" y="668660"/>
                    </a:cubicBezTo>
                    <a:cubicBezTo>
                      <a:pt x="983234" y="630779"/>
                      <a:pt x="993494" y="573169"/>
                      <a:pt x="994283" y="509245"/>
                    </a:cubicBezTo>
                    <a:close/>
                  </a:path>
                </a:pathLst>
              </a:custGeom>
              <a:solidFill>
                <a:srgbClr val="FD2906">
                  <a:lumMod val="5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Freeform: Shape 11">
                <a:extLst>
                  <a:ext uri="{FF2B5EF4-FFF2-40B4-BE49-F238E27FC236}">
                    <a16:creationId xmlns:a16="http://schemas.microsoft.com/office/drawing/2014/main" id="{E06450DC-B6FE-42D0-B57A-37E61FCE3D0F}"/>
                  </a:ext>
                </a:extLst>
              </p:cNvPr>
              <p:cNvSpPr/>
              <p:nvPr/>
            </p:nvSpPr>
            <p:spPr>
              <a:xfrm>
                <a:off x="7702521" y="2814976"/>
                <a:ext cx="323565" cy="189404"/>
              </a:xfrm>
              <a:custGeom>
                <a:avLst/>
                <a:gdLst>
                  <a:gd name="connsiteX0" fmla="*/ 317506 w 323565"/>
                  <a:gd name="connsiteY0" fmla="*/ 165768 h 189403"/>
                  <a:gd name="connsiteX1" fmla="*/ 304090 w 323565"/>
                  <a:gd name="connsiteY1" fmla="*/ 126309 h 189403"/>
                  <a:gd name="connsiteX2" fmla="*/ 196762 w 323565"/>
                  <a:gd name="connsiteY2" fmla="*/ 33185 h 189403"/>
                  <a:gd name="connsiteX3" fmla="*/ 50763 w 323565"/>
                  <a:gd name="connsiteY3" fmla="*/ 828 h 189403"/>
                  <a:gd name="connsiteX4" fmla="*/ 27876 w 323565"/>
                  <a:gd name="connsiteY4" fmla="*/ 3985 h 189403"/>
                  <a:gd name="connsiteX5" fmla="*/ 27087 w 323565"/>
                  <a:gd name="connsiteY5" fmla="*/ 3985 h 189403"/>
                  <a:gd name="connsiteX6" fmla="*/ 1044 w 323565"/>
                  <a:gd name="connsiteY6" fmla="*/ 71066 h 189403"/>
                  <a:gd name="connsiteX7" fmla="*/ 35768 w 323565"/>
                  <a:gd name="connsiteY7" fmla="*/ 120784 h 189403"/>
                  <a:gd name="connsiteX8" fmla="*/ 89433 w 323565"/>
                  <a:gd name="connsiteY8" fmla="*/ 142092 h 189403"/>
                  <a:gd name="connsiteX9" fmla="*/ 328555 w 323565"/>
                  <a:gd name="connsiteY9" fmla="*/ 191811 h 189403"/>
                  <a:gd name="connsiteX10" fmla="*/ 317506 w 323565"/>
                  <a:gd name="connsiteY10" fmla="*/ 165768 h 1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23565" h="189403">
                    <a:moveTo>
                      <a:pt x="317506" y="165768"/>
                    </a:moveTo>
                    <a:cubicBezTo>
                      <a:pt x="311982" y="149195"/>
                      <a:pt x="305669" y="130254"/>
                      <a:pt x="304090" y="126309"/>
                    </a:cubicBezTo>
                    <a:cubicBezTo>
                      <a:pt x="282783" y="86849"/>
                      <a:pt x="244113" y="40287"/>
                      <a:pt x="196762" y="33185"/>
                    </a:cubicBezTo>
                    <a:cubicBezTo>
                      <a:pt x="147043" y="25293"/>
                      <a:pt x="100481" y="6353"/>
                      <a:pt x="50763" y="828"/>
                    </a:cubicBezTo>
                    <a:cubicBezTo>
                      <a:pt x="42082" y="39"/>
                      <a:pt x="34979" y="-1539"/>
                      <a:pt x="27876" y="3985"/>
                    </a:cubicBezTo>
                    <a:cubicBezTo>
                      <a:pt x="27876" y="3985"/>
                      <a:pt x="27087" y="3985"/>
                      <a:pt x="27087" y="3985"/>
                    </a:cubicBezTo>
                    <a:cubicBezTo>
                      <a:pt x="8147" y="22136"/>
                      <a:pt x="-3691" y="43444"/>
                      <a:pt x="1044" y="71066"/>
                    </a:cubicBezTo>
                    <a:cubicBezTo>
                      <a:pt x="-1323" y="75012"/>
                      <a:pt x="27876" y="116049"/>
                      <a:pt x="35768" y="120784"/>
                    </a:cubicBezTo>
                    <a:cubicBezTo>
                      <a:pt x="53130" y="129465"/>
                      <a:pt x="69703" y="138935"/>
                      <a:pt x="89433" y="142092"/>
                    </a:cubicBezTo>
                    <a:cubicBezTo>
                      <a:pt x="169929" y="154719"/>
                      <a:pt x="248847" y="175238"/>
                      <a:pt x="328555" y="191811"/>
                    </a:cubicBezTo>
                    <a:cubicBezTo>
                      <a:pt x="326977" y="191021"/>
                      <a:pt x="322242" y="179184"/>
                      <a:pt x="317506" y="165768"/>
                    </a:cubicBezTo>
                    <a:close/>
                  </a:path>
                </a:pathLst>
              </a:custGeom>
              <a:solidFill>
                <a:srgbClr val="FD2906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Freeform: Shape 12">
                <a:extLst>
                  <a:ext uri="{FF2B5EF4-FFF2-40B4-BE49-F238E27FC236}">
                    <a16:creationId xmlns:a16="http://schemas.microsoft.com/office/drawing/2014/main" id="{FEEC9188-0544-4C63-87A3-851DE84729A6}"/>
                  </a:ext>
                </a:extLst>
              </p:cNvPr>
              <p:cNvSpPr/>
              <p:nvPr/>
            </p:nvSpPr>
            <p:spPr>
              <a:xfrm>
                <a:off x="7712246" y="2826268"/>
                <a:ext cx="94702" cy="102594"/>
              </a:xfrm>
              <a:custGeom>
                <a:avLst/>
                <a:gdLst>
                  <a:gd name="connsiteX0" fmla="*/ 0 w 94701"/>
                  <a:gd name="connsiteY0" fmla="*/ 51093 h 102593"/>
                  <a:gd name="connsiteX1" fmla="*/ 70237 w 94701"/>
                  <a:gd name="connsiteY1" fmla="*/ 12423 h 102593"/>
                  <a:gd name="connsiteX2" fmla="*/ 78918 w 94701"/>
                  <a:gd name="connsiteY2" fmla="*/ 21104 h 102593"/>
                  <a:gd name="connsiteX3" fmla="*/ 94702 w 94701"/>
                  <a:gd name="connsiteY3" fmla="*/ 62141 h 102593"/>
                  <a:gd name="connsiteX4" fmla="*/ 80497 w 94701"/>
                  <a:gd name="connsiteY4" fmla="*/ 103179 h 102593"/>
                  <a:gd name="connsiteX5" fmla="*/ 26832 w 94701"/>
                  <a:gd name="connsiteY5" fmla="*/ 93709 h 102593"/>
                  <a:gd name="connsiteX6" fmla="*/ 0 w 94701"/>
                  <a:gd name="connsiteY6" fmla="*/ 51093 h 10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701" h="102593">
                    <a:moveTo>
                      <a:pt x="0" y="51093"/>
                    </a:moveTo>
                    <a:cubicBezTo>
                      <a:pt x="4735" y="-993"/>
                      <a:pt x="26832" y="-12042"/>
                      <a:pt x="70237" y="12423"/>
                    </a:cubicBezTo>
                    <a:cubicBezTo>
                      <a:pt x="73394" y="15580"/>
                      <a:pt x="76551" y="17947"/>
                      <a:pt x="78918" y="21104"/>
                    </a:cubicBezTo>
                    <a:cubicBezTo>
                      <a:pt x="86021" y="34520"/>
                      <a:pt x="91546" y="47936"/>
                      <a:pt x="94702" y="62141"/>
                    </a:cubicBezTo>
                    <a:cubicBezTo>
                      <a:pt x="97859" y="78714"/>
                      <a:pt x="100226" y="94498"/>
                      <a:pt x="80497" y="103179"/>
                    </a:cubicBezTo>
                    <a:cubicBezTo>
                      <a:pt x="59978" y="112649"/>
                      <a:pt x="37881" y="109492"/>
                      <a:pt x="26832" y="93709"/>
                    </a:cubicBezTo>
                    <a:cubicBezTo>
                      <a:pt x="17362" y="80293"/>
                      <a:pt x="9470" y="65298"/>
                      <a:pt x="0" y="51093"/>
                    </a:cubicBezTo>
                    <a:close/>
                  </a:path>
                </a:pathLst>
              </a:custGeom>
              <a:solidFill>
                <a:srgbClr val="FD2906">
                  <a:lumMod val="50000"/>
                </a:srgbClr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: Shape 13">
                <a:extLst>
                  <a:ext uri="{FF2B5EF4-FFF2-40B4-BE49-F238E27FC236}">
                    <a16:creationId xmlns:a16="http://schemas.microsoft.com/office/drawing/2014/main" id="{43B44A47-7311-4561-9D1D-F1852490B686}"/>
                  </a:ext>
                </a:extLst>
              </p:cNvPr>
              <p:cNvSpPr/>
              <p:nvPr/>
            </p:nvSpPr>
            <p:spPr>
              <a:xfrm>
                <a:off x="7745546" y="2853054"/>
                <a:ext cx="31567" cy="63135"/>
              </a:xfrm>
              <a:custGeom>
                <a:avLst/>
                <a:gdLst>
                  <a:gd name="connsiteX0" fmla="*/ 15630 w 31567"/>
                  <a:gd name="connsiteY0" fmla="*/ 60609 h 63134"/>
                  <a:gd name="connsiteX1" fmla="*/ 3003 w 31567"/>
                  <a:gd name="connsiteY1" fmla="*/ 46404 h 63134"/>
                  <a:gd name="connsiteX2" fmla="*/ 635 w 31567"/>
                  <a:gd name="connsiteY2" fmla="*/ 14047 h 63134"/>
                  <a:gd name="connsiteX3" fmla="*/ 23522 w 31567"/>
                  <a:gd name="connsiteY3" fmla="*/ 4577 h 63134"/>
                  <a:gd name="connsiteX4" fmla="*/ 28257 w 31567"/>
                  <a:gd name="connsiteY4" fmla="*/ 62188 h 63134"/>
                  <a:gd name="connsiteX5" fmla="*/ 15630 w 31567"/>
                  <a:gd name="connsiteY5" fmla="*/ 60609 h 63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67" h="63134">
                    <a:moveTo>
                      <a:pt x="15630" y="60609"/>
                    </a:moveTo>
                    <a:cubicBezTo>
                      <a:pt x="10105" y="57452"/>
                      <a:pt x="5371" y="52718"/>
                      <a:pt x="3003" y="46404"/>
                    </a:cubicBezTo>
                    <a:cubicBezTo>
                      <a:pt x="635" y="35355"/>
                      <a:pt x="-943" y="24307"/>
                      <a:pt x="635" y="14047"/>
                    </a:cubicBezTo>
                    <a:cubicBezTo>
                      <a:pt x="2214" y="-158"/>
                      <a:pt x="11684" y="-4104"/>
                      <a:pt x="23522" y="4577"/>
                    </a:cubicBezTo>
                    <a:cubicBezTo>
                      <a:pt x="40884" y="17204"/>
                      <a:pt x="44040" y="47982"/>
                      <a:pt x="28257" y="62188"/>
                    </a:cubicBezTo>
                    <a:cubicBezTo>
                      <a:pt x="24311" y="65344"/>
                      <a:pt x="19576" y="62188"/>
                      <a:pt x="15630" y="60609"/>
                    </a:cubicBezTo>
                    <a:close/>
                  </a:path>
                </a:pathLst>
              </a:custGeom>
              <a:solidFill>
                <a:srgbClr val="393939"/>
              </a:solidFill>
              <a:ln w="78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3" name="TextBox 24">
              <a:extLst>
                <a:ext uri="{FF2B5EF4-FFF2-40B4-BE49-F238E27FC236}">
                  <a16:creationId xmlns:a16="http://schemas.microsoft.com/office/drawing/2014/main" id="{69BBE699-1411-45BB-B25C-FB81F5AE8128}"/>
                </a:ext>
              </a:extLst>
            </p:cNvPr>
            <p:cNvSpPr txBox="1"/>
            <p:nvPr/>
          </p:nvSpPr>
          <p:spPr>
            <a:xfrm>
              <a:off x="902095" y="4310128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Right Atrium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4" name="TextBox 25">
              <a:extLst>
                <a:ext uri="{FF2B5EF4-FFF2-40B4-BE49-F238E27FC236}">
                  <a16:creationId xmlns:a16="http://schemas.microsoft.com/office/drawing/2014/main" id="{8D91BCAF-5F15-4C72-A052-5ACD39007C3E}"/>
                </a:ext>
              </a:extLst>
            </p:cNvPr>
            <p:cNvSpPr txBox="1"/>
            <p:nvPr/>
          </p:nvSpPr>
          <p:spPr>
            <a:xfrm>
              <a:off x="1286023" y="4817590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Tricuspid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5" name="TextBox 26">
              <a:extLst>
                <a:ext uri="{FF2B5EF4-FFF2-40B4-BE49-F238E27FC236}">
                  <a16:creationId xmlns:a16="http://schemas.microsoft.com/office/drawing/2014/main" id="{94C9B7DD-CFA4-47D5-AF5A-32524CF177A9}"/>
                </a:ext>
              </a:extLst>
            </p:cNvPr>
            <p:cNvSpPr txBox="1"/>
            <p:nvPr/>
          </p:nvSpPr>
          <p:spPr>
            <a:xfrm>
              <a:off x="2264138" y="5522712"/>
              <a:ext cx="127715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Right Ventricle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6" name="TextBox 27">
              <a:extLst>
                <a:ext uri="{FF2B5EF4-FFF2-40B4-BE49-F238E27FC236}">
                  <a16:creationId xmlns:a16="http://schemas.microsoft.com/office/drawing/2014/main" id="{AA03BD5D-B18E-4C12-B413-C218557C0A23}"/>
                </a:ext>
              </a:extLst>
            </p:cNvPr>
            <p:cNvSpPr txBox="1"/>
            <p:nvPr/>
          </p:nvSpPr>
          <p:spPr>
            <a:xfrm>
              <a:off x="3178280" y="4706426"/>
              <a:ext cx="1277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Left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 Ventricle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7" name="TextBox 28">
              <a:extLst>
                <a:ext uri="{FF2B5EF4-FFF2-40B4-BE49-F238E27FC236}">
                  <a16:creationId xmlns:a16="http://schemas.microsoft.com/office/drawing/2014/main" id="{E6E41B2F-C30F-4564-AA01-FB52D773A2CC}"/>
                </a:ext>
              </a:extLst>
            </p:cNvPr>
            <p:cNvSpPr txBox="1"/>
            <p:nvPr/>
          </p:nvSpPr>
          <p:spPr>
            <a:xfrm>
              <a:off x="2805401" y="3185891"/>
              <a:ext cx="901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Left Atrium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8" name="TextBox 29">
              <a:extLst>
                <a:ext uri="{FF2B5EF4-FFF2-40B4-BE49-F238E27FC236}">
                  <a16:creationId xmlns:a16="http://schemas.microsoft.com/office/drawing/2014/main" id="{8603D001-A170-49CD-8818-6A8B0EC0014A}"/>
                </a:ext>
              </a:extLst>
            </p:cNvPr>
            <p:cNvSpPr txBox="1"/>
            <p:nvPr/>
          </p:nvSpPr>
          <p:spPr>
            <a:xfrm>
              <a:off x="2476204" y="4120632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Aortic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69" name="TextBox 30">
              <a:extLst>
                <a:ext uri="{FF2B5EF4-FFF2-40B4-BE49-F238E27FC236}">
                  <a16:creationId xmlns:a16="http://schemas.microsoft.com/office/drawing/2014/main" id="{967B5E6B-87F4-4A4F-B077-8F0BC16CA721}"/>
                </a:ext>
              </a:extLst>
            </p:cNvPr>
            <p:cNvSpPr txBox="1"/>
            <p:nvPr/>
          </p:nvSpPr>
          <p:spPr>
            <a:xfrm>
              <a:off x="2853693" y="3773996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Mitral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6EA3B716-4A83-401C-99E2-67EA2845C4C2}"/>
                </a:ext>
              </a:extLst>
            </p:cNvPr>
            <p:cNvSpPr txBox="1"/>
            <p:nvPr/>
          </p:nvSpPr>
          <p:spPr>
            <a:xfrm>
              <a:off x="1801079" y="3882507"/>
              <a:ext cx="1020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rPr>
                <a:t>Pulmonary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rPr>
                <a:t>Valve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1" name="TextBox 32">
              <a:extLst>
                <a:ext uri="{FF2B5EF4-FFF2-40B4-BE49-F238E27FC236}">
                  <a16:creationId xmlns:a16="http://schemas.microsoft.com/office/drawing/2014/main" id="{DA539361-AC9D-4C14-A610-5BD81AE8056D}"/>
                </a:ext>
              </a:extLst>
            </p:cNvPr>
            <p:cNvSpPr txBox="1"/>
            <p:nvPr/>
          </p:nvSpPr>
          <p:spPr>
            <a:xfrm>
              <a:off x="2176724" y="2877997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Pulmonary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Artery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2" name="TextBox 33">
              <a:extLst>
                <a:ext uri="{FF2B5EF4-FFF2-40B4-BE49-F238E27FC236}">
                  <a16:creationId xmlns:a16="http://schemas.microsoft.com/office/drawing/2014/main" id="{E9CCAEB0-2763-4863-97D1-BEF61CE3B67D}"/>
                </a:ext>
              </a:extLst>
            </p:cNvPr>
            <p:cNvSpPr txBox="1"/>
            <p:nvPr/>
          </p:nvSpPr>
          <p:spPr>
            <a:xfrm>
              <a:off x="4137998" y="3407954"/>
              <a:ext cx="10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Coronary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cs typeface="Arial" pitchFamily="34" charset="0"/>
                </a:rPr>
                <a:t>Artery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73" name="TextBox 34">
              <a:extLst>
                <a:ext uri="{FF2B5EF4-FFF2-40B4-BE49-F238E27FC236}">
                  <a16:creationId xmlns:a16="http://schemas.microsoft.com/office/drawing/2014/main" id="{DF6ED47C-79A0-4E5E-9611-317F4A26DE0D}"/>
                </a:ext>
              </a:extLst>
            </p:cNvPr>
            <p:cNvSpPr txBox="1"/>
            <p:nvPr/>
          </p:nvSpPr>
          <p:spPr>
            <a:xfrm>
              <a:off x="1702095" y="2297134"/>
              <a:ext cx="1020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cs typeface="Arial" pitchFamily="34" charset="0"/>
                </a:rPr>
                <a:t>Aorta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150368-857C-442C-9388-8453617C73EB}"/>
              </a:ext>
            </a:extLst>
          </p:cNvPr>
          <p:cNvGrpSpPr/>
          <p:nvPr/>
        </p:nvGrpSpPr>
        <p:grpSpPr>
          <a:xfrm>
            <a:off x="8232441" y="3163511"/>
            <a:ext cx="2671443" cy="1483437"/>
            <a:chOff x="8749269" y="3269527"/>
            <a:chExt cx="2671443" cy="148343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61A0EB-95C0-4DC0-8627-A9BC3BE14A05}"/>
                </a:ext>
              </a:extLst>
            </p:cNvPr>
            <p:cNvSpPr txBox="1"/>
            <p:nvPr/>
          </p:nvSpPr>
          <p:spPr>
            <a:xfrm>
              <a:off x="8754557" y="3269527"/>
              <a:ext cx="2411654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FONTE DOS DADOS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749269" y="3583413"/>
              <a:ext cx="26714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i="1" dirty="0" err="1">
                  <a:cs typeface="Arial" pitchFamily="34" charset="0"/>
                </a:rPr>
                <a:t>Dataset</a:t>
              </a:r>
              <a:r>
                <a:rPr lang="pt-BR" sz="1400" dirty="0">
                  <a:cs typeface="Arial" pitchFamily="34" charset="0"/>
                </a:rPr>
                <a:t> disponibilizado pelo Laboratório de Aplicações de Informática em Saúde (</a:t>
              </a:r>
              <a:r>
                <a:rPr lang="pt-BR" sz="1400" dirty="0" err="1">
                  <a:cs typeface="Arial" pitchFamily="34" charset="0"/>
                </a:rPr>
                <a:t>LApIS</a:t>
              </a:r>
              <a:r>
                <a:rPr lang="pt-BR" sz="1400" dirty="0">
                  <a:cs typeface="Arial" pitchFamily="34" charset="0"/>
                </a:rPr>
                <a:t>) - EACH/USP, coordenado pela Profa. Dra. Fátima L. S. Nunes.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C645C9C-601E-47D8-80F6-C33DF8CF39C8}"/>
              </a:ext>
            </a:extLst>
          </p:cNvPr>
          <p:cNvGrpSpPr/>
          <p:nvPr/>
        </p:nvGrpSpPr>
        <p:grpSpPr>
          <a:xfrm>
            <a:off x="4872680" y="4957163"/>
            <a:ext cx="3100273" cy="1849389"/>
            <a:chOff x="5428957" y="5038693"/>
            <a:chExt cx="3100273" cy="184938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770B32-AF1D-4805-A669-8A3021FCB5E9}"/>
                </a:ext>
              </a:extLst>
            </p:cNvPr>
            <p:cNvSpPr txBox="1"/>
            <p:nvPr/>
          </p:nvSpPr>
          <p:spPr>
            <a:xfrm>
              <a:off x="5434498" y="5038693"/>
              <a:ext cx="2411654" cy="30777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RMC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5428957" y="5287644"/>
              <a:ext cx="310027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cs typeface="Arial" pitchFamily="34" charset="0"/>
                </a:rPr>
                <a:t>Cada amostra do </a:t>
              </a:r>
              <a:r>
                <a:rPr lang="pt-BR" sz="1400" i="1" dirty="0" err="1">
                  <a:cs typeface="Arial" pitchFamily="34" charset="0"/>
                </a:rPr>
                <a:t>dataset</a:t>
              </a:r>
              <a:r>
                <a:rPr lang="pt-BR" sz="1400" dirty="0">
                  <a:cs typeface="Arial" pitchFamily="34" charset="0"/>
                </a:rPr>
                <a:t> representa um modelo 3D do ventrículo esquerdo do coração do paciente, reconstruído a partir de fatias (</a:t>
              </a:r>
              <a:r>
                <a:rPr lang="pt-BR" sz="1400" i="1" dirty="0" err="1">
                  <a:cs typeface="Arial" pitchFamily="34" charset="0"/>
                </a:rPr>
                <a:t>slices</a:t>
              </a:r>
              <a:r>
                <a:rPr lang="pt-BR" sz="1400" dirty="0">
                  <a:cs typeface="Arial" pitchFamily="34" charset="0"/>
                </a:rPr>
                <a:t>) do exame de RMC, que pode sofrer ou não de algum tipo de Cardiomiopatia.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21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000" dirty="0"/>
              <a:t>CONJUNTO DE DADOS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8351" y="1500607"/>
            <a:ext cx="43273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Composto por amostras (vetores de características) que representam/descrevem modelos cardíacos tridimensionais (modelos 3D).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cs typeface="Arial" pitchFamily="34" charset="0"/>
              </a:rPr>
              <a:t>Reconstruções realizadas a partir de imagens RMC, fornecidas e classificadas por médicos especialistas do Departamento de Ressonância Magnética e Tomografia Computadorizada Cardiovascular do Instituto do Coração (InCor) da Universidade de São Paulo (USP) (BERGAMASCO, 2018).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cs typeface="Arial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/>
              <a:t>A Figura 1 apresentada fatias de exames de RMC de cada um dos tipos de amostras.</a:t>
            </a:r>
            <a:endParaRPr lang="pt-BR" dirty="0">
              <a:cs typeface="Arial" pitchFamily="34" charset="0"/>
            </a:endParaRPr>
          </a:p>
        </p:txBody>
      </p:sp>
      <p:pic>
        <p:nvPicPr>
          <p:cNvPr id="77" name="Imagem 7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99" y="3836403"/>
            <a:ext cx="1541145" cy="1475105"/>
          </a:xfrm>
          <a:prstGeom prst="rect">
            <a:avLst/>
          </a:prstGeom>
        </p:spPr>
      </p:pic>
      <p:pic>
        <p:nvPicPr>
          <p:cNvPr id="78" name="Imagem 7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752" y="3836403"/>
            <a:ext cx="1550035" cy="1466850"/>
          </a:xfrm>
          <a:prstGeom prst="rect">
            <a:avLst/>
          </a:prstGeom>
        </p:spPr>
      </p:pic>
      <p:pic>
        <p:nvPicPr>
          <p:cNvPr id="79" name="Imagem 7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995" y="3822115"/>
            <a:ext cx="1685925" cy="14954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5F56B9A-E5E9-49BB-BE3D-40127065999B}"/>
              </a:ext>
            </a:extLst>
          </p:cNvPr>
          <p:cNvSpPr/>
          <p:nvPr/>
        </p:nvSpPr>
        <p:spPr>
          <a:xfrm>
            <a:off x="5338826" y="2203031"/>
            <a:ext cx="55500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1 - Diferentes tipos de Cardiomiopatias – fatia 7 retirado de exames de RMC: (a) caso com Cardiomiopatia Dilatada (CMD); (b) caso sem anomalia; (c) caso com Cardiomiopatia Hipertrófica (CMH). Nota-se pelas imagens, que para CMD a região interna do ventrículo esquerdo é maior e a parede ventricular mais fina. O oposto ocorre para a anomalia de CMH que apresenta uma região interna menor e uma parede ventricular mais espessa.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765C13-4EE7-4CCD-B345-72B324E233AA}"/>
              </a:ext>
            </a:extLst>
          </p:cNvPr>
          <p:cNvSpPr/>
          <p:nvPr/>
        </p:nvSpPr>
        <p:spPr>
          <a:xfrm>
            <a:off x="5421399" y="5414111"/>
            <a:ext cx="5467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        (b)                                     (c)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Bergamasco (2018, p. 51)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0737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44500" y="1066424"/>
            <a:ext cx="6096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Classes originais (baseadas no estado de saúde do coração do paciente):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portador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Cardiomiopatia Dilatada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(CMD); e,</a:t>
            </a: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portador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Cardiomiopatia Hipertrófica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(CMH).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Binarização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classificação par a par;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894" lvl="1" indent="-285750" algn="just">
              <a:buFont typeface="Open Sans" panose="020B0606030504020204" pitchFamily="34" charset="0"/>
              <a:buChar char="›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foco principal: normal X CMD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Figura 2 apresenta ilustrações que representam secções de corações de cada um dos tipos de amostras descritos.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Quantidades de amostras (Total = 400):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Fonte: Bergamasco (2018).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9A1E736-D067-47ED-A831-884FC2AA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35178"/>
              </p:ext>
            </p:extLst>
          </p:nvPr>
        </p:nvGraphicFramePr>
        <p:xfrm>
          <a:off x="855164" y="5420199"/>
          <a:ext cx="5685336" cy="86715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Classes originais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</a:rPr>
                        <a:t>Quantidade</a:t>
                      </a:r>
                      <a:endParaRPr lang="pt-B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Normal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101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CMD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116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CMH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183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CONJUNTO DE DADOS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4E5EB-3006-45A4-89A2-328A808C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32" y="3029956"/>
            <a:ext cx="1280699" cy="16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FDF562-E3A9-40C0-971F-23C357F97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682" y="3029957"/>
            <a:ext cx="1280699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7B61FE1-1CDD-4E10-B195-8D94D4F9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201" y="3029957"/>
            <a:ext cx="1396877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44AC1D-4FA1-4FD6-9520-91DE254F6CA3}"/>
              </a:ext>
            </a:extLst>
          </p:cNvPr>
          <p:cNvSpPr/>
          <p:nvPr/>
        </p:nvSpPr>
        <p:spPr>
          <a:xfrm>
            <a:off x="6845032" y="2506736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2 - Ilustrações de secção do coração humano: (a) normal; (b) CMD; (c) CMH. 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DDCFC9-F1B2-403F-B01B-F27461DE886B}"/>
              </a:ext>
            </a:extLst>
          </p:cNvPr>
          <p:cNvSpPr/>
          <p:nvPr/>
        </p:nvSpPr>
        <p:spPr>
          <a:xfrm>
            <a:off x="6845033" y="4896979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(b)                           (c)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adaptado de Bergamasco (2018, p. 49).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4022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CONJUNTO DE DADOS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B5F5EBB-9517-4CCD-8880-318E01B8C036}"/>
              </a:ext>
            </a:extLst>
          </p:cNvPr>
          <p:cNvGrpSpPr/>
          <p:nvPr/>
        </p:nvGrpSpPr>
        <p:grpSpPr>
          <a:xfrm>
            <a:off x="1697909" y="2234027"/>
            <a:ext cx="8796181" cy="2964621"/>
            <a:chOff x="823085" y="2163970"/>
            <a:chExt cx="8796181" cy="296462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7B2E2590-5DA4-407F-99E9-2FB8D258B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085" y="2163971"/>
              <a:ext cx="2512615" cy="296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6F7B3384-BAB3-46B5-80D7-1E0AD5FBD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924" y="2163970"/>
              <a:ext cx="2465898" cy="296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92C9C656-938B-4DC9-B79C-C2F5201DA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046" y="2163970"/>
              <a:ext cx="2381220" cy="2964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5CC66005-2DAB-4B33-9BE0-6130E89EA484}"/>
              </a:ext>
            </a:extLst>
          </p:cNvPr>
          <p:cNvSpPr/>
          <p:nvPr/>
        </p:nvSpPr>
        <p:spPr>
          <a:xfrm>
            <a:off x="1697909" y="1587696"/>
            <a:ext cx="8796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Figura 3 - Exemplo de reconstrução 3D das fatias: (a) reconstrução do endocárdio; (b) reconstrução do epicárdio; (c) reconstrução da parede ventricular. 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0FA341-51C4-4171-8238-943B12949987}"/>
              </a:ext>
            </a:extLst>
          </p:cNvPr>
          <p:cNvSpPr/>
          <p:nvPr/>
        </p:nvSpPr>
        <p:spPr>
          <a:xfrm>
            <a:off x="1697909" y="5270304"/>
            <a:ext cx="8796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                   (b)                                            (c)</a:t>
            </a:r>
          </a:p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Fonte: Bergamasco (2018, p. 101).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00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76904"/>
              </p:ext>
            </p:extLst>
          </p:nvPr>
        </p:nvGraphicFramePr>
        <p:xfrm>
          <a:off x="48000" y="1860893"/>
          <a:ext cx="12096000" cy="41998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745224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CARACTERÍSTICA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TIPO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VALORES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OBSERVAÇÕES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Idade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Racional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Unidade: anos.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 mínimo: 2.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 máximo: 87.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. de amostras com valor ausente: 5.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Intervalo de idades limites [0,100].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Sexo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Nominal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Valores possíveis: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Masculino (276 amostras);</a:t>
                      </a:r>
                    </a:p>
                    <a:p>
                      <a:pPr marL="180000" lvl="1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−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Feminino  (124 amostras).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 err="1">
                          <a:effectLst/>
                          <a:latin typeface="+mj-lt"/>
                        </a:rPr>
                        <a:t>Qtde</a:t>
                      </a:r>
                      <a:r>
                        <a:rPr lang="pt-BR" sz="1600" dirty="0">
                          <a:effectLst/>
                          <a:latin typeface="+mj-lt"/>
                        </a:rPr>
                        <a:t>. de amostras com valor ausente: 0.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 = Homem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 = Mulher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Harmônicos Esféricos (</a:t>
                      </a:r>
                      <a:r>
                        <a:rPr lang="pt-BR" sz="1800" dirty="0" err="1">
                          <a:effectLst/>
                          <a:latin typeface="+mj-lt"/>
                        </a:rPr>
                        <a:t>SPHARMs</a:t>
                      </a:r>
                      <a:r>
                        <a:rPr lang="pt-BR" sz="1800" dirty="0">
                          <a:effectLst/>
                          <a:latin typeface="+mj-lt"/>
                        </a:rPr>
                        <a:t>)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Multivalorada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Valores negativos, zero e positivos.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Quantidade de valores (coeficientes) por amostra: de 500 a 1000.</a:t>
                      </a:r>
                      <a:endParaRPr lang="pt-BR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Cálculo de um coeficiente global.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Transformada de </a:t>
                      </a:r>
                      <a:r>
                        <a:rPr lang="pt-BR" sz="1800" dirty="0" err="1">
                          <a:effectLst/>
                          <a:latin typeface="+mj-lt"/>
                        </a:rPr>
                        <a:t>Hough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Contínua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Racional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Multivalorada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Quantidade de valores por amostra: 30.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Características ordenadas.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CONJUNTO DE DADOS</a:t>
            </a:r>
          </a:p>
        </p:txBody>
      </p:sp>
    </p:spTree>
    <p:extLst>
      <p:ext uri="{BB962C8B-B14F-4D97-AF65-F5344CB8AC3E}">
        <p14:creationId xmlns:p14="http://schemas.microsoft.com/office/powerpoint/2010/main" val="225834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44500" y="1066424"/>
            <a:ext cx="6096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BALANCEAMENTO DAS CLASSES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Classes originais: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Estratégia adotada (inicialmente):</a:t>
            </a: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pt-B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versus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CMD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Sem necessidade, a priori, de aplicação de técnicas de balanceamento.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9A1E736-D067-47ED-A831-884FC2AA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96996"/>
              </p:ext>
            </p:extLst>
          </p:nvPr>
        </p:nvGraphicFramePr>
        <p:xfrm>
          <a:off x="855164" y="2304554"/>
          <a:ext cx="5685336" cy="111480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Classes originais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Quantidade de Amostras</a:t>
                      </a:r>
                      <a:endParaRPr lang="pt-BR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Normal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101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CMD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116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CMH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183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3D1EC2-BB92-4C75-BAAB-A55D08CF9FDB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/>
              <a:t>PRÉ-PROCESSAMENTO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4E5EB-3006-45A4-89A2-328A808C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911" y="4249158"/>
            <a:ext cx="1280699" cy="16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FDF562-E3A9-40C0-971F-23C357F97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61" y="4249159"/>
            <a:ext cx="1280699" cy="16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544AC1D-4FA1-4FD6-9520-91DE254F6CA3}"/>
              </a:ext>
            </a:extLst>
          </p:cNvPr>
          <p:cNvSpPr/>
          <p:nvPr/>
        </p:nvSpPr>
        <p:spPr>
          <a:xfrm>
            <a:off x="6845032" y="3725938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Figura 4 - Ilustrações de secção do coração humano: (a) normal; (b) CMD.</a:t>
            </a:r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DDCFC9-F1B2-403F-B01B-F27461DE886B}"/>
              </a:ext>
            </a:extLst>
          </p:cNvPr>
          <p:cNvSpPr/>
          <p:nvPr/>
        </p:nvSpPr>
        <p:spPr>
          <a:xfrm>
            <a:off x="6845033" y="6116181"/>
            <a:ext cx="4452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(a)                         (b)</a:t>
            </a:r>
          </a:p>
          <a:p>
            <a:pPr algn="ctr"/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Fonte: adaptado de Bergamasco (2018, p. 49). 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1858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60047"/>
              </p:ext>
            </p:extLst>
          </p:nvPr>
        </p:nvGraphicFramePr>
        <p:xfrm>
          <a:off x="48000" y="1834389"/>
          <a:ext cx="12096000" cy="14567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2745224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CARACTERÍSTICA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TIPO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VALORES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OBSERVAÇÕES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Idade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Discreta</a:t>
                      </a:r>
                    </a:p>
                    <a:p>
                      <a:pPr marL="34290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800" dirty="0">
                          <a:effectLst/>
                          <a:latin typeface="+mj-lt"/>
                        </a:rPr>
                        <a:t>Racional</a:t>
                      </a:r>
                      <a:endParaRPr lang="pt-BR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Unidade: anos.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 mínimo: 2.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</a:rPr>
                        <a:t>Valor máximo: 87.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b="1" dirty="0" err="1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Qtde</a:t>
                      </a:r>
                      <a:r>
                        <a:rPr lang="pt-BR" sz="1600" b="1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. de amostras com valor ausente: 5.</a:t>
                      </a:r>
                      <a:endParaRPr lang="pt-BR" sz="16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Intervalo de idades limites [0,100].</a:t>
                      </a:r>
                    </a:p>
                    <a:p>
                      <a:pPr marL="180000" indent="-1800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Open Sans" panose="020B0606030504020204" pitchFamily="34" charset="0"/>
                        <a:buChar char="›"/>
                      </a:pPr>
                      <a:r>
                        <a:rPr lang="pt-BR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Normalização no intervalo [0,1]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7F7D630-0DA9-415A-96AA-E636783143F0}"/>
              </a:ext>
            </a:extLst>
          </p:cNvPr>
          <p:cNvSpPr txBox="1">
            <a:spLocks/>
          </p:cNvSpPr>
          <p:nvPr/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/>
              <a:t>PRÉ-PROCESSAMENTO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B24FA-F169-468D-A142-D8B680D7B8A2}"/>
              </a:ext>
            </a:extLst>
          </p:cNvPr>
          <p:cNvSpPr/>
          <p:nvPr/>
        </p:nvSpPr>
        <p:spPr>
          <a:xfrm>
            <a:off x="444500" y="1066424"/>
            <a:ext cx="104841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VALORES AUSENTES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Open Sans" panose="020B0606030504020204" pitchFamily="34" charset="0"/>
              <a:buChar char="›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Abordagens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just">
              <a:buFont typeface="Open Sans" panose="020B0606030504020204" pitchFamily="34" charset="0"/>
              <a:buChar char="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preencher valores ausentes com a idade média da base;</a:t>
            </a: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44" lvl="1" indent="-342900" algn="just">
              <a:buFont typeface="Arial" panose="020B0604020202020204" pitchFamily="34" charset="0"/>
              <a:buChar char="−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modelo de regressão para predizer as idades ausentes.</a:t>
            </a:r>
          </a:p>
        </p:txBody>
      </p:sp>
    </p:spTree>
    <p:extLst>
      <p:ext uri="{BB962C8B-B14F-4D97-AF65-F5344CB8AC3E}">
        <p14:creationId xmlns:p14="http://schemas.microsoft.com/office/powerpoint/2010/main" val="275448083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3635</TotalTime>
  <Words>1249</Words>
  <Application>Microsoft Office PowerPoint</Application>
  <PresentationFormat>Widescreen</PresentationFormat>
  <Paragraphs>230</Paragraphs>
  <Slides>12</Slides>
  <Notes>0</Notes>
  <HiddenSlides>5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Arial(t</vt:lpstr>
      <vt:lpstr>Calibri</vt:lpstr>
      <vt:lpstr>Open Sans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SIN5007 - Reconhecimento de Padrões - Trabalho - Grupo 8-H</dc:title>
  <dc:creator>Diego P. Dedize;Luiz Gustavo A. Silva;Johnny Demetrius;Vagner Mendonça Gonçalves</dc:creator>
  <cp:lastModifiedBy>Vagner Mendonça Gonçalves</cp:lastModifiedBy>
  <cp:revision>159</cp:revision>
  <dcterms:created xsi:type="dcterms:W3CDTF">2018-04-24T17:14:44Z</dcterms:created>
  <dcterms:modified xsi:type="dcterms:W3CDTF">2020-04-07T02:14:59Z</dcterms:modified>
</cp:coreProperties>
</file>