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D48E-7937-4B05-BB5E-CD97C9493B37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0B74-C611-4F5D-8E5F-AB79937E4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6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D48E-7937-4B05-BB5E-CD97C9493B37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0B74-C611-4F5D-8E5F-AB79937E4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8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D48E-7937-4B05-BB5E-CD97C9493B37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0B74-C611-4F5D-8E5F-AB79937E4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9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D48E-7937-4B05-BB5E-CD97C9493B37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0B74-C611-4F5D-8E5F-AB79937E4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1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D48E-7937-4B05-BB5E-CD97C9493B37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0B74-C611-4F5D-8E5F-AB79937E4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D48E-7937-4B05-BB5E-CD97C9493B37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0B74-C611-4F5D-8E5F-AB79937E4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6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D48E-7937-4B05-BB5E-CD97C9493B37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0B74-C611-4F5D-8E5F-AB79937E4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8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D48E-7937-4B05-BB5E-CD97C9493B37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0B74-C611-4F5D-8E5F-AB79937E4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7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D48E-7937-4B05-BB5E-CD97C9493B37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0B74-C611-4F5D-8E5F-AB79937E4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3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D48E-7937-4B05-BB5E-CD97C9493B37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0B74-C611-4F5D-8E5F-AB79937E4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4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D48E-7937-4B05-BB5E-CD97C9493B37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0B74-C611-4F5D-8E5F-AB79937E4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1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6D48E-7937-4B05-BB5E-CD97C9493B37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70B74-C611-4F5D-8E5F-AB79937E4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1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22" y="724395"/>
            <a:ext cx="10830910" cy="59601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95767" y="245094"/>
            <a:ext cx="410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</a:rPr>
              <a:t>My personal project Simon game tables</a:t>
            </a:r>
            <a:endParaRPr lang="en-US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35743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85" y="724395"/>
            <a:ext cx="11229975" cy="59376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84072" y="26006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project Space Invaders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178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Gutierrez</dc:creator>
  <cp:lastModifiedBy>Leo Gutierrez</cp:lastModifiedBy>
  <cp:revision>1</cp:revision>
  <dcterms:created xsi:type="dcterms:W3CDTF">2015-05-11T01:10:49Z</dcterms:created>
  <dcterms:modified xsi:type="dcterms:W3CDTF">2015-05-11T01:11:41Z</dcterms:modified>
</cp:coreProperties>
</file>