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0D6-FFE2-44C2-B4B2-BBF9BA253CB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CE2F-5ED6-4DDD-A328-BA1FF8E2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5" y="530280"/>
            <a:ext cx="11291430" cy="59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87"/>
            <a:ext cx="10702160" cy="64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73422"/>
            <a:ext cx="11524593" cy="6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8" y="254766"/>
            <a:ext cx="11799731" cy="62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Gutierrez</dc:creator>
  <cp:lastModifiedBy>Leo Gutierrez</cp:lastModifiedBy>
  <cp:revision>2</cp:revision>
  <dcterms:created xsi:type="dcterms:W3CDTF">2015-05-04T01:37:37Z</dcterms:created>
  <dcterms:modified xsi:type="dcterms:W3CDTF">2015-05-04T01:38:25Z</dcterms:modified>
</cp:coreProperties>
</file>