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>
        <p:scale>
          <a:sx n="100" d="100"/>
          <a:sy n="100" d="100"/>
        </p:scale>
        <p:origin x="-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8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6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897D-12CF-4ECA-91AC-AD85529B217F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6A63-6BC4-40AA-8EBA-03428301C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202565"/>
            <a:ext cx="11398469" cy="65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2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220716"/>
            <a:ext cx="11839904" cy="64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7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" y="173422"/>
            <a:ext cx="11839905" cy="65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3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2" y="0"/>
            <a:ext cx="11792607" cy="65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Gutierrez</dc:creator>
  <cp:lastModifiedBy>Leo Gutierrez</cp:lastModifiedBy>
  <cp:revision>2</cp:revision>
  <dcterms:created xsi:type="dcterms:W3CDTF">2015-05-06T06:16:37Z</dcterms:created>
  <dcterms:modified xsi:type="dcterms:W3CDTF">2015-05-06T06:18:46Z</dcterms:modified>
</cp:coreProperties>
</file>