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0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8081-0ECF-4B15-901C-0BD688A4300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1D0F-5E2D-496E-8004-33A38FB7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57655"/>
            <a:ext cx="11871961" cy="64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213360"/>
            <a:ext cx="11841481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1" y="152400"/>
            <a:ext cx="11917680" cy="65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52400"/>
            <a:ext cx="11734799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82880"/>
            <a:ext cx="11932920" cy="64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Gutierrez</dc:creator>
  <cp:lastModifiedBy>Leo Gutierrez</cp:lastModifiedBy>
  <cp:revision>2</cp:revision>
  <dcterms:created xsi:type="dcterms:W3CDTF">2015-05-06T06:25:33Z</dcterms:created>
  <dcterms:modified xsi:type="dcterms:W3CDTF">2015-05-06T06:32:50Z</dcterms:modified>
</cp:coreProperties>
</file>