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100" d="100"/>
          <a:sy n="100" d="100"/>
        </p:scale>
        <p:origin x="-20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1EF13-5112-4EDE-967C-C0D43A3140FD}" type="datetimeFigureOut">
              <a:rPr lang="en-US" smtClean="0"/>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399501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1EF13-5112-4EDE-967C-C0D43A3140FD}" type="datetimeFigureOut">
              <a:rPr lang="en-US" smtClean="0"/>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222113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1EF13-5112-4EDE-967C-C0D43A3140FD}" type="datetimeFigureOut">
              <a:rPr lang="en-US" smtClean="0"/>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96266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1EF13-5112-4EDE-967C-C0D43A3140FD}" type="datetimeFigureOut">
              <a:rPr lang="en-US" smtClean="0"/>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284083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1EF13-5112-4EDE-967C-C0D43A3140FD}" type="datetimeFigureOut">
              <a:rPr lang="en-US" smtClean="0"/>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351191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1EF13-5112-4EDE-967C-C0D43A3140FD}" type="datetimeFigureOut">
              <a:rPr lang="en-US" smtClean="0"/>
              <a:t>3/7/2015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225464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1EF13-5112-4EDE-967C-C0D43A3140FD}" type="datetimeFigureOut">
              <a:rPr lang="en-US" smtClean="0"/>
              <a:t>3/7/2015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190885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1EF13-5112-4EDE-967C-C0D43A3140FD}" type="datetimeFigureOut">
              <a:rPr lang="en-US" smtClean="0"/>
              <a:t>3/7/2015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101219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1EF13-5112-4EDE-967C-C0D43A3140FD}" type="datetimeFigureOut">
              <a:rPr lang="en-US" smtClean="0"/>
              <a:t>3/7/2015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267783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1EF13-5112-4EDE-967C-C0D43A3140FD}" type="datetimeFigureOut">
              <a:rPr lang="en-US" smtClean="0"/>
              <a:t>3/7/2015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159900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1EF13-5112-4EDE-967C-C0D43A3140FD}" type="datetimeFigureOut">
              <a:rPr lang="en-US" smtClean="0"/>
              <a:t>3/7/2015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CAC8B-B4D8-4F53-90E7-791A82B330E4}" type="slidenum">
              <a:rPr lang="en-US" smtClean="0"/>
              <a:t>‹#›</a:t>
            </a:fld>
            <a:endParaRPr lang="en-US"/>
          </a:p>
        </p:txBody>
      </p:sp>
    </p:spTree>
    <p:extLst>
      <p:ext uri="{BB962C8B-B14F-4D97-AF65-F5344CB8AC3E}">
        <p14:creationId xmlns:p14="http://schemas.microsoft.com/office/powerpoint/2010/main" val="355946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1EF13-5112-4EDE-967C-C0D43A3140FD}" type="datetimeFigureOut">
              <a:rPr lang="en-US" smtClean="0"/>
              <a:t>3/7/2015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CAC8B-B4D8-4F53-90E7-791A82B330E4}" type="slidenum">
              <a:rPr lang="en-US" smtClean="0"/>
              <a:t>‹#›</a:t>
            </a:fld>
            <a:endParaRPr lang="en-US"/>
          </a:p>
        </p:txBody>
      </p:sp>
    </p:spTree>
    <p:extLst>
      <p:ext uri="{BB962C8B-B14F-4D97-AF65-F5344CB8AC3E}">
        <p14:creationId xmlns:p14="http://schemas.microsoft.com/office/powerpoint/2010/main" val="60131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4.png"/><Relationship Id="rId5" Type="http://schemas.openxmlformats.org/officeDocument/2006/relationships/tags" Target="../tags/tag11.xml"/><Relationship Id="rId10" Type="http://schemas.openxmlformats.org/officeDocument/2006/relationships/image" Target="../media/image3.png"/><Relationship Id="rId4" Type="http://schemas.openxmlformats.org/officeDocument/2006/relationships/tags" Target="../tags/tag10.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slideLayout" Target="../slideLayouts/slideLayout7.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
          <p:cNvGrpSpPr/>
          <p:nvPr>
            <p:custDataLst>
              <p:tags r:id="rId1"/>
            </p:custDataLst>
          </p:nvPr>
        </p:nvGrpSpPr>
        <p:grpSpPr>
          <a:xfrm>
            <a:off x="2419056" y="425611"/>
            <a:ext cx="7930530" cy="6148896"/>
            <a:chOff x="507999" y="1416843"/>
            <a:chExt cx="6696744" cy="4405076"/>
          </a:xfrm>
        </p:grpSpPr>
        <p:sp>
          <p:nvSpPr>
            <p:cNvPr id="5" name="Window Outer"/>
            <p:cNvSpPr/>
            <p:nvPr>
              <p:custDataLst>
                <p:tags r:id="rId2"/>
              </p:custDataLst>
            </p:nvPr>
          </p:nvSpPr>
          <p:spPr>
            <a:xfrm>
              <a:off x="507999" y="1416843"/>
              <a:ext cx="6696744" cy="4405076"/>
            </a:xfrm>
            <a:prstGeom prst="roundRect">
              <a:avLst>
                <a:gd name="adj" fmla="val 580"/>
              </a:avLst>
            </a:prstGeom>
            <a:solidFill>
              <a:schemeClr val="bg1">
                <a:lumMod val="50000"/>
              </a:schemeClr>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72000" tIns="28800" rIns="72000" bIns="288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000" b="1" dirty="0" smtClean="0">
                  <a:solidFill>
                    <a:schemeClr val="bg1"/>
                  </a:solidFill>
                  <a:latin typeface="Calibri" pitchFamily="34" charset="0"/>
                  <a:cs typeface="Calibri" pitchFamily="34" charset="0"/>
                </a:rPr>
                <a:t>Window</a:t>
              </a:r>
              <a:endParaRPr lang="en-US" sz="1000" b="1" dirty="0">
                <a:solidFill>
                  <a:schemeClr val="bg1"/>
                </a:solidFill>
                <a:latin typeface="Calibri" pitchFamily="34" charset="0"/>
                <a:cs typeface="Calibri" pitchFamily="34" charset="0"/>
              </a:endParaRPr>
            </a:p>
          </p:txBody>
        </p:sp>
        <p:sp>
          <p:nvSpPr>
            <p:cNvPr id="6" name="Window Inner"/>
            <p:cNvSpPr/>
            <p:nvPr>
              <p:custDataLst>
                <p:tags r:id="rId3"/>
              </p:custDataLst>
            </p:nvPr>
          </p:nvSpPr>
          <p:spPr>
            <a:xfrm>
              <a:off x="531882" y="1574320"/>
              <a:ext cx="6648978" cy="4225764"/>
            </a:xfrm>
            <a:prstGeom prst="rect">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grpSp>
          <p:nvGrpSpPr>
            <p:cNvPr id="7" name="Window Buttons"/>
            <p:cNvGrpSpPr>
              <a:grpSpLocks noChangeAspect="1"/>
            </p:cNvGrpSpPr>
            <p:nvPr/>
          </p:nvGrpSpPr>
          <p:grpSpPr>
            <a:xfrm>
              <a:off x="6866188" y="1465516"/>
              <a:ext cx="289776" cy="64916"/>
              <a:chOff x="8648418" y="108312"/>
              <a:chExt cx="340923" cy="76371"/>
            </a:xfrm>
          </p:grpSpPr>
          <p:sp>
            <p:nvSpPr>
              <p:cNvPr id="8" name="Close Button"/>
              <p:cNvSpPr>
                <a:spLocks noChangeAspect="1"/>
              </p:cNvSpPr>
              <p:nvPr>
                <p:custDataLst>
                  <p:tags r:id="rId4"/>
                </p:custDataLst>
              </p:nvPr>
            </p:nvSpPr>
            <p:spPr bwMode="auto">
              <a:xfrm>
                <a:off x="8901603" y="110005"/>
                <a:ext cx="87738" cy="74677"/>
              </a:xfrm>
              <a:custGeom>
                <a:avLst/>
                <a:gdLst>
                  <a:gd name="T0" fmla="*/ 12 w 246"/>
                  <a:gd name="T1" fmla="*/ 15 h 241"/>
                  <a:gd name="T2" fmla="*/ 12 w 246"/>
                  <a:gd name="T3" fmla="*/ 56 h 241"/>
                  <a:gd name="T4" fmla="*/ 80 w 246"/>
                  <a:gd name="T5" fmla="*/ 122 h 241"/>
                  <a:gd name="T6" fmla="*/ 12 w 246"/>
                  <a:gd name="T7" fmla="*/ 188 h 241"/>
                  <a:gd name="T8" fmla="*/ 12 w 246"/>
                  <a:gd name="T9" fmla="*/ 229 h 241"/>
                  <a:gd name="T10" fmla="*/ 56 w 246"/>
                  <a:gd name="T11" fmla="*/ 229 h 241"/>
                  <a:gd name="T12" fmla="*/ 123 w 246"/>
                  <a:gd name="T13" fmla="*/ 165 h 241"/>
                  <a:gd name="T14" fmla="*/ 190 w 246"/>
                  <a:gd name="T15" fmla="*/ 229 h 241"/>
                  <a:gd name="T16" fmla="*/ 234 w 246"/>
                  <a:gd name="T17" fmla="*/ 229 h 241"/>
                  <a:gd name="T18" fmla="*/ 234 w 246"/>
                  <a:gd name="T19" fmla="*/ 188 h 241"/>
                  <a:gd name="T20" fmla="*/ 167 w 246"/>
                  <a:gd name="T21" fmla="*/ 122 h 241"/>
                  <a:gd name="T22" fmla="*/ 234 w 246"/>
                  <a:gd name="T23" fmla="*/ 56 h 241"/>
                  <a:gd name="T24" fmla="*/ 234 w 246"/>
                  <a:gd name="T25" fmla="*/ 15 h 241"/>
                  <a:gd name="T26" fmla="*/ 190 w 246"/>
                  <a:gd name="T27" fmla="*/ 15 h 241"/>
                  <a:gd name="T28" fmla="*/ 123 w 246"/>
                  <a:gd name="T29" fmla="*/ 79 h 241"/>
                  <a:gd name="T30" fmla="*/ 56 w 246"/>
                  <a:gd name="T31" fmla="*/ 15 h 241"/>
                  <a:gd name="T32" fmla="*/ 12 w 246"/>
                  <a:gd name="T33" fmla="*/ 1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 h="241">
                    <a:moveTo>
                      <a:pt x="12" y="15"/>
                    </a:moveTo>
                    <a:cubicBezTo>
                      <a:pt x="0" y="26"/>
                      <a:pt x="0" y="45"/>
                      <a:pt x="12" y="56"/>
                    </a:cubicBezTo>
                    <a:lnTo>
                      <a:pt x="80" y="122"/>
                    </a:lnTo>
                    <a:lnTo>
                      <a:pt x="12" y="188"/>
                    </a:lnTo>
                    <a:cubicBezTo>
                      <a:pt x="0" y="199"/>
                      <a:pt x="0" y="218"/>
                      <a:pt x="12" y="229"/>
                    </a:cubicBezTo>
                    <a:cubicBezTo>
                      <a:pt x="24" y="241"/>
                      <a:pt x="44" y="241"/>
                      <a:pt x="56" y="229"/>
                    </a:cubicBezTo>
                    <a:lnTo>
                      <a:pt x="123" y="165"/>
                    </a:lnTo>
                    <a:lnTo>
                      <a:pt x="190" y="229"/>
                    </a:lnTo>
                    <a:cubicBezTo>
                      <a:pt x="202" y="241"/>
                      <a:pt x="222" y="241"/>
                      <a:pt x="234" y="229"/>
                    </a:cubicBezTo>
                    <a:cubicBezTo>
                      <a:pt x="246" y="218"/>
                      <a:pt x="246" y="199"/>
                      <a:pt x="234" y="188"/>
                    </a:cubicBezTo>
                    <a:lnTo>
                      <a:pt x="167" y="122"/>
                    </a:lnTo>
                    <a:lnTo>
                      <a:pt x="234" y="56"/>
                    </a:lnTo>
                    <a:cubicBezTo>
                      <a:pt x="246" y="45"/>
                      <a:pt x="246" y="26"/>
                      <a:pt x="234" y="15"/>
                    </a:cubicBezTo>
                    <a:cubicBezTo>
                      <a:pt x="222" y="3"/>
                      <a:pt x="202" y="3"/>
                      <a:pt x="190" y="15"/>
                    </a:cubicBezTo>
                    <a:lnTo>
                      <a:pt x="123" y="79"/>
                    </a:lnTo>
                    <a:lnTo>
                      <a:pt x="56" y="15"/>
                    </a:lnTo>
                    <a:cubicBezTo>
                      <a:pt x="41" y="0"/>
                      <a:pt x="26" y="3"/>
                      <a:pt x="12" y="15"/>
                    </a:cubicBez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9" name="Maximize Button"/>
              <p:cNvSpPr>
                <a:spLocks noChangeAspect="1" noEditPoints="1"/>
              </p:cNvSpPr>
              <p:nvPr>
                <p:custDataLst>
                  <p:tags r:id="rId5"/>
                </p:custDataLst>
              </p:nvPr>
            </p:nvSpPr>
            <p:spPr bwMode="auto">
              <a:xfrm>
                <a:off x="8772451" y="108312"/>
                <a:ext cx="89161" cy="76371"/>
              </a:xfrm>
              <a:custGeom>
                <a:avLst/>
                <a:gdLst>
                  <a:gd name="T0" fmla="*/ 154 w 250"/>
                  <a:gd name="T1" fmla="*/ 0 h 246"/>
                  <a:gd name="T2" fmla="*/ 86 w 250"/>
                  <a:gd name="T3" fmla="*/ 1 h 246"/>
                  <a:gd name="T4" fmla="*/ 57 w 250"/>
                  <a:gd name="T5" fmla="*/ 28 h 246"/>
                  <a:gd name="T6" fmla="*/ 57 w 250"/>
                  <a:gd name="T7" fmla="*/ 59 h 246"/>
                  <a:gd name="T8" fmla="*/ 28 w 250"/>
                  <a:gd name="T9" fmla="*/ 59 h 246"/>
                  <a:gd name="T10" fmla="*/ 0 w 250"/>
                  <a:gd name="T11" fmla="*/ 86 h 246"/>
                  <a:gd name="T12" fmla="*/ 0 w 250"/>
                  <a:gd name="T13" fmla="*/ 218 h 246"/>
                  <a:gd name="T14" fmla="*/ 28 w 250"/>
                  <a:gd name="T15" fmla="*/ 246 h 246"/>
                  <a:gd name="T16" fmla="*/ 165 w 250"/>
                  <a:gd name="T17" fmla="*/ 246 h 246"/>
                  <a:gd name="T18" fmla="*/ 193 w 250"/>
                  <a:gd name="T19" fmla="*/ 218 h 246"/>
                  <a:gd name="T20" fmla="*/ 193 w 250"/>
                  <a:gd name="T21" fmla="*/ 188 h 246"/>
                  <a:gd name="T22" fmla="*/ 222 w 250"/>
                  <a:gd name="T23" fmla="*/ 188 h 246"/>
                  <a:gd name="T24" fmla="*/ 250 w 250"/>
                  <a:gd name="T25" fmla="*/ 160 h 246"/>
                  <a:gd name="T26" fmla="*/ 250 w 250"/>
                  <a:gd name="T27" fmla="*/ 27 h 246"/>
                  <a:gd name="T28" fmla="*/ 222 w 250"/>
                  <a:gd name="T29" fmla="*/ 0 h 246"/>
                  <a:gd name="T30" fmla="*/ 154 w 250"/>
                  <a:gd name="T31" fmla="*/ 0 h 246"/>
                  <a:gd name="T32" fmla="*/ 109 w 250"/>
                  <a:gd name="T33" fmla="*/ 52 h 246"/>
                  <a:gd name="T34" fmla="*/ 198 w 250"/>
                  <a:gd name="T35" fmla="*/ 52 h 246"/>
                  <a:gd name="T36" fmla="*/ 198 w 250"/>
                  <a:gd name="T37" fmla="*/ 138 h 246"/>
                  <a:gd name="T38" fmla="*/ 193 w 250"/>
                  <a:gd name="T39" fmla="*/ 138 h 246"/>
                  <a:gd name="T40" fmla="*/ 193 w 250"/>
                  <a:gd name="T41" fmla="*/ 85 h 246"/>
                  <a:gd name="T42" fmla="*/ 165 w 250"/>
                  <a:gd name="T43" fmla="*/ 58 h 246"/>
                  <a:gd name="T44" fmla="*/ 109 w 250"/>
                  <a:gd name="T45" fmla="*/ 58 h 246"/>
                  <a:gd name="T46" fmla="*/ 109 w 250"/>
                  <a:gd name="T47" fmla="*/ 52 h 246"/>
                  <a:gd name="T48" fmla="*/ 53 w 250"/>
                  <a:gd name="T49" fmla="*/ 110 h 246"/>
                  <a:gd name="T50" fmla="*/ 141 w 250"/>
                  <a:gd name="T51" fmla="*/ 110 h 246"/>
                  <a:gd name="T52" fmla="*/ 141 w 250"/>
                  <a:gd name="T53" fmla="*/ 196 h 246"/>
                  <a:gd name="T54" fmla="*/ 53 w 250"/>
                  <a:gd name="T55" fmla="*/ 196 h 246"/>
                  <a:gd name="T56" fmla="*/ 53 w 250"/>
                  <a:gd name="T57" fmla="*/ 1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 h="246">
                    <a:moveTo>
                      <a:pt x="154" y="0"/>
                    </a:moveTo>
                    <a:cubicBezTo>
                      <a:pt x="131" y="0"/>
                      <a:pt x="108" y="1"/>
                      <a:pt x="86" y="1"/>
                    </a:cubicBezTo>
                    <a:cubicBezTo>
                      <a:pt x="70" y="1"/>
                      <a:pt x="57" y="13"/>
                      <a:pt x="57" y="28"/>
                    </a:cubicBezTo>
                    <a:lnTo>
                      <a:pt x="57" y="59"/>
                    </a:lnTo>
                    <a:cubicBezTo>
                      <a:pt x="48" y="59"/>
                      <a:pt x="38" y="59"/>
                      <a:pt x="28" y="59"/>
                    </a:cubicBezTo>
                    <a:cubicBezTo>
                      <a:pt x="13" y="59"/>
                      <a:pt x="0" y="71"/>
                      <a:pt x="0" y="86"/>
                    </a:cubicBezTo>
                    <a:lnTo>
                      <a:pt x="0" y="218"/>
                    </a:lnTo>
                    <a:cubicBezTo>
                      <a:pt x="0" y="233"/>
                      <a:pt x="13" y="246"/>
                      <a:pt x="28" y="246"/>
                    </a:cubicBezTo>
                    <a:lnTo>
                      <a:pt x="165" y="246"/>
                    </a:lnTo>
                    <a:cubicBezTo>
                      <a:pt x="183" y="246"/>
                      <a:pt x="193" y="231"/>
                      <a:pt x="193" y="218"/>
                    </a:cubicBezTo>
                    <a:lnTo>
                      <a:pt x="193" y="188"/>
                    </a:lnTo>
                    <a:lnTo>
                      <a:pt x="222" y="188"/>
                    </a:lnTo>
                    <a:cubicBezTo>
                      <a:pt x="240" y="188"/>
                      <a:pt x="250" y="173"/>
                      <a:pt x="250" y="160"/>
                    </a:cubicBezTo>
                    <a:lnTo>
                      <a:pt x="250" y="27"/>
                    </a:lnTo>
                    <a:cubicBezTo>
                      <a:pt x="250" y="9"/>
                      <a:pt x="237" y="0"/>
                      <a:pt x="222" y="0"/>
                    </a:cubicBezTo>
                    <a:cubicBezTo>
                      <a:pt x="199" y="0"/>
                      <a:pt x="177" y="0"/>
                      <a:pt x="154" y="0"/>
                    </a:cubicBezTo>
                    <a:close/>
                    <a:moveTo>
                      <a:pt x="109" y="52"/>
                    </a:moveTo>
                    <a:lnTo>
                      <a:pt x="198" y="52"/>
                    </a:lnTo>
                    <a:lnTo>
                      <a:pt x="198" y="138"/>
                    </a:lnTo>
                    <a:lnTo>
                      <a:pt x="193" y="138"/>
                    </a:lnTo>
                    <a:lnTo>
                      <a:pt x="193" y="85"/>
                    </a:lnTo>
                    <a:cubicBezTo>
                      <a:pt x="193" y="67"/>
                      <a:pt x="180" y="58"/>
                      <a:pt x="165" y="58"/>
                    </a:cubicBezTo>
                    <a:cubicBezTo>
                      <a:pt x="146" y="58"/>
                      <a:pt x="128" y="58"/>
                      <a:pt x="109" y="58"/>
                    </a:cubicBezTo>
                    <a:lnTo>
                      <a:pt x="109" y="52"/>
                    </a:lnTo>
                    <a:close/>
                    <a:moveTo>
                      <a:pt x="53" y="110"/>
                    </a:moveTo>
                    <a:lnTo>
                      <a:pt x="141" y="110"/>
                    </a:lnTo>
                    <a:lnTo>
                      <a:pt x="141" y="196"/>
                    </a:lnTo>
                    <a:lnTo>
                      <a:pt x="53" y="196"/>
                    </a:lnTo>
                    <a:lnTo>
                      <a:pt x="53" y="110"/>
                    </a:ln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10" name="Minimize Button"/>
              <p:cNvSpPr>
                <a:spLocks noChangeAspect="1"/>
              </p:cNvSpPr>
              <p:nvPr>
                <p:custDataLst>
                  <p:tags r:id="rId6"/>
                </p:custDataLst>
              </p:nvPr>
            </p:nvSpPr>
            <p:spPr bwMode="auto">
              <a:xfrm>
                <a:off x="8648418" y="166558"/>
                <a:ext cx="84036" cy="18125"/>
              </a:xfrm>
              <a:custGeom>
                <a:avLst/>
                <a:gdLst>
                  <a:gd name="T0" fmla="*/ 32 w 236"/>
                  <a:gd name="T1" fmla="*/ 0 h 59"/>
                  <a:gd name="T2" fmla="*/ 0 w 236"/>
                  <a:gd name="T3" fmla="*/ 30 h 59"/>
                  <a:gd name="T4" fmla="*/ 32 w 236"/>
                  <a:gd name="T5" fmla="*/ 59 h 59"/>
                  <a:gd name="T6" fmla="*/ 205 w 236"/>
                  <a:gd name="T7" fmla="*/ 59 h 59"/>
                  <a:gd name="T8" fmla="*/ 236 w 236"/>
                  <a:gd name="T9" fmla="*/ 30 h 59"/>
                  <a:gd name="T10" fmla="*/ 205 w 236"/>
                  <a:gd name="T11" fmla="*/ 0 h 59"/>
                  <a:gd name="T12" fmla="*/ 32 w 236"/>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36" h="59">
                    <a:moveTo>
                      <a:pt x="32" y="0"/>
                    </a:moveTo>
                    <a:cubicBezTo>
                      <a:pt x="15" y="0"/>
                      <a:pt x="0" y="13"/>
                      <a:pt x="0" y="30"/>
                    </a:cubicBezTo>
                    <a:cubicBezTo>
                      <a:pt x="0" y="46"/>
                      <a:pt x="15" y="59"/>
                      <a:pt x="32" y="59"/>
                    </a:cubicBezTo>
                    <a:lnTo>
                      <a:pt x="205" y="59"/>
                    </a:lnTo>
                    <a:cubicBezTo>
                      <a:pt x="222" y="59"/>
                      <a:pt x="236" y="46"/>
                      <a:pt x="236" y="30"/>
                    </a:cubicBezTo>
                    <a:cubicBezTo>
                      <a:pt x="236" y="13"/>
                      <a:pt x="222" y="0"/>
                      <a:pt x="205" y="0"/>
                    </a:cubicBezTo>
                    <a:lnTo>
                      <a:pt x="32" y="0"/>
                    </a:ln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grpSp>
      </p:grpSp>
      <p:sp>
        <p:nvSpPr>
          <p:cNvPr id="11" name="Button"/>
          <p:cNvSpPr>
            <a:spLocks/>
          </p:cNvSpPr>
          <p:nvPr/>
        </p:nvSpPr>
        <p:spPr bwMode="auto">
          <a:xfrm>
            <a:off x="5670013" y="4469400"/>
            <a:ext cx="1428618" cy="379326"/>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solidFill>
                  <a:srgbClr val="262626"/>
                </a:solidFill>
                <a:latin typeface="Calibri"/>
              </a:rPr>
              <a:t>Play</a:t>
            </a:r>
            <a:endParaRPr lang="en-US" sz="2800" dirty="0">
              <a:solidFill>
                <a:srgbClr val="262626"/>
              </a:solidFill>
              <a:effectLst/>
              <a:latin typeface="Calibri"/>
            </a:endParaRPr>
          </a:p>
        </p:txBody>
      </p:sp>
      <p:sp>
        <p:nvSpPr>
          <p:cNvPr id="13" name="Button"/>
          <p:cNvSpPr>
            <a:spLocks/>
          </p:cNvSpPr>
          <p:nvPr/>
        </p:nvSpPr>
        <p:spPr bwMode="auto">
          <a:xfrm>
            <a:off x="5670013" y="5290355"/>
            <a:ext cx="1428618" cy="379326"/>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solidFill>
                  <a:srgbClr val="262626"/>
                </a:solidFill>
                <a:latin typeface="Calibri"/>
              </a:rPr>
              <a:t>Exit</a:t>
            </a:r>
            <a:endParaRPr lang="en-US" sz="2800" dirty="0">
              <a:solidFill>
                <a:srgbClr val="262626"/>
              </a:solidFill>
              <a:effectLst/>
              <a:latin typeface="Calibri"/>
            </a:endParaRPr>
          </a:p>
        </p:txBody>
      </p:sp>
      <p:sp>
        <p:nvSpPr>
          <p:cNvPr id="14" name="Label"/>
          <p:cNvSpPr>
            <a:spLocks/>
          </p:cNvSpPr>
          <p:nvPr/>
        </p:nvSpPr>
        <p:spPr bwMode="auto">
          <a:xfrm>
            <a:off x="4718732" y="1104899"/>
            <a:ext cx="3331178" cy="10810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800" b="1" dirty="0" smtClean="0">
                <a:solidFill>
                  <a:srgbClr val="262626"/>
                </a:solidFill>
                <a:latin typeface="Gulim" panose="020B0600000101010101" pitchFamily="34" charset="-127"/>
                <a:ea typeface="Gulim" panose="020B0600000101010101" pitchFamily="34" charset="-127"/>
                <a:cs typeface="Tahoma" panose="020B0604030504040204" pitchFamily="34" charset="0"/>
              </a:rPr>
              <a:t>S </a:t>
            </a:r>
            <a:r>
              <a:rPr lang="en-US" sz="4800" b="1" dirty="0">
                <a:solidFill>
                  <a:srgbClr val="262626"/>
                </a:solidFill>
                <a:latin typeface="Gulim" panose="020B0600000101010101" pitchFamily="34" charset="-127"/>
                <a:ea typeface="Gulim" panose="020B0600000101010101" pitchFamily="34" charset="-127"/>
                <a:cs typeface="Tahoma" panose="020B0604030504040204" pitchFamily="34" charset="0"/>
              </a:rPr>
              <a:t>I</a:t>
            </a:r>
            <a:r>
              <a:rPr lang="en-US" sz="4800" b="1" dirty="0" smtClean="0">
                <a:solidFill>
                  <a:srgbClr val="262626"/>
                </a:solidFill>
                <a:latin typeface="Gulim" panose="020B0600000101010101" pitchFamily="34" charset="-127"/>
                <a:ea typeface="Gulim" panose="020B0600000101010101" pitchFamily="34" charset="-127"/>
                <a:cs typeface="Tahoma" panose="020B0604030504040204" pitchFamily="34" charset="0"/>
              </a:rPr>
              <a:t> </a:t>
            </a:r>
            <a:r>
              <a:rPr lang="en-US" sz="6600" dirty="0" smtClean="0">
                <a:solidFill>
                  <a:srgbClr val="262626"/>
                </a:solidFill>
                <a:latin typeface="Gulim" panose="020B0600000101010101" pitchFamily="34" charset="-127"/>
                <a:ea typeface="Gulim" panose="020B0600000101010101" pitchFamily="34" charset="-127"/>
                <a:cs typeface="Tahoma" panose="020B0604030504040204" pitchFamily="34" charset="0"/>
              </a:rPr>
              <a:t>m</a:t>
            </a:r>
            <a:r>
              <a:rPr lang="en-US" sz="4000" dirty="0" smtClean="0">
                <a:solidFill>
                  <a:srgbClr val="262626"/>
                </a:solidFill>
                <a:latin typeface="Gulim" panose="020B0600000101010101" pitchFamily="34" charset="-127"/>
                <a:ea typeface="Gulim" panose="020B0600000101010101" pitchFamily="34" charset="-127"/>
                <a:cs typeface="Tahoma" panose="020B0604030504040204" pitchFamily="34" charset="0"/>
              </a:rPr>
              <a:t> </a:t>
            </a:r>
            <a:r>
              <a:rPr lang="en-US" sz="4800" b="1" dirty="0" smtClean="0">
                <a:solidFill>
                  <a:srgbClr val="262626"/>
                </a:solidFill>
                <a:latin typeface="Gulim" panose="020B0600000101010101" pitchFamily="34" charset="-127"/>
                <a:ea typeface="Gulim" panose="020B0600000101010101" pitchFamily="34" charset="-127"/>
                <a:cs typeface="Tahoma" panose="020B0604030504040204" pitchFamily="34" charset="0"/>
              </a:rPr>
              <a:t>O</a:t>
            </a:r>
            <a:r>
              <a:rPr lang="en-US" sz="4000" dirty="0" smtClean="0">
                <a:solidFill>
                  <a:srgbClr val="262626"/>
                </a:solidFill>
                <a:latin typeface="Gulim" panose="020B0600000101010101" pitchFamily="34" charset="-127"/>
                <a:ea typeface="Gulim" panose="020B0600000101010101" pitchFamily="34" charset="-127"/>
                <a:cs typeface="Tahoma" panose="020B0604030504040204" pitchFamily="34" charset="0"/>
              </a:rPr>
              <a:t> </a:t>
            </a:r>
            <a:r>
              <a:rPr lang="en-US" sz="6600" dirty="0" smtClean="0">
                <a:solidFill>
                  <a:srgbClr val="262626"/>
                </a:solidFill>
                <a:latin typeface="Gulim" panose="020B0600000101010101" pitchFamily="34" charset="-127"/>
                <a:ea typeface="Gulim" panose="020B0600000101010101" pitchFamily="34" charset="-127"/>
                <a:cs typeface="Tahoma" panose="020B0604030504040204" pitchFamily="34" charset="0"/>
              </a:rPr>
              <a:t>n</a:t>
            </a:r>
            <a:endParaRPr lang="en-US" sz="6600" dirty="0">
              <a:solidFill>
                <a:srgbClr val="262626"/>
              </a:solidFill>
              <a:effectLst/>
              <a:latin typeface="Gulim" panose="020B0600000101010101" pitchFamily="34" charset="-127"/>
              <a:ea typeface="Gulim" panose="020B0600000101010101" pitchFamily="34" charset="-127"/>
              <a:cs typeface="Tahoma" panose="020B0604030504040204" pitchFamily="34" charset="0"/>
            </a:endParaRPr>
          </a:p>
        </p:txBody>
      </p:sp>
      <p:sp>
        <p:nvSpPr>
          <p:cNvPr id="15" name="Label"/>
          <p:cNvSpPr>
            <a:spLocks/>
          </p:cNvSpPr>
          <p:nvPr/>
        </p:nvSpPr>
        <p:spPr bwMode="auto">
          <a:xfrm>
            <a:off x="3544162" y="3098011"/>
            <a:ext cx="5680319" cy="80409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rgbClr val="262626"/>
                </a:solidFill>
                <a:latin typeface="Calibri"/>
              </a:rPr>
              <a:t>Do what Simon says…  Follow the pattern of </a:t>
            </a:r>
            <a:br>
              <a:rPr lang="en-US" sz="2400" dirty="0" smtClean="0">
                <a:solidFill>
                  <a:srgbClr val="262626"/>
                </a:solidFill>
                <a:latin typeface="Calibri"/>
              </a:rPr>
            </a:br>
            <a:r>
              <a:rPr lang="en-US" sz="2400" dirty="0" smtClean="0">
                <a:solidFill>
                  <a:srgbClr val="262626"/>
                </a:solidFill>
                <a:latin typeface="Calibri"/>
              </a:rPr>
              <a:t>lights and sounds for as long as you can…</a:t>
            </a:r>
            <a:endParaRPr lang="en-US" sz="2400" dirty="0">
              <a:solidFill>
                <a:srgbClr val="262626"/>
              </a:solidFill>
              <a:effectLst/>
              <a:latin typeface="Calibri"/>
            </a:endParaRPr>
          </a:p>
        </p:txBody>
      </p:sp>
    </p:spTree>
    <p:extLst>
      <p:ext uri="{BB962C8B-B14F-4D97-AF65-F5344CB8AC3E}">
        <p14:creationId xmlns:p14="http://schemas.microsoft.com/office/powerpoint/2010/main" val="2762321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tags r:id="rId1"/>
            </p:custDataLst>
          </p:nvPr>
        </p:nvGrpSpPr>
        <p:grpSpPr>
          <a:xfrm>
            <a:off x="1988259" y="384250"/>
            <a:ext cx="8219266" cy="6124835"/>
            <a:chOff x="507999" y="1416844"/>
            <a:chExt cx="6696744" cy="4405076"/>
          </a:xfrm>
        </p:grpSpPr>
        <p:sp>
          <p:nvSpPr>
            <p:cNvPr id="3" name="Window Outer"/>
            <p:cNvSpPr/>
            <p:nvPr>
              <p:custDataLst>
                <p:tags r:id="rId2"/>
              </p:custDataLst>
            </p:nvPr>
          </p:nvSpPr>
          <p:spPr>
            <a:xfrm>
              <a:off x="507999" y="1416844"/>
              <a:ext cx="6696744" cy="4405076"/>
            </a:xfrm>
            <a:prstGeom prst="roundRect">
              <a:avLst>
                <a:gd name="adj" fmla="val 580"/>
              </a:avLst>
            </a:prstGeom>
            <a:solidFill>
              <a:schemeClr val="bg1">
                <a:lumMod val="50000"/>
              </a:schemeClr>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72000" tIns="28800" rIns="72000" bIns="288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000" b="1" dirty="0" smtClean="0">
                  <a:solidFill>
                    <a:schemeClr val="bg1"/>
                  </a:solidFill>
                  <a:latin typeface="Calibri" pitchFamily="34" charset="0"/>
                  <a:cs typeface="Calibri" pitchFamily="34" charset="0"/>
                </a:rPr>
                <a:t>Window</a:t>
              </a:r>
              <a:endParaRPr lang="en-US" sz="1000" b="1" dirty="0">
                <a:solidFill>
                  <a:schemeClr val="bg1"/>
                </a:solidFill>
                <a:latin typeface="Calibri" pitchFamily="34" charset="0"/>
                <a:cs typeface="Calibri" pitchFamily="34" charset="0"/>
              </a:endParaRPr>
            </a:p>
          </p:txBody>
        </p:sp>
        <p:sp>
          <p:nvSpPr>
            <p:cNvPr id="4" name="Window Inner"/>
            <p:cNvSpPr/>
            <p:nvPr>
              <p:custDataLst>
                <p:tags r:id="rId3"/>
              </p:custDataLst>
            </p:nvPr>
          </p:nvSpPr>
          <p:spPr>
            <a:xfrm>
              <a:off x="531044" y="1574939"/>
              <a:ext cx="6650655" cy="4225059"/>
            </a:xfrm>
            <a:prstGeom prst="rect">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grpSp>
          <p:nvGrpSpPr>
            <p:cNvPr id="5" name="Window Buttons"/>
            <p:cNvGrpSpPr>
              <a:grpSpLocks noChangeAspect="1"/>
            </p:cNvGrpSpPr>
            <p:nvPr/>
          </p:nvGrpSpPr>
          <p:grpSpPr>
            <a:xfrm>
              <a:off x="6878077" y="1465709"/>
              <a:ext cx="279598" cy="65170"/>
              <a:chOff x="8662391" y="108537"/>
              <a:chExt cx="328948" cy="76670"/>
            </a:xfrm>
          </p:grpSpPr>
          <p:sp>
            <p:nvSpPr>
              <p:cNvPr id="6" name="Close Button"/>
              <p:cNvSpPr>
                <a:spLocks noChangeAspect="1"/>
              </p:cNvSpPr>
              <p:nvPr>
                <p:custDataLst>
                  <p:tags r:id="rId4"/>
                </p:custDataLst>
              </p:nvPr>
            </p:nvSpPr>
            <p:spPr bwMode="auto">
              <a:xfrm>
                <a:off x="8906684" y="110237"/>
                <a:ext cx="84655" cy="74970"/>
              </a:xfrm>
              <a:custGeom>
                <a:avLst/>
                <a:gdLst>
                  <a:gd name="T0" fmla="*/ 12 w 246"/>
                  <a:gd name="T1" fmla="*/ 15 h 241"/>
                  <a:gd name="T2" fmla="*/ 12 w 246"/>
                  <a:gd name="T3" fmla="*/ 56 h 241"/>
                  <a:gd name="T4" fmla="*/ 80 w 246"/>
                  <a:gd name="T5" fmla="*/ 122 h 241"/>
                  <a:gd name="T6" fmla="*/ 12 w 246"/>
                  <a:gd name="T7" fmla="*/ 188 h 241"/>
                  <a:gd name="T8" fmla="*/ 12 w 246"/>
                  <a:gd name="T9" fmla="*/ 229 h 241"/>
                  <a:gd name="T10" fmla="*/ 56 w 246"/>
                  <a:gd name="T11" fmla="*/ 229 h 241"/>
                  <a:gd name="T12" fmla="*/ 123 w 246"/>
                  <a:gd name="T13" fmla="*/ 165 h 241"/>
                  <a:gd name="T14" fmla="*/ 190 w 246"/>
                  <a:gd name="T15" fmla="*/ 229 h 241"/>
                  <a:gd name="T16" fmla="*/ 234 w 246"/>
                  <a:gd name="T17" fmla="*/ 229 h 241"/>
                  <a:gd name="T18" fmla="*/ 234 w 246"/>
                  <a:gd name="T19" fmla="*/ 188 h 241"/>
                  <a:gd name="T20" fmla="*/ 167 w 246"/>
                  <a:gd name="T21" fmla="*/ 122 h 241"/>
                  <a:gd name="T22" fmla="*/ 234 w 246"/>
                  <a:gd name="T23" fmla="*/ 56 h 241"/>
                  <a:gd name="T24" fmla="*/ 234 w 246"/>
                  <a:gd name="T25" fmla="*/ 15 h 241"/>
                  <a:gd name="T26" fmla="*/ 190 w 246"/>
                  <a:gd name="T27" fmla="*/ 15 h 241"/>
                  <a:gd name="T28" fmla="*/ 123 w 246"/>
                  <a:gd name="T29" fmla="*/ 79 h 241"/>
                  <a:gd name="T30" fmla="*/ 56 w 246"/>
                  <a:gd name="T31" fmla="*/ 15 h 241"/>
                  <a:gd name="T32" fmla="*/ 12 w 246"/>
                  <a:gd name="T33" fmla="*/ 1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 h="241">
                    <a:moveTo>
                      <a:pt x="12" y="15"/>
                    </a:moveTo>
                    <a:cubicBezTo>
                      <a:pt x="0" y="26"/>
                      <a:pt x="0" y="45"/>
                      <a:pt x="12" y="56"/>
                    </a:cubicBezTo>
                    <a:lnTo>
                      <a:pt x="80" y="122"/>
                    </a:lnTo>
                    <a:lnTo>
                      <a:pt x="12" y="188"/>
                    </a:lnTo>
                    <a:cubicBezTo>
                      <a:pt x="0" y="199"/>
                      <a:pt x="0" y="218"/>
                      <a:pt x="12" y="229"/>
                    </a:cubicBezTo>
                    <a:cubicBezTo>
                      <a:pt x="24" y="241"/>
                      <a:pt x="44" y="241"/>
                      <a:pt x="56" y="229"/>
                    </a:cubicBezTo>
                    <a:lnTo>
                      <a:pt x="123" y="165"/>
                    </a:lnTo>
                    <a:lnTo>
                      <a:pt x="190" y="229"/>
                    </a:lnTo>
                    <a:cubicBezTo>
                      <a:pt x="202" y="241"/>
                      <a:pt x="222" y="241"/>
                      <a:pt x="234" y="229"/>
                    </a:cubicBezTo>
                    <a:cubicBezTo>
                      <a:pt x="246" y="218"/>
                      <a:pt x="246" y="199"/>
                      <a:pt x="234" y="188"/>
                    </a:cubicBezTo>
                    <a:lnTo>
                      <a:pt x="167" y="122"/>
                    </a:lnTo>
                    <a:lnTo>
                      <a:pt x="234" y="56"/>
                    </a:lnTo>
                    <a:cubicBezTo>
                      <a:pt x="246" y="45"/>
                      <a:pt x="246" y="26"/>
                      <a:pt x="234" y="15"/>
                    </a:cubicBezTo>
                    <a:cubicBezTo>
                      <a:pt x="222" y="3"/>
                      <a:pt x="202" y="3"/>
                      <a:pt x="190" y="15"/>
                    </a:cubicBezTo>
                    <a:lnTo>
                      <a:pt x="123" y="79"/>
                    </a:lnTo>
                    <a:lnTo>
                      <a:pt x="56" y="15"/>
                    </a:lnTo>
                    <a:cubicBezTo>
                      <a:pt x="41" y="0"/>
                      <a:pt x="26" y="3"/>
                      <a:pt x="12" y="15"/>
                    </a:cubicBez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7" name="Maximize Button"/>
              <p:cNvSpPr>
                <a:spLocks noChangeAspect="1" noEditPoints="1"/>
              </p:cNvSpPr>
              <p:nvPr>
                <p:custDataLst>
                  <p:tags r:id="rId5"/>
                </p:custDataLst>
              </p:nvPr>
            </p:nvSpPr>
            <p:spPr bwMode="auto">
              <a:xfrm>
                <a:off x="8782066" y="108537"/>
                <a:ext cx="86029" cy="76669"/>
              </a:xfrm>
              <a:custGeom>
                <a:avLst/>
                <a:gdLst>
                  <a:gd name="T0" fmla="*/ 154 w 250"/>
                  <a:gd name="T1" fmla="*/ 0 h 246"/>
                  <a:gd name="T2" fmla="*/ 86 w 250"/>
                  <a:gd name="T3" fmla="*/ 1 h 246"/>
                  <a:gd name="T4" fmla="*/ 57 w 250"/>
                  <a:gd name="T5" fmla="*/ 28 h 246"/>
                  <a:gd name="T6" fmla="*/ 57 w 250"/>
                  <a:gd name="T7" fmla="*/ 59 h 246"/>
                  <a:gd name="T8" fmla="*/ 28 w 250"/>
                  <a:gd name="T9" fmla="*/ 59 h 246"/>
                  <a:gd name="T10" fmla="*/ 0 w 250"/>
                  <a:gd name="T11" fmla="*/ 86 h 246"/>
                  <a:gd name="T12" fmla="*/ 0 w 250"/>
                  <a:gd name="T13" fmla="*/ 218 h 246"/>
                  <a:gd name="T14" fmla="*/ 28 w 250"/>
                  <a:gd name="T15" fmla="*/ 246 h 246"/>
                  <a:gd name="T16" fmla="*/ 165 w 250"/>
                  <a:gd name="T17" fmla="*/ 246 h 246"/>
                  <a:gd name="T18" fmla="*/ 193 w 250"/>
                  <a:gd name="T19" fmla="*/ 218 h 246"/>
                  <a:gd name="T20" fmla="*/ 193 w 250"/>
                  <a:gd name="T21" fmla="*/ 188 h 246"/>
                  <a:gd name="T22" fmla="*/ 222 w 250"/>
                  <a:gd name="T23" fmla="*/ 188 h 246"/>
                  <a:gd name="T24" fmla="*/ 250 w 250"/>
                  <a:gd name="T25" fmla="*/ 160 h 246"/>
                  <a:gd name="T26" fmla="*/ 250 w 250"/>
                  <a:gd name="T27" fmla="*/ 27 h 246"/>
                  <a:gd name="T28" fmla="*/ 222 w 250"/>
                  <a:gd name="T29" fmla="*/ 0 h 246"/>
                  <a:gd name="T30" fmla="*/ 154 w 250"/>
                  <a:gd name="T31" fmla="*/ 0 h 246"/>
                  <a:gd name="T32" fmla="*/ 109 w 250"/>
                  <a:gd name="T33" fmla="*/ 52 h 246"/>
                  <a:gd name="T34" fmla="*/ 198 w 250"/>
                  <a:gd name="T35" fmla="*/ 52 h 246"/>
                  <a:gd name="T36" fmla="*/ 198 w 250"/>
                  <a:gd name="T37" fmla="*/ 138 h 246"/>
                  <a:gd name="T38" fmla="*/ 193 w 250"/>
                  <a:gd name="T39" fmla="*/ 138 h 246"/>
                  <a:gd name="T40" fmla="*/ 193 w 250"/>
                  <a:gd name="T41" fmla="*/ 85 h 246"/>
                  <a:gd name="T42" fmla="*/ 165 w 250"/>
                  <a:gd name="T43" fmla="*/ 58 h 246"/>
                  <a:gd name="T44" fmla="*/ 109 w 250"/>
                  <a:gd name="T45" fmla="*/ 58 h 246"/>
                  <a:gd name="T46" fmla="*/ 109 w 250"/>
                  <a:gd name="T47" fmla="*/ 52 h 246"/>
                  <a:gd name="T48" fmla="*/ 53 w 250"/>
                  <a:gd name="T49" fmla="*/ 110 h 246"/>
                  <a:gd name="T50" fmla="*/ 141 w 250"/>
                  <a:gd name="T51" fmla="*/ 110 h 246"/>
                  <a:gd name="T52" fmla="*/ 141 w 250"/>
                  <a:gd name="T53" fmla="*/ 196 h 246"/>
                  <a:gd name="T54" fmla="*/ 53 w 250"/>
                  <a:gd name="T55" fmla="*/ 196 h 246"/>
                  <a:gd name="T56" fmla="*/ 53 w 250"/>
                  <a:gd name="T57" fmla="*/ 1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 h="246">
                    <a:moveTo>
                      <a:pt x="154" y="0"/>
                    </a:moveTo>
                    <a:cubicBezTo>
                      <a:pt x="131" y="0"/>
                      <a:pt x="108" y="1"/>
                      <a:pt x="86" y="1"/>
                    </a:cubicBezTo>
                    <a:cubicBezTo>
                      <a:pt x="70" y="1"/>
                      <a:pt x="57" y="13"/>
                      <a:pt x="57" y="28"/>
                    </a:cubicBezTo>
                    <a:lnTo>
                      <a:pt x="57" y="59"/>
                    </a:lnTo>
                    <a:cubicBezTo>
                      <a:pt x="48" y="59"/>
                      <a:pt x="38" y="59"/>
                      <a:pt x="28" y="59"/>
                    </a:cubicBezTo>
                    <a:cubicBezTo>
                      <a:pt x="13" y="59"/>
                      <a:pt x="0" y="71"/>
                      <a:pt x="0" y="86"/>
                    </a:cubicBezTo>
                    <a:lnTo>
                      <a:pt x="0" y="218"/>
                    </a:lnTo>
                    <a:cubicBezTo>
                      <a:pt x="0" y="233"/>
                      <a:pt x="13" y="246"/>
                      <a:pt x="28" y="246"/>
                    </a:cubicBezTo>
                    <a:lnTo>
                      <a:pt x="165" y="246"/>
                    </a:lnTo>
                    <a:cubicBezTo>
                      <a:pt x="183" y="246"/>
                      <a:pt x="193" y="231"/>
                      <a:pt x="193" y="218"/>
                    </a:cubicBezTo>
                    <a:lnTo>
                      <a:pt x="193" y="188"/>
                    </a:lnTo>
                    <a:lnTo>
                      <a:pt x="222" y="188"/>
                    </a:lnTo>
                    <a:cubicBezTo>
                      <a:pt x="240" y="188"/>
                      <a:pt x="250" y="173"/>
                      <a:pt x="250" y="160"/>
                    </a:cubicBezTo>
                    <a:lnTo>
                      <a:pt x="250" y="27"/>
                    </a:lnTo>
                    <a:cubicBezTo>
                      <a:pt x="250" y="9"/>
                      <a:pt x="237" y="0"/>
                      <a:pt x="222" y="0"/>
                    </a:cubicBezTo>
                    <a:cubicBezTo>
                      <a:pt x="199" y="0"/>
                      <a:pt x="177" y="0"/>
                      <a:pt x="154" y="0"/>
                    </a:cubicBezTo>
                    <a:close/>
                    <a:moveTo>
                      <a:pt x="109" y="52"/>
                    </a:moveTo>
                    <a:lnTo>
                      <a:pt x="198" y="52"/>
                    </a:lnTo>
                    <a:lnTo>
                      <a:pt x="198" y="138"/>
                    </a:lnTo>
                    <a:lnTo>
                      <a:pt x="193" y="138"/>
                    </a:lnTo>
                    <a:lnTo>
                      <a:pt x="193" y="85"/>
                    </a:lnTo>
                    <a:cubicBezTo>
                      <a:pt x="193" y="67"/>
                      <a:pt x="180" y="58"/>
                      <a:pt x="165" y="58"/>
                    </a:cubicBezTo>
                    <a:cubicBezTo>
                      <a:pt x="146" y="58"/>
                      <a:pt x="128" y="58"/>
                      <a:pt x="109" y="58"/>
                    </a:cubicBezTo>
                    <a:lnTo>
                      <a:pt x="109" y="52"/>
                    </a:lnTo>
                    <a:close/>
                    <a:moveTo>
                      <a:pt x="53" y="110"/>
                    </a:moveTo>
                    <a:lnTo>
                      <a:pt x="141" y="110"/>
                    </a:lnTo>
                    <a:lnTo>
                      <a:pt x="141" y="196"/>
                    </a:lnTo>
                    <a:lnTo>
                      <a:pt x="53" y="196"/>
                    </a:lnTo>
                    <a:lnTo>
                      <a:pt x="53" y="110"/>
                    </a:ln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8" name="Minimize Button"/>
              <p:cNvSpPr>
                <a:spLocks noChangeAspect="1"/>
              </p:cNvSpPr>
              <p:nvPr>
                <p:custDataLst>
                  <p:tags r:id="rId6"/>
                </p:custDataLst>
              </p:nvPr>
            </p:nvSpPr>
            <p:spPr bwMode="auto">
              <a:xfrm>
                <a:off x="8662391" y="167010"/>
                <a:ext cx="81084" cy="18196"/>
              </a:xfrm>
              <a:custGeom>
                <a:avLst/>
                <a:gdLst>
                  <a:gd name="T0" fmla="*/ 32 w 236"/>
                  <a:gd name="T1" fmla="*/ 0 h 59"/>
                  <a:gd name="T2" fmla="*/ 0 w 236"/>
                  <a:gd name="T3" fmla="*/ 30 h 59"/>
                  <a:gd name="T4" fmla="*/ 32 w 236"/>
                  <a:gd name="T5" fmla="*/ 59 h 59"/>
                  <a:gd name="T6" fmla="*/ 205 w 236"/>
                  <a:gd name="T7" fmla="*/ 59 h 59"/>
                  <a:gd name="T8" fmla="*/ 236 w 236"/>
                  <a:gd name="T9" fmla="*/ 30 h 59"/>
                  <a:gd name="T10" fmla="*/ 205 w 236"/>
                  <a:gd name="T11" fmla="*/ 0 h 59"/>
                  <a:gd name="T12" fmla="*/ 32 w 236"/>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36" h="59">
                    <a:moveTo>
                      <a:pt x="32" y="0"/>
                    </a:moveTo>
                    <a:cubicBezTo>
                      <a:pt x="15" y="0"/>
                      <a:pt x="0" y="13"/>
                      <a:pt x="0" y="30"/>
                    </a:cubicBezTo>
                    <a:cubicBezTo>
                      <a:pt x="0" y="46"/>
                      <a:pt x="15" y="59"/>
                      <a:pt x="32" y="59"/>
                    </a:cubicBezTo>
                    <a:lnTo>
                      <a:pt x="205" y="59"/>
                    </a:lnTo>
                    <a:cubicBezTo>
                      <a:pt x="222" y="59"/>
                      <a:pt x="236" y="46"/>
                      <a:pt x="236" y="30"/>
                    </a:cubicBezTo>
                    <a:cubicBezTo>
                      <a:pt x="236" y="13"/>
                      <a:pt x="222" y="0"/>
                      <a:pt x="205" y="0"/>
                    </a:cubicBezTo>
                    <a:lnTo>
                      <a:pt x="32" y="0"/>
                    </a:ln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grpSp>
      </p:grpSp>
      <p:sp>
        <p:nvSpPr>
          <p:cNvPr id="9" name="Menubar"/>
          <p:cNvSpPr>
            <a:spLocks/>
          </p:cNvSpPr>
          <p:nvPr/>
        </p:nvSpPr>
        <p:spPr bwMode="auto">
          <a:xfrm>
            <a:off x="2166813" y="687267"/>
            <a:ext cx="4176464" cy="172244"/>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r>
              <a:rPr lang="en-US" sz="900" dirty="0" smtClean="0">
                <a:solidFill>
                  <a:srgbClr val="262626"/>
                </a:solidFill>
                <a:effectLst/>
                <a:latin typeface="Calibri"/>
              </a:rPr>
              <a:t>Help      About      Exit</a:t>
            </a:r>
            <a:endParaRPr lang="en-US" sz="900" dirty="0">
              <a:solidFill>
                <a:srgbClr val="262626"/>
              </a:solidFill>
              <a:effectLst/>
              <a:latin typeface="Calibri"/>
            </a:endParaRPr>
          </a:p>
        </p:txBody>
      </p:sp>
      <p:sp>
        <p:nvSpPr>
          <p:cNvPr id="10" name="Label"/>
          <p:cNvSpPr>
            <a:spLocks/>
          </p:cNvSpPr>
          <p:nvPr/>
        </p:nvSpPr>
        <p:spPr bwMode="auto">
          <a:xfrm>
            <a:off x="7880684" y="5125453"/>
            <a:ext cx="1190558"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rgbClr val="262626"/>
                </a:solidFill>
                <a:latin typeface="Arial" panose="020B0604020202020204" pitchFamily="34" charset="0"/>
                <a:cs typeface="Arial" panose="020B0604020202020204" pitchFamily="34" charset="0"/>
              </a:rPr>
              <a:t>Score: </a:t>
            </a:r>
            <a:endParaRPr lang="en-US" sz="2400" dirty="0">
              <a:solidFill>
                <a:srgbClr val="262626"/>
              </a:solidFill>
              <a:effectLst/>
              <a:latin typeface="Arial" panose="020B0604020202020204" pitchFamily="34" charset="0"/>
              <a:cs typeface="Arial" panose="020B0604020202020204" pitchFamily="34" charset="0"/>
            </a:endParaRPr>
          </a:p>
        </p:txBody>
      </p:sp>
      <p:sp>
        <p:nvSpPr>
          <p:cNvPr id="11" name="Label"/>
          <p:cNvSpPr>
            <a:spLocks/>
          </p:cNvSpPr>
          <p:nvPr/>
        </p:nvSpPr>
        <p:spPr bwMode="auto">
          <a:xfrm>
            <a:off x="6846442" y="5621480"/>
            <a:ext cx="22248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rgbClr val="262626"/>
                </a:solidFill>
                <a:latin typeface="Arial" panose="020B0604020202020204" pitchFamily="34" charset="0"/>
                <a:cs typeface="Arial" panose="020B0604020202020204" pitchFamily="34" charset="0"/>
              </a:rPr>
              <a:t>Highest Score: </a:t>
            </a:r>
            <a:endParaRPr lang="en-US" sz="2400" dirty="0">
              <a:solidFill>
                <a:srgbClr val="262626"/>
              </a:solidFill>
              <a:effectLst/>
              <a:latin typeface="Arial" panose="020B0604020202020204" pitchFamily="34" charset="0"/>
              <a:cs typeface="Arial" panose="020B0604020202020204" pitchFamily="34" charset="0"/>
            </a:endParaRPr>
          </a:p>
        </p:txBody>
      </p:sp>
      <p:sp>
        <p:nvSpPr>
          <p:cNvPr id="13" name="Label"/>
          <p:cNvSpPr>
            <a:spLocks/>
          </p:cNvSpPr>
          <p:nvPr/>
        </p:nvSpPr>
        <p:spPr bwMode="auto">
          <a:xfrm>
            <a:off x="9071241" y="5125453"/>
            <a:ext cx="505895"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rgbClr val="262626"/>
                </a:solidFill>
                <a:latin typeface="Arial" panose="020B0604020202020204" pitchFamily="34" charset="0"/>
                <a:cs typeface="Arial" panose="020B0604020202020204" pitchFamily="34" charset="0"/>
              </a:rPr>
              <a:t>00 </a:t>
            </a:r>
            <a:endParaRPr lang="en-US" sz="2400" dirty="0">
              <a:solidFill>
                <a:srgbClr val="262626"/>
              </a:solidFill>
              <a:effectLst/>
              <a:latin typeface="Arial" panose="020B0604020202020204" pitchFamily="34" charset="0"/>
              <a:cs typeface="Arial" panose="020B0604020202020204" pitchFamily="34" charset="0"/>
            </a:endParaRPr>
          </a:p>
        </p:txBody>
      </p:sp>
      <p:sp>
        <p:nvSpPr>
          <p:cNvPr id="14" name="Label"/>
          <p:cNvSpPr>
            <a:spLocks/>
          </p:cNvSpPr>
          <p:nvPr/>
        </p:nvSpPr>
        <p:spPr bwMode="auto">
          <a:xfrm>
            <a:off x="9071240" y="5621480"/>
            <a:ext cx="505895"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rgbClr val="262626"/>
                </a:solidFill>
                <a:latin typeface="Arial" panose="020B0604020202020204" pitchFamily="34" charset="0"/>
                <a:cs typeface="Arial" panose="020B0604020202020204" pitchFamily="34" charset="0"/>
              </a:rPr>
              <a:t>00 </a:t>
            </a:r>
            <a:endParaRPr lang="en-US" sz="2400" dirty="0">
              <a:solidFill>
                <a:srgbClr val="262626"/>
              </a:solidFill>
              <a:effectLst/>
              <a:latin typeface="Arial" panose="020B0604020202020204" pitchFamily="34" charset="0"/>
              <a:cs typeface="Arial" panose="020B0604020202020204" pitchFamily="34" charset="0"/>
            </a:endParaRPr>
          </a:p>
        </p:txBody>
      </p:sp>
      <p:sp>
        <p:nvSpPr>
          <p:cNvPr id="15" name="Button"/>
          <p:cNvSpPr>
            <a:spLocks/>
          </p:cNvSpPr>
          <p:nvPr/>
        </p:nvSpPr>
        <p:spPr bwMode="auto">
          <a:xfrm>
            <a:off x="3116178" y="5648495"/>
            <a:ext cx="782053" cy="407750"/>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rgbClr val="262626"/>
                </a:solidFill>
                <a:latin typeface="Arial" panose="020B0604020202020204" pitchFamily="34" charset="0"/>
                <a:cs typeface="Arial" panose="020B0604020202020204" pitchFamily="34" charset="0"/>
              </a:rPr>
              <a:t>Quit</a:t>
            </a:r>
            <a:endParaRPr lang="en-US" sz="2400" dirty="0">
              <a:solidFill>
                <a:srgbClr val="262626"/>
              </a:solidFill>
              <a:effectLst/>
              <a:latin typeface="Arial" panose="020B0604020202020204" pitchFamily="34" charset="0"/>
              <a:cs typeface="Arial" panose="020B0604020202020204" pitchFamily="34" charset="0"/>
            </a:endParaRPr>
          </a:p>
        </p:txBody>
      </p:sp>
      <p:sp>
        <p:nvSpPr>
          <p:cNvPr id="16" name="Oval 15"/>
          <p:cNvSpPr/>
          <p:nvPr/>
        </p:nvSpPr>
        <p:spPr>
          <a:xfrm>
            <a:off x="3669958" y="1124086"/>
            <a:ext cx="4554438" cy="43015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759358" y="2299499"/>
            <a:ext cx="2375638" cy="195074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ln w="0"/>
                <a:solidFill>
                  <a:srgbClr val="FFFF00"/>
                </a:solidFill>
                <a:effectLst>
                  <a:outerShdw blurRad="38100" dist="19050" dir="2700000" algn="tl" rotWithShape="0">
                    <a:schemeClr val="dk1">
                      <a:alpha val="40000"/>
                    </a:schemeClr>
                  </a:outerShdw>
                </a:effectLst>
                <a:latin typeface="Gulim" panose="020B0600000101010101" pitchFamily="34" charset="-127"/>
                <a:ea typeface="Gulim" panose="020B0600000101010101" pitchFamily="34" charset="-127"/>
              </a:rPr>
              <a:t>SI</a:t>
            </a:r>
            <a:r>
              <a:rPr lang="en-US" sz="4400" dirty="0" smtClean="0">
                <a:ln w="0"/>
                <a:solidFill>
                  <a:srgbClr val="FFFF00"/>
                </a:solidFill>
                <a:effectLst>
                  <a:outerShdw blurRad="38100" dist="19050" dir="2700000" algn="tl" rotWithShape="0">
                    <a:schemeClr val="dk1">
                      <a:alpha val="40000"/>
                    </a:schemeClr>
                  </a:outerShdw>
                </a:effectLst>
                <a:latin typeface="Gulim" panose="020B0600000101010101" pitchFamily="34" charset="-127"/>
                <a:ea typeface="Gulim" panose="020B0600000101010101" pitchFamily="34" charset="-127"/>
              </a:rPr>
              <a:t>m</a:t>
            </a:r>
            <a:r>
              <a:rPr lang="en-US" sz="3200" dirty="0" smtClean="0">
                <a:ln w="0"/>
                <a:solidFill>
                  <a:srgbClr val="FFFF00"/>
                </a:solidFill>
                <a:effectLst>
                  <a:outerShdw blurRad="38100" dist="19050" dir="2700000" algn="tl" rotWithShape="0">
                    <a:schemeClr val="dk1">
                      <a:alpha val="40000"/>
                    </a:schemeClr>
                  </a:outerShdw>
                </a:effectLst>
                <a:latin typeface="Gulim" panose="020B0600000101010101" pitchFamily="34" charset="-127"/>
                <a:ea typeface="Gulim" panose="020B0600000101010101" pitchFamily="34" charset="-127"/>
              </a:rPr>
              <a:t>O</a:t>
            </a:r>
            <a:r>
              <a:rPr lang="en-US" sz="4400" dirty="0" smtClean="0">
                <a:ln w="0"/>
                <a:solidFill>
                  <a:srgbClr val="FFFF00"/>
                </a:solidFill>
                <a:effectLst>
                  <a:outerShdw blurRad="38100" dist="19050" dir="2700000" algn="tl" rotWithShape="0">
                    <a:schemeClr val="dk1">
                      <a:alpha val="40000"/>
                    </a:schemeClr>
                  </a:outerShdw>
                </a:effectLst>
                <a:latin typeface="Gulim" panose="020B0600000101010101" pitchFamily="34" charset="-127"/>
                <a:ea typeface="Gulim" panose="020B0600000101010101" pitchFamily="34" charset="-127"/>
              </a:rPr>
              <a:t>n</a:t>
            </a:r>
            <a:endParaRPr lang="en-US" sz="4400" dirty="0">
              <a:ln w="0"/>
              <a:solidFill>
                <a:srgbClr val="FFFF00"/>
              </a:solidFill>
              <a:effectLst>
                <a:outerShdw blurRad="38100" dist="19050" dir="2700000" algn="tl" rotWithShape="0">
                  <a:schemeClr val="dk1">
                    <a:alpha val="40000"/>
                  </a:schemeClr>
                </a:outerShdw>
              </a:effectLst>
              <a:latin typeface="Gulim" panose="020B0600000101010101" pitchFamily="34" charset="-127"/>
              <a:ea typeface="Gulim" panose="020B0600000101010101" pitchFamily="34" charset="-127"/>
            </a:endParaRP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93345" y="3496283"/>
            <a:ext cx="1703743" cy="1703743"/>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70173" y="3446400"/>
            <a:ext cx="1742246" cy="1742246"/>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43277" y="1418933"/>
            <a:ext cx="1713369" cy="1732620"/>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05503" y="1361095"/>
            <a:ext cx="1713369" cy="1722995"/>
          </a:xfrm>
          <a:prstGeom prst="rect">
            <a:avLst/>
          </a:prstGeom>
        </p:spPr>
      </p:pic>
    </p:spTree>
    <p:extLst>
      <p:ext uri="{BB962C8B-B14F-4D97-AF65-F5344CB8AC3E}">
        <p14:creationId xmlns:p14="http://schemas.microsoft.com/office/powerpoint/2010/main" val="1112406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tags r:id="rId1"/>
            </p:custDataLst>
          </p:nvPr>
        </p:nvGrpSpPr>
        <p:grpSpPr>
          <a:xfrm>
            <a:off x="1257269" y="208344"/>
            <a:ext cx="9248173" cy="6354502"/>
            <a:chOff x="508000" y="1416843"/>
            <a:chExt cx="6696744" cy="4405077"/>
          </a:xfrm>
        </p:grpSpPr>
        <p:sp>
          <p:nvSpPr>
            <p:cNvPr id="3" name="Window Outer"/>
            <p:cNvSpPr/>
            <p:nvPr>
              <p:custDataLst>
                <p:tags r:id="rId2"/>
              </p:custDataLst>
            </p:nvPr>
          </p:nvSpPr>
          <p:spPr>
            <a:xfrm>
              <a:off x="508000" y="1416843"/>
              <a:ext cx="6696744" cy="4405077"/>
            </a:xfrm>
            <a:prstGeom prst="roundRect">
              <a:avLst>
                <a:gd name="adj" fmla="val 580"/>
              </a:avLst>
            </a:prstGeom>
            <a:solidFill>
              <a:schemeClr val="bg1">
                <a:lumMod val="50000"/>
              </a:schemeClr>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72000" tIns="28800" rIns="72000" bIns="288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000" b="1" dirty="0" smtClean="0">
                  <a:solidFill>
                    <a:schemeClr val="bg1"/>
                  </a:solidFill>
                  <a:latin typeface="Calibri" pitchFamily="34" charset="0"/>
                  <a:cs typeface="Calibri" pitchFamily="34" charset="0"/>
                </a:rPr>
                <a:t>Window</a:t>
              </a:r>
              <a:endParaRPr lang="en-US" sz="1000" b="1" dirty="0">
                <a:solidFill>
                  <a:schemeClr val="bg1"/>
                </a:solidFill>
                <a:latin typeface="Calibri" pitchFamily="34" charset="0"/>
                <a:cs typeface="Calibri" pitchFamily="34" charset="0"/>
              </a:endParaRPr>
            </a:p>
          </p:txBody>
        </p:sp>
        <p:sp>
          <p:nvSpPr>
            <p:cNvPr id="4" name="Window Inner"/>
            <p:cNvSpPr/>
            <p:nvPr>
              <p:custDataLst>
                <p:tags r:id="rId3"/>
              </p:custDataLst>
            </p:nvPr>
          </p:nvSpPr>
          <p:spPr>
            <a:xfrm>
              <a:off x="528480" y="1569224"/>
              <a:ext cx="6655783" cy="4231566"/>
            </a:xfrm>
            <a:prstGeom prst="rect">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grpSp>
          <p:nvGrpSpPr>
            <p:cNvPr id="5" name="Window Buttons"/>
            <p:cNvGrpSpPr>
              <a:grpSpLocks noChangeAspect="1"/>
            </p:cNvGrpSpPr>
            <p:nvPr/>
          </p:nvGrpSpPr>
          <p:grpSpPr>
            <a:xfrm>
              <a:off x="6914421" y="1463943"/>
              <a:ext cx="248502" cy="62816"/>
              <a:chOff x="8705138" y="106462"/>
              <a:chExt cx="292363" cy="73901"/>
            </a:xfrm>
          </p:grpSpPr>
          <p:sp>
            <p:nvSpPr>
              <p:cNvPr id="6" name="Close Button"/>
              <p:cNvSpPr>
                <a:spLocks noChangeAspect="1"/>
              </p:cNvSpPr>
              <p:nvPr>
                <p:custDataLst>
                  <p:tags r:id="rId4"/>
                </p:custDataLst>
              </p:nvPr>
            </p:nvSpPr>
            <p:spPr bwMode="auto">
              <a:xfrm>
                <a:off x="8922264" y="108099"/>
                <a:ext cx="75237" cy="72262"/>
              </a:xfrm>
              <a:custGeom>
                <a:avLst/>
                <a:gdLst>
                  <a:gd name="T0" fmla="*/ 12 w 246"/>
                  <a:gd name="T1" fmla="*/ 15 h 241"/>
                  <a:gd name="T2" fmla="*/ 12 w 246"/>
                  <a:gd name="T3" fmla="*/ 56 h 241"/>
                  <a:gd name="T4" fmla="*/ 80 w 246"/>
                  <a:gd name="T5" fmla="*/ 122 h 241"/>
                  <a:gd name="T6" fmla="*/ 12 w 246"/>
                  <a:gd name="T7" fmla="*/ 188 h 241"/>
                  <a:gd name="T8" fmla="*/ 12 w 246"/>
                  <a:gd name="T9" fmla="*/ 229 h 241"/>
                  <a:gd name="T10" fmla="*/ 56 w 246"/>
                  <a:gd name="T11" fmla="*/ 229 h 241"/>
                  <a:gd name="T12" fmla="*/ 123 w 246"/>
                  <a:gd name="T13" fmla="*/ 165 h 241"/>
                  <a:gd name="T14" fmla="*/ 190 w 246"/>
                  <a:gd name="T15" fmla="*/ 229 h 241"/>
                  <a:gd name="T16" fmla="*/ 234 w 246"/>
                  <a:gd name="T17" fmla="*/ 229 h 241"/>
                  <a:gd name="T18" fmla="*/ 234 w 246"/>
                  <a:gd name="T19" fmla="*/ 188 h 241"/>
                  <a:gd name="T20" fmla="*/ 167 w 246"/>
                  <a:gd name="T21" fmla="*/ 122 h 241"/>
                  <a:gd name="T22" fmla="*/ 234 w 246"/>
                  <a:gd name="T23" fmla="*/ 56 h 241"/>
                  <a:gd name="T24" fmla="*/ 234 w 246"/>
                  <a:gd name="T25" fmla="*/ 15 h 241"/>
                  <a:gd name="T26" fmla="*/ 190 w 246"/>
                  <a:gd name="T27" fmla="*/ 15 h 241"/>
                  <a:gd name="T28" fmla="*/ 123 w 246"/>
                  <a:gd name="T29" fmla="*/ 79 h 241"/>
                  <a:gd name="T30" fmla="*/ 56 w 246"/>
                  <a:gd name="T31" fmla="*/ 15 h 241"/>
                  <a:gd name="T32" fmla="*/ 12 w 246"/>
                  <a:gd name="T33" fmla="*/ 1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 h="241">
                    <a:moveTo>
                      <a:pt x="12" y="15"/>
                    </a:moveTo>
                    <a:cubicBezTo>
                      <a:pt x="0" y="26"/>
                      <a:pt x="0" y="45"/>
                      <a:pt x="12" y="56"/>
                    </a:cubicBezTo>
                    <a:lnTo>
                      <a:pt x="80" y="122"/>
                    </a:lnTo>
                    <a:lnTo>
                      <a:pt x="12" y="188"/>
                    </a:lnTo>
                    <a:cubicBezTo>
                      <a:pt x="0" y="199"/>
                      <a:pt x="0" y="218"/>
                      <a:pt x="12" y="229"/>
                    </a:cubicBezTo>
                    <a:cubicBezTo>
                      <a:pt x="24" y="241"/>
                      <a:pt x="44" y="241"/>
                      <a:pt x="56" y="229"/>
                    </a:cubicBezTo>
                    <a:lnTo>
                      <a:pt x="123" y="165"/>
                    </a:lnTo>
                    <a:lnTo>
                      <a:pt x="190" y="229"/>
                    </a:lnTo>
                    <a:cubicBezTo>
                      <a:pt x="202" y="241"/>
                      <a:pt x="222" y="241"/>
                      <a:pt x="234" y="229"/>
                    </a:cubicBezTo>
                    <a:cubicBezTo>
                      <a:pt x="246" y="218"/>
                      <a:pt x="246" y="199"/>
                      <a:pt x="234" y="188"/>
                    </a:cubicBezTo>
                    <a:lnTo>
                      <a:pt x="167" y="122"/>
                    </a:lnTo>
                    <a:lnTo>
                      <a:pt x="234" y="56"/>
                    </a:lnTo>
                    <a:cubicBezTo>
                      <a:pt x="246" y="45"/>
                      <a:pt x="246" y="26"/>
                      <a:pt x="234" y="15"/>
                    </a:cubicBezTo>
                    <a:cubicBezTo>
                      <a:pt x="222" y="3"/>
                      <a:pt x="202" y="3"/>
                      <a:pt x="190" y="15"/>
                    </a:cubicBezTo>
                    <a:lnTo>
                      <a:pt x="123" y="79"/>
                    </a:lnTo>
                    <a:lnTo>
                      <a:pt x="56" y="15"/>
                    </a:lnTo>
                    <a:cubicBezTo>
                      <a:pt x="41" y="0"/>
                      <a:pt x="26" y="3"/>
                      <a:pt x="12" y="15"/>
                    </a:cubicBez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7" name="Maximize Button"/>
              <p:cNvSpPr>
                <a:spLocks noChangeAspect="1" noEditPoints="1"/>
              </p:cNvSpPr>
              <p:nvPr>
                <p:custDataLst>
                  <p:tags r:id="rId5"/>
                </p:custDataLst>
              </p:nvPr>
            </p:nvSpPr>
            <p:spPr bwMode="auto">
              <a:xfrm>
                <a:off x="8811501" y="106462"/>
                <a:ext cx="76458" cy="73900"/>
              </a:xfrm>
              <a:custGeom>
                <a:avLst/>
                <a:gdLst>
                  <a:gd name="T0" fmla="*/ 154 w 250"/>
                  <a:gd name="T1" fmla="*/ 0 h 246"/>
                  <a:gd name="T2" fmla="*/ 86 w 250"/>
                  <a:gd name="T3" fmla="*/ 1 h 246"/>
                  <a:gd name="T4" fmla="*/ 57 w 250"/>
                  <a:gd name="T5" fmla="*/ 28 h 246"/>
                  <a:gd name="T6" fmla="*/ 57 w 250"/>
                  <a:gd name="T7" fmla="*/ 59 h 246"/>
                  <a:gd name="T8" fmla="*/ 28 w 250"/>
                  <a:gd name="T9" fmla="*/ 59 h 246"/>
                  <a:gd name="T10" fmla="*/ 0 w 250"/>
                  <a:gd name="T11" fmla="*/ 86 h 246"/>
                  <a:gd name="T12" fmla="*/ 0 w 250"/>
                  <a:gd name="T13" fmla="*/ 218 h 246"/>
                  <a:gd name="T14" fmla="*/ 28 w 250"/>
                  <a:gd name="T15" fmla="*/ 246 h 246"/>
                  <a:gd name="T16" fmla="*/ 165 w 250"/>
                  <a:gd name="T17" fmla="*/ 246 h 246"/>
                  <a:gd name="T18" fmla="*/ 193 w 250"/>
                  <a:gd name="T19" fmla="*/ 218 h 246"/>
                  <a:gd name="T20" fmla="*/ 193 w 250"/>
                  <a:gd name="T21" fmla="*/ 188 h 246"/>
                  <a:gd name="T22" fmla="*/ 222 w 250"/>
                  <a:gd name="T23" fmla="*/ 188 h 246"/>
                  <a:gd name="T24" fmla="*/ 250 w 250"/>
                  <a:gd name="T25" fmla="*/ 160 h 246"/>
                  <a:gd name="T26" fmla="*/ 250 w 250"/>
                  <a:gd name="T27" fmla="*/ 27 h 246"/>
                  <a:gd name="T28" fmla="*/ 222 w 250"/>
                  <a:gd name="T29" fmla="*/ 0 h 246"/>
                  <a:gd name="T30" fmla="*/ 154 w 250"/>
                  <a:gd name="T31" fmla="*/ 0 h 246"/>
                  <a:gd name="T32" fmla="*/ 109 w 250"/>
                  <a:gd name="T33" fmla="*/ 52 h 246"/>
                  <a:gd name="T34" fmla="*/ 198 w 250"/>
                  <a:gd name="T35" fmla="*/ 52 h 246"/>
                  <a:gd name="T36" fmla="*/ 198 w 250"/>
                  <a:gd name="T37" fmla="*/ 138 h 246"/>
                  <a:gd name="T38" fmla="*/ 193 w 250"/>
                  <a:gd name="T39" fmla="*/ 138 h 246"/>
                  <a:gd name="T40" fmla="*/ 193 w 250"/>
                  <a:gd name="T41" fmla="*/ 85 h 246"/>
                  <a:gd name="T42" fmla="*/ 165 w 250"/>
                  <a:gd name="T43" fmla="*/ 58 h 246"/>
                  <a:gd name="T44" fmla="*/ 109 w 250"/>
                  <a:gd name="T45" fmla="*/ 58 h 246"/>
                  <a:gd name="T46" fmla="*/ 109 w 250"/>
                  <a:gd name="T47" fmla="*/ 52 h 246"/>
                  <a:gd name="T48" fmla="*/ 53 w 250"/>
                  <a:gd name="T49" fmla="*/ 110 h 246"/>
                  <a:gd name="T50" fmla="*/ 141 w 250"/>
                  <a:gd name="T51" fmla="*/ 110 h 246"/>
                  <a:gd name="T52" fmla="*/ 141 w 250"/>
                  <a:gd name="T53" fmla="*/ 196 h 246"/>
                  <a:gd name="T54" fmla="*/ 53 w 250"/>
                  <a:gd name="T55" fmla="*/ 196 h 246"/>
                  <a:gd name="T56" fmla="*/ 53 w 250"/>
                  <a:gd name="T57" fmla="*/ 1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 h="246">
                    <a:moveTo>
                      <a:pt x="154" y="0"/>
                    </a:moveTo>
                    <a:cubicBezTo>
                      <a:pt x="131" y="0"/>
                      <a:pt x="108" y="1"/>
                      <a:pt x="86" y="1"/>
                    </a:cubicBezTo>
                    <a:cubicBezTo>
                      <a:pt x="70" y="1"/>
                      <a:pt x="57" y="13"/>
                      <a:pt x="57" y="28"/>
                    </a:cubicBezTo>
                    <a:lnTo>
                      <a:pt x="57" y="59"/>
                    </a:lnTo>
                    <a:cubicBezTo>
                      <a:pt x="48" y="59"/>
                      <a:pt x="38" y="59"/>
                      <a:pt x="28" y="59"/>
                    </a:cubicBezTo>
                    <a:cubicBezTo>
                      <a:pt x="13" y="59"/>
                      <a:pt x="0" y="71"/>
                      <a:pt x="0" y="86"/>
                    </a:cubicBezTo>
                    <a:lnTo>
                      <a:pt x="0" y="218"/>
                    </a:lnTo>
                    <a:cubicBezTo>
                      <a:pt x="0" y="233"/>
                      <a:pt x="13" y="246"/>
                      <a:pt x="28" y="246"/>
                    </a:cubicBezTo>
                    <a:lnTo>
                      <a:pt x="165" y="246"/>
                    </a:lnTo>
                    <a:cubicBezTo>
                      <a:pt x="183" y="246"/>
                      <a:pt x="193" y="231"/>
                      <a:pt x="193" y="218"/>
                    </a:cubicBezTo>
                    <a:lnTo>
                      <a:pt x="193" y="188"/>
                    </a:lnTo>
                    <a:lnTo>
                      <a:pt x="222" y="188"/>
                    </a:lnTo>
                    <a:cubicBezTo>
                      <a:pt x="240" y="188"/>
                      <a:pt x="250" y="173"/>
                      <a:pt x="250" y="160"/>
                    </a:cubicBezTo>
                    <a:lnTo>
                      <a:pt x="250" y="27"/>
                    </a:lnTo>
                    <a:cubicBezTo>
                      <a:pt x="250" y="9"/>
                      <a:pt x="237" y="0"/>
                      <a:pt x="222" y="0"/>
                    </a:cubicBezTo>
                    <a:cubicBezTo>
                      <a:pt x="199" y="0"/>
                      <a:pt x="177" y="0"/>
                      <a:pt x="154" y="0"/>
                    </a:cubicBezTo>
                    <a:close/>
                    <a:moveTo>
                      <a:pt x="109" y="52"/>
                    </a:moveTo>
                    <a:lnTo>
                      <a:pt x="198" y="52"/>
                    </a:lnTo>
                    <a:lnTo>
                      <a:pt x="198" y="138"/>
                    </a:lnTo>
                    <a:lnTo>
                      <a:pt x="193" y="138"/>
                    </a:lnTo>
                    <a:lnTo>
                      <a:pt x="193" y="85"/>
                    </a:lnTo>
                    <a:cubicBezTo>
                      <a:pt x="193" y="67"/>
                      <a:pt x="180" y="58"/>
                      <a:pt x="165" y="58"/>
                    </a:cubicBezTo>
                    <a:cubicBezTo>
                      <a:pt x="146" y="58"/>
                      <a:pt x="128" y="58"/>
                      <a:pt x="109" y="58"/>
                    </a:cubicBezTo>
                    <a:lnTo>
                      <a:pt x="109" y="52"/>
                    </a:lnTo>
                    <a:close/>
                    <a:moveTo>
                      <a:pt x="53" y="110"/>
                    </a:moveTo>
                    <a:lnTo>
                      <a:pt x="141" y="110"/>
                    </a:lnTo>
                    <a:lnTo>
                      <a:pt x="141" y="196"/>
                    </a:lnTo>
                    <a:lnTo>
                      <a:pt x="53" y="196"/>
                    </a:lnTo>
                    <a:lnTo>
                      <a:pt x="53" y="110"/>
                    </a:ln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8" name="Minimize Button"/>
              <p:cNvSpPr>
                <a:spLocks noChangeAspect="1"/>
              </p:cNvSpPr>
              <p:nvPr>
                <p:custDataLst>
                  <p:tags r:id="rId6"/>
                </p:custDataLst>
              </p:nvPr>
            </p:nvSpPr>
            <p:spPr bwMode="auto">
              <a:xfrm>
                <a:off x="8705138" y="162825"/>
                <a:ext cx="72062" cy="17538"/>
              </a:xfrm>
              <a:custGeom>
                <a:avLst/>
                <a:gdLst>
                  <a:gd name="T0" fmla="*/ 32 w 236"/>
                  <a:gd name="T1" fmla="*/ 0 h 59"/>
                  <a:gd name="T2" fmla="*/ 0 w 236"/>
                  <a:gd name="T3" fmla="*/ 30 h 59"/>
                  <a:gd name="T4" fmla="*/ 32 w 236"/>
                  <a:gd name="T5" fmla="*/ 59 h 59"/>
                  <a:gd name="T6" fmla="*/ 205 w 236"/>
                  <a:gd name="T7" fmla="*/ 59 h 59"/>
                  <a:gd name="T8" fmla="*/ 236 w 236"/>
                  <a:gd name="T9" fmla="*/ 30 h 59"/>
                  <a:gd name="T10" fmla="*/ 205 w 236"/>
                  <a:gd name="T11" fmla="*/ 0 h 59"/>
                  <a:gd name="T12" fmla="*/ 32 w 236"/>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36" h="59">
                    <a:moveTo>
                      <a:pt x="32" y="0"/>
                    </a:moveTo>
                    <a:cubicBezTo>
                      <a:pt x="15" y="0"/>
                      <a:pt x="0" y="13"/>
                      <a:pt x="0" y="30"/>
                    </a:cubicBezTo>
                    <a:cubicBezTo>
                      <a:pt x="0" y="46"/>
                      <a:pt x="15" y="59"/>
                      <a:pt x="32" y="59"/>
                    </a:cubicBezTo>
                    <a:lnTo>
                      <a:pt x="205" y="59"/>
                    </a:lnTo>
                    <a:cubicBezTo>
                      <a:pt x="222" y="59"/>
                      <a:pt x="236" y="46"/>
                      <a:pt x="236" y="30"/>
                    </a:cubicBezTo>
                    <a:cubicBezTo>
                      <a:pt x="236" y="13"/>
                      <a:pt x="222" y="0"/>
                      <a:pt x="205" y="0"/>
                    </a:cubicBezTo>
                    <a:lnTo>
                      <a:pt x="32" y="0"/>
                    </a:ln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grpSp>
      </p:grpSp>
      <p:sp>
        <p:nvSpPr>
          <p:cNvPr id="9" name="Label"/>
          <p:cNvSpPr>
            <a:spLocks/>
          </p:cNvSpPr>
          <p:nvPr/>
        </p:nvSpPr>
        <p:spPr bwMode="auto">
          <a:xfrm>
            <a:off x="4386465" y="694176"/>
            <a:ext cx="2989779" cy="6809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000" dirty="0" smtClean="0">
                <a:solidFill>
                  <a:srgbClr val="262626"/>
                </a:solidFill>
                <a:effectLst/>
              </a:rPr>
              <a:t>HIGH SCORES</a:t>
            </a:r>
            <a:endParaRPr lang="en-US" sz="4000" dirty="0">
              <a:solidFill>
                <a:srgbClr val="262626"/>
              </a:solidFill>
              <a:effectLst/>
            </a:endParaRPr>
          </a:p>
        </p:txBody>
      </p:sp>
      <p:sp>
        <p:nvSpPr>
          <p:cNvPr id="10" name="Button"/>
          <p:cNvSpPr>
            <a:spLocks/>
          </p:cNvSpPr>
          <p:nvPr/>
        </p:nvSpPr>
        <p:spPr bwMode="auto">
          <a:xfrm>
            <a:off x="3143892" y="5549761"/>
            <a:ext cx="1399607" cy="250505"/>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262626"/>
                </a:solidFill>
                <a:latin typeface="Calibri"/>
              </a:rPr>
              <a:t>Play Again</a:t>
            </a:r>
            <a:endParaRPr lang="en-US" sz="2000" dirty="0">
              <a:solidFill>
                <a:srgbClr val="262626"/>
              </a:solidFill>
              <a:effectLst/>
              <a:latin typeface="Calibri"/>
            </a:endParaRPr>
          </a:p>
        </p:txBody>
      </p:sp>
      <p:sp>
        <p:nvSpPr>
          <p:cNvPr id="11" name="Button"/>
          <p:cNvSpPr>
            <a:spLocks/>
          </p:cNvSpPr>
          <p:nvPr/>
        </p:nvSpPr>
        <p:spPr bwMode="auto">
          <a:xfrm>
            <a:off x="7239347" y="5549761"/>
            <a:ext cx="1399607" cy="250505"/>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262626"/>
                </a:solidFill>
                <a:latin typeface="Calibri"/>
              </a:rPr>
              <a:t>Exit</a:t>
            </a:r>
            <a:endParaRPr lang="en-US" sz="2000" dirty="0">
              <a:solidFill>
                <a:srgbClr val="262626"/>
              </a:solidFill>
              <a:effectLst/>
              <a:latin typeface="Calibri"/>
            </a:endParaRPr>
          </a:p>
        </p:txBody>
      </p:sp>
      <p:sp>
        <p:nvSpPr>
          <p:cNvPr id="12" name="Label"/>
          <p:cNvSpPr>
            <a:spLocks/>
          </p:cNvSpPr>
          <p:nvPr/>
        </p:nvSpPr>
        <p:spPr bwMode="auto">
          <a:xfrm>
            <a:off x="4894983" y="4192534"/>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13" name="Label"/>
          <p:cNvSpPr>
            <a:spLocks/>
          </p:cNvSpPr>
          <p:nvPr/>
        </p:nvSpPr>
        <p:spPr bwMode="auto">
          <a:xfrm>
            <a:off x="4894983" y="4541080"/>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14" name="Label"/>
          <p:cNvSpPr>
            <a:spLocks/>
          </p:cNvSpPr>
          <p:nvPr/>
        </p:nvSpPr>
        <p:spPr bwMode="auto">
          <a:xfrm>
            <a:off x="5754040" y="4541080"/>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15" name="Label"/>
          <p:cNvSpPr>
            <a:spLocks/>
          </p:cNvSpPr>
          <p:nvPr/>
        </p:nvSpPr>
        <p:spPr bwMode="auto">
          <a:xfrm>
            <a:off x="5754039" y="4192533"/>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16" name="Label"/>
          <p:cNvSpPr>
            <a:spLocks/>
          </p:cNvSpPr>
          <p:nvPr/>
        </p:nvSpPr>
        <p:spPr bwMode="auto">
          <a:xfrm>
            <a:off x="4894983" y="3464520"/>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17" name="Label"/>
          <p:cNvSpPr>
            <a:spLocks/>
          </p:cNvSpPr>
          <p:nvPr/>
        </p:nvSpPr>
        <p:spPr bwMode="auto">
          <a:xfrm>
            <a:off x="4894983" y="3813066"/>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18" name="Label"/>
          <p:cNvSpPr>
            <a:spLocks/>
          </p:cNvSpPr>
          <p:nvPr/>
        </p:nvSpPr>
        <p:spPr bwMode="auto">
          <a:xfrm>
            <a:off x="5754040" y="3813066"/>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19" name="Label"/>
          <p:cNvSpPr>
            <a:spLocks/>
          </p:cNvSpPr>
          <p:nvPr/>
        </p:nvSpPr>
        <p:spPr bwMode="auto">
          <a:xfrm>
            <a:off x="5754039" y="3464519"/>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20" name="Label"/>
          <p:cNvSpPr>
            <a:spLocks/>
          </p:cNvSpPr>
          <p:nvPr/>
        </p:nvSpPr>
        <p:spPr bwMode="auto">
          <a:xfrm>
            <a:off x="4894982" y="2761168"/>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21" name="Label"/>
          <p:cNvSpPr>
            <a:spLocks/>
          </p:cNvSpPr>
          <p:nvPr/>
        </p:nvSpPr>
        <p:spPr bwMode="auto">
          <a:xfrm>
            <a:off x="4894982" y="3109714"/>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22" name="Label"/>
          <p:cNvSpPr>
            <a:spLocks/>
          </p:cNvSpPr>
          <p:nvPr/>
        </p:nvSpPr>
        <p:spPr bwMode="auto">
          <a:xfrm>
            <a:off x="5754039" y="3109714"/>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23" name="Label"/>
          <p:cNvSpPr>
            <a:spLocks/>
          </p:cNvSpPr>
          <p:nvPr/>
        </p:nvSpPr>
        <p:spPr bwMode="auto">
          <a:xfrm>
            <a:off x="5754038" y="2761167"/>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24" name="Label"/>
          <p:cNvSpPr>
            <a:spLocks/>
          </p:cNvSpPr>
          <p:nvPr/>
        </p:nvSpPr>
        <p:spPr bwMode="auto">
          <a:xfrm>
            <a:off x="4894981" y="2082478"/>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25" name="Label"/>
          <p:cNvSpPr>
            <a:spLocks/>
          </p:cNvSpPr>
          <p:nvPr/>
        </p:nvSpPr>
        <p:spPr bwMode="auto">
          <a:xfrm>
            <a:off x="4894981" y="2431024"/>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26" name="Label"/>
          <p:cNvSpPr>
            <a:spLocks/>
          </p:cNvSpPr>
          <p:nvPr/>
        </p:nvSpPr>
        <p:spPr bwMode="auto">
          <a:xfrm>
            <a:off x="5754038" y="2431024"/>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27" name="Label"/>
          <p:cNvSpPr>
            <a:spLocks/>
          </p:cNvSpPr>
          <p:nvPr/>
        </p:nvSpPr>
        <p:spPr bwMode="auto">
          <a:xfrm>
            <a:off x="5754037" y="2082477"/>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28" name="Label"/>
          <p:cNvSpPr>
            <a:spLocks/>
          </p:cNvSpPr>
          <p:nvPr/>
        </p:nvSpPr>
        <p:spPr bwMode="auto">
          <a:xfrm>
            <a:off x="4894980" y="1382255"/>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29" name="Label"/>
          <p:cNvSpPr>
            <a:spLocks/>
          </p:cNvSpPr>
          <p:nvPr/>
        </p:nvSpPr>
        <p:spPr bwMode="auto">
          <a:xfrm>
            <a:off x="4894980" y="1730801"/>
            <a:ext cx="61208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AAA</a:t>
            </a:r>
            <a:endParaRPr lang="en-US" sz="2000" dirty="0">
              <a:solidFill>
                <a:srgbClr val="262626"/>
              </a:solidFill>
              <a:effectLst/>
              <a:latin typeface="Calibri"/>
            </a:endParaRPr>
          </a:p>
        </p:txBody>
      </p:sp>
      <p:sp>
        <p:nvSpPr>
          <p:cNvPr id="30" name="Label"/>
          <p:cNvSpPr>
            <a:spLocks/>
          </p:cNvSpPr>
          <p:nvPr/>
        </p:nvSpPr>
        <p:spPr bwMode="auto">
          <a:xfrm>
            <a:off x="5754037" y="1730801"/>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31" name="Label"/>
          <p:cNvSpPr>
            <a:spLocks/>
          </p:cNvSpPr>
          <p:nvPr/>
        </p:nvSpPr>
        <p:spPr bwMode="auto">
          <a:xfrm>
            <a:off x="5754036" y="1382254"/>
            <a:ext cx="79462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smtClean="0">
                <a:solidFill>
                  <a:srgbClr val="262626"/>
                </a:solidFill>
                <a:latin typeface="Calibri"/>
              </a:rPr>
              <a:t>50000</a:t>
            </a:r>
            <a:endParaRPr lang="en-US" sz="2000" dirty="0">
              <a:solidFill>
                <a:srgbClr val="262626"/>
              </a:solidFill>
              <a:effectLst/>
              <a:latin typeface="Calibri"/>
            </a:endParaRPr>
          </a:p>
        </p:txBody>
      </p:sp>
      <p:sp>
        <p:nvSpPr>
          <p:cNvPr id="32" name="Menubar"/>
          <p:cNvSpPr>
            <a:spLocks/>
          </p:cNvSpPr>
          <p:nvPr/>
        </p:nvSpPr>
        <p:spPr bwMode="auto">
          <a:xfrm>
            <a:off x="1330599" y="491451"/>
            <a:ext cx="4176464" cy="172244"/>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360000"/>
            <a:r>
              <a:rPr lang="en-US" sz="900" dirty="0" smtClean="0">
                <a:solidFill>
                  <a:srgbClr val="262626"/>
                </a:solidFill>
                <a:effectLst/>
                <a:latin typeface="Calibri"/>
              </a:rPr>
              <a:t>Help      About      Exit</a:t>
            </a:r>
            <a:endParaRPr lang="en-US" sz="900" dirty="0">
              <a:solidFill>
                <a:srgbClr val="262626"/>
              </a:solidFill>
              <a:effectLst/>
              <a:latin typeface="Calibri"/>
            </a:endParaRPr>
          </a:p>
        </p:txBody>
      </p:sp>
    </p:spTree>
    <p:extLst>
      <p:ext uri="{BB962C8B-B14F-4D97-AF65-F5344CB8AC3E}">
        <p14:creationId xmlns:p14="http://schemas.microsoft.com/office/powerpoint/2010/main" val="3555626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Message Box"/>
          <p:cNvGrpSpPr/>
          <p:nvPr>
            <p:custDataLst>
              <p:tags r:id="rId1"/>
            </p:custDataLst>
          </p:nvPr>
        </p:nvGrpSpPr>
        <p:grpSpPr>
          <a:xfrm>
            <a:off x="1047871" y="999323"/>
            <a:ext cx="3178141" cy="2201074"/>
            <a:chOff x="1343946" y="928639"/>
            <a:chExt cx="2917456" cy="1337672"/>
          </a:xfrm>
        </p:grpSpPr>
        <p:sp>
          <p:nvSpPr>
            <p:cNvPr id="3" name="Dialog Outer"/>
            <p:cNvSpPr/>
            <p:nvPr>
              <p:custDataLst>
                <p:tags r:id="rId13"/>
              </p:custDataLst>
            </p:nvPr>
          </p:nvSpPr>
          <p:spPr>
            <a:xfrm>
              <a:off x="1343946" y="928639"/>
              <a:ext cx="2917456" cy="1337672"/>
            </a:xfrm>
            <a:prstGeom prst="roundRect">
              <a:avLst>
                <a:gd name="adj" fmla="val 1508"/>
              </a:avLst>
            </a:prstGeom>
            <a:solidFill>
              <a:schemeClr val="bg1">
                <a:lumMod val="50000"/>
              </a:schemeClr>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72000" tIns="28800" rIns="72000" bIns="288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000" b="1" dirty="0" smtClean="0">
                  <a:solidFill>
                    <a:schemeClr val="bg1"/>
                  </a:solidFill>
                  <a:latin typeface="Calibri" pitchFamily="34" charset="0"/>
                  <a:cs typeface="Calibri" pitchFamily="34" charset="0"/>
                </a:rPr>
                <a:t>Help</a:t>
              </a:r>
              <a:endParaRPr lang="en-US" sz="1000" b="1" dirty="0">
                <a:solidFill>
                  <a:schemeClr val="bg1"/>
                </a:solidFill>
                <a:latin typeface="Calibri" pitchFamily="34" charset="0"/>
                <a:cs typeface="Calibri" pitchFamily="34" charset="0"/>
              </a:endParaRPr>
            </a:p>
          </p:txBody>
        </p:sp>
        <p:sp>
          <p:nvSpPr>
            <p:cNvPr id="4" name="Dialog Inner"/>
            <p:cNvSpPr/>
            <p:nvPr>
              <p:custDataLst>
                <p:tags r:id="rId14"/>
              </p:custDataLst>
            </p:nvPr>
          </p:nvSpPr>
          <p:spPr>
            <a:xfrm>
              <a:off x="1369908" y="1062230"/>
              <a:ext cx="2865530" cy="1185558"/>
            </a:xfrm>
            <a:prstGeom prst="rect">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5" name="Close Button"/>
            <p:cNvSpPr>
              <a:spLocks noChangeAspect="1"/>
            </p:cNvSpPr>
            <p:nvPr>
              <p:custDataLst>
                <p:tags r:id="rId15"/>
              </p:custDataLst>
            </p:nvPr>
          </p:nvSpPr>
          <p:spPr bwMode="auto">
            <a:xfrm>
              <a:off x="4127297" y="971148"/>
              <a:ext cx="81070" cy="53847"/>
            </a:xfrm>
            <a:custGeom>
              <a:avLst/>
              <a:gdLst>
                <a:gd name="T0" fmla="*/ 12 w 246"/>
                <a:gd name="T1" fmla="*/ 15 h 241"/>
                <a:gd name="T2" fmla="*/ 12 w 246"/>
                <a:gd name="T3" fmla="*/ 56 h 241"/>
                <a:gd name="T4" fmla="*/ 80 w 246"/>
                <a:gd name="T5" fmla="*/ 122 h 241"/>
                <a:gd name="T6" fmla="*/ 12 w 246"/>
                <a:gd name="T7" fmla="*/ 188 h 241"/>
                <a:gd name="T8" fmla="*/ 12 w 246"/>
                <a:gd name="T9" fmla="*/ 229 h 241"/>
                <a:gd name="T10" fmla="*/ 56 w 246"/>
                <a:gd name="T11" fmla="*/ 229 h 241"/>
                <a:gd name="T12" fmla="*/ 123 w 246"/>
                <a:gd name="T13" fmla="*/ 165 h 241"/>
                <a:gd name="T14" fmla="*/ 190 w 246"/>
                <a:gd name="T15" fmla="*/ 229 h 241"/>
                <a:gd name="T16" fmla="*/ 234 w 246"/>
                <a:gd name="T17" fmla="*/ 229 h 241"/>
                <a:gd name="T18" fmla="*/ 234 w 246"/>
                <a:gd name="T19" fmla="*/ 188 h 241"/>
                <a:gd name="T20" fmla="*/ 167 w 246"/>
                <a:gd name="T21" fmla="*/ 122 h 241"/>
                <a:gd name="T22" fmla="*/ 234 w 246"/>
                <a:gd name="T23" fmla="*/ 56 h 241"/>
                <a:gd name="T24" fmla="*/ 234 w 246"/>
                <a:gd name="T25" fmla="*/ 15 h 241"/>
                <a:gd name="T26" fmla="*/ 190 w 246"/>
                <a:gd name="T27" fmla="*/ 15 h 241"/>
                <a:gd name="T28" fmla="*/ 123 w 246"/>
                <a:gd name="T29" fmla="*/ 79 h 241"/>
                <a:gd name="T30" fmla="*/ 56 w 246"/>
                <a:gd name="T31" fmla="*/ 15 h 241"/>
                <a:gd name="T32" fmla="*/ 12 w 246"/>
                <a:gd name="T33" fmla="*/ 1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 h="241">
                  <a:moveTo>
                    <a:pt x="12" y="15"/>
                  </a:moveTo>
                  <a:cubicBezTo>
                    <a:pt x="0" y="26"/>
                    <a:pt x="0" y="45"/>
                    <a:pt x="12" y="56"/>
                  </a:cubicBezTo>
                  <a:lnTo>
                    <a:pt x="80" y="122"/>
                  </a:lnTo>
                  <a:lnTo>
                    <a:pt x="12" y="188"/>
                  </a:lnTo>
                  <a:cubicBezTo>
                    <a:pt x="0" y="199"/>
                    <a:pt x="0" y="218"/>
                    <a:pt x="12" y="229"/>
                  </a:cubicBezTo>
                  <a:cubicBezTo>
                    <a:pt x="24" y="241"/>
                    <a:pt x="44" y="241"/>
                    <a:pt x="56" y="229"/>
                  </a:cubicBezTo>
                  <a:lnTo>
                    <a:pt x="123" y="165"/>
                  </a:lnTo>
                  <a:lnTo>
                    <a:pt x="190" y="229"/>
                  </a:lnTo>
                  <a:cubicBezTo>
                    <a:pt x="202" y="241"/>
                    <a:pt x="222" y="241"/>
                    <a:pt x="234" y="229"/>
                  </a:cubicBezTo>
                  <a:cubicBezTo>
                    <a:pt x="246" y="218"/>
                    <a:pt x="246" y="199"/>
                    <a:pt x="234" y="188"/>
                  </a:cubicBezTo>
                  <a:lnTo>
                    <a:pt x="167" y="122"/>
                  </a:lnTo>
                  <a:lnTo>
                    <a:pt x="234" y="56"/>
                  </a:lnTo>
                  <a:cubicBezTo>
                    <a:pt x="246" y="45"/>
                    <a:pt x="246" y="26"/>
                    <a:pt x="234" y="15"/>
                  </a:cubicBezTo>
                  <a:cubicBezTo>
                    <a:pt x="222" y="3"/>
                    <a:pt x="202" y="3"/>
                    <a:pt x="190" y="15"/>
                  </a:cubicBezTo>
                  <a:lnTo>
                    <a:pt x="123" y="79"/>
                  </a:lnTo>
                  <a:lnTo>
                    <a:pt x="56" y="15"/>
                  </a:lnTo>
                  <a:cubicBezTo>
                    <a:pt x="41" y="0"/>
                    <a:pt x="26" y="3"/>
                    <a:pt x="12" y="15"/>
                  </a:cubicBez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6" name="Dialog Text"/>
            <p:cNvSpPr>
              <a:spLocks/>
            </p:cNvSpPr>
            <p:nvPr>
              <p:custDataLst>
                <p:tags r:id="rId16"/>
              </p:custDataLst>
            </p:nvPr>
          </p:nvSpPr>
          <p:spPr bwMode="auto">
            <a:xfrm>
              <a:off x="1833064" y="1158822"/>
              <a:ext cx="2334773" cy="86327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72000" tIns="32399" rIns="72000" bIns="32399"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smtClean="0">
                  <a:solidFill>
                    <a:srgbClr val="262626"/>
                  </a:solidFill>
                  <a:latin typeface="Calibri" pitchFamily="34" charset="0"/>
                  <a:cs typeface="Calibri" pitchFamily="34" charset="0"/>
                </a:rPr>
                <a:t>Rules:  The rules are simple.  Enter the same pattern as displayed by the game.  There is no time limit.  As long as you can enter the same pattern each time, the game continues.  Each time you successfully enter the compete pattern, you get a point.</a:t>
              </a:r>
            </a:p>
            <a:p>
              <a:endParaRPr lang="de-DE" sz="900" dirty="0">
                <a:solidFill>
                  <a:srgbClr val="262626"/>
                </a:solidFill>
                <a:effectLst/>
                <a:latin typeface="Calibri" pitchFamily="34" charset="0"/>
                <a:cs typeface="Calibri" pitchFamily="34" charset="0"/>
              </a:endParaRPr>
            </a:p>
            <a:p>
              <a:r>
                <a:rPr lang="de-DE" sz="900" dirty="0" smtClean="0">
                  <a:solidFill>
                    <a:srgbClr val="262626"/>
                  </a:solidFill>
                  <a:latin typeface="Calibri" pitchFamily="34" charset="0"/>
                  <a:cs typeface="Calibri" pitchFamily="34" charset="0"/>
                </a:rPr>
                <a:t>You can quit the game at any time.  </a:t>
              </a:r>
            </a:p>
            <a:p>
              <a:endParaRPr lang="de-DE" sz="900" dirty="0">
                <a:solidFill>
                  <a:srgbClr val="262626"/>
                </a:solidFill>
                <a:latin typeface="Calibri" pitchFamily="34" charset="0"/>
                <a:cs typeface="Calibri" pitchFamily="34" charset="0"/>
              </a:endParaRPr>
            </a:p>
            <a:p>
              <a:endParaRPr lang="de-DE" sz="900" dirty="0">
                <a:solidFill>
                  <a:srgbClr val="262626"/>
                </a:solidFill>
                <a:effectLst/>
                <a:latin typeface="Calibri" pitchFamily="34" charset="0"/>
                <a:cs typeface="Calibri" pitchFamily="34" charset="0"/>
              </a:endParaRPr>
            </a:p>
          </p:txBody>
        </p:sp>
        <p:grpSp>
          <p:nvGrpSpPr>
            <p:cNvPr id="7" name="Dialog Buttons"/>
            <p:cNvGrpSpPr/>
            <p:nvPr/>
          </p:nvGrpSpPr>
          <p:grpSpPr>
            <a:xfrm>
              <a:off x="2166866" y="2057604"/>
              <a:ext cx="1992225" cy="124708"/>
              <a:chOff x="2166866" y="2057604"/>
              <a:chExt cx="1992225" cy="124708"/>
            </a:xfrm>
          </p:grpSpPr>
          <p:sp>
            <p:nvSpPr>
              <p:cNvPr id="12" name="Dialog Button 3" hidden="1"/>
              <p:cNvSpPr>
                <a:spLocks/>
              </p:cNvSpPr>
              <p:nvPr>
                <p:custDataLst>
                  <p:tags r:id="rId20"/>
                </p:custDataLst>
              </p:nvPr>
            </p:nvSpPr>
            <p:spPr bwMode="auto">
              <a:xfrm>
                <a:off x="2166866" y="2057605"/>
                <a:ext cx="638677" cy="124707"/>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smtClean="0">
                    <a:solidFill>
                      <a:srgbClr val="262626"/>
                    </a:solidFill>
                    <a:effectLst/>
                    <a:latin typeface="Calibri" pitchFamily="34" charset="0"/>
                    <a:cs typeface="Calibri" pitchFamily="34" charset="0"/>
                  </a:rPr>
                  <a:t>Abort</a:t>
                </a:r>
                <a:endParaRPr lang="en-US" sz="900" dirty="0">
                  <a:solidFill>
                    <a:srgbClr val="262626"/>
                  </a:solidFill>
                  <a:effectLst/>
                  <a:latin typeface="Calibri" pitchFamily="34" charset="0"/>
                  <a:cs typeface="Calibri" pitchFamily="34" charset="0"/>
                </a:endParaRPr>
              </a:p>
            </p:txBody>
          </p:sp>
          <p:sp>
            <p:nvSpPr>
              <p:cNvPr id="13" name="Dialog Button 2" hidden="1"/>
              <p:cNvSpPr>
                <a:spLocks/>
              </p:cNvSpPr>
              <p:nvPr>
                <p:custDataLst>
                  <p:tags r:id="rId21"/>
                </p:custDataLst>
              </p:nvPr>
            </p:nvSpPr>
            <p:spPr bwMode="auto">
              <a:xfrm>
                <a:off x="2843638" y="2057604"/>
                <a:ext cx="638677" cy="124707"/>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smtClean="0">
                    <a:solidFill>
                      <a:srgbClr val="262626"/>
                    </a:solidFill>
                    <a:effectLst/>
                    <a:latin typeface="Calibri" pitchFamily="34" charset="0"/>
                    <a:cs typeface="Calibri" pitchFamily="34" charset="0"/>
                  </a:rPr>
                  <a:t>Cancel</a:t>
                </a:r>
                <a:endParaRPr lang="en-US" sz="900" dirty="0">
                  <a:solidFill>
                    <a:srgbClr val="262626"/>
                  </a:solidFill>
                  <a:effectLst/>
                  <a:latin typeface="Calibri" pitchFamily="34" charset="0"/>
                  <a:cs typeface="Calibri" pitchFamily="34" charset="0"/>
                </a:endParaRPr>
              </a:p>
            </p:txBody>
          </p:sp>
          <p:sp>
            <p:nvSpPr>
              <p:cNvPr id="14" name="Dialog Button 1"/>
              <p:cNvSpPr>
                <a:spLocks/>
              </p:cNvSpPr>
              <p:nvPr>
                <p:custDataLst>
                  <p:tags r:id="rId22"/>
                </p:custDataLst>
              </p:nvPr>
            </p:nvSpPr>
            <p:spPr bwMode="auto">
              <a:xfrm>
                <a:off x="3520414" y="2057605"/>
                <a:ext cx="638677" cy="124707"/>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pitchFamily="34" charset="0"/>
                    <a:cs typeface="Calibri" pitchFamily="34" charset="0"/>
                  </a:rPr>
                  <a:t>OK</a:t>
                </a:r>
                <a:endParaRPr lang="en-US" sz="900" dirty="0">
                  <a:solidFill>
                    <a:srgbClr val="262626"/>
                  </a:solidFill>
                  <a:effectLst/>
                  <a:latin typeface="Calibri" pitchFamily="34" charset="0"/>
                  <a:cs typeface="Calibri" pitchFamily="34" charset="0"/>
                </a:endParaRPr>
              </a:p>
            </p:txBody>
          </p:sp>
        </p:grpSp>
        <p:grpSp>
          <p:nvGrpSpPr>
            <p:cNvPr id="8" name="Dialog Icons"/>
            <p:cNvGrpSpPr/>
            <p:nvPr/>
          </p:nvGrpSpPr>
          <p:grpSpPr>
            <a:xfrm>
              <a:off x="1504382" y="1185574"/>
              <a:ext cx="227337" cy="149542"/>
              <a:chOff x="668437" y="1673778"/>
              <a:chExt cx="227337" cy="149542"/>
            </a:xfrm>
          </p:grpSpPr>
          <p:sp>
            <p:nvSpPr>
              <p:cNvPr id="9" name="Error Icon" hidden="1"/>
              <p:cNvSpPr>
                <a:spLocks noChangeAspect="1" noEditPoints="1"/>
              </p:cNvSpPr>
              <p:nvPr>
                <p:custDataLst>
                  <p:tags r:id="rId17"/>
                </p:custDataLst>
              </p:nvPr>
            </p:nvSpPr>
            <p:spPr bwMode="auto">
              <a:xfrm>
                <a:off x="669166" y="1673778"/>
                <a:ext cx="225879" cy="149542"/>
              </a:xfrm>
              <a:custGeom>
                <a:avLst/>
                <a:gdLst>
                  <a:gd name="T0" fmla="*/ 114 w 395"/>
                  <a:gd name="T1" fmla="*/ 3 h 395"/>
                  <a:gd name="T2" fmla="*/ 0 w 395"/>
                  <a:gd name="T3" fmla="*/ 120 h 395"/>
                  <a:gd name="T4" fmla="*/ 3 w 395"/>
                  <a:gd name="T5" fmla="*/ 282 h 395"/>
                  <a:gd name="T6" fmla="*/ 120 w 395"/>
                  <a:gd name="T7" fmla="*/ 395 h 395"/>
                  <a:gd name="T8" fmla="*/ 282 w 395"/>
                  <a:gd name="T9" fmla="*/ 393 h 395"/>
                  <a:gd name="T10" fmla="*/ 395 w 395"/>
                  <a:gd name="T11" fmla="*/ 276 h 395"/>
                  <a:gd name="T12" fmla="*/ 393 w 395"/>
                  <a:gd name="T13" fmla="*/ 114 h 395"/>
                  <a:gd name="T14" fmla="*/ 276 w 395"/>
                  <a:gd name="T15" fmla="*/ 0 h 395"/>
                  <a:gd name="T16" fmla="*/ 123 w 395"/>
                  <a:gd name="T17" fmla="*/ 17 h 395"/>
                  <a:gd name="T18" fmla="*/ 378 w 395"/>
                  <a:gd name="T19" fmla="*/ 123 h 395"/>
                  <a:gd name="T20" fmla="*/ 272 w 395"/>
                  <a:gd name="T21" fmla="*/ 378 h 395"/>
                  <a:gd name="T22" fmla="*/ 17 w 395"/>
                  <a:gd name="T23" fmla="*/ 272 h 395"/>
                  <a:gd name="T24" fmla="*/ 123 w 395"/>
                  <a:gd name="T25" fmla="*/ 17 h 395"/>
                  <a:gd name="T26" fmla="*/ 112 w 395"/>
                  <a:gd name="T27" fmla="*/ 89 h 395"/>
                  <a:gd name="T28" fmla="*/ 88 w 395"/>
                  <a:gd name="T29" fmla="*/ 112 h 395"/>
                  <a:gd name="T30" fmla="*/ 89 w 395"/>
                  <a:gd name="T31" fmla="*/ 140 h 395"/>
                  <a:gd name="T32" fmla="*/ 89 w 395"/>
                  <a:gd name="T33" fmla="*/ 256 h 395"/>
                  <a:gd name="T34" fmla="*/ 112 w 395"/>
                  <a:gd name="T35" fmla="*/ 307 h 395"/>
                  <a:gd name="T36" fmla="*/ 198 w 395"/>
                  <a:gd name="T37" fmla="*/ 248 h 395"/>
                  <a:gd name="T38" fmla="*/ 284 w 395"/>
                  <a:gd name="T39" fmla="*/ 307 h 395"/>
                  <a:gd name="T40" fmla="*/ 306 w 395"/>
                  <a:gd name="T41" fmla="*/ 256 h 395"/>
                  <a:gd name="T42" fmla="*/ 306 w 395"/>
                  <a:gd name="T43" fmla="*/ 140 h 395"/>
                  <a:gd name="T44" fmla="*/ 306 w 395"/>
                  <a:gd name="T45" fmla="*/ 111 h 395"/>
                  <a:gd name="T46" fmla="*/ 270 w 395"/>
                  <a:gd name="T47" fmla="*/ 83 h 395"/>
                  <a:gd name="T48" fmla="*/ 198 w 395"/>
                  <a:gd name="T49" fmla="*/ 147 h 395"/>
                  <a:gd name="T50" fmla="*/ 125 w 395"/>
                  <a:gd name="T51" fmla="*/ 83 h 395"/>
                  <a:gd name="T52" fmla="*/ 272 w 395"/>
                  <a:gd name="T53" fmla="*/ 102 h 395"/>
                  <a:gd name="T54" fmla="*/ 294 w 395"/>
                  <a:gd name="T55" fmla="*/ 127 h 395"/>
                  <a:gd name="T56" fmla="*/ 294 w 395"/>
                  <a:gd name="T57" fmla="*/ 269 h 395"/>
                  <a:gd name="T58" fmla="*/ 272 w 395"/>
                  <a:gd name="T59" fmla="*/ 294 h 395"/>
                  <a:gd name="T60" fmla="*/ 198 w 395"/>
                  <a:gd name="T61" fmla="*/ 223 h 395"/>
                  <a:gd name="T62" fmla="*/ 124 w 395"/>
                  <a:gd name="T63" fmla="*/ 294 h 395"/>
                  <a:gd name="T64" fmla="*/ 101 w 395"/>
                  <a:gd name="T65" fmla="*/ 269 h 395"/>
                  <a:gd name="T66" fmla="*/ 102 w 395"/>
                  <a:gd name="T67" fmla="*/ 128 h 395"/>
                  <a:gd name="T68" fmla="*/ 124 w 395"/>
                  <a:gd name="T69" fmla="*/ 102 h 395"/>
                  <a:gd name="T70" fmla="*/ 198 w 395"/>
                  <a:gd name="T71" fmla="*/ 172 h 395"/>
                  <a:gd name="T72" fmla="*/ 270 w 395"/>
                  <a:gd name="T73" fmla="*/ 10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5" h="395">
                    <a:moveTo>
                      <a:pt x="120" y="0"/>
                    </a:moveTo>
                    <a:cubicBezTo>
                      <a:pt x="118" y="0"/>
                      <a:pt x="115" y="1"/>
                      <a:pt x="114" y="3"/>
                    </a:cubicBezTo>
                    <a:lnTo>
                      <a:pt x="3" y="114"/>
                    </a:lnTo>
                    <a:cubicBezTo>
                      <a:pt x="1" y="115"/>
                      <a:pt x="0" y="118"/>
                      <a:pt x="0" y="120"/>
                    </a:cubicBezTo>
                    <a:lnTo>
                      <a:pt x="0" y="276"/>
                    </a:lnTo>
                    <a:cubicBezTo>
                      <a:pt x="0" y="278"/>
                      <a:pt x="1" y="280"/>
                      <a:pt x="3" y="282"/>
                    </a:cubicBezTo>
                    <a:lnTo>
                      <a:pt x="114" y="393"/>
                    </a:lnTo>
                    <a:cubicBezTo>
                      <a:pt x="115" y="394"/>
                      <a:pt x="118" y="395"/>
                      <a:pt x="120" y="395"/>
                    </a:cubicBezTo>
                    <a:lnTo>
                      <a:pt x="276" y="395"/>
                    </a:lnTo>
                    <a:cubicBezTo>
                      <a:pt x="278" y="395"/>
                      <a:pt x="280" y="394"/>
                      <a:pt x="282" y="393"/>
                    </a:cubicBezTo>
                    <a:lnTo>
                      <a:pt x="393" y="282"/>
                    </a:lnTo>
                    <a:cubicBezTo>
                      <a:pt x="394" y="280"/>
                      <a:pt x="395" y="278"/>
                      <a:pt x="395" y="276"/>
                    </a:cubicBezTo>
                    <a:lnTo>
                      <a:pt x="395" y="120"/>
                    </a:lnTo>
                    <a:cubicBezTo>
                      <a:pt x="395" y="118"/>
                      <a:pt x="394" y="115"/>
                      <a:pt x="393" y="114"/>
                    </a:cubicBezTo>
                    <a:lnTo>
                      <a:pt x="282" y="3"/>
                    </a:lnTo>
                    <a:cubicBezTo>
                      <a:pt x="280" y="1"/>
                      <a:pt x="278" y="0"/>
                      <a:pt x="276" y="0"/>
                    </a:cubicBezTo>
                    <a:lnTo>
                      <a:pt x="120" y="0"/>
                    </a:lnTo>
                    <a:close/>
                    <a:moveTo>
                      <a:pt x="123" y="17"/>
                    </a:moveTo>
                    <a:lnTo>
                      <a:pt x="272" y="17"/>
                    </a:lnTo>
                    <a:lnTo>
                      <a:pt x="378" y="123"/>
                    </a:lnTo>
                    <a:lnTo>
                      <a:pt x="378" y="272"/>
                    </a:lnTo>
                    <a:lnTo>
                      <a:pt x="272" y="378"/>
                    </a:lnTo>
                    <a:lnTo>
                      <a:pt x="123" y="378"/>
                    </a:lnTo>
                    <a:lnTo>
                      <a:pt x="17" y="272"/>
                    </a:lnTo>
                    <a:lnTo>
                      <a:pt x="17" y="123"/>
                    </a:lnTo>
                    <a:lnTo>
                      <a:pt x="123" y="17"/>
                    </a:lnTo>
                    <a:close/>
                    <a:moveTo>
                      <a:pt x="125" y="83"/>
                    </a:moveTo>
                    <a:cubicBezTo>
                      <a:pt x="120" y="83"/>
                      <a:pt x="116" y="85"/>
                      <a:pt x="112" y="89"/>
                    </a:cubicBezTo>
                    <a:lnTo>
                      <a:pt x="89" y="111"/>
                    </a:lnTo>
                    <a:lnTo>
                      <a:pt x="88" y="112"/>
                    </a:lnTo>
                    <a:cubicBezTo>
                      <a:pt x="82" y="120"/>
                      <a:pt x="82" y="131"/>
                      <a:pt x="88" y="139"/>
                    </a:cubicBezTo>
                    <a:lnTo>
                      <a:pt x="89" y="140"/>
                    </a:lnTo>
                    <a:lnTo>
                      <a:pt x="147" y="198"/>
                    </a:lnTo>
                    <a:lnTo>
                      <a:pt x="89" y="256"/>
                    </a:lnTo>
                    <a:cubicBezTo>
                      <a:pt x="81" y="264"/>
                      <a:pt x="81" y="276"/>
                      <a:pt x="89" y="284"/>
                    </a:cubicBezTo>
                    <a:lnTo>
                      <a:pt x="112" y="307"/>
                    </a:lnTo>
                    <a:cubicBezTo>
                      <a:pt x="119" y="314"/>
                      <a:pt x="132" y="314"/>
                      <a:pt x="139" y="307"/>
                    </a:cubicBezTo>
                    <a:lnTo>
                      <a:pt x="198" y="248"/>
                    </a:lnTo>
                    <a:lnTo>
                      <a:pt x="256" y="307"/>
                    </a:lnTo>
                    <a:cubicBezTo>
                      <a:pt x="264" y="314"/>
                      <a:pt x="276" y="314"/>
                      <a:pt x="284" y="307"/>
                    </a:cubicBezTo>
                    <a:lnTo>
                      <a:pt x="306" y="284"/>
                    </a:lnTo>
                    <a:cubicBezTo>
                      <a:pt x="314" y="277"/>
                      <a:pt x="314" y="263"/>
                      <a:pt x="306" y="256"/>
                    </a:cubicBezTo>
                    <a:lnTo>
                      <a:pt x="248" y="198"/>
                    </a:lnTo>
                    <a:lnTo>
                      <a:pt x="306" y="140"/>
                    </a:lnTo>
                    <a:cubicBezTo>
                      <a:pt x="310" y="136"/>
                      <a:pt x="313" y="131"/>
                      <a:pt x="313" y="126"/>
                    </a:cubicBezTo>
                    <a:cubicBezTo>
                      <a:pt x="313" y="120"/>
                      <a:pt x="310" y="115"/>
                      <a:pt x="306" y="111"/>
                    </a:cubicBezTo>
                    <a:lnTo>
                      <a:pt x="284" y="89"/>
                    </a:lnTo>
                    <a:cubicBezTo>
                      <a:pt x="280" y="86"/>
                      <a:pt x="275" y="83"/>
                      <a:pt x="270" y="83"/>
                    </a:cubicBezTo>
                    <a:cubicBezTo>
                      <a:pt x="265" y="83"/>
                      <a:pt x="260" y="86"/>
                      <a:pt x="256" y="89"/>
                    </a:cubicBezTo>
                    <a:lnTo>
                      <a:pt x="198" y="147"/>
                    </a:lnTo>
                    <a:lnTo>
                      <a:pt x="139" y="90"/>
                    </a:lnTo>
                    <a:cubicBezTo>
                      <a:pt x="135" y="86"/>
                      <a:pt x="130" y="83"/>
                      <a:pt x="125" y="83"/>
                    </a:cubicBezTo>
                    <a:close/>
                    <a:moveTo>
                      <a:pt x="270" y="101"/>
                    </a:moveTo>
                    <a:cubicBezTo>
                      <a:pt x="271" y="101"/>
                      <a:pt x="271" y="101"/>
                      <a:pt x="272" y="102"/>
                    </a:cubicBezTo>
                    <a:lnTo>
                      <a:pt x="294" y="124"/>
                    </a:lnTo>
                    <a:cubicBezTo>
                      <a:pt x="295" y="125"/>
                      <a:pt x="295" y="126"/>
                      <a:pt x="294" y="127"/>
                    </a:cubicBezTo>
                    <a:cubicBezTo>
                      <a:pt x="270" y="151"/>
                      <a:pt x="247" y="174"/>
                      <a:pt x="224" y="198"/>
                    </a:cubicBezTo>
                    <a:cubicBezTo>
                      <a:pt x="247" y="221"/>
                      <a:pt x="270" y="245"/>
                      <a:pt x="294" y="269"/>
                    </a:cubicBezTo>
                    <a:cubicBezTo>
                      <a:pt x="295" y="270"/>
                      <a:pt x="295" y="270"/>
                      <a:pt x="294" y="272"/>
                    </a:cubicBezTo>
                    <a:lnTo>
                      <a:pt x="272" y="294"/>
                    </a:lnTo>
                    <a:cubicBezTo>
                      <a:pt x="270" y="295"/>
                      <a:pt x="270" y="295"/>
                      <a:pt x="268" y="294"/>
                    </a:cubicBezTo>
                    <a:cubicBezTo>
                      <a:pt x="245" y="270"/>
                      <a:pt x="221" y="247"/>
                      <a:pt x="198" y="223"/>
                    </a:cubicBezTo>
                    <a:lnTo>
                      <a:pt x="127" y="294"/>
                    </a:lnTo>
                    <a:cubicBezTo>
                      <a:pt x="126" y="295"/>
                      <a:pt x="125" y="295"/>
                      <a:pt x="124" y="294"/>
                    </a:cubicBezTo>
                    <a:lnTo>
                      <a:pt x="101" y="271"/>
                    </a:lnTo>
                    <a:lnTo>
                      <a:pt x="101" y="269"/>
                    </a:lnTo>
                    <a:lnTo>
                      <a:pt x="172" y="198"/>
                    </a:lnTo>
                    <a:cubicBezTo>
                      <a:pt x="150" y="174"/>
                      <a:pt x="125" y="151"/>
                      <a:pt x="102" y="128"/>
                    </a:cubicBezTo>
                    <a:cubicBezTo>
                      <a:pt x="100" y="126"/>
                      <a:pt x="100" y="125"/>
                      <a:pt x="102" y="123"/>
                    </a:cubicBezTo>
                    <a:lnTo>
                      <a:pt x="124" y="102"/>
                    </a:lnTo>
                    <a:cubicBezTo>
                      <a:pt x="125" y="101"/>
                      <a:pt x="126" y="101"/>
                      <a:pt x="127" y="102"/>
                    </a:cubicBezTo>
                    <a:cubicBezTo>
                      <a:pt x="151" y="125"/>
                      <a:pt x="174" y="149"/>
                      <a:pt x="198" y="172"/>
                    </a:cubicBezTo>
                    <a:lnTo>
                      <a:pt x="268" y="102"/>
                    </a:lnTo>
                    <a:cubicBezTo>
                      <a:pt x="269" y="101"/>
                      <a:pt x="269" y="101"/>
                      <a:pt x="270" y="101"/>
                    </a:cubicBez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10" name="Warning Icon" hidden="1"/>
              <p:cNvSpPr>
                <a:spLocks noChangeAspect="1" noEditPoints="1"/>
              </p:cNvSpPr>
              <p:nvPr>
                <p:custDataLst>
                  <p:tags r:id="rId18"/>
                </p:custDataLst>
              </p:nvPr>
            </p:nvSpPr>
            <p:spPr bwMode="auto">
              <a:xfrm>
                <a:off x="668437" y="1677155"/>
                <a:ext cx="227337" cy="142787"/>
              </a:xfrm>
              <a:custGeom>
                <a:avLst/>
                <a:gdLst>
                  <a:gd name="T0" fmla="*/ 199 w 400"/>
                  <a:gd name="T1" fmla="*/ 0 h 380"/>
                  <a:gd name="T2" fmla="*/ 158 w 400"/>
                  <a:gd name="T3" fmla="*/ 25 h 380"/>
                  <a:gd name="T4" fmla="*/ 158 w 400"/>
                  <a:gd name="T5" fmla="*/ 25 h 380"/>
                  <a:gd name="T6" fmla="*/ 7 w 400"/>
                  <a:gd name="T7" fmla="*/ 310 h 380"/>
                  <a:gd name="T8" fmla="*/ 7 w 400"/>
                  <a:gd name="T9" fmla="*/ 310 h 380"/>
                  <a:gd name="T10" fmla="*/ 7 w 400"/>
                  <a:gd name="T11" fmla="*/ 311 h 380"/>
                  <a:gd name="T12" fmla="*/ 10 w 400"/>
                  <a:gd name="T13" fmla="*/ 357 h 380"/>
                  <a:gd name="T14" fmla="*/ 49 w 400"/>
                  <a:gd name="T15" fmla="*/ 380 h 380"/>
                  <a:gd name="T16" fmla="*/ 350 w 400"/>
                  <a:gd name="T17" fmla="*/ 380 h 380"/>
                  <a:gd name="T18" fmla="*/ 391 w 400"/>
                  <a:gd name="T19" fmla="*/ 357 h 380"/>
                  <a:gd name="T20" fmla="*/ 392 w 400"/>
                  <a:gd name="T21" fmla="*/ 311 h 380"/>
                  <a:gd name="T22" fmla="*/ 242 w 400"/>
                  <a:gd name="T23" fmla="*/ 25 h 380"/>
                  <a:gd name="T24" fmla="*/ 242 w 400"/>
                  <a:gd name="T25" fmla="*/ 25 h 380"/>
                  <a:gd name="T26" fmla="*/ 242 w 400"/>
                  <a:gd name="T27" fmla="*/ 25 h 380"/>
                  <a:gd name="T28" fmla="*/ 199 w 400"/>
                  <a:gd name="T29" fmla="*/ 0 h 380"/>
                  <a:gd name="T30" fmla="*/ 199 w 400"/>
                  <a:gd name="T31" fmla="*/ 17 h 380"/>
                  <a:gd name="T32" fmla="*/ 226 w 400"/>
                  <a:gd name="T33" fmla="*/ 34 h 380"/>
                  <a:gd name="T34" fmla="*/ 376 w 400"/>
                  <a:gd name="T35" fmla="*/ 318 h 380"/>
                  <a:gd name="T36" fmla="*/ 376 w 400"/>
                  <a:gd name="T37" fmla="*/ 348 h 380"/>
                  <a:gd name="T38" fmla="*/ 350 w 400"/>
                  <a:gd name="T39" fmla="*/ 363 h 380"/>
                  <a:gd name="T40" fmla="*/ 49 w 400"/>
                  <a:gd name="T41" fmla="*/ 363 h 380"/>
                  <a:gd name="T42" fmla="*/ 23 w 400"/>
                  <a:gd name="T43" fmla="*/ 346 h 380"/>
                  <a:gd name="T44" fmla="*/ 23 w 400"/>
                  <a:gd name="T45" fmla="*/ 318 h 380"/>
                  <a:gd name="T46" fmla="*/ 174 w 400"/>
                  <a:gd name="T47" fmla="*/ 33 h 380"/>
                  <a:gd name="T48" fmla="*/ 199 w 400"/>
                  <a:gd name="T49" fmla="*/ 17 h 380"/>
                  <a:gd name="T50" fmla="*/ 183 w 400"/>
                  <a:gd name="T51" fmla="*/ 81 h 380"/>
                  <a:gd name="T52" fmla="*/ 167 w 400"/>
                  <a:gd name="T53" fmla="*/ 88 h 380"/>
                  <a:gd name="T54" fmla="*/ 163 w 400"/>
                  <a:gd name="T55" fmla="*/ 103 h 380"/>
                  <a:gd name="T56" fmla="*/ 170 w 400"/>
                  <a:gd name="T57" fmla="*/ 228 h 380"/>
                  <a:gd name="T58" fmla="*/ 177 w 400"/>
                  <a:gd name="T59" fmla="*/ 243 h 380"/>
                  <a:gd name="T60" fmla="*/ 191 w 400"/>
                  <a:gd name="T61" fmla="*/ 247 h 380"/>
                  <a:gd name="T62" fmla="*/ 208 w 400"/>
                  <a:gd name="T63" fmla="*/ 247 h 380"/>
                  <a:gd name="T64" fmla="*/ 222 w 400"/>
                  <a:gd name="T65" fmla="*/ 243 h 380"/>
                  <a:gd name="T66" fmla="*/ 229 w 400"/>
                  <a:gd name="T67" fmla="*/ 228 h 380"/>
                  <a:gd name="T68" fmla="*/ 236 w 400"/>
                  <a:gd name="T69" fmla="*/ 107 h 380"/>
                  <a:gd name="T70" fmla="*/ 236 w 400"/>
                  <a:gd name="T71" fmla="*/ 100 h 380"/>
                  <a:gd name="T72" fmla="*/ 232 w 400"/>
                  <a:gd name="T73" fmla="*/ 88 h 380"/>
                  <a:gd name="T74" fmla="*/ 216 w 400"/>
                  <a:gd name="T75" fmla="*/ 81 h 380"/>
                  <a:gd name="T76" fmla="*/ 183 w 400"/>
                  <a:gd name="T77" fmla="*/ 81 h 380"/>
                  <a:gd name="T78" fmla="*/ 218 w 400"/>
                  <a:gd name="T79" fmla="*/ 102 h 380"/>
                  <a:gd name="T80" fmla="*/ 211 w 400"/>
                  <a:gd name="T81" fmla="*/ 227 h 380"/>
                  <a:gd name="T82" fmla="*/ 208 w 400"/>
                  <a:gd name="T83" fmla="*/ 230 h 380"/>
                  <a:gd name="T84" fmla="*/ 191 w 400"/>
                  <a:gd name="T85" fmla="*/ 230 h 380"/>
                  <a:gd name="T86" fmla="*/ 187 w 400"/>
                  <a:gd name="T87" fmla="*/ 227 h 380"/>
                  <a:gd name="T88" fmla="*/ 181 w 400"/>
                  <a:gd name="T89" fmla="*/ 102 h 380"/>
                  <a:gd name="T90" fmla="*/ 183 w 400"/>
                  <a:gd name="T91" fmla="*/ 99 h 380"/>
                  <a:gd name="T92" fmla="*/ 216 w 400"/>
                  <a:gd name="T93" fmla="*/ 99 h 380"/>
                  <a:gd name="T94" fmla="*/ 218 w 400"/>
                  <a:gd name="T95" fmla="*/ 102 h 380"/>
                  <a:gd name="T96" fmla="*/ 200 w 400"/>
                  <a:gd name="T97" fmla="*/ 257 h 380"/>
                  <a:gd name="T98" fmla="*/ 160 w 400"/>
                  <a:gd name="T99" fmla="*/ 298 h 380"/>
                  <a:gd name="T100" fmla="*/ 200 w 400"/>
                  <a:gd name="T101" fmla="*/ 338 h 380"/>
                  <a:gd name="T102" fmla="*/ 240 w 400"/>
                  <a:gd name="T103" fmla="*/ 298 h 380"/>
                  <a:gd name="T104" fmla="*/ 200 w 400"/>
                  <a:gd name="T105" fmla="*/ 257 h 380"/>
                  <a:gd name="T106" fmla="*/ 200 w 400"/>
                  <a:gd name="T107" fmla="*/ 275 h 380"/>
                  <a:gd name="T108" fmla="*/ 222 w 400"/>
                  <a:gd name="T109" fmla="*/ 298 h 380"/>
                  <a:gd name="T110" fmla="*/ 200 w 400"/>
                  <a:gd name="T111" fmla="*/ 320 h 380"/>
                  <a:gd name="T112" fmla="*/ 178 w 400"/>
                  <a:gd name="T113" fmla="*/ 298 h 380"/>
                  <a:gd name="T114" fmla="*/ 200 w 400"/>
                  <a:gd name="T115" fmla="*/ 27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0" h="380">
                    <a:moveTo>
                      <a:pt x="199" y="0"/>
                    </a:moveTo>
                    <a:cubicBezTo>
                      <a:pt x="182" y="0"/>
                      <a:pt x="166" y="9"/>
                      <a:pt x="158" y="25"/>
                    </a:cubicBezTo>
                    <a:lnTo>
                      <a:pt x="158" y="25"/>
                    </a:lnTo>
                    <a:lnTo>
                      <a:pt x="7" y="310"/>
                    </a:lnTo>
                    <a:lnTo>
                      <a:pt x="7" y="310"/>
                    </a:lnTo>
                    <a:lnTo>
                      <a:pt x="7" y="311"/>
                    </a:lnTo>
                    <a:cubicBezTo>
                      <a:pt x="0" y="325"/>
                      <a:pt x="1" y="343"/>
                      <a:pt x="10" y="357"/>
                    </a:cubicBezTo>
                    <a:cubicBezTo>
                      <a:pt x="21" y="373"/>
                      <a:pt x="35" y="380"/>
                      <a:pt x="49" y="380"/>
                    </a:cubicBezTo>
                    <a:lnTo>
                      <a:pt x="350" y="380"/>
                    </a:lnTo>
                    <a:cubicBezTo>
                      <a:pt x="367" y="380"/>
                      <a:pt x="382" y="371"/>
                      <a:pt x="391" y="357"/>
                    </a:cubicBezTo>
                    <a:cubicBezTo>
                      <a:pt x="400" y="343"/>
                      <a:pt x="399" y="325"/>
                      <a:pt x="392" y="311"/>
                    </a:cubicBezTo>
                    <a:cubicBezTo>
                      <a:pt x="340" y="211"/>
                      <a:pt x="287" y="110"/>
                      <a:pt x="242" y="25"/>
                    </a:cubicBezTo>
                    <a:lnTo>
                      <a:pt x="242" y="25"/>
                    </a:lnTo>
                    <a:lnTo>
                      <a:pt x="242" y="25"/>
                    </a:lnTo>
                    <a:cubicBezTo>
                      <a:pt x="233" y="9"/>
                      <a:pt x="217" y="0"/>
                      <a:pt x="199" y="0"/>
                    </a:cubicBezTo>
                    <a:close/>
                    <a:moveTo>
                      <a:pt x="199" y="17"/>
                    </a:moveTo>
                    <a:cubicBezTo>
                      <a:pt x="210" y="17"/>
                      <a:pt x="221" y="24"/>
                      <a:pt x="226" y="34"/>
                    </a:cubicBezTo>
                    <a:cubicBezTo>
                      <a:pt x="276" y="129"/>
                      <a:pt x="326" y="223"/>
                      <a:pt x="376" y="318"/>
                    </a:cubicBezTo>
                    <a:cubicBezTo>
                      <a:pt x="383" y="332"/>
                      <a:pt x="380" y="340"/>
                      <a:pt x="376" y="348"/>
                    </a:cubicBezTo>
                    <a:cubicBezTo>
                      <a:pt x="370" y="356"/>
                      <a:pt x="360" y="363"/>
                      <a:pt x="350" y="363"/>
                    </a:cubicBezTo>
                    <a:lnTo>
                      <a:pt x="49" y="363"/>
                    </a:lnTo>
                    <a:cubicBezTo>
                      <a:pt x="35" y="362"/>
                      <a:pt x="28" y="353"/>
                      <a:pt x="23" y="346"/>
                    </a:cubicBezTo>
                    <a:cubicBezTo>
                      <a:pt x="19" y="340"/>
                      <a:pt x="19" y="327"/>
                      <a:pt x="23" y="318"/>
                    </a:cubicBezTo>
                    <a:lnTo>
                      <a:pt x="174" y="33"/>
                    </a:lnTo>
                    <a:cubicBezTo>
                      <a:pt x="179" y="23"/>
                      <a:pt x="189" y="17"/>
                      <a:pt x="199" y="17"/>
                    </a:cubicBezTo>
                    <a:close/>
                    <a:moveTo>
                      <a:pt x="183" y="81"/>
                    </a:moveTo>
                    <a:cubicBezTo>
                      <a:pt x="176" y="81"/>
                      <a:pt x="170" y="84"/>
                      <a:pt x="167" y="88"/>
                    </a:cubicBezTo>
                    <a:cubicBezTo>
                      <a:pt x="164" y="93"/>
                      <a:pt x="163" y="95"/>
                      <a:pt x="163" y="103"/>
                    </a:cubicBezTo>
                    <a:lnTo>
                      <a:pt x="170" y="228"/>
                    </a:lnTo>
                    <a:cubicBezTo>
                      <a:pt x="170" y="234"/>
                      <a:pt x="173" y="240"/>
                      <a:pt x="177" y="243"/>
                    </a:cubicBezTo>
                    <a:cubicBezTo>
                      <a:pt x="181" y="247"/>
                      <a:pt x="186" y="247"/>
                      <a:pt x="191" y="247"/>
                    </a:cubicBezTo>
                    <a:lnTo>
                      <a:pt x="208" y="247"/>
                    </a:lnTo>
                    <a:cubicBezTo>
                      <a:pt x="212" y="247"/>
                      <a:pt x="218" y="247"/>
                      <a:pt x="222" y="243"/>
                    </a:cubicBezTo>
                    <a:cubicBezTo>
                      <a:pt x="226" y="239"/>
                      <a:pt x="228" y="236"/>
                      <a:pt x="229" y="228"/>
                    </a:cubicBezTo>
                    <a:lnTo>
                      <a:pt x="236" y="107"/>
                    </a:lnTo>
                    <a:lnTo>
                      <a:pt x="236" y="100"/>
                    </a:lnTo>
                    <a:cubicBezTo>
                      <a:pt x="236" y="97"/>
                      <a:pt x="236" y="92"/>
                      <a:pt x="232" y="88"/>
                    </a:cubicBezTo>
                    <a:cubicBezTo>
                      <a:pt x="229" y="84"/>
                      <a:pt x="223" y="81"/>
                      <a:pt x="216" y="81"/>
                    </a:cubicBezTo>
                    <a:lnTo>
                      <a:pt x="183" y="81"/>
                    </a:lnTo>
                    <a:close/>
                    <a:moveTo>
                      <a:pt x="218" y="102"/>
                    </a:moveTo>
                    <a:cubicBezTo>
                      <a:pt x="216" y="144"/>
                      <a:pt x="214" y="185"/>
                      <a:pt x="211" y="227"/>
                    </a:cubicBezTo>
                    <a:cubicBezTo>
                      <a:pt x="211" y="230"/>
                      <a:pt x="211" y="230"/>
                      <a:pt x="208" y="230"/>
                    </a:cubicBezTo>
                    <a:lnTo>
                      <a:pt x="191" y="230"/>
                    </a:lnTo>
                    <a:cubicBezTo>
                      <a:pt x="187" y="230"/>
                      <a:pt x="188" y="229"/>
                      <a:pt x="187" y="227"/>
                    </a:cubicBezTo>
                    <a:cubicBezTo>
                      <a:pt x="187" y="227"/>
                      <a:pt x="181" y="103"/>
                      <a:pt x="181" y="102"/>
                    </a:cubicBezTo>
                    <a:cubicBezTo>
                      <a:pt x="181" y="100"/>
                      <a:pt x="181" y="99"/>
                      <a:pt x="183" y="99"/>
                    </a:cubicBezTo>
                    <a:lnTo>
                      <a:pt x="216" y="99"/>
                    </a:lnTo>
                    <a:cubicBezTo>
                      <a:pt x="219" y="99"/>
                      <a:pt x="218" y="100"/>
                      <a:pt x="218" y="102"/>
                    </a:cubicBezTo>
                    <a:close/>
                    <a:moveTo>
                      <a:pt x="200" y="257"/>
                    </a:moveTo>
                    <a:cubicBezTo>
                      <a:pt x="177" y="257"/>
                      <a:pt x="160" y="276"/>
                      <a:pt x="160" y="298"/>
                    </a:cubicBezTo>
                    <a:cubicBezTo>
                      <a:pt x="160" y="320"/>
                      <a:pt x="178" y="338"/>
                      <a:pt x="200" y="338"/>
                    </a:cubicBezTo>
                    <a:cubicBezTo>
                      <a:pt x="221" y="338"/>
                      <a:pt x="240" y="320"/>
                      <a:pt x="240" y="298"/>
                    </a:cubicBezTo>
                    <a:cubicBezTo>
                      <a:pt x="240" y="276"/>
                      <a:pt x="222" y="257"/>
                      <a:pt x="200" y="257"/>
                    </a:cubicBezTo>
                    <a:close/>
                    <a:moveTo>
                      <a:pt x="200" y="275"/>
                    </a:moveTo>
                    <a:cubicBezTo>
                      <a:pt x="212" y="275"/>
                      <a:pt x="222" y="285"/>
                      <a:pt x="222" y="298"/>
                    </a:cubicBezTo>
                    <a:cubicBezTo>
                      <a:pt x="222" y="309"/>
                      <a:pt x="211" y="320"/>
                      <a:pt x="200" y="320"/>
                    </a:cubicBezTo>
                    <a:cubicBezTo>
                      <a:pt x="187" y="320"/>
                      <a:pt x="178" y="311"/>
                      <a:pt x="178" y="298"/>
                    </a:cubicBezTo>
                    <a:cubicBezTo>
                      <a:pt x="178" y="285"/>
                      <a:pt x="187" y="275"/>
                      <a:pt x="200" y="275"/>
                    </a:cubicBez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11" name="Info Icon"/>
              <p:cNvSpPr>
                <a:spLocks noChangeAspect="1" noEditPoints="1"/>
              </p:cNvSpPr>
              <p:nvPr>
                <p:custDataLst>
                  <p:tags r:id="rId19"/>
                </p:custDataLst>
              </p:nvPr>
            </p:nvSpPr>
            <p:spPr bwMode="auto">
              <a:xfrm>
                <a:off x="669896" y="1674744"/>
                <a:ext cx="224422" cy="147612"/>
              </a:xfrm>
              <a:custGeom>
                <a:avLst/>
                <a:gdLst>
                  <a:gd name="T0" fmla="*/ 0 w 395"/>
                  <a:gd name="T1" fmla="*/ 197 h 395"/>
                  <a:gd name="T2" fmla="*/ 395 w 395"/>
                  <a:gd name="T3" fmla="*/ 197 h 395"/>
                  <a:gd name="T4" fmla="*/ 198 w 395"/>
                  <a:gd name="T5" fmla="*/ 17 h 395"/>
                  <a:gd name="T6" fmla="*/ 198 w 395"/>
                  <a:gd name="T7" fmla="*/ 377 h 395"/>
                  <a:gd name="T8" fmla="*/ 198 w 395"/>
                  <a:gd name="T9" fmla="*/ 17 h 395"/>
                  <a:gd name="T10" fmla="*/ 155 w 395"/>
                  <a:gd name="T11" fmla="*/ 94 h 395"/>
                  <a:gd name="T12" fmla="*/ 240 w 395"/>
                  <a:gd name="T13" fmla="*/ 94 h 395"/>
                  <a:gd name="T14" fmla="*/ 198 w 395"/>
                  <a:gd name="T15" fmla="*/ 68 h 395"/>
                  <a:gd name="T16" fmla="*/ 198 w 395"/>
                  <a:gd name="T17" fmla="*/ 120 h 395"/>
                  <a:gd name="T18" fmla="*/ 198 w 395"/>
                  <a:gd name="T19" fmla="*/ 68 h 395"/>
                  <a:gd name="T20" fmla="*/ 140 w 395"/>
                  <a:gd name="T21" fmla="*/ 147 h 395"/>
                  <a:gd name="T22" fmla="*/ 135 w 395"/>
                  <a:gd name="T23" fmla="*/ 184 h 395"/>
                  <a:gd name="T24" fmla="*/ 155 w 395"/>
                  <a:gd name="T25" fmla="*/ 203 h 395"/>
                  <a:gd name="T26" fmla="*/ 162 w 395"/>
                  <a:gd name="T27" fmla="*/ 282 h 395"/>
                  <a:gd name="T28" fmla="*/ 140 w 395"/>
                  <a:gd name="T29" fmla="*/ 288 h 395"/>
                  <a:gd name="T30" fmla="*/ 136 w 395"/>
                  <a:gd name="T31" fmla="*/ 324 h 395"/>
                  <a:gd name="T32" fmla="*/ 155 w 395"/>
                  <a:gd name="T33" fmla="*/ 344 h 395"/>
                  <a:gd name="T34" fmla="*/ 256 w 395"/>
                  <a:gd name="T35" fmla="*/ 338 h 395"/>
                  <a:gd name="T36" fmla="*/ 260 w 395"/>
                  <a:gd name="T37" fmla="*/ 302 h 395"/>
                  <a:gd name="T38" fmla="*/ 241 w 395"/>
                  <a:gd name="T39" fmla="*/ 282 h 395"/>
                  <a:gd name="T40" fmla="*/ 234 w 395"/>
                  <a:gd name="T41" fmla="*/ 162 h 395"/>
                  <a:gd name="T42" fmla="*/ 215 w 395"/>
                  <a:gd name="T43" fmla="*/ 142 h 395"/>
                  <a:gd name="T44" fmla="*/ 215 w 395"/>
                  <a:gd name="T45" fmla="*/ 160 h 395"/>
                  <a:gd name="T46" fmla="*/ 216 w 395"/>
                  <a:gd name="T47" fmla="*/ 300 h 395"/>
                  <a:gd name="T48" fmla="*/ 243 w 395"/>
                  <a:gd name="T49" fmla="*/ 302 h 395"/>
                  <a:gd name="T50" fmla="*/ 241 w 395"/>
                  <a:gd name="T51" fmla="*/ 326 h 395"/>
                  <a:gd name="T52" fmla="*/ 153 w 395"/>
                  <a:gd name="T53" fmla="*/ 325 h 395"/>
                  <a:gd name="T54" fmla="*/ 155 w 395"/>
                  <a:gd name="T55" fmla="*/ 300 h 395"/>
                  <a:gd name="T56" fmla="*/ 180 w 395"/>
                  <a:gd name="T57" fmla="*/ 300 h 395"/>
                  <a:gd name="T58" fmla="*/ 155 w 395"/>
                  <a:gd name="T59" fmla="*/ 186 h 395"/>
                  <a:gd name="T60" fmla="*/ 153 w 395"/>
                  <a:gd name="T61" fmla="*/ 162 h 395"/>
                  <a:gd name="T62" fmla="*/ 215 w 395"/>
                  <a:gd name="T63" fmla="*/ 16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5" h="395">
                    <a:moveTo>
                      <a:pt x="198" y="0"/>
                    </a:moveTo>
                    <a:cubicBezTo>
                      <a:pt x="89" y="0"/>
                      <a:pt x="0" y="88"/>
                      <a:pt x="0" y="197"/>
                    </a:cubicBezTo>
                    <a:cubicBezTo>
                      <a:pt x="0" y="306"/>
                      <a:pt x="89" y="395"/>
                      <a:pt x="198" y="395"/>
                    </a:cubicBezTo>
                    <a:cubicBezTo>
                      <a:pt x="307" y="395"/>
                      <a:pt x="395" y="306"/>
                      <a:pt x="395" y="197"/>
                    </a:cubicBezTo>
                    <a:cubicBezTo>
                      <a:pt x="395" y="88"/>
                      <a:pt x="307" y="0"/>
                      <a:pt x="198" y="0"/>
                    </a:cubicBezTo>
                    <a:close/>
                    <a:moveTo>
                      <a:pt x="198" y="17"/>
                    </a:moveTo>
                    <a:cubicBezTo>
                      <a:pt x="297" y="17"/>
                      <a:pt x="378" y="98"/>
                      <a:pt x="378" y="197"/>
                    </a:cubicBezTo>
                    <a:cubicBezTo>
                      <a:pt x="378" y="297"/>
                      <a:pt x="297" y="377"/>
                      <a:pt x="198" y="377"/>
                    </a:cubicBezTo>
                    <a:cubicBezTo>
                      <a:pt x="98" y="377"/>
                      <a:pt x="18" y="297"/>
                      <a:pt x="18" y="197"/>
                    </a:cubicBezTo>
                    <a:cubicBezTo>
                      <a:pt x="18" y="98"/>
                      <a:pt x="98" y="17"/>
                      <a:pt x="198" y="17"/>
                    </a:cubicBezTo>
                    <a:close/>
                    <a:moveTo>
                      <a:pt x="198" y="50"/>
                    </a:moveTo>
                    <a:cubicBezTo>
                      <a:pt x="174" y="50"/>
                      <a:pt x="155" y="70"/>
                      <a:pt x="155" y="94"/>
                    </a:cubicBezTo>
                    <a:cubicBezTo>
                      <a:pt x="155" y="118"/>
                      <a:pt x="175" y="138"/>
                      <a:pt x="198" y="138"/>
                    </a:cubicBezTo>
                    <a:cubicBezTo>
                      <a:pt x="222" y="138"/>
                      <a:pt x="240" y="118"/>
                      <a:pt x="240" y="94"/>
                    </a:cubicBezTo>
                    <a:cubicBezTo>
                      <a:pt x="240" y="70"/>
                      <a:pt x="222" y="50"/>
                      <a:pt x="198" y="50"/>
                    </a:cubicBezTo>
                    <a:close/>
                    <a:moveTo>
                      <a:pt x="198" y="68"/>
                    </a:moveTo>
                    <a:cubicBezTo>
                      <a:pt x="212" y="68"/>
                      <a:pt x="223" y="80"/>
                      <a:pt x="223" y="94"/>
                    </a:cubicBezTo>
                    <a:cubicBezTo>
                      <a:pt x="223" y="109"/>
                      <a:pt x="212" y="120"/>
                      <a:pt x="198" y="120"/>
                    </a:cubicBezTo>
                    <a:cubicBezTo>
                      <a:pt x="184" y="120"/>
                      <a:pt x="173" y="109"/>
                      <a:pt x="173" y="94"/>
                    </a:cubicBezTo>
                    <a:cubicBezTo>
                      <a:pt x="173" y="79"/>
                      <a:pt x="184" y="68"/>
                      <a:pt x="198" y="68"/>
                    </a:cubicBezTo>
                    <a:close/>
                    <a:moveTo>
                      <a:pt x="155" y="142"/>
                    </a:moveTo>
                    <a:cubicBezTo>
                      <a:pt x="150" y="142"/>
                      <a:pt x="144" y="143"/>
                      <a:pt x="140" y="147"/>
                    </a:cubicBezTo>
                    <a:cubicBezTo>
                      <a:pt x="137" y="151"/>
                      <a:pt x="135" y="157"/>
                      <a:pt x="135" y="162"/>
                    </a:cubicBezTo>
                    <a:lnTo>
                      <a:pt x="135" y="184"/>
                    </a:lnTo>
                    <a:cubicBezTo>
                      <a:pt x="135" y="189"/>
                      <a:pt x="137" y="195"/>
                      <a:pt x="141" y="199"/>
                    </a:cubicBezTo>
                    <a:cubicBezTo>
                      <a:pt x="145" y="202"/>
                      <a:pt x="150" y="203"/>
                      <a:pt x="155" y="203"/>
                    </a:cubicBezTo>
                    <a:lnTo>
                      <a:pt x="162" y="203"/>
                    </a:lnTo>
                    <a:lnTo>
                      <a:pt x="162" y="282"/>
                    </a:lnTo>
                    <a:lnTo>
                      <a:pt x="155" y="282"/>
                    </a:lnTo>
                    <a:cubicBezTo>
                      <a:pt x="150" y="282"/>
                      <a:pt x="144" y="283"/>
                      <a:pt x="140" y="288"/>
                    </a:cubicBezTo>
                    <a:cubicBezTo>
                      <a:pt x="137" y="292"/>
                      <a:pt x="136" y="297"/>
                      <a:pt x="136" y="302"/>
                    </a:cubicBezTo>
                    <a:lnTo>
                      <a:pt x="136" y="324"/>
                    </a:lnTo>
                    <a:cubicBezTo>
                      <a:pt x="136" y="329"/>
                      <a:pt x="137" y="334"/>
                      <a:pt x="140" y="338"/>
                    </a:cubicBezTo>
                    <a:cubicBezTo>
                      <a:pt x="144" y="342"/>
                      <a:pt x="150" y="344"/>
                      <a:pt x="155" y="344"/>
                    </a:cubicBezTo>
                    <a:lnTo>
                      <a:pt x="241" y="344"/>
                    </a:lnTo>
                    <a:cubicBezTo>
                      <a:pt x="247" y="344"/>
                      <a:pt x="252" y="342"/>
                      <a:pt x="256" y="338"/>
                    </a:cubicBezTo>
                    <a:cubicBezTo>
                      <a:pt x="259" y="334"/>
                      <a:pt x="260" y="329"/>
                      <a:pt x="260" y="324"/>
                    </a:cubicBezTo>
                    <a:lnTo>
                      <a:pt x="260" y="302"/>
                    </a:lnTo>
                    <a:cubicBezTo>
                      <a:pt x="260" y="297"/>
                      <a:pt x="259" y="292"/>
                      <a:pt x="256" y="288"/>
                    </a:cubicBezTo>
                    <a:cubicBezTo>
                      <a:pt x="252" y="283"/>
                      <a:pt x="247" y="282"/>
                      <a:pt x="241" y="282"/>
                    </a:cubicBezTo>
                    <a:lnTo>
                      <a:pt x="234" y="282"/>
                    </a:lnTo>
                    <a:lnTo>
                      <a:pt x="234" y="162"/>
                    </a:lnTo>
                    <a:cubicBezTo>
                      <a:pt x="234" y="157"/>
                      <a:pt x="233" y="152"/>
                      <a:pt x="229" y="148"/>
                    </a:cubicBezTo>
                    <a:cubicBezTo>
                      <a:pt x="226" y="144"/>
                      <a:pt x="220" y="142"/>
                      <a:pt x="215" y="142"/>
                    </a:cubicBezTo>
                    <a:lnTo>
                      <a:pt x="155" y="142"/>
                    </a:lnTo>
                    <a:close/>
                    <a:moveTo>
                      <a:pt x="215" y="160"/>
                    </a:moveTo>
                    <a:cubicBezTo>
                      <a:pt x="217" y="160"/>
                      <a:pt x="216" y="161"/>
                      <a:pt x="216" y="162"/>
                    </a:cubicBezTo>
                    <a:lnTo>
                      <a:pt x="216" y="300"/>
                    </a:lnTo>
                    <a:lnTo>
                      <a:pt x="241" y="300"/>
                    </a:lnTo>
                    <a:cubicBezTo>
                      <a:pt x="243" y="299"/>
                      <a:pt x="243" y="301"/>
                      <a:pt x="243" y="302"/>
                    </a:cubicBezTo>
                    <a:cubicBezTo>
                      <a:pt x="243" y="302"/>
                      <a:pt x="243" y="324"/>
                      <a:pt x="243" y="325"/>
                    </a:cubicBezTo>
                    <a:cubicBezTo>
                      <a:pt x="243" y="326"/>
                      <a:pt x="242" y="326"/>
                      <a:pt x="241" y="326"/>
                    </a:cubicBezTo>
                    <a:cubicBezTo>
                      <a:pt x="241" y="326"/>
                      <a:pt x="155" y="326"/>
                      <a:pt x="155" y="326"/>
                    </a:cubicBezTo>
                    <a:cubicBezTo>
                      <a:pt x="153" y="327"/>
                      <a:pt x="153" y="326"/>
                      <a:pt x="153" y="325"/>
                    </a:cubicBezTo>
                    <a:lnTo>
                      <a:pt x="153" y="301"/>
                    </a:lnTo>
                    <a:cubicBezTo>
                      <a:pt x="153" y="300"/>
                      <a:pt x="153" y="300"/>
                      <a:pt x="155" y="300"/>
                    </a:cubicBezTo>
                    <a:lnTo>
                      <a:pt x="171" y="299"/>
                    </a:lnTo>
                    <a:lnTo>
                      <a:pt x="180" y="300"/>
                    </a:lnTo>
                    <a:lnTo>
                      <a:pt x="180" y="186"/>
                    </a:lnTo>
                    <a:lnTo>
                      <a:pt x="155" y="186"/>
                    </a:lnTo>
                    <a:cubicBezTo>
                      <a:pt x="153" y="186"/>
                      <a:pt x="153" y="186"/>
                      <a:pt x="153" y="184"/>
                    </a:cubicBezTo>
                    <a:lnTo>
                      <a:pt x="153" y="162"/>
                    </a:lnTo>
                    <a:cubicBezTo>
                      <a:pt x="153" y="160"/>
                      <a:pt x="153" y="160"/>
                      <a:pt x="155" y="160"/>
                    </a:cubicBezTo>
                    <a:lnTo>
                      <a:pt x="215" y="160"/>
                    </a:lnTo>
                    <a:cubicBezTo>
                      <a:pt x="215" y="160"/>
                      <a:pt x="215" y="160"/>
                      <a:pt x="215" y="160"/>
                    </a:cubicBez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grpSp>
      </p:grpSp>
      <p:grpSp>
        <p:nvGrpSpPr>
          <p:cNvPr id="15" name="Message Box"/>
          <p:cNvGrpSpPr/>
          <p:nvPr>
            <p:custDataLst>
              <p:tags r:id="rId2"/>
            </p:custDataLst>
          </p:nvPr>
        </p:nvGrpSpPr>
        <p:grpSpPr>
          <a:xfrm>
            <a:off x="5017876" y="982781"/>
            <a:ext cx="4019289" cy="2423495"/>
            <a:chOff x="1343945" y="928640"/>
            <a:chExt cx="2917456" cy="1337672"/>
          </a:xfrm>
        </p:grpSpPr>
        <p:sp>
          <p:nvSpPr>
            <p:cNvPr id="16" name="Dialog Outer"/>
            <p:cNvSpPr/>
            <p:nvPr>
              <p:custDataLst>
                <p:tags r:id="rId3"/>
              </p:custDataLst>
            </p:nvPr>
          </p:nvSpPr>
          <p:spPr>
            <a:xfrm>
              <a:off x="1343945" y="928640"/>
              <a:ext cx="2917456" cy="1337672"/>
            </a:xfrm>
            <a:prstGeom prst="roundRect">
              <a:avLst>
                <a:gd name="adj" fmla="val 1508"/>
              </a:avLst>
            </a:prstGeom>
            <a:solidFill>
              <a:schemeClr val="bg1">
                <a:lumMod val="50000"/>
              </a:schemeClr>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72000" tIns="28800" rIns="72000" bIns="288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000" b="1" dirty="0" smtClean="0">
                  <a:solidFill>
                    <a:schemeClr val="bg1"/>
                  </a:solidFill>
                  <a:latin typeface="Calibri" pitchFamily="34" charset="0"/>
                  <a:cs typeface="Calibri" pitchFamily="34" charset="0"/>
                </a:rPr>
                <a:t>About</a:t>
              </a:r>
              <a:endParaRPr lang="en-US" sz="1000" b="1" dirty="0">
                <a:solidFill>
                  <a:schemeClr val="bg1"/>
                </a:solidFill>
                <a:latin typeface="Calibri" pitchFamily="34" charset="0"/>
                <a:cs typeface="Calibri" pitchFamily="34" charset="0"/>
              </a:endParaRPr>
            </a:p>
          </p:txBody>
        </p:sp>
        <p:sp>
          <p:nvSpPr>
            <p:cNvPr id="17" name="Dialog Inner"/>
            <p:cNvSpPr/>
            <p:nvPr>
              <p:custDataLst>
                <p:tags r:id="rId4"/>
              </p:custDataLst>
            </p:nvPr>
          </p:nvSpPr>
          <p:spPr>
            <a:xfrm>
              <a:off x="1364475" y="1049970"/>
              <a:ext cx="2876397" cy="1199519"/>
            </a:xfrm>
            <a:prstGeom prst="rect">
              <a:avLst/>
            </a:prstGeom>
            <a:solidFill>
              <a:schemeClr val="bg1"/>
            </a:solidFill>
            <a:ln w="63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18" name="Close Button"/>
            <p:cNvSpPr>
              <a:spLocks noChangeAspect="1"/>
            </p:cNvSpPr>
            <p:nvPr>
              <p:custDataLst>
                <p:tags r:id="rId5"/>
              </p:custDataLst>
            </p:nvPr>
          </p:nvSpPr>
          <p:spPr bwMode="auto">
            <a:xfrm>
              <a:off x="4155362" y="967248"/>
              <a:ext cx="64104" cy="48906"/>
            </a:xfrm>
            <a:custGeom>
              <a:avLst/>
              <a:gdLst>
                <a:gd name="T0" fmla="*/ 12 w 246"/>
                <a:gd name="T1" fmla="*/ 15 h 241"/>
                <a:gd name="T2" fmla="*/ 12 w 246"/>
                <a:gd name="T3" fmla="*/ 56 h 241"/>
                <a:gd name="T4" fmla="*/ 80 w 246"/>
                <a:gd name="T5" fmla="*/ 122 h 241"/>
                <a:gd name="T6" fmla="*/ 12 w 246"/>
                <a:gd name="T7" fmla="*/ 188 h 241"/>
                <a:gd name="T8" fmla="*/ 12 w 246"/>
                <a:gd name="T9" fmla="*/ 229 h 241"/>
                <a:gd name="T10" fmla="*/ 56 w 246"/>
                <a:gd name="T11" fmla="*/ 229 h 241"/>
                <a:gd name="T12" fmla="*/ 123 w 246"/>
                <a:gd name="T13" fmla="*/ 165 h 241"/>
                <a:gd name="T14" fmla="*/ 190 w 246"/>
                <a:gd name="T15" fmla="*/ 229 h 241"/>
                <a:gd name="T16" fmla="*/ 234 w 246"/>
                <a:gd name="T17" fmla="*/ 229 h 241"/>
                <a:gd name="T18" fmla="*/ 234 w 246"/>
                <a:gd name="T19" fmla="*/ 188 h 241"/>
                <a:gd name="T20" fmla="*/ 167 w 246"/>
                <a:gd name="T21" fmla="*/ 122 h 241"/>
                <a:gd name="T22" fmla="*/ 234 w 246"/>
                <a:gd name="T23" fmla="*/ 56 h 241"/>
                <a:gd name="T24" fmla="*/ 234 w 246"/>
                <a:gd name="T25" fmla="*/ 15 h 241"/>
                <a:gd name="T26" fmla="*/ 190 w 246"/>
                <a:gd name="T27" fmla="*/ 15 h 241"/>
                <a:gd name="T28" fmla="*/ 123 w 246"/>
                <a:gd name="T29" fmla="*/ 79 h 241"/>
                <a:gd name="T30" fmla="*/ 56 w 246"/>
                <a:gd name="T31" fmla="*/ 15 h 241"/>
                <a:gd name="T32" fmla="*/ 12 w 246"/>
                <a:gd name="T33" fmla="*/ 1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 h="241">
                  <a:moveTo>
                    <a:pt x="12" y="15"/>
                  </a:moveTo>
                  <a:cubicBezTo>
                    <a:pt x="0" y="26"/>
                    <a:pt x="0" y="45"/>
                    <a:pt x="12" y="56"/>
                  </a:cubicBezTo>
                  <a:lnTo>
                    <a:pt x="80" y="122"/>
                  </a:lnTo>
                  <a:lnTo>
                    <a:pt x="12" y="188"/>
                  </a:lnTo>
                  <a:cubicBezTo>
                    <a:pt x="0" y="199"/>
                    <a:pt x="0" y="218"/>
                    <a:pt x="12" y="229"/>
                  </a:cubicBezTo>
                  <a:cubicBezTo>
                    <a:pt x="24" y="241"/>
                    <a:pt x="44" y="241"/>
                    <a:pt x="56" y="229"/>
                  </a:cubicBezTo>
                  <a:lnTo>
                    <a:pt x="123" y="165"/>
                  </a:lnTo>
                  <a:lnTo>
                    <a:pt x="190" y="229"/>
                  </a:lnTo>
                  <a:cubicBezTo>
                    <a:pt x="202" y="241"/>
                    <a:pt x="222" y="241"/>
                    <a:pt x="234" y="229"/>
                  </a:cubicBezTo>
                  <a:cubicBezTo>
                    <a:pt x="246" y="218"/>
                    <a:pt x="246" y="199"/>
                    <a:pt x="234" y="188"/>
                  </a:cubicBezTo>
                  <a:lnTo>
                    <a:pt x="167" y="122"/>
                  </a:lnTo>
                  <a:lnTo>
                    <a:pt x="234" y="56"/>
                  </a:lnTo>
                  <a:cubicBezTo>
                    <a:pt x="246" y="45"/>
                    <a:pt x="246" y="26"/>
                    <a:pt x="234" y="15"/>
                  </a:cubicBezTo>
                  <a:cubicBezTo>
                    <a:pt x="222" y="3"/>
                    <a:pt x="202" y="3"/>
                    <a:pt x="190" y="15"/>
                  </a:cubicBezTo>
                  <a:lnTo>
                    <a:pt x="123" y="79"/>
                  </a:lnTo>
                  <a:lnTo>
                    <a:pt x="56" y="15"/>
                  </a:lnTo>
                  <a:cubicBezTo>
                    <a:pt x="41" y="0"/>
                    <a:pt x="26" y="3"/>
                    <a:pt x="12" y="15"/>
                  </a:cubicBezTo>
                  <a:close/>
                </a:path>
              </a:pathLst>
            </a:custGeom>
            <a:solidFill>
              <a:schemeClr val="bg1"/>
            </a:solidFill>
            <a:ln w="6350">
              <a:solidFill>
                <a:srgbClr val="33333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19" name="Dialog Text"/>
            <p:cNvSpPr>
              <a:spLocks/>
            </p:cNvSpPr>
            <p:nvPr>
              <p:custDataLst>
                <p:tags r:id="rId6"/>
              </p:custDataLst>
            </p:nvPr>
          </p:nvSpPr>
          <p:spPr bwMode="auto">
            <a:xfrm>
              <a:off x="1730701" y="1137695"/>
              <a:ext cx="2456715" cy="90681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72000" tIns="32399" rIns="72000" bIns="32399"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smtClean="0">
                  <a:solidFill>
                    <a:srgbClr val="262626"/>
                  </a:solidFill>
                  <a:effectLst/>
                  <a:latin typeface="Calibri" pitchFamily="34" charset="0"/>
                  <a:cs typeface="Calibri" pitchFamily="34" charset="0"/>
                </a:rPr>
                <a:t>The is a replica of the original Simon memory game that was released in 1978.  </a:t>
              </a:r>
            </a:p>
            <a:p>
              <a:endParaRPr lang="de-DE" sz="900" dirty="0">
                <a:solidFill>
                  <a:srgbClr val="262626"/>
                </a:solidFill>
                <a:latin typeface="Calibri" pitchFamily="34" charset="0"/>
                <a:cs typeface="Calibri" pitchFamily="34" charset="0"/>
              </a:endParaRPr>
            </a:p>
          </p:txBody>
        </p:sp>
        <p:grpSp>
          <p:nvGrpSpPr>
            <p:cNvPr id="20" name="Dialog Buttons"/>
            <p:cNvGrpSpPr/>
            <p:nvPr/>
          </p:nvGrpSpPr>
          <p:grpSpPr>
            <a:xfrm>
              <a:off x="2605205" y="2076759"/>
              <a:ext cx="1575299" cy="113262"/>
              <a:chOff x="2605205" y="2076759"/>
              <a:chExt cx="1575299" cy="113262"/>
            </a:xfrm>
          </p:grpSpPr>
          <p:sp>
            <p:nvSpPr>
              <p:cNvPr id="25" name="Dialog Button 3" hidden="1"/>
              <p:cNvSpPr>
                <a:spLocks/>
              </p:cNvSpPr>
              <p:nvPr>
                <p:custDataLst>
                  <p:tags r:id="rId10"/>
                </p:custDataLst>
              </p:nvPr>
            </p:nvSpPr>
            <p:spPr bwMode="auto">
              <a:xfrm>
                <a:off x="2605205" y="2076759"/>
                <a:ext cx="505017" cy="113262"/>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smtClean="0">
                    <a:solidFill>
                      <a:srgbClr val="262626"/>
                    </a:solidFill>
                    <a:effectLst/>
                    <a:latin typeface="Calibri" pitchFamily="34" charset="0"/>
                    <a:cs typeface="Calibri" pitchFamily="34" charset="0"/>
                  </a:rPr>
                  <a:t>Abort</a:t>
                </a:r>
                <a:endParaRPr lang="en-US" sz="900" dirty="0">
                  <a:solidFill>
                    <a:srgbClr val="262626"/>
                  </a:solidFill>
                  <a:effectLst/>
                  <a:latin typeface="Calibri" pitchFamily="34" charset="0"/>
                  <a:cs typeface="Calibri" pitchFamily="34" charset="0"/>
                </a:endParaRPr>
              </a:p>
            </p:txBody>
          </p:sp>
          <p:sp>
            <p:nvSpPr>
              <p:cNvPr id="26" name="Dialog Button 2" hidden="1"/>
              <p:cNvSpPr>
                <a:spLocks/>
              </p:cNvSpPr>
              <p:nvPr>
                <p:custDataLst>
                  <p:tags r:id="rId11"/>
                </p:custDataLst>
              </p:nvPr>
            </p:nvSpPr>
            <p:spPr bwMode="auto">
              <a:xfrm>
                <a:off x="3140346" y="2076759"/>
                <a:ext cx="505017" cy="113262"/>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smtClean="0">
                    <a:solidFill>
                      <a:srgbClr val="262626"/>
                    </a:solidFill>
                    <a:effectLst/>
                    <a:latin typeface="Calibri" pitchFamily="34" charset="0"/>
                    <a:cs typeface="Calibri" pitchFamily="34" charset="0"/>
                  </a:rPr>
                  <a:t>Cancel</a:t>
                </a:r>
                <a:endParaRPr lang="en-US" sz="900" dirty="0">
                  <a:solidFill>
                    <a:srgbClr val="262626"/>
                  </a:solidFill>
                  <a:effectLst/>
                  <a:latin typeface="Calibri" pitchFamily="34" charset="0"/>
                  <a:cs typeface="Calibri" pitchFamily="34" charset="0"/>
                </a:endParaRPr>
              </a:p>
            </p:txBody>
          </p:sp>
          <p:sp>
            <p:nvSpPr>
              <p:cNvPr id="27" name="Dialog Button 1"/>
              <p:cNvSpPr>
                <a:spLocks/>
              </p:cNvSpPr>
              <p:nvPr>
                <p:custDataLst>
                  <p:tags r:id="rId12"/>
                </p:custDataLst>
              </p:nvPr>
            </p:nvSpPr>
            <p:spPr bwMode="auto">
              <a:xfrm>
                <a:off x="3675487" y="2076759"/>
                <a:ext cx="505017" cy="113262"/>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262626"/>
                    </a:solidFill>
                    <a:effectLst/>
                    <a:latin typeface="Calibri" pitchFamily="34" charset="0"/>
                    <a:cs typeface="Calibri" pitchFamily="34" charset="0"/>
                  </a:rPr>
                  <a:t>OK</a:t>
                </a:r>
                <a:endParaRPr lang="en-US" sz="900" dirty="0">
                  <a:solidFill>
                    <a:srgbClr val="262626"/>
                  </a:solidFill>
                  <a:effectLst/>
                  <a:latin typeface="Calibri" pitchFamily="34" charset="0"/>
                  <a:cs typeface="Calibri" pitchFamily="34" charset="0"/>
                </a:endParaRPr>
              </a:p>
            </p:txBody>
          </p:sp>
        </p:grpSp>
        <p:grpSp>
          <p:nvGrpSpPr>
            <p:cNvPr id="21" name="Dialog Icons"/>
            <p:cNvGrpSpPr/>
            <p:nvPr/>
          </p:nvGrpSpPr>
          <p:grpSpPr>
            <a:xfrm>
              <a:off x="1470807" y="1161994"/>
              <a:ext cx="179760" cy="135817"/>
              <a:chOff x="634862" y="1650198"/>
              <a:chExt cx="179760" cy="135817"/>
            </a:xfrm>
          </p:grpSpPr>
          <p:sp>
            <p:nvSpPr>
              <p:cNvPr id="22" name="Error Icon" hidden="1"/>
              <p:cNvSpPr>
                <a:spLocks noChangeAspect="1" noEditPoints="1"/>
              </p:cNvSpPr>
              <p:nvPr>
                <p:custDataLst>
                  <p:tags r:id="rId7"/>
                </p:custDataLst>
              </p:nvPr>
            </p:nvSpPr>
            <p:spPr bwMode="auto">
              <a:xfrm>
                <a:off x="635438" y="1650198"/>
                <a:ext cx="178608" cy="135817"/>
              </a:xfrm>
              <a:custGeom>
                <a:avLst/>
                <a:gdLst>
                  <a:gd name="T0" fmla="*/ 114 w 395"/>
                  <a:gd name="T1" fmla="*/ 3 h 395"/>
                  <a:gd name="T2" fmla="*/ 0 w 395"/>
                  <a:gd name="T3" fmla="*/ 120 h 395"/>
                  <a:gd name="T4" fmla="*/ 3 w 395"/>
                  <a:gd name="T5" fmla="*/ 282 h 395"/>
                  <a:gd name="T6" fmla="*/ 120 w 395"/>
                  <a:gd name="T7" fmla="*/ 395 h 395"/>
                  <a:gd name="T8" fmla="*/ 282 w 395"/>
                  <a:gd name="T9" fmla="*/ 393 h 395"/>
                  <a:gd name="T10" fmla="*/ 395 w 395"/>
                  <a:gd name="T11" fmla="*/ 276 h 395"/>
                  <a:gd name="T12" fmla="*/ 393 w 395"/>
                  <a:gd name="T13" fmla="*/ 114 h 395"/>
                  <a:gd name="T14" fmla="*/ 276 w 395"/>
                  <a:gd name="T15" fmla="*/ 0 h 395"/>
                  <a:gd name="T16" fmla="*/ 123 w 395"/>
                  <a:gd name="T17" fmla="*/ 17 h 395"/>
                  <a:gd name="T18" fmla="*/ 378 w 395"/>
                  <a:gd name="T19" fmla="*/ 123 h 395"/>
                  <a:gd name="T20" fmla="*/ 272 w 395"/>
                  <a:gd name="T21" fmla="*/ 378 h 395"/>
                  <a:gd name="T22" fmla="*/ 17 w 395"/>
                  <a:gd name="T23" fmla="*/ 272 h 395"/>
                  <a:gd name="T24" fmla="*/ 123 w 395"/>
                  <a:gd name="T25" fmla="*/ 17 h 395"/>
                  <a:gd name="T26" fmla="*/ 112 w 395"/>
                  <a:gd name="T27" fmla="*/ 89 h 395"/>
                  <a:gd name="T28" fmla="*/ 88 w 395"/>
                  <a:gd name="T29" fmla="*/ 112 h 395"/>
                  <a:gd name="T30" fmla="*/ 89 w 395"/>
                  <a:gd name="T31" fmla="*/ 140 h 395"/>
                  <a:gd name="T32" fmla="*/ 89 w 395"/>
                  <a:gd name="T33" fmla="*/ 256 h 395"/>
                  <a:gd name="T34" fmla="*/ 112 w 395"/>
                  <a:gd name="T35" fmla="*/ 307 h 395"/>
                  <a:gd name="T36" fmla="*/ 198 w 395"/>
                  <a:gd name="T37" fmla="*/ 248 h 395"/>
                  <a:gd name="T38" fmla="*/ 284 w 395"/>
                  <a:gd name="T39" fmla="*/ 307 h 395"/>
                  <a:gd name="T40" fmla="*/ 306 w 395"/>
                  <a:gd name="T41" fmla="*/ 256 h 395"/>
                  <a:gd name="T42" fmla="*/ 306 w 395"/>
                  <a:gd name="T43" fmla="*/ 140 h 395"/>
                  <a:gd name="T44" fmla="*/ 306 w 395"/>
                  <a:gd name="T45" fmla="*/ 111 h 395"/>
                  <a:gd name="T46" fmla="*/ 270 w 395"/>
                  <a:gd name="T47" fmla="*/ 83 h 395"/>
                  <a:gd name="T48" fmla="*/ 198 w 395"/>
                  <a:gd name="T49" fmla="*/ 147 h 395"/>
                  <a:gd name="T50" fmla="*/ 125 w 395"/>
                  <a:gd name="T51" fmla="*/ 83 h 395"/>
                  <a:gd name="T52" fmla="*/ 272 w 395"/>
                  <a:gd name="T53" fmla="*/ 102 h 395"/>
                  <a:gd name="T54" fmla="*/ 294 w 395"/>
                  <a:gd name="T55" fmla="*/ 127 h 395"/>
                  <a:gd name="T56" fmla="*/ 294 w 395"/>
                  <a:gd name="T57" fmla="*/ 269 h 395"/>
                  <a:gd name="T58" fmla="*/ 272 w 395"/>
                  <a:gd name="T59" fmla="*/ 294 h 395"/>
                  <a:gd name="T60" fmla="*/ 198 w 395"/>
                  <a:gd name="T61" fmla="*/ 223 h 395"/>
                  <a:gd name="T62" fmla="*/ 124 w 395"/>
                  <a:gd name="T63" fmla="*/ 294 h 395"/>
                  <a:gd name="T64" fmla="*/ 101 w 395"/>
                  <a:gd name="T65" fmla="*/ 269 h 395"/>
                  <a:gd name="T66" fmla="*/ 102 w 395"/>
                  <a:gd name="T67" fmla="*/ 128 h 395"/>
                  <a:gd name="T68" fmla="*/ 124 w 395"/>
                  <a:gd name="T69" fmla="*/ 102 h 395"/>
                  <a:gd name="T70" fmla="*/ 198 w 395"/>
                  <a:gd name="T71" fmla="*/ 172 h 395"/>
                  <a:gd name="T72" fmla="*/ 270 w 395"/>
                  <a:gd name="T73" fmla="*/ 10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5" h="395">
                    <a:moveTo>
                      <a:pt x="120" y="0"/>
                    </a:moveTo>
                    <a:cubicBezTo>
                      <a:pt x="118" y="0"/>
                      <a:pt x="115" y="1"/>
                      <a:pt x="114" y="3"/>
                    </a:cubicBezTo>
                    <a:lnTo>
                      <a:pt x="3" y="114"/>
                    </a:lnTo>
                    <a:cubicBezTo>
                      <a:pt x="1" y="115"/>
                      <a:pt x="0" y="118"/>
                      <a:pt x="0" y="120"/>
                    </a:cubicBezTo>
                    <a:lnTo>
                      <a:pt x="0" y="276"/>
                    </a:lnTo>
                    <a:cubicBezTo>
                      <a:pt x="0" y="278"/>
                      <a:pt x="1" y="280"/>
                      <a:pt x="3" y="282"/>
                    </a:cubicBezTo>
                    <a:lnTo>
                      <a:pt x="114" y="393"/>
                    </a:lnTo>
                    <a:cubicBezTo>
                      <a:pt x="115" y="394"/>
                      <a:pt x="118" y="395"/>
                      <a:pt x="120" y="395"/>
                    </a:cubicBezTo>
                    <a:lnTo>
                      <a:pt x="276" y="395"/>
                    </a:lnTo>
                    <a:cubicBezTo>
                      <a:pt x="278" y="395"/>
                      <a:pt x="280" y="394"/>
                      <a:pt x="282" y="393"/>
                    </a:cubicBezTo>
                    <a:lnTo>
                      <a:pt x="393" y="282"/>
                    </a:lnTo>
                    <a:cubicBezTo>
                      <a:pt x="394" y="280"/>
                      <a:pt x="395" y="278"/>
                      <a:pt x="395" y="276"/>
                    </a:cubicBezTo>
                    <a:lnTo>
                      <a:pt x="395" y="120"/>
                    </a:lnTo>
                    <a:cubicBezTo>
                      <a:pt x="395" y="118"/>
                      <a:pt x="394" y="115"/>
                      <a:pt x="393" y="114"/>
                    </a:cubicBezTo>
                    <a:lnTo>
                      <a:pt x="282" y="3"/>
                    </a:lnTo>
                    <a:cubicBezTo>
                      <a:pt x="280" y="1"/>
                      <a:pt x="278" y="0"/>
                      <a:pt x="276" y="0"/>
                    </a:cubicBezTo>
                    <a:lnTo>
                      <a:pt x="120" y="0"/>
                    </a:lnTo>
                    <a:close/>
                    <a:moveTo>
                      <a:pt x="123" y="17"/>
                    </a:moveTo>
                    <a:lnTo>
                      <a:pt x="272" y="17"/>
                    </a:lnTo>
                    <a:lnTo>
                      <a:pt x="378" y="123"/>
                    </a:lnTo>
                    <a:lnTo>
                      <a:pt x="378" y="272"/>
                    </a:lnTo>
                    <a:lnTo>
                      <a:pt x="272" y="378"/>
                    </a:lnTo>
                    <a:lnTo>
                      <a:pt x="123" y="378"/>
                    </a:lnTo>
                    <a:lnTo>
                      <a:pt x="17" y="272"/>
                    </a:lnTo>
                    <a:lnTo>
                      <a:pt x="17" y="123"/>
                    </a:lnTo>
                    <a:lnTo>
                      <a:pt x="123" y="17"/>
                    </a:lnTo>
                    <a:close/>
                    <a:moveTo>
                      <a:pt x="125" y="83"/>
                    </a:moveTo>
                    <a:cubicBezTo>
                      <a:pt x="120" y="83"/>
                      <a:pt x="116" y="85"/>
                      <a:pt x="112" y="89"/>
                    </a:cubicBezTo>
                    <a:lnTo>
                      <a:pt x="89" y="111"/>
                    </a:lnTo>
                    <a:lnTo>
                      <a:pt x="88" y="112"/>
                    </a:lnTo>
                    <a:cubicBezTo>
                      <a:pt x="82" y="120"/>
                      <a:pt x="82" y="131"/>
                      <a:pt x="88" y="139"/>
                    </a:cubicBezTo>
                    <a:lnTo>
                      <a:pt x="89" y="140"/>
                    </a:lnTo>
                    <a:lnTo>
                      <a:pt x="147" y="198"/>
                    </a:lnTo>
                    <a:lnTo>
                      <a:pt x="89" y="256"/>
                    </a:lnTo>
                    <a:cubicBezTo>
                      <a:pt x="81" y="264"/>
                      <a:pt x="81" y="276"/>
                      <a:pt x="89" y="284"/>
                    </a:cubicBezTo>
                    <a:lnTo>
                      <a:pt x="112" y="307"/>
                    </a:lnTo>
                    <a:cubicBezTo>
                      <a:pt x="119" y="314"/>
                      <a:pt x="132" y="314"/>
                      <a:pt x="139" y="307"/>
                    </a:cubicBezTo>
                    <a:lnTo>
                      <a:pt x="198" y="248"/>
                    </a:lnTo>
                    <a:lnTo>
                      <a:pt x="256" y="307"/>
                    </a:lnTo>
                    <a:cubicBezTo>
                      <a:pt x="264" y="314"/>
                      <a:pt x="276" y="314"/>
                      <a:pt x="284" y="307"/>
                    </a:cubicBezTo>
                    <a:lnTo>
                      <a:pt x="306" y="284"/>
                    </a:lnTo>
                    <a:cubicBezTo>
                      <a:pt x="314" y="277"/>
                      <a:pt x="314" y="263"/>
                      <a:pt x="306" y="256"/>
                    </a:cubicBezTo>
                    <a:lnTo>
                      <a:pt x="248" y="198"/>
                    </a:lnTo>
                    <a:lnTo>
                      <a:pt x="306" y="140"/>
                    </a:lnTo>
                    <a:cubicBezTo>
                      <a:pt x="310" y="136"/>
                      <a:pt x="313" y="131"/>
                      <a:pt x="313" y="126"/>
                    </a:cubicBezTo>
                    <a:cubicBezTo>
                      <a:pt x="313" y="120"/>
                      <a:pt x="310" y="115"/>
                      <a:pt x="306" y="111"/>
                    </a:cubicBezTo>
                    <a:lnTo>
                      <a:pt x="284" y="89"/>
                    </a:lnTo>
                    <a:cubicBezTo>
                      <a:pt x="280" y="86"/>
                      <a:pt x="275" y="83"/>
                      <a:pt x="270" y="83"/>
                    </a:cubicBezTo>
                    <a:cubicBezTo>
                      <a:pt x="265" y="83"/>
                      <a:pt x="260" y="86"/>
                      <a:pt x="256" y="89"/>
                    </a:cubicBezTo>
                    <a:lnTo>
                      <a:pt x="198" y="147"/>
                    </a:lnTo>
                    <a:lnTo>
                      <a:pt x="139" y="90"/>
                    </a:lnTo>
                    <a:cubicBezTo>
                      <a:pt x="135" y="86"/>
                      <a:pt x="130" y="83"/>
                      <a:pt x="125" y="83"/>
                    </a:cubicBezTo>
                    <a:close/>
                    <a:moveTo>
                      <a:pt x="270" y="101"/>
                    </a:moveTo>
                    <a:cubicBezTo>
                      <a:pt x="271" y="101"/>
                      <a:pt x="271" y="101"/>
                      <a:pt x="272" y="102"/>
                    </a:cubicBezTo>
                    <a:lnTo>
                      <a:pt x="294" y="124"/>
                    </a:lnTo>
                    <a:cubicBezTo>
                      <a:pt x="295" y="125"/>
                      <a:pt x="295" y="126"/>
                      <a:pt x="294" y="127"/>
                    </a:cubicBezTo>
                    <a:cubicBezTo>
                      <a:pt x="270" y="151"/>
                      <a:pt x="247" y="174"/>
                      <a:pt x="224" y="198"/>
                    </a:cubicBezTo>
                    <a:cubicBezTo>
                      <a:pt x="247" y="221"/>
                      <a:pt x="270" y="245"/>
                      <a:pt x="294" y="269"/>
                    </a:cubicBezTo>
                    <a:cubicBezTo>
                      <a:pt x="295" y="270"/>
                      <a:pt x="295" y="270"/>
                      <a:pt x="294" y="272"/>
                    </a:cubicBezTo>
                    <a:lnTo>
                      <a:pt x="272" y="294"/>
                    </a:lnTo>
                    <a:cubicBezTo>
                      <a:pt x="270" y="295"/>
                      <a:pt x="270" y="295"/>
                      <a:pt x="268" y="294"/>
                    </a:cubicBezTo>
                    <a:cubicBezTo>
                      <a:pt x="245" y="270"/>
                      <a:pt x="221" y="247"/>
                      <a:pt x="198" y="223"/>
                    </a:cubicBezTo>
                    <a:lnTo>
                      <a:pt x="127" y="294"/>
                    </a:lnTo>
                    <a:cubicBezTo>
                      <a:pt x="126" y="295"/>
                      <a:pt x="125" y="295"/>
                      <a:pt x="124" y="294"/>
                    </a:cubicBezTo>
                    <a:lnTo>
                      <a:pt x="101" y="271"/>
                    </a:lnTo>
                    <a:lnTo>
                      <a:pt x="101" y="269"/>
                    </a:lnTo>
                    <a:lnTo>
                      <a:pt x="172" y="198"/>
                    </a:lnTo>
                    <a:cubicBezTo>
                      <a:pt x="150" y="174"/>
                      <a:pt x="125" y="151"/>
                      <a:pt x="102" y="128"/>
                    </a:cubicBezTo>
                    <a:cubicBezTo>
                      <a:pt x="100" y="126"/>
                      <a:pt x="100" y="125"/>
                      <a:pt x="102" y="123"/>
                    </a:cubicBezTo>
                    <a:lnTo>
                      <a:pt x="124" y="102"/>
                    </a:lnTo>
                    <a:cubicBezTo>
                      <a:pt x="125" y="101"/>
                      <a:pt x="126" y="101"/>
                      <a:pt x="127" y="102"/>
                    </a:cubicBezTo>
                    <a:cubicBezTo>
                      <a:pt x="151" y="125"/>
                      <a:pt x="174" y="149"/>
                      <a:pt x="198" y="172"/>
                    </a:cubicBezTo>
                    <a:lnTo>
                      <a:pt x="268" y="102"/>
                    </a:lnTo>
                    <a:cubicBezTo>
                      <a:pt x="269" y="101"/>
                      <a:pt x="269" y="101"/>
                      <a:pt x="270" y="101"/>
                    </a:cubicBez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23" name="Warning Icon" hidden="1"/>
              <p:cNvSpPr>
                <a:spLocks noChangeAspect="1" noEditPoints="1"/>
              </p:cNvSpPr>
              <p:nvPr>
                <p:custDataLst>
                  <p:tags r:id="rId8"/>
                </p:custDataLst>
              </p:nvPr>
            </p:nvSpPr>
            <p:spPr bwMode="auto">
              <a:xfrm>
                <a:off x="634862" y="1653265"/>
                <a:ext cx="179760" cy="129683"/>
              </a:xfrm>
              <a:custGeom>
                <a:avLst/>
                <a:gdLst>
                  <a:gd name="T0" fmla="*/ 199 w 400"/>
                  <a:gd name="T1" fmla="*/ 0 h 380"/>
                  <a:gd name="T2" fmla="*/ 158 w 400"/>
                  <a:gd name="T3" fmla="*/ 25 h 380"/>
                  <a:gd name="T4" fmla="*/ 158 w 400"/>
                  <a:gd name="T5" fmla="*/ 25 h 380"/>
                  <a:gd name="T6" fmla="*/ 7 w 400"/>
                  <a:gd name="T7" fmla="*/ 310 h 380"/>
                  <a:gd name="T8" fmla="*/ 7 w 400"/>
                  <a:gd name="T9" fmla="*/ 310 h 380"/>
                  <a:gd name="T10" fmla="*/ 7 w 400"/>
                  <a:gd name="T11" fmla="*/ 311 h 380"/>
                  <a:gd name="T12" fmla="*/ 10 w 400"/>
                  <a:gd name="T13" fmla="*/ 357 h 380"/>
                  <a:gd name="T14" fmla="*/ 49 w 400"/>
                  <a:gd name="T15" fmla="*/ 380 h 380"/>
                  <a:gd name="T16" fmla="*/ 350 w 400"/>
                  <a:gd name="T17" fmla="*/ 380 h 380"/>
                  <a:gd name="T18" fmla="*/ 391 w 400"/>
                  <a:gd name="T19" fmla="*/ 357 h 380"/>
                  <a:gd name="T20" fmla="*/ 392 w 400"/>
                  <a:gd name="T21" fmla="*/ 311 h 380"/>
                  <a:gd name="T22" fmla="*/ 242 w 400"/>
                  <a:gd name="T23" fmla="*/ 25 h 380"/>
                  <a:gd name="T24" fmla="*/ 242 w 400"/>
                  <a:gd name="T25" fmla="*/ 25 h 380"/>
                  <a:gd name="T26" fmla="*/ 242 w 400"/>
                  <a:gd name="T27" fmla="*/ 25 h 380"/>
                  <a:gd name="T28" fmla="*/ 199 w 400"/>
                  <a:gd name="T29" fmla="*/ 0 h 380"/>
                  <a:gd name="T30" fmla="*/ 199 w 400"/>
                  <a:gd name="T31" fmla="*/ 17 h 380"/>
                  <a:gd name="T32" fmla="*/ 226 w 400"/>
                  <a:gd name="T33" fmla="*/ 34 h 380"/>
                  <a:gd name="T34" fmla="*/ 376 w 400"/>
                  <a:gd name="T35" fmla="*/ 318 h 380"/>
                  <a:gd name="T36" fmla="*/ 376 w 400"/>
                  <a:gd name="T37" fmla="*/ 348 h 380"/>
                  <a:gd name="T38" fmla="*/ 350 w 400"/>
                  <a:gd name="T39" fmla="*/ 363 h 380"/>
                  <a:gd name="T40" fmla="*/ 49 w 400"/>
                  <a:gd name="T41" fmla="*/ 363 h 380"/>
                  <a:gd name="T42" fmla="*/ 23 w 400"/>
                  <a:gd name="T43" fmla="*/ 346 h 380"/>
                  <a:gd name="T44" fmla="*/ 23 w 400"/>
                  <a:gd name="T45" fmla="*/ 318 h 380"/>
                  <a:gd name="T46" fmla="*/ 174 w 400"/>
                  <a:gd name="T47" fmla="*/ 33 h 380"/>
                  <a:gd name="T48" fmla="*/ 199 w 400"/>
                  <a:gd name="T49" fmla="*/ 17 h 380"/>
                  <a:gd name="T50" fmla="*/ 183 w 400"/>
                  <a:gd name="T51" fmla="*/ 81 h 380"/>
                  <a:gd name="T52" fmla="*/ 167 w 400"/>
                  <a:gd name="T53" fmla="*/ 88 h 380"/>
                  <a:gd name="T54" fmla="*/ 163 w 400"/>
                  <a:gd name="T55" fmla="*/ 103 h 380"/>
                  <a:gd name="T56" fmla="*/ 170 w 400"/>
                  <a:gd name="T57" fmla="*/ 228 h 380"/>
                  <a:gd name="T58" fmla="*/ 177 w 400"/>
                  <a:gd name="T59" fmla="*/ 243 h 380"/>
                  <a:gd name="T60" fmla="*/ 191 w 400"/>
                  <a:gd name="T61" fmla="*/ 247 h 380"/>
                  <a:gd name="T62" fmla="*/ 208 w 400"/>
                  <a:gd name="T63" fmla="*/ 247 h 380"/>
                  <a:gd name="T64" fmla="*/ 222 w 400"/>
                  <a:gd name="T65" fmla="*/ 243 h 380"/>
                  <a:gd name="T66" fmla="*/ 229 w 400"/>
                  <a:gd name="T67" fmla="*/ 228 h 380"/>
                  <a:gd name="T68" fmla="*/ 236 w 400"/>
                  <a:gd name="T69" fmla="*/ 107 h 380"/>
                  <a:gd name="T70" fmla="*/ 236 w 400"/>
                  <a:gd name="T71" fmla="*/ 100 h 380"/>
                  <a:gd name="T72" fmla="*/ 232 w 400"/>
                  <a:gd name="T73" fmla="*/ 88 h 380"/>
                  <a:gd name="T74" fmla="*/ 216 w 400"/>
                  <a:gd name="T75" fmla="*/ 81 h 380"/>
                  <a:gd name="T76" fmla="*/ 183 w 400"/>
                  <a:gd name="T77" fmla="*/ 81 h 380"/>
                  <a:gd name="T78" fmla="*/ 218 w 400"/>
                  <a:gd name="T79" fmla="*/ 102 h 380"/>
                  <a:gd name="T80" fmla="*/ 211 w 400"/>
                  <a:gd name="T81" fmla="*/ 227 h 380"/>
                  <a:gd name="T82" fmla="*/ 208 w 400"/>
                  <a:gd name="T83" fmla="*/ 230 h 380"/>
                  <a:gd name="T84" fmla="*/ 191 w 400"/>
                  <a:gd name="T85" fmla="*/ 230 h 380"/>
                  <a:gd name="T86" fmla="*/ 187 w 400"/>
                  <a:gd name="T87" fmla="*/ 227 h 380"/>
                  <a:gd name="T88" fmla="*/ 181 w 400"/>
                  <a:gd name="T89" fmla="*/ 102 h 380"/>
                  <a:gd name="T90" fmla="*/ 183 w 400"/>
                  <a:gd name="T91" fmla="*/ 99 h 380"/>
                  <a:gd name="T92" fmla="*/ 216 w 400"/>
                  <a:gd name="T93" fmla="*/ 99 h 380"/>
                  <a:gd name="T94" fmla="*/ 218 w 400"/>
                  <a:gd name="T95" fmla="*/ 102 h 380"/>
                  <a:gd name="T96" fmla="*/ 200 w 400"/>
                  <a:gd name="T97" fmla="*/ 257 h 380"/>
                  <a:gd name="T98" fmla="*/ 160 w 400"/>
                  <a:gd name="T99" fmla="*/ 298 h 380"/>
                  <a:gd name="T100" fmla="*/ 200 w 400"/>
                  <a:gd name="T101" fmla="*/ 338 h 380"/>
                  <a:gd name="T102" fmla="*/ 240 w 400"/>
                  <a:gd name="T103" fmla="*/ 298 h 380"/>
                  <a:gd name="T104" fmla="*/ 200 w 400"/>
                  <a:gd name="T105" fmla="*/ 257 h 380"/>
                  <a:gd name="T106" fmla="*/ 200 w 400"/>
                  <a:gd name="T107" fmla="*/ 275 h 380"/>
                  <a:gd name="T108" fmla="*/ 222 w 400"/>
                  <a:gd name="T109" fmla="*/ 298 h 380"/>
                  <a:gd name="T110" fmla="*/ 200 w 400"/>
                  <a:gd name="T111" fmla="*/ 320 h 380"/>
                  <a:gd name="T112" fmla="*/ 178 w 400"/>
                  <a:gd name="T113" fmla="*/ 298 h 380"/>
                  <a:gd name="T114" fmla="*/ 200 w 400"/>
                  <a:gd name="T115" fmla="*/ 27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0" h="380">
                    <a:moveTo>
                      <a:pt x="199" y="0"/>
                    </a:moveTo>
                    <a:cubicBezTo>
                      <a:pt x="182" y="0"/>
                      <a:pt x="166" y="9"/>
                      <a:pt x="158" y="25"/>
                    </a:cubicBezTo>
                    <a:lnTo>
                      <a:pt x="158" y="25"/>
                    </a:lnTo>
                    <a:lnTo>
                      <a:pt x="7" y="310"/>
                    </a:lnTo>
                    <a:lnTo>
                      <a:pt x="7" y="310"/>
                    </a:lnTo>
                    <a:lnTo>
                      <a:pt x="7" y="311"/>
                    </a:lnTo>
                    <a:cubicBezTo>
                      <a:pt x="0" y="325"/>
                      <a:pt x="1" y="343"/>
                      <a:pt x="10" y="357"/>
                    </a:cubicBezTo>
                    <a:cubicBezTo>
                      <a:pt x="21" y="373"/>
                      <a:pt x="35" y="380"/>
                      <a:pt x="49" y="380"/>
                    </a:cubicBezTo>
                    <a:lnTo>
                      <a:pt x="350" y="380"/>
                    </a:lnTo>
                    <a:cubicBezTo>
                      <a:pt x="367" y="380"/>
                      <a:pt x="382" y="371"/>
                      <a:pt x="391" y="357"/>
                    </a:cubicBezTo>
                    <a:cubicBezTo>
                      <a:pt x="400" y="343"/>
                      <a:pt x="399" y="325"/>
                      <a:pt x="392" y="311"/>
                    </a:cubicBezTo>
                    <a:cubicBezTo>
                      <a:pt x="340" y="211"/>
                      <a:pt x="287" y="110"/>
                      <a:pt x="242" y="25"/>
                    </a:cubicBezTo>
                    <a:lnTo>
                      <a:pt x="242" y="25"/>
                    </a:lnTo>
                    <a:lnTo>
                      <a:pt x="242" y="25"/>
                    </a:lnTo>
                    <a:cubicBezTo>
                      <a:pt x="233" y="9"/>
                      <a:pt x="217" y="0"/>
                      <a:pt x="199" y="0"/>
                    </a:cubicBezTo>
                    <a:close/>
                    <a:moveTo>
                      <a:pt x="199" y="17"/>
                    </a:moveTo>
                    <a:cubicBezTo>
                      <a:pt x="210" y="17"/>
                      <a:pt x="221" y="24"/>
                      <a:pt x="226" y="34"/>
                    </a:cubicBezTo>
                    <a:cubicBezTo>
                      <a:pt x="276" y="129"/>
                      <a:pt x="326" y="223"/>
                      <a:pt x="376" y="318"/>
                    </a:cubicBezTo>
                    <a:cubicBezTo>
                      <a:pt x="383" y="332"/>
                      <a:pt x="380" y="340"/>
                      <a:pt x="376" y="348"/>
                    </a:cubicBezTo>
                    <a:cubicBezTo>
                      <a:pt x="370" y="356"/>
                      <a:pt x="360" y="363"/>
                      <a:pt x="350" y="363"/>
                    </a:cubicBezTo>
                    <a:lnTo>
                      <a:pt x="49" y="363"/>
                    </a:lnTo>
                    <a:cubicBezTo>
                      <a:pt x="35" y="362"/>
                      <a:pt x="28" y="353"/>
                      <a:pt x="23" y="346"/>
                    </a:cubicBezTo>
                    <a:cubicBezTo>
                      <a:pt x="19" y="340"/>
                      <a:pt x="19" y="327"/>
                      <a:pt x="23" y="318"/>
                    </a:cubicBezTo>
                    <a:lnTo>
                      <a:pt x="174" y="33"/>
                    </a:lnTo>
                    <a:cubicBezTo>
                      <a:pt x="179" y="23"/>
                      <a:pt x="189" y="17"/>
                      <a:pt x="199" y="17"/>
                    </a:cubicBezTo>
                    <a:close/>
                    <a:moveTo>
                      <a:pt x="183" y="81"/>
                    </a:moveTo>
                    <a:cubicBezTo>
                      <a:pt x="176" y="81"/>
                      <a:pt x="170" y="84"/>
                      <a:pt x="167" y="88"/>
                    </a:cubicBezTo>
                    <a:cubicBezTo>
                      <a:pt x="164" y="93"/>
                      <a:pt x="163" y="95"/>
                      <a:pt x="163" y="103"/>
                    </a:cubicBezTo>
                    <a:lnTo>
                      <a:pt x="170" y="228"/>
                    </a:lnTo>
                    <a:cubicBezTo>
                      <a:pt x="170" y="234"/>
                      <a:pt x="173" y="240"/>
                      <a:pt x="177" y="243"/>
                    </a:cubicBezTo>
                    <a:cubicBezTo>
                      <a:pt x="181" y="247"/>
                      <a:pt x="186" y="247"/>
                      <a:pt x="191" y="247"/>
                    </a:cubicBezTo>
                    <a:lnTo>
                      <a:pt x="208" y="247"/>
                    </a:lnTo>
                    <a:cubicBezTo>
                      <a:pt x="212" y="247"/>
                      <a:pt x="218" y="247"/>
                      <a:pt x="222" y="243"/>
                    </a:cubicBezTo>
                    <a:cubicBezTo>
                      <a:pt x="226" y="239"/>
                      <a:pt x="228" y="236"/>
                      <a:pt x="229" y="228"/>
                    </a:cubicBezTo>
                    <a:lnTo>
                      <a:pt x="236" y="107"/>
                    </a:lnTo>
                    <a:lnTo>
                      <a:pt x="236" y="100"/>
                    </a:lnTo>
                    <a:cubicBezTo>
                      <a:pt x="236" y="97"/>
                      <a:pt x="236" y="92"/>
                      <a:pt x="232" y="88"/>
                    </a:cubicBezTo>
                    <a:cubicBezTo>
                      <a:pt x="229" y="84"/>
                      <a:pt x="223" y="81"/>
                      <a:pt x="216" y="81"/>
                    </a:cubicBezTo>
                    <a:lnTo>
                      <a:pt x="183" y="81"/>
                    </a:lnTo>
                    <a:close/>
                    <a:moveTo>
                      <a:pt x="218" y="102"/>
                    </a:moveTo>
                    <a:cubicBezTo>
                      <a:pt x="216" y="144"/>
                      <a:pt x="214" y="185"/>
                      <a:pt x="211" y="227"/>
                    </a:cubicBezTo>
                    <a:cubicBezTo>
                      <a:pt x="211" y="230"/>
                      <a:pt x="211" y="230"/>
                      <a:pt x="208" y="230"/>
                    </a:cubicBezTo>
                    <a:lnTo>
                      <a:pt x="191" y="230"/>
                    </a:lnTo>
                    <a:cubicBezTo>
                      <a:pt x="187" y="230"/>
                      <a:pt x="188" y="229"/>
                      <a:pt x="187" y="227"/>
                    </a:cubicBezTo>
                    <a:cubicBezTo>
                      <a:pt x="187" y="227"/>
                      <a:pt x="181" y="103"/>
                      <a:pt x="181" y="102"/>
                    </a:cubicBezTo>
                    <a:cubicBezTo>
                      <a:pt x="181" y="100"/>
                      <a:pt x="181" y="99"/>
                      <a:pt x="183" y="99"/>
                    </a:cubicBezTo>
                    <a:lnTo>
                      <a:pt x="216" y="99"/>
                    </a:lnTo>
                    <a:cubicBezTo>
                      <a:pt x="219" y="99"/>
                      <a:pt x="218" y="100"/>
                      <a:pt x="218" y="102"/>
                    </a:cubicBezTo>
                    <a:close/>
                    <a:moveTo>
                      <a:pt x="200" y="257"/>
                    </a:moveTo>
                    <a:cubicBezTo>
                      <a:pt x="177" y="257"/>
                      <a:pt x="160" y="276"/>
                      <a:pt x="160" y="298"/>
                    </a:cubicBezTo>
                    <a:cubicBezTo>
                      <a:pt x="160" y="320"/>
                      <a:pt x="178" y="338"/>
                      <a:pt x="200" y="338"/>
                    </a:cubicBezTo>
                    <a:cubicBezTo>
                      <a:pt x="221" y="338"/>
                      <a:pt x="240" y="320"/>
                      <a:pt x="240" y="298"/>
                    </a:cubicBezTo>
                    <a:cubicBezTo>
                      <a:pt x="240" y="276"/>
                      <a:pt x="222" y="257"/>
                      <a:pt x="200" y="257"/>
                    </a:cubicBezTo>
                    <a:close/>
                    <a:moveTo>
                      <a:pt x="200" y="275"/>
                    </a:moveTo>
                    <a:cubicBezTo>
                      <a:pt x="212" y="275"/>
                      <a:pt x="222" y="285"/>
                      <a:pt x="222" y="298"/>
                    </a:cubicBezTo>
                    <a:cubicBezTo>
                      <a:pt x="222" y="309"/>
                      <a:pt x="211" y="320"/>
                      <a:pt x="200" y="320"/>
                    </a:cubicBezTo>
                    <a:cubicBezTo>
                      <a:pt x="187" y="320"/>
                      <a:pt x="178" y="311"/>
                      <a:pt x="178" y="298"/>
                    </a:cubicBezTo>
                    <a:cubicBezTo>
                      <a:pt x="178" y="285"/>
                      <a:pt x="187" y="275"/>
                      <a:pt x="200" y="275"/>
                    </a:cubicBez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24" name="Info Icon"/>
              <p:cNvSpPr>
                <a:spLocks noChangeAspect="1" noEditPoints="1"/>
              </p:cNvSpPr>
              <p:nvPr>
                <p:custDataLst>
                  <p:tags r:id="rId9"/>
                </p:custDataLst>
              </p:nvPr>
            </p:nvSpPr>
            <p:spPr bwMode="auto">
              <a:xfrm>
                <a:off x="636015" y="1651073"/>
                <a:ext cx="177455" cy="134065"/>
              </a:xfrm>
              <a:custGeom>
                <a:avLst/>
                <a:gdLst>
                  <a:gd name="T0" fmla="*/ 0 w 395"/>
                  <a:gd name="T1" fmla="*/ 197 h 395"/>
                  <a:gd name="T2" fmla="*/ 395 w 395"/>
                  <a:gd name="T3" fmla="*/ 197 h 395"/>
                  <a:gd name="T4" fmla="*/ 198 w 395"/>
                  <a:gd name="T5" fmla="*/ 17 h 395"/>
                  <a:gd name="T6" fmla="*/ 198 w 395"/>
                  <a:gd name="T7" fmla="*/ 377 h 395"/>
                  <a:gd name="T8" fmla="*/ 198 w 395"/>
                  <a:gd name="T9" fmla="*/ 17 h 395"/>
                  <a:gd name="T10" fmla="*/ 155 w 395"/>
                  <a:gd name="T11" fmla="*/ 94 h 395"/>
                  <a:gd name="T12" fmla="*/ 240 w 395"/>
                  <a:gd name="T13" fmla="*/ 94 h 395"/>
                  <a:gd name="T14" fmla="*/ 198 w 395"/>
                  <a:gd name="T15" fmla="*/ 68 h 395"/>
                  <a:gd name="T16" fmla="*/ 198 w 395"/>
                  <a:gd name="T17" fmla="*/ 120 h 395"/>
                  <a:gd name="T18" fmla="*/ 198 w 395"/>
                  <a:gd name="T19" fmla="*/ 68 h 395"/>
                  <a:gd name="T20" fmla="*/ 140 w 395"/>
                  <a:gd name="T21" fmla="*/ 147 h 395"/>
                  <a:gd name="T22" fmla="*/ 135 w 395"/>
                  <a:gd name="T23" fmla="*/ 184 h 395"/>
                  <a:gd name="T24" fmla="*/ 155 w 395"/>
                  <a:gd name="T25" fmla="*/ 203 h 395"/>
                  <a:gd name="T26" fmla="*/ 162 w 395"/>
                  <a:gd name="T27" fmla="*/ 282 h 395"/>
                  <a:gd name="T28" fmla="*/ 140 w 395"/>
                  <a:gd name="T29" fmla="*/ 288 h 395"/>
                  <a:gd name="T30" fmla="*/ 136 w 395"/>
                  <a:gd name="T31" fmla="*/ 324 h 395"/>
                  <a:gd name="T32" fmla="*/ 155 w 395"/>
                  <a:gd name="T33" fmla="*/ 344 h 395"/>
                  <a:gd name="T34" fmla="*/ 256 w 395"/>
                  <a:gd name="T35" fmla="*/ 338 h 395"/>
                  <a:gd name="T36" fmla="*/ 260 w 395"/>
                  <a:gd name="T37" fmla="*/ 302 h 395"/>
                  <a:gd name="T38" fmla="*/ 241 w 395"/>
                  <a:gd name="T39" fmla="*/ 282 h 395"/>
                  <a:gd name="T40" fmla="*/ 234 w 395"/>
                  <a:gd name="T41" fmla="*/ 162 h 395"/>
                  <a:gd name="T42" fmla="*/ 215 w 395"/>
                  <a:gd name="T43" fmla="*/ 142 h 395"/>
                  <a:gd name="T44" fmla="*/ 215 w 395"/>
                  <a:gd name="T45" fmla="*/ 160 h 395"/>
                  <a:gd name="T46" fmla="*/ 216 w 395"/>
                  <a:gd name="T47" fmla="*/ 300 h 395"/>
                  <a:gd name="T48" fmla="*/ 243 w 395"/>
                  <a:gd name="T49" fmla="*/ 302 h 395"/>
                  <a:gd name="T50" fmla="*/ 241 w 395"/>
                  <a:gd name="T51" fmla="*/ 326 h 395"/>
                  <a:gd name="T52" fmla="*/ 153 w 395"/>
                  <a:gd name="T53" fmla="*/ 325 h 395"/>
                  <a:gd name="T54" fmla="*/ 155 w 395"/>
                  <a:gd name="T55" fmla="*/ 300 h 395"/>
                  <a:gd name="T56" fmla="*/ 180 w 395"/>
                  <a:gd name="T57" fmla="*/ 300 h 395"/>
                  <a:gd name="T58" fmla="*/ 155 w 395"/>
                  <a:gd name="T59" fmla="*/ 186 h 395"/>
                  <a:gd name="T60" fmla="*/ 153 w 395"/>
                  <a:gd name="T61" fmla="*/ 162 h 395"/>
                  <a:gd name="T62" fmla="*/ 215 w 395"/>
                  <a:gd name="T63" fmla="*/ 16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5" h="395">
                    <a:moveTo>
                      <a:pt x="198" y="0"/>
                    </a:moveTo>
                    <a:cubicBezTo>
                      <a:pt x="89" y="0"/>
                      <a:pt x="0" y="88"/>
                      <a:pt x="0" y="197"/>
                    </a:cubicBezTo>
                    <a:cubicBezTo>
                      <a:pt x="0" y="306"/>
                      <a:pt x="89" y="395"/>
                      <a:pt x="198" y="395"/>
                    </a:cubicBezTo>
                    <a:cubicBezTo>
                      <a:pt x="307" y="395"/>
                      <a:pt x="395" y="306"/>
                      <a:pt x="395" y="197"/>
                    </a:cubicBezTo>
                    <a:cubicBezTo>
                      <a:pt x="395" y="88"/>
                      <a:pt x="307" y="0"/>
                      <a:pt x="198" y="0"/>
                    </a:cubicBezTo>
                    <a:close/>
                    <a:moveTo>
                      <a:pt x="198" y="17"/>
                    </a:moveTo>
                    <a:cubicBezTo>
                      <a:pt x="297" y="17"/>
                      <a:pt x="378" y="98"/>
                      <a:pt x="378" y="197"/>
                    </a:cubicBezTo>
                    <a:cubicBezTo>
                      <a:pt x="378" y="297"/>
                      <a:pt x="297" y="377"/>
                      <a:pt x="198" y="377"/>
                    </a:cubicBezTo>
                    <a:cubicBezTo>
                      <a:pt x="98" y="377"/>
                      <a:pt x="18" y="297"/>
                      <a:pt x="18" y="197"/>
                    </a:cubicBezTo>
                    <a:cubicBezTo>
                      <a:pt x="18" y="98"/>
                      <a:pt x="98" y="17"/>
                      <a:pt x="198" y="17"/>
                    </a:cubicBezTo>
                    <a:close/>
                    <a:moveTo>
                      <a:pt x="198" y="50"/>
                    </a:moveTo>
                    <a:cubicBezTo>
                      <a:pt x="174" y="50"/>
                      <a:pt x="155" y="70"/>
                      <a:pt x="155" y="94"/>
                    </a:cubicBezTo>
                    <a:cubicBezTo>
                      <a:pt x="155" y="118"/>
                      <a:pt x="175" y="138"/>
                      <a:pt x="198" y="138"/>
                    </a:cubicBezTo>
                    <a:cubicBezTo>
                      <a:pt x="222" y="138"/>
                      <a:pt x="240" y="118"/>
                      <a:pt x="240" y="94"/>
                    </a:cubicBezTo>
                    <a:cubicBezTo>
                      <a:pt x="240" y="70"/>
                      <a:pt x="222" y="50"/>
                      <a:pt x="198" y="50"/>
                    </a:cubicBezTo>
                    <a:close/>
                    <a:moveTo>
                      <a:pt x="198" y="68"/>
                    </a:moveTo>
                    <a:cubicBezTo>
                      <a:pt x="212" y="68"/>
                      <a:pt x="223" y="80"/>
                      <a:pt x="223" y="94"/>
                    </a:cubicBezTo>
                    <a:cubicBezTo>
                      <a:pt x="223" y="109"/>
                      <a:pt x="212" y="120"/>
                      <a:pt x="198" y="120"/>
                    </a:cubicBezTo>
                    <a:cubicBezTo>
                      <a:pt x="184" y="120"/>
                      <a:pt x="173" y="109"/>
                      <a:pt x="173" y="94"/>
                    </a:cubicBezTo>
                    <a:cubicBezTo>
                      <a:pt x="173" y="79"/>
                      <a:pt x="184" y="68"/>
                      <a:pt x="198" y="68"/>
                    </a:cubicBezTo>
                    <a:close/>
                    <a:moveTo>
                      <a:pt x="155" y="142"/>
                    </a:moveTo>
                    <a:cubicBezTo>
                      <a:pt x="150" y="142"/>
                      <a:pt x="144" y="143"/>
                      <a:pt x="140" y="147"/>
                    </a:cubicBezTo>
                    <a:cubicBezTo>
                      <a:pt x="137" y="151"/>
                      <a:pt x="135" y="157"/>
                      <a:pt x="135" y="162"/>
                    </a:cubicBezTo>
                    <a:lnTo>
                      <a:pt x="135" y="184"/>
                    </a:lnTo>
                    <a:cubicBezTo>
                      <a:pt x="135" y="189"/>
                      <a:pt x="137" y="195"/>
                      <a:pt x="141" y="199"/>
                    </a:cubicBezTo>
                    <a:cubicBezTo>
                      <a:pt x="145" y="202"/>
                      <a:pt x="150" y="203"/>
                      <a:pt x="155" y="203"/>
                    </a:cubicBezTo>
                    <a:lnTo>
                      <a:pt x="162" y="203"/>
                    </a:lnTo>
                    <a:lnTo>
                      <a:pt x="162" y="282"/>
                    </a:lnTo>
                    <a:lnTo>
                      <a:pt x="155" y="282"/>
                    </a:lnTo>
                    <a:cubicBezTo>
                      <a:pt x="150" y="282"/>
                      <a:pt x="144" y="283"/>
                      <a:pt x="140" y="288"/>
                    </a:cubicBezTo>
                    <a:cubicBezTo>
                      <a:pt x="137" y="292"/>
                      <a:pt x="136" y="297"/>
                      <a:pt x="136" y="302"/>
                    </a:cubicBezTo>
                    <a:lnTo>
                      <a:pt x="136" y="324"/>
                    </a:lnTo>
                    <a:cubicBezTo>
                      <a:pt x="136" y="329"/>
                      <a:pt x="137" y="334"/>
                      <a:pt x="140" y="338"/>
                    </a:cubicBezTo>
                    <a:cubicBezTo>
                      <a:pt x="144" y="342"/>
                      <a:pt x="150" y="344"/>
                      <a:pt x="155" y="344"/>
                    </a:cubicBezTo>
                    <a:lnTo>
                      <a:pt x="241" y="344"/>
                    </a:lnTo>
                    <a:cubicBezTo>
                      <a:pt x="247" y="344"/>
                      <a:pt x="252" y="342"/>
                      <a:pt x="256" y="338"/>
                    </a:cubicBezTo>
                    <a:cubicBezTo>
                      <a:pt x="259" y="334"/>
                      <a:pt x="260" y="329"/>
                      <a:pt x="260" y="324"/>
                    </a:cubicBezTo>
                    <a:lnTo>
                      <a:pt x="260" y="302"/>
                    </a:lnTo>
                    <a:cubicBezTo>
                      <a:pt x="260" y="297"/>
                      <a:pt x="259" y="292"/>
                      <a:pt x="256" y="288"/>
                    </a:cubicBezTo>
                    <a:cubicBezTo>
                      <a:pt x="252" y="283"/>
                      <a:pt x="247" y="282"/>
                      <a:pt x="241" y="282"/>
                    </a:cubicBezTo>
                    <a:lnTo>
                      <a:pt x="234" y="282"/>
                    </a:lnTo>
                    <a:lnTo>
                      <a:pt x="234" y="162"/>
                    </a:lnTo>
                    <a:cubicBezTo>
                      <a:pt x="234" y="157"/>
                      <a:pt x="233" y="152"/>
                      <a:pt x="229" y="148"/>
                    </a:cubicBezTo>
                    <a:cubicBezTo>
                      <a:pt x="226" y="144"/>
                      <a:pt x="220" y="142"/>
                      <a:pt x="215" y="142"/>
                    </a:cubicBezTo>
                    <a:lnTo>
                      <a:pt x="155" y="142"/>
                    </a:lnTo>
                    <a:close/>
                    <a:moveTo>
                      <a:pt x="215" y="160"/>
                    </a:moveTo>
                    <a:cubicBezTo>
                      <a:pt x="217" y="160"/>
                      <a:pt x="216" y="161"/>
                      <a:pt x="216" y="162"/>
                    </a:cubicBezTo>
                    <a:lnTo>
                      <a:pt x="216" y="300"/>
                    </a:lnTo>
                    <a:lnTo>
                      <a:pt x="241" y="300"/>
                    </a:lnTo>
                    <a:cubicBezTo>
                      <a:pt x="243" y="299"/>
                      <a:pt x="243" y="301"/>
                      <a:pt x="243" y="302"/>
                    </a:cubicBezTo>
                    <a:cubicBezTo>
                      <a:pt x="243" y="302"/>
                      <a:pt x="243" y="324"/>
                      <a:pt x="243" y="325"/>
                    </a:cubicBezTo>
                    <a:cubicBezTo>
                      <a:pt x="243" y="326"/>
                      <a:pt x="242" y="326"/>
                      <a:pt x="241" y="326"/>
                    </a:cubicBezTo>
                    <a:cubicBezTo>
                      <a:pt x="241" y="326"/>
                      <a:pt x="155" y="326"/>
                      <a:pt x="155" y="326"/>
                    </a:cubicBezTo>
                    <a:cubicBezTo>
                      <a:pt x="153" y="327"/>
                      <a:pt x="153" y="326"/>
                      <a:pt x="153" y="325"/>
                    </a:cubicBezTo>
                    <a:lnTo>
                      <a:pt x="153" y="301"/>
                    </a:lnTo>
                    <a:cubicBezTo>
                      <a:pt x="153" y="300"/>
                      <a:pt x="153" y="300"/>
                      <a:pt x="155" y="300"/>
                    </a:cubicBezTo>
                    <a:lnTo>
                      <a:pt x="171" y="299"/>
                    </a:lnTo>
                    <a:lnTo>
                      <a:pt x="180" y="300"/>
                    </a:lnTo>
                    <a:lnTo>
                      <a:pt x="180" y="186"/>
                    </a:lnTo>
                    <a:lnTo>
                      <a:pt x="155" y="186"/>
                    </a:lnTo>
                    <a:cubicBezTo>
                      <a:pt x="153" y="186"/>
                      <a:pt x="153" y="186"/>
                      <a:pt x="153" y="184"/>
                    </a:cubicBezTo>
                    <a:lnTo>
                      <a:pt x="153" y="162"/>
                    </a:lnTo>
                    <a:cubicBezTo>
                      <a:pt x="153" y="160"/>
                      <a:pt x="153" y="160"/>
                      <a:pt x="155" y="160"/>
                    </a:cubicBezTo>
                    <a:lnTo>
                      <a:pt x="215" y="160"/>
                    </a:lnTo>
                    <a:cubicBezTo>
                      <a:pt x="215" y="160"/>
                      <a:pt x="215" y="160"/>
                      <a:pt x="215" y="160"/>
                    </a:cubicBez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grpSp>
      </p:grpSp>
    </p:spTree>
    <p:extLst>
      <p:ext uri="{BB962C8B-B14F-4D97-AF65-F5344CB8AC3E}">
        <p14:creationId xmlns:p14="http://schemas.microsoft.com/office/powerpoint/2010/main" val="37318322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ABLESMARTRESIZE" val="True"/>
  <p:tag name="MINWIDTH" val="80"/>
  <p:tag name="MINHEIGHT" val="30"/>
</p:tagLst>
</file>

<file path=ppt/tags/tag10.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11.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12.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13.xml><?xml version="1.0" encoding="utf-8"?>
<p:tagLst xmlns:a="http://schemas.openxmlformats.org/drawingml/2006/main" xmlns:r="http://schemas.openxmlformats.org/officeDocument/2006/relationships" xmlns:p="http://schemas.openxmlformats.org/presentationml/2006/main">
  <p:tag name="ENABLESMARTRESIZE" val="True"/>
  <p:tag name="MINWIDTH" val="80"/>
  <p:tag name="MINHEIGHT" val="30"/>
</p:tagLst>
</file>

<file path=ppt/tags/tag1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1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16.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17.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18.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19.xml><?xml version="1.0" encoding="utf-8"?>
<p:tagLst xmlns:a="http://schemas.openxmlformats.org/drawingml/2006/main" xmlns:r="http://schemas.openxmlformats.org/officeDocument/2006/relationships" xmlns:p="http://schemas.openxmlformats.org/presentationml/2006/main">
  <p:tag name="ENABLESMARTRESIZE" val="True"/>
  <p:tag name="MINWIDTH" val="90"/>
  <p:tag name="MINHEIGHT" val="70"/>
</p:tagLst>
</file>

<file path=ppt/tags/tag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0.xml><?xml version="1.0" encoding="utf-8"?>
<p:tagLst xmlns:a="http://schemas.openxmlformats.org/drawingml/2006/main" xmlns:r="http://schemas.openxmlformats.org/officeDocument/2006/relationships" xmlns:p="http://schemas.openxmlformats.org/presentationml/2006/main">
  <p:tag name="ENABLESMARTRESIZE" val="True"/>
  <p:tag name="MINWIDTH" val="90"/>
  <p:tag name="MINHEIGHT" val="70"/>
</p:tagLst>
</file>

<file path=ppt/tags/tag2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3.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2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26.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27.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28.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29.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0.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3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3.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3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36.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37.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None"/>
</p:tagLst>
</file>

<file path=ppt/tags/tag38.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39.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4.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40.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5.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6.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7.xml><?xml version="1.0" encoding="utf-8"?>
<p:tagLst xmlns:a="http://schemas.openxmlformats.org/drawingml/2006/main" xmlns:r="http://schemas.openxmlformats.org/officeDocument/2006/relationships" xmlns:p="http://schemas.openxmlformats.org/presentationml/2006/main">
  <p:tag name="ENABLESMARTRESIZE" val="True"/>
  <p:tag name="MINWIDTH" val="80"/>
  <p:tag name="MINHEIGHT" val="30"/>
</p:tagLst>
</file>

<file path=ppt/tags/tag8.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145</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Gulim</vt:lpstr>
      <vt:lpstr>Arial</vt:lpstr>
      <vt:lpstr>Calibri</vt:lpstr>
      <vt:lpstr>Calibri Light</vt:lpstr>
      <vt:lpstr>Tahoma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Gutierrez</dc:creator>
  <cp:lastModifiedBy>Leo Gutierrez</cp:lastModifiedBy>
  <cp:revision>16</cp:revision>
  <dcterms:created xsi:type="dcterms:W3CDTF">2015-03-07T21:48:57Z</dcterms:created>
  <dcterms:modified xsi:type="dcterms:W3CDTF">2015-03-08T00:50:28Z</dcterms:modified>
</cp:coreProperties>
</file>