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73" r:id="rId31"/>
    <p:sldId id="328" r:id="rId32"/>
    <p:sldId id="329" r:id="rId33"/>
    <p:sldId id="330" r:id="rId34"/>
    <p:sldId id="319" r:id="rId35"/>
    <p:sldId id="281" r:id="rId36"/>
    <p:sldId id="283" r:id="rId37"/>
    <p:sldId id="282" r:id="rId38"/>
    <p:sldId id="284" r:id="rId39"/>
    <p:sldId id="285" r:id="rId40"/>
    <p:sldId id="286" r:id="rId41"/>
    <p:sldId id="287" r:id="rId42"/>
    <p:sldId id="288" r:id="rId43"/>
    <p:sldId id="349" r:id="rId44"/>
    <p:sldId id="350" r:id="rId45"/>
    <p:sldId id="348" r:id="rId46"/>
    <p:sldId id="335" r:id="rId47"/>
    <p:sldId id="337" r:id="rId48"/>
    <p:sldId id="338" r:id="rId49"/>
    <p:sldId id="351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52" r:id="rId59"/>
    <p:sldId id="353" r:id="rId60"/>
    <p:sldId id="358" r:id="rId61"/>
    <p:sldId id="354" r:id="rId62"/>
    <p:sldId id="359" r:id="rId63"/>
    <p:sldId id="355" r:id="rId64"/>
    <p:sldId id="356" r:id="rId65"/>
    <p:sldId id="357" r:id="rId66"/>
    <p:sldId id="374" r:id="rId67"/>
    <p:sldId id="360" r:id="rId68"/>
    <p:sldId id="363" r:id="rId69"/>
    <p:sldId id="365" r:id="rId70"/>
    <p:sldId id="375" r:id="rId71"/>
    <p:sldId id="376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/>
    <p:restoredTop sz="91565"/>
  </p:normalViewPr>
  <p:slideViewPr>
    <p:cSldViewPr>
      <p:cViewPr varScale="1">
        <p:scale>
          <a:sx n="117" d="100"/>
          <a:sy n="117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3:58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24575,'29'-1'0,"18"-2"0,25-1 0,22 0 0,3 0 0,-4 2 0,-8 0 0,-20 1 0,-17 0 0,-17 0 0,-11 0 0,0 1 0,9-1 0,10-1 0,5-1 0,4 0 0,0 0 0,6 0 0,10 1 0,9 1 0,6 0 0,-4 0 0,-4 0 0,3 1 0,22 0 0,-35 1 0,3 1 0,5-1 0,1 1 0,-2 0 0,-2-1 0,-9 0 0,-3 0 0,35 0 0,-6-1 0,2 1 0,12 2 0,-44-1 0,0 0 0,-2 0 0,-1 0 0,34 2 0,-23-2 0,-14-1 0,2-1 0,12 0 0,10 1 0,0 1 0,-14-1 0,-11-1 0,-9 1 0,7-2 0,14 0 0,7 1 0,-3-1 0,-16 1 0,-18-1 0,-12 0 0,-3 0 0,2 0 0,2 0 0,4 1 0,4-1 0,4 1 0,4 0 0,1 0 0,5 0 0,8 0 0,5 0 0,-1 0 0,-15 0 0,-17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4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24575,'64'-2'0,"-7"0"0,8-1 0,1 1 0,8 0 0,1-1-711,12 1 0,3-1 1,2 1 710,5-1 0,1 1 0,-3 0 0,-9 1 0,-2-1 0,-6 1 342,12 0 1,-9 0-343,-23 1 0,-8-1 352,-4 1-352,-29-1 0,-8 1 0,5-1 1095,13-1-1095,8-1 0,1 0 0,-1-1 0,1-1 0,13-1 0,25-2 0,10 0 0,-7 2 0,-20 2 0,-22 3 0,-8 3 0,3 0 0,8 1 0,7 0 0,9-1 0,11-1 0,4-1 0,2 0 0,-7 0 0,-11 0 0,-11-1 0,-6 0 0,-5 0 0,-5 0 0,-6 0 0,-5 1 0,6-1 0,6 1 0,3 0 0,-2 0 0,-7 1 0,-5-1 0,0 1 0,0 0 0,-1 0 0,-1 0 0,-5 0 0,-2-1 0,0 0 0,0 0 0,1-1 0,-1 1 0,-3-1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5:0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3120 1 24575,'-19'0'0,"-19"1"0,-35 0 0,21 0 0,-4 1 0,-7 1 0,-1-1 0,2 1 0,1 0 0,-35 3 0,31-2 0,25-2 0,12 0 0,2 0 0,-4 0 0,-7 1 0,-7-1 0,-2-1 0,0 0 0,-5-1 0,-3 1 0,-10-1 0,-7 1 0,2-1 0,-2 0 0,-2 0 0,-4 0 0,-2 0 0,8 1 0,9-1 0,5 1 0,0-1 0,5 1 0,7 0 0,13 2 0,9-1 0,6 0 0,5-1 0,0 0 0,-7-1 0,-19 1 0,-28 1 0,-27-2 0,38 1 0,1-1 0,1-1 0,2 1 0,-35-1 0,21-1 0,18 1 0,6 0 0,6 1 0,5-1 0,5 2 0,4-1 0,3 1 0,-2-1 0,-3 0 0,0 1 0,4-1 0,5 1 0,-1-1 0,-1 0 0,-2 0 0,1 0 0,3 0 0,-1 0 0,-2 0 0,-1 0 0,2 0 0,5 0 0,5 0 0,2 0 0,-6 1 0,-6 0 0,-1 0 0,4 0 0,8-1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5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34039-975C-8C4B-8A22-7D5E4D6F9F5D}"/>
              </a:ext>
            </a:extLst>
          </p:cNvPr>
          <p:cNvSpPr/>
          <p:nvPr/>
        </p:nvSpPr>
        <p:spPr>
          <a:xfrm>
            <a:off x="7620000" y="4698497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If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14:cNvPr>
              <p14:cNvContentPartPr/>
              <p14:nvPr/>
            </p14:nvContentPartPr>
            <p14:xfrm>
              <a:off x="1619023" y="4585320"/>
              <a:ext cx="1406520" cy="1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023" y="4576680"/>
                <a:ext cx="14241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14:cNvPr>
              <p14:cNvContentPartPr/>
              <p14:nvPr/>
            </p14:nvContentPartPr>
            <p14:xfrm>
              <a:off x="2790463" y="3804480"/>
              <a:ext cx="1101960" cy="3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823" y="3795480"/>
                <a:ext cx="1119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14:cNvPr>
              <p14:cNvContentPartPr/>
              <p14:nvPr/>
            </p14:nvContentPartPr>
            <p14:xfrm>
              <a:off x="2795863" y="4564080"/>
              <a:ext cx="1123560" cy="2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6863" y="4555440"/>
                <a:ext cx="11412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list is empty?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707572" y="2771783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42685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reallocates heap memory</a:t>
            </a:r>
          </a:p>
          <a:p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new_size</a:t>
            </a:r>
            <a:r>
              <a:rPr lang="en-US" dirty="0"/>
              <a:t>) returns a pointer to a block of memory of </a:t>
            </a:r>
            <a:r>
              <a:rPr lang="en-US" dirty="0" err="1"/>
              <a:t>new_size</a:t>
            </a:r>
            <a:r>
              <a:rPr lang="en-US" dirty="0"/>
              <a:t> with data from </a:t>
            </a:r>
            <a:r>
              <a:rPr lang="en-US" dirty="0" err="1"/>
              <a:t>ptr</a:t>
            </a:r>
            <a:r>
              <a:rPr lang="en-US" dirty="0"/>
              <a:t> copied over, and frees old memory (if needed)</a:t>
            </a:r>
          </a:p>
          <a:p>
            <a:r>
              <a:rPr lang="en-US" dirty="0"/>
              <a:t>careful in case </a:t>
            </a:r>
            <a:r>
              <a:rPr lang="en-US" dirty="0" err="1"/>
              <a:t>realloc</a:t>
            </a:r>
            <a:r>
              <a:rPr lang="en-US" dirty="0"/>
              <a:t> is unsuccessful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4DA7C230-519D-014D-B9EA-FF97276B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3" y="-32656"/>
            <a:ext cx="7687337" cy="69347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CBB84-4205-4F48-9692-2953784E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36349</TotalTime>
  <Words>5102</Words>
  <Application>Microsoft Macintosh PowerPoint</Application>
  <PresentationFormat>On-screen Show (4:3)</PresentationFormat>
  <Paragraphs>1041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What if list is empty?</vt:lpstr>
      <vt:lpstr>Deleting a node at end of list</vt:lpstr>
      <vt:lpstr>Deleting a node at end of list</vt:lpstr>
      <vt:lpstr>Deleting a node at end of list</vt:lpstr>
      <vt:lpstr>Realloc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85</cp:revision>
  <dcterms:created xsi:type="dcterms:W3CDTF">2015-09-28T20:03:08Z</dcterms:created>
  <dcterms:modified xsi:type="dcterms:W3CDTF">2023-11-27T14:13:41Z</dcterms:modified>
</cp:coreProperties>
</file>