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343" r:id="rId3"/>
    <p:sldId id="349" r:id="rId4"/>
    <p:sldId id="352" r:id="rId5"/>
    <p:sldId id="353" r:id="rId6"/>
    <p:sldId id="348" r:id="rId7"/>
    <p:sldId id="350" r:id="rId8"/>
    <p:sldId id="351" r:id="rId9"/>
    <p:sldId id="344" r:id="rId10"/>
    <p:sldId id="345" r:id="rId11"/>
    <p:sldId id="346" r:id="rId12"/>
    <p:sldId id="347" r:id="rId13"/>
    <p:sldId id="273" r:id="rId14"/>
    <p:sldId id="274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89" r:id="rId28"/>
    <p:sldId id="293" r:id="rId29"/>
    <p:sldId id="291" r:id="rId30"/>
    <p:sldId id="292" r:id="rId31"/>
    <p:sldId id="288" r:id="rId32"/>
    <p:sldId id="294" r:id="rId33"/>
    <p:sldId id="295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8" r:id="rId50"/>
    <p:sldId id="316" r:id="rId51"/>
    <p:sldId id="333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0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Repetition and Loop Statements</a:t>
            </a:r>
            <a:br>
              <a:rPr lang="en-US" dirty="0"/>
            </a:br>
            <a:r>
              <a:rPr lang="en-US" sz="4000" dirty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conditions where we know that a loop must execute </a:t>
            </a:r>
            <a:r>
              <a:rPr lang="en-US" u="sng" dirty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a </a:t>
            </a:r>
            <a:r>
              <a:rPr lang="en-US" i="1" dirty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0100" y="3018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8038"/>
            <a:ext cx="6934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r>
              <a:rPr lang="en-US" dirty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status = </a:t>
            </a: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(“%d”, &amp;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(status &gt; 0  &amp;&amp;  (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% 2)  != 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6512A-AA98-3D4E-8658-806D3ABF3422}"/>
              </a:ext>
            </a:extLst>
          </p:cNvPr>
          <p:cNvSpPr txBox="1"/>
          <p:nvPr/>
        </p:nvSpPr>
        <p:spPr>
          <a:xfrm>
            <a:off x="6400800" y="1341664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talk more about the output of </a:t>
            </a:r>
            <a:r>
              <a:rPr lang="en-US" sz="2800" dirty="0" err="1"/>
              <a:t>scanf</a:t>
            </a:r>
            <a:r>
              <a:rPr lang="en-US" sz="2800" dirty="0"/>
              <a:t> next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703B-359C-0444-AED4-D52E3BA1CFA3}"/>
              </a:ext>
            </a:extLst>
          </p:cNvPr>
          <p:cNvCxnSpPr/>
          <p:nvPr/>
        </p:nvCxnSpPr>
        <p:spPr>
          <a:xfrm flipH="1">
            <a:off x="6019800" y="3157546"/>
            <a:ext cx="1143000" cy="17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loop	</a:t>
            </a:r>
          </a:p>
          <a:p>
            <a:pPr lvl="1"/>
            <a:r>
              <a:rPr lang="en-US" dirty="0"/>
              <a:t>we can determine before loop execution exactly how many loop repetitions will be needed to solve the problem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sentinel-controlled loop</a:t>
            </a:r>
          </a:p>
          <a:p>
            <a:pPr lvl="1"/>
            <a:r>
              <a:rPr lang="en-US" dirty="0"/>
              <a:t>input of a list of data of any length ended by a special value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of a single list of data of any length from a data file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input validation loop</a:t>
            </a:r>
          </a:p>
          <a:p>
            <a:pPr lvl="1"/>
            <a:r>
              <a:rPr lang="en-US" dirty="0"/>
              <a:t>repeated interactive input of a data value until a value within the valid range is entered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</a:p>
          <a:p>
            <a:r>
              <a:rPr lang="en-US" dirty="0"/>
              <a:t>general conditional loop</a:t>
            </a:r>
          </a:p>
          <a:p>
            <a:pPr lvl="1"/>
            <a:r>
              <a:rPr lang="en-US" dirty="0"/>
              <a:t>repeated processing of data until a desired condition is met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counter-controlled loop</a:t>
            </a:r>
          </a:p>
          <a:p>
            <a:pPr lvl="1"/>
            <a:r>
              <a:rPr lang="en-US" dirty="0"/>
              <a:t>a.k.a. counting loop</a:t>
            </a:r>
          </a:p>
          <a:p>
            <a:pPr lvl="1"/>
            <a:r>
              <a:rPr lang="en-US" dirty="0"/>
              <a:t>a loop whose required number of iterations can be determined before loop execution begins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loop repetition condition</a:t>
            </a:r>
          </a:p>
          <a:p>
            <a:pPr lvl="1"/>
            <a:r>
              <a:rPr lang="en-US" dirty="0"/>
              <a:t>the condition that controls loop repetition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control variable</a:t>
            </a:r>
          </a:p>
          <a:p>
            <a:pPr lvl="1"/>
            <a:r>
              <a:rPr lang="en-US" dirty="0"/>
              <a:t>the variable whose value controls loop repetition</a:t>
            </a:r>
          </a:p>
          <a:p>
            <a:pPr lvl="1"/>
            <a:endParaRPr lang="en-US" dirty="0"/>
          </a:p>
          <a:p>
            <a:r>
              <a:rPr lang="en-US" dirty="0"/>
              <a:t>infinite loop</a:t>
            </a:r>
          </a:p>
          <a:p>
            <a:pPr lvl="1"/>
            <a:r>
              <a:rPr lang="en-US" dirty="0"/>
              <a:t>a loop that executes forever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1" y="1219200"/>
            <a:ext cx="76660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5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42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80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 Sum or Product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  <a:p>
            <a:pPr lvl="1"/>
            <a:r>
              <a:rPr lang="en-US" dirty="0"/>
              <a:t>a variable used to store a value being computed in increments during the execution of a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281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85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835"/>
            <a:ext cx="5715000" cy="61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0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010399" cy="600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Conditional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loop control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long as exit condition hasn’t been met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Continue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2354"/>
            <a:ext cx="77344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9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of the loop control variable</a:t>
            </a:r>
          </a:p>
          <a:p>
            <a:r>
              <a:rPr lang="en-US" dirty="0"/>
              <a:t>test of the loop repetition condition</a:t>
            </a:r>
          </a:p>
          <a:p>
            <a:r>
              <a:rPr lang="en-US" dirty="0"/>
              <a:t>change (update) of the loop control variable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loop supplies a designated place for each of these three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" y="685800"/>
            <a:ext cx="86811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8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/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r>
              <a:rPr lang="en-US" dirty="0"/>
              <a:t>++counter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  <a:p>
            <a:pPr marL="0" indent="0">
              <a:buNone/>
            </a:pPr>
            <a:r>
              <a:rPr lang="en-US" dirty="0"/>
              <a:t>    ++counter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3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6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body executes for decreasing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</a:t>
            </a:r>
            <a:r>
              <a:rPr lang="en-US" dirty="0"/>
              <a:t> through 2</a:t>
            </a:r>
          </a:p>
          <a:p>
            <a:r>
              <a:rPr lang="en-US" dirty="0"/>
              <a:t>each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incorporated in the accumulating product</a:t>
            </a:r>
          </a:p>
          <a:p>
            <a:r>
              <a:rPr lang="en-US" dirty="0"/>
              <a:t>loop exit occurs when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92619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4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there are programming conditions when you will not be able to determine the exact number of loop repetitions before loop execution begins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1614"/>
            <a:ext cx="5519737" cy="59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88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741"/>
            <a:ext cx="5638800" cy="60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6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815013" cy="404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8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  <a:p>
            <a:pPr lvl="1"/>
            <a:r>
              <a:rPr lang="en-US" dirty="0"/>
              <a:t>sentinel value: an end marker that follows the last item in a list of data</a:t>
            </a:r>
          </a:p>
          <a:p>
            <a:r>
              <a:rPr lang="en-US" dirty="0" err="1"/>
              <a:t>Endfile</a:t>
            </a:r>
            <a:r>
              <a:rPr lang="en-US" dirty="0"/>
              <a:t>-Controlled Loops</a:t>
            </a:r>
          </a:p>
          <a:p>
            <a:r>
              <a:rPr lang="en-US" dirty="0"/>
              <a:t>Infinite Loops on Faulty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86600" cy="543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first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Get next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5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Get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533400"/>
            <a:ext cx="7543800" cy="521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0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Endfile</a:t>
            </a:r>
            <a:r>
              <a:rPr lang="en-US" dirty="0"/>
              <a:t>-Controlled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the first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>
                <a:solidFill>
                  <a:srgbClr val="7030A0"/>
                </a:solidFill>
              </a:rPr>
              <a:t>input status </a:t>
            </a:r>
            <a:r>
              <a:rPr lang="en-US" dirty="0"/>
              <a:t>does not indicate that end of file has been reached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Process </a:t>
            </a:r>
            <a:r>
              <a:rPr lang="en-US" i="1" dirty="0"/>
              <a:t>data value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Get next </a:t>
            </a:r>
            <a:r>
              <a:rPr lang="en-US" i="1" dirty="0"/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5" y="322628"/>
            <a:ext cx="5495925" cy="574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1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8987"/>
            <a:ext cx="5272087" cy="609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3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0463"/>
            <a:ext cx="4624387" cy="34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14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798"/>
            <a:ext cx="6367463" cy="59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Flag-Controlled Loops for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a loop repetition condition becomes so complex that placing the full expression in its usual spot is awkward</a:t>
            </a:r>
          </a:p>
          <a:p>
            <a:r>
              <a:rPr lang="en-US" dirty="0"/>
              <a:t>Simplify the condition by using a </a:t>
            </a:r>
            <a:r>
              <a:rPr lang="en-US" b="1" dirty="0"/>
              <a:t>flag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type </a:t>
            </a:r>
            <a:r>
              <a:rPr lang="en-US" dirty="0" err="1"/>
              <a:t>int</a:t>
            </a:r>
            <a:r>
              <a:rPr lang="en-US" dirty="0"/>
              <a:t> variable used to represent whether or not a certain event has occurred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(true) and 0 (false)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4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300662" cy="57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4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Off-by-One Loop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fairly common logic error in programs with loops is a loop that executes on more time or one less time than required.</a:t>
            </a:r>
          </a:p>
          <a:p>
            <a:r>
              <a:rPr lang="en-US" dirty="0"/>
              <a:t>If a sentinel-controlled loop performs an extra repetition, it may erroneously process the sentinel value along with the regular data.</a:t>
            </a:r>
          </a:p>
          <a:p>
            <a:r>
              <a:rPr lang="en-US" dirty="0"/>
              <a:t>loop boundaries</a:t>
            </a:r>
          </a:p>
          <a:p>
            <a:pPr lvl="1"/>
            <a:r>
              <a:rPr lang="en-US" dirty="0"/>
              <a:t>initial and final values of the loop control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0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loop to repeat steps in a program</a:t>
            </a:r>
          </a:p>
          <a:p>
            <a:r>
              <a:rPr lang="en-US" dirty="0"/>
              <a:t>Frequently </a:t>
            </a:r>
            <a:r>
              <a:rPr lang="en-US" dirty="0" err="1"/>
              <a:t>occuring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counter-controlled loop</a:t>
            </a:r>
          </a:p>
          <a:p>
            <a:pPr lvl="1"/>
            <a:r>
              <a:rPr lang="en-US" dirty="0"/>
              <a:t>sentinel-controlled loop</a:t>
            </a:r>
          </a:p>
          <a:p>
            <a:r>
              <a:rPr lang="en-US" dirty="0"/>
              <a:t>Other useful loops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validation loop</a:t>
            </a:r>
          </a:p>
          <a:p>
            <a:pPr lvl="1"/>
            <a:r>
              <a:rPr lang="en-US" dirty="0"/>
              <a:t>general conditional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4B7-B190-214C-96EB-5C6AADF5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1024-8EF8-884A-8168-D2A8947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5729-B6D5-1F4A-A57F-A2EF366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9B081-EEF6-D444-BD62-5EC1DFA84389}"/>
              </a:ext>
            </a:extLst>
          </p:cNvPr>
          <p:cNvSpPr txBox="1"/>
          <p:nvPr/>
        </p:nvSpPr>
        <p:spPr>
          <a:xfrm>
            <a:off x="4572000" y="1600200"/>
            <a:ext cx="348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Can do these too:</a:t>
            </a:r>
          </a:p>
          <a:p>
            <a:pPr algn="ctr"/>
            <a:r>
              <a:rPr lang="en-US" sz="3600" dirty="0"/>
              <a:t>+=  </a:t>
            </a:r>
          </a:p>
          <a:p>
            <a:pPr algn="ctr"/>
            <a:r>
              <a:rPr lang="en-US" sz="3600" dirty="0"/>
              <a:t>-=  </a:t>
            </a:r>
          </a:p>
          <a:p>
            <a:pPr algn="ctr"/>
            <a:r>
              <a:rPr lang="en-US" sz="3600" dirty="0"/>
              <a:t>*=  </a:t>
            </a:r>
          </a:p>
          <a:p>
            <a:pPr algn="ctr"/>
            <a:r>
              <a:rPr lang="en-US" sz="3600" dirty="0"/>
              <a:t>/=  </a:t>
            </a:r>
          </a:p>
          <a:p>
            <a:pPr algn="ctr"/>
            <a:r>
              <a:rPr lang="en-US" sz="3600" dirty="0"/>
              <a:t>%=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4F391F8-8B37-3243-9A38-2AACD2AAC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36626"/>
              </p:ext>
            </p:extLst>
          </p:nvPr>
        </p:nvGraphicFramePr>
        <p:xfrm>
          <a:off x="228600" y="1600200"/>
          <a:ext cx="3810000" cy="33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1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1714</TotalTime>
  <Words>2032</Words>
  <Application>Microsoft Macintosh PowerPoint</Application>
  <PresentationFormat>On-screen Show (4:3)</PresentationFormat>
  <Paragraphs>318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Cambria</vt:lpstr>
      <vt:lpstr>Office Theme</vt:lpstr>
      <vt:lpstr>Repetition and Loop Statements Chapter 5</vt:lpstr>
      <vt:lpstr>while Statement Syntax</vt:lpstr>
      <vt:lpstr>Increment and Decrement Operators</vt:lpstr>
      <vt:lpstr>while Statement Syntax</vt:lpstr>
      <vt:lpstr>while Statement Syntax</vt:lpstr>
      <vt:lpstr>Compound assignment</vt:lpstr>
      <vt:lpstr>Increment and Decrement Operators</vt:lpstr>
      <vt:lpstr>PowerPoint Presentation</vt:lpstr>
      <vt:lpstr>The for Statement Syntax</vt:lpstr>
      <vt:lpstr>do-while Statement</vt:lpstr>
      <vt:lpstr>do-while Syntax</vt:lpstr>
      <vt:lpstr>Nested Loops</vt:lpstr>
      <vt:lpstr>Comparison of Loop Kinds</vt:lpstr>
      <vt:lpstr>Comparison of Loop Kinds</vt:lpstr>
      <vt:lpstr>Counting Loops</vt:lpstr>
      <vt:lpstr>Counting Loops</vt:lpstr>
      <vt:lpstr>while Statement Syntax</vt:lpstr>
      <vt:lpstr>PowerPoint Presentation</vt:lpstr>
      <vt:lpstr>PowerPoint Presentation</vt:lpstr>
      <vt:lpstr>Computing a Sum or Product in a Loop</vt:lpstr>
      <vt:lpstr>PowerPoint Presentation</vt:lpstr>
      <vt:lpstr>PowerPoint Presentation</vt:lpstr>
      <vt:lpstr>PowerPoint Presentation</vt:lpstr>
      <vt:lpstr>General Conditional Loop</vt:lpstr>
      <vt:lpstr>PowerPoint Presentation</vt:lpstr>
      <vt:lpstr>Loop Control Components</vt:lpstr>
      <vt:lpstr>The for Statement Syntax</vt:lpstr>
      <vt:lpstr>PowerPoint Presentation</vt:lpstr>
      <vt:lpstr>Increment and Decrement Operators</vt:lpstr>
      <vt:lpstr>Increment and Decrement Operators</vt:lpstr>
      <vt:lpstr>PowerPoint Presentation</vt:lpstr>
      <vt:lpstr>Computing Factorial</vt:lpstr>
      <vt:lpstr>PowerPoint Presentation</vt:lpstr>
      <vt:lpstr>Conditional Loops</vt:lpstr>
      <vt:lpstr>PowerPoint Presentation</vt:lpstr>
      <vt:lpstr>PowerPoint Presentation</vt:lpstr>
      <vt:lpstr>PowerPoint Presentation</vt:lpstr>
      <vt:lpstr>Loop Design</vt:lpstr>
      <vt:lpstr>PowerPoint Presentation</vt:lpstr>
      <vt:lpstr>Sentinel Loop Design</vt:lpstr>
      <vt:lpstr>Sentinel Loop Design</vt:lpstr>
      <vt:lpstr>PowerPoint Presentation</vt:lpstr>
      <vt:lpstr>Endfile-Controlled Loop Design</vt:lpstr>
      <vt:lpstr>PowerPoint Presentation</vt:lpstr>
      <vt:lpstr>Nested Loops</vt:lpstr>
      <vt:lpstr>PowerPoint Presentation</vt:lpstr>
      <vt:lpstr>PowerPoint Presentation</vt:lpstr>
      <vt:lpstr>PowerPoint Presentation</vt:lpstr>
      <vt:lpstr>Flag-Controlled Loops for Input Validation</vt:lpstr>
      <vt:lpstr>PowerPoint Presentation</vt:lpstr>
      <vt:lpstr>Off-by-One Loop Errors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59</cp:revision>
  <dcterms:created xsi:type="dcterms:W3CDTF">2015-09-28T20:03:08Z</dcterms:created>
  <dcterms:modified xsi:type="dcterms:W3CDTF">2023-09-15T13:18:30Z</dcterms:modified>
</cp:coreProperties>
</file>