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9" r:id="rId2"/>
    <p:sldId id="32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 snapToObjects="1">
      <p:cViewPr>
        <p:scale>
          <a:sx n="125" d="100"/>
          <a:sy n="125" d="100"/>
        </p:scale>
        <p:origin x="17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3123-BB7A-244C-BC67-097FC9C870D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3FD3-F311-FC4F-88DB-F3FF79E8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476C-07B4-FA48-AFE4-CB44D3C4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More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AD69-AE96-B241-B601-16196701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3914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Pointer arithmetic: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2D804-8AA5-DC4D-88CC-1CDCB87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B2C5-4292-5C48-A2B2-92FD836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D844D-39E8-5B4B-838A-FF3589D147B7}"/>
              </a:ext>
            </a:extLst>
          </p:cNvPr>
          <p:cNvSpPr txBox="1"/>
          <p:nvPr/>
        </p:nvSpPr>
        <p:spPr>
          <a:xfrm>
            <a:off x="609602" y="2440356"/>
            <a:ext cx="1244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p+1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FFAFDE-68A2-FD4A-AA89-4474D880ADD7}"/>
              </a:ext>
            </a:extLst>
          </p:cNvPr>
          <p:cNvSpPr txBox="1">
            <a:spLocks/>
          </p:cNvSpPr>
          <p:nvPr/>
        </p:nvSpPr>
        <p:spPr>
          <a:xfrm>
            <a:off x="478971" y="3719199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moves p forward to the next memory block of </a:t>
            </a:r>
            <a:r>
              <a:rPr lang="en-US" dirty="0" err="1"/>
              <a:t>sizeof</a:t>
            </a:r>
            <a:r>
              <a:rPr lang="en-US" dirty="0"/>
              <a:t>(*p)</a:t>
            </a:r>
          </a:p>
        </p:txBody>
      </p:sp>
    </p:spTree>
    <p:extLst>
      <p:ext uri="{BB962C8B-B14F-4D97-AF65-F5344CB8AC3E}">
        <p14:creationId xmlns:p14="http://schemas.microsoft.com/office/powerpoint/2010/main" val="220927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77545"/>
            <a:ext cx="7886700" cy="4351338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On our server: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Char: 1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Int: 4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Float: 4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Double: 8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Pointer: 8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6485</TotalTime>
  <Words>81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Appendix A: More about pointers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A: More about pointers</dc:title>
  <dc:creator>Williams, Lucia</dc:creator>
  <cp:lastModifiedBy>Williams, Lucia</cp:lastModifiedBy>
  <cp:revision>2</cp:revision>
  <dcterms:created xsi:type="dcterms:W3CDTF">2023-11-01T16:34:21Z</dcterms:created>
  <dcterms:modified xsi:type="dcterms:W3CDTF">2023-11-06T04:39:22Z</dcterms:modified>
</cp:coreProperties>
</file>