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6310-A9B0-264D-BC25-B28E315578A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889D-D0DA-4B4F-B85E-BEA520F3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2"/>
            <a:ext cx="83820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very compact if-else.</a:t>
            </a:r>
            <a:endParaRPr lang="en-US" sz="2400" i="1" dirty="0"/>
          </a:p>
          <a:p>
            <a:pPr marL="0" indent="0">
              <a:buNone/>
            </a:pPr>
            <a:r>
              <a:rPr lang="en-US" i="1">
                <a:effectLst/>
              </a:rPr>
              <a:t>condition </a:t>
            </a:r>
            <a:r>
              <a:rPr lang="en-US" i="1" dirty="0">
                <a:effectLst/>
              </a:rPr>
              <a:t>? expression2 : expression3</a:t>
            </a:r>
            <a:endParaRPr lang="en-US" sz="2000" i="1" dirty="0"/>
          </a:p>
          <a:p>
            <a:pPr marL="0" indent="0">
              <a:buNone/>
            </a:pPr>
            <a:r>
              <a:rPr lang="en-US" sz="2400" dirty="0"/>
              <a:t>means</a:t>
            </a:r>
          </a:p>
          <a:p>
            <a:pPr marL="0" indent="0">
              <a:buNone/>
            </a:pPr>
            <a:r>
              <a:rPr lang="en-US" sz="3800" i="1" dirty="0"/>
              <a:t>if (condition) </a:t>
            </a:r>
          </a:p>
          <a:p>
            <a:pPr marL="0" indent="0">
              <a:buNone/>
            </a:pPr>
            <a:r>
              <a:rPr lang="en-US" sz="3800" i="1" dirty="0"/>
              <a:t>	expression2</a:t>
            </a:r>
          </a:p>
          <a:p>
            <a:pPr marL="0" indent="0">
              <a:buNone/>
            </a:pPr>
            <a:r>
              <a:rPr lang="en-US" sz="3800" i="1" dirty="0"/>
              <a:t>else </a:t>
            </a:r>
          </a:p>
          <a:p>
            <a:pPr marL="0" indent="0">
              <a:buNone/>
            </a:pPr>
            <a:r>
              <a:rPr lang="en-US" sz="3800" i="1" dirty="0"/>
              <a:t>	expression3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Conditional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operator</dc:title>
  <dc:creator>Williams, Lucia</dc:creator>
  <cp:lastModifiedBy>Williams, Lucia</cp:lastModifiedBy>
  <cp:revision>2</cp:revision>
  <dcterms:created xsi:type="dcterms:W3CDTF">2023-09-20T13:14:18Z</dcterms:created>
  <dcterms:modified xsi:type="dcterms:W3CDTF">2023-09-20T13:16:37Z</dcterms:modified>
</cp:coreProperties>
</file>