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67" r:id="rId3"/>
    <p:sldId id="257" r:id="rId4"/>
    <p:sldId id="270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58" r:id="rId14"/>
    <p:sldId id="265" r:id="rId15"/>
    <p:sldId id="266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9/30/2015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9/30/2015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9/30/2015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9/30/2015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9/30/2015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 Science as a Career Path</a:t>
            </a:r>
            <a:br>
              <a:rPr lang="en-US" dirty="0" smtClean="0"/>
            </a:br>
            <a:r>
              <a:rPr lang="en-US" sz="4000" dirty="0" smtClean="0"/>
              <a:t>Chapter 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 smtClean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 smtClean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Jeri R. </a:t>
            </a:r>
            <a:r>
              <a:rPr lang="en-US" sz="2400" i="1" dirty="0" err="1" smtClean="0">
                <a:solidFill>
                  <a:srgbClr val="0000FF"/>
                </a:solidFill>
              </a:rPr>
              <a:t>Hanly</a:t>
            </a:r>
            <a:r>
              <a:rPr lang="en-US" sz="2400" i="1" dirty="0" smtClean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 smtClean="0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Majors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Engineering</a:t>
            </a:r>
          </a:p>
          <a:p>
            <a:pPr lvl="1"/>
            <a:r>
              <a:rPr lang="en-US" dirty="0" smtClean="0"/>
              <a:t>developing and maintaining large software systems</a:t>
            </a:r>
          </a:p>
          <a:p>
            <a:pPr lvl="1"/>
            <a:r>
              <a:rPr lang="en-US" dirty="0" smtClean="0"/>
              <a:t>integrating the theory of computer science and mathematics with the practical engineering principles developed for physical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8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Disciplinary Majors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Bioinformatics</a:t>
            </a:r>
          </a:p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Computer Forensics</a:t>
            </a:r>
          </a:p>
          <a:p>
            <a:r>
              <a:rPr lang="en-US" dirty="0" smtClean="0"/>
              <a:t>Cryptology</a:t>
            </a:r>
          </a:p>
          <a:p>
            <a:r>
              <a:rPr lang="en-US" dirty="0" smtClean="0"/>
              <a:t>Mechatronics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5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Disciplines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 discipline teams including computer science are used to solve challenging problems such as</a:t>
            </a:r>
          </a:p>
          <a:p>
            <a:pPr lvl="1"/>
            <a:r>
              <a:rPr lang="en-US" dirty="0" smtClean="0"/>
              <a:t>the human genome project</a:t>
            </a:r>
          </a:p>
          <a:p>
            <a:pPr lvl="1"/>
            <a:r>
              <a:rPr lang="en-US" dirty="0" smtClean="0"/>
              <a:t>environmental monitoring</a:t>
            </a:r>
          </a:p>
          <a:p>
            <a:pPr lvl="1"/>
            <a:r>
              <a:rPr lang="en-US" dirty="0" smtClean="0"/>
              <a:t>AIDS vaccine research</a:t>
            </a:r>
          </a:p>
          <a:p>
            <a:pPr lvl="1"/>
            <a:r>
              <a:rPr lang="en-US" dirty="0" smtClean="0"/>
              <a:t>clean fuels</a:t>
            </a:r>
          </a:p>
          <a:p>
            <a:pPr lvl="1"/>
            <a:r>
              <a:rPr lang="en-US" dirty="0" smtClean="0"/>
              <a:t>predicting weather disasters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8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229600" cy="609600"/>
          </a:xfrm>
        </p:spPr>
        <p:txBody>
          <a:bodyPr>
            <a:normAutofit/>
          </a:bodyPr>
          <a:lstStyle/>
          <a:p>
            <a:pPr>
              <a:buFont typeface="Times" pitchFamily="-48" charset="0"/>
              <a:buNone/>
            </a:pPr>
            <a:r>
              <a:rPr lang="en-US" sz="1800" dirty="0" smtClean="0"/>
              <a:t>Figure 0.2 Illustrations of the overlapping fields within mixed disciplinary majors.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381000"/>
            <a:ext cx="260032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657643"/>
            <a:ext cx="26479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23145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41" y="3971925"/>
            <a:ext cx="23050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466" y="509147"/>
            <a:ext cx="23622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50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and Information Research Scientist</a:t>
            </a:r>
          </a:p>
          <a:p>
            <a:r>
              <a:rPr lang="en-US" dirty="0" smtClean="0"/>
              <a:t>Computer Programmer</a:t>
            </a:r>
          </a:p>
          <a:p>
            <a:r>
              <a:rPr lang="en-US" dirty="0" smtClean="0"/>
              <a:t>Computer Support Specialist</a:t>
            </a:r>
          </a:p>
          <a:p>
            <a:r>
              <a:rPr lang="en-US" dirty="0" smtClean="0"/>
              <a:t>Computer Systems Analyst</a:t>
            </a:r>
          </a:p>
          <a:p>
            <a:r>
              <a:rPr lang="en-US" dirty="0" smtClean="0"/>
              <a:t>Database Administrator</a:t>
            </a:r>
          </a:p>
          <a:p>
            <a:r>
              <a:rPr lang="en-US" dirty="0" smtClean="0"/>
              <a:t>Information Security Analyst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5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 Opportunities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Developer</a:t>
            </a:r>
          </a:p>
          <a:p>
            <a:r>
              <a:rPr lang="en-US" dirty="0" smtClean="0"/>
              <a:t>Computer Network Architect</a:t>
            </a:r>
          </a:p>
          <a:p>
            <a:r>
              <a:rPr lang="en-US" dirty="0" smtClean="0"/>
              <a:t>Network and Computer Systems Administrator</a:t>
            </a:r>
          </a:p>
          <a:p>
            <a:r>
              <a:rPr lang="en-US" dirty="0" smtClean="0"/>
              <a:t>Software Developer</a:t>
            </a:r>
          </a:p>
          <a:p>
            <a:r>
              <a:rPr lang="en-US" dirty="0" smtClean="0"/>
              <a:t>Computer Hardware Engineer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0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demand for women and minorities in computer-related fields.</a:t>
            </a:r>
          </a:p>
          <a:p>
            <a:r>
              <a:rPr lang="en-US" dirty="0" smtClean="0"/>
              <a:t>For a student starting studies in the field, career opportunities that will be available upon graduation may not have even been imagined yet.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learn why computer science may be the right field for you</a:t>
            </a:r>
          </a:p>
          <a:p>
            <a:r>
              <a:rPr lang="en-US" dirty="0" smtClean="0"/>
              <a:t>To become familiar with different computer disciplines and related college majors</a:t>
            </a:r>
          </a:p>
          <a:p>
            <a:r>
              <a:rPr lang="en-US" dirty="0" smtClean="0"/>
              <a:t>To find out about career opportunities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Computer Science for You?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you --- </a:t>
            </a:r>
          </a:p>
          <a:p>
            <a:pPr lvl="1"/>
            <a:r>
              <a:rPr lang="en-US" dirty="0" smtClean="0"/>
              <a:t>comfortable with technology?</a:t>
            </a:r>
          </a:p>
          <a:p>
            <a:pPr lvl="1"/>
            <a:r>
              <a:rPr lang="en-US" dirty="0" smtClean="0"/>
              <a:t>a problem solver?</a:t>
            </a:r>
          </a:p>
          <a:p>
            <a:pPr lvl="1"/>
            <a:r>
              <a:rPr lang="en-US" dirty="0" smtClean="0"/>
              <a:t>a good communicator?</a:t>
            </a:r>
          </a:p>
          <a:p>
            <a:pPr lvl="1"/>
            <a:r>
              <a:rPr lang="en-US" dirty="0" smtClean="0"/>
              <a:t>imaginative?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48" y="36786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Old Technology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1793" y="5638800"/>
            <a:ext cx="8298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0.1  IBM introduced the system/360 family of business mainframe computers in 1964. ( © 2012 </a:t>
            </a:r>
            <a:r>
              <a:rPr lang="en-US" sz="1600" dirty="0" err="1" smtClean="0"/>
              <a:t>akg</a:t>
            </a:r>
            <a:r>
              <a:rPr lang="en-US" sz="1600" dirty="0" smtClean="0"/>
              <a:t>-images/Paul/</a:t>
            </a:r>
            <a:r>
              <a:rPr lang="en-US" sz="1600" dirty="0" err="1" smtClean="0"/>
              <a:t>almasy.Newscom.Unauthorized</a:t>
            </a:r>
            <a:r>
              <a:rPr lang="en-US" sz="1600" dirty="0" smtClean="0"/>
              <a:t> use not permitted.)</a:t>
            </a: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936" y="981075"/>
            <a:ext cx="4543425" cy="45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50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0848" y="36786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New Technology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1143000"/>
            <a:ext cx="513397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05012" y="5356922"/>
            <a:ext cx="531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0.3  Scanning-electron micrograph of a </a:t>
            </a:r>
            <a:r>
              <a:rPr lang="en-US" sz="1600" dirty="0" err="1" smtClean="0"/>
              <a:t>microrobot</a:t>
            </a:r>
            <a:r>
              <a:rPr lang="en-US" sz="1600" dirty="0" smtClean="0"/>
              <a:t> . </a:t>
            </a:r>
          </a:p>
          <a:p>
            <a:r>
              <a:rPr lang="en-US" sz="1600" dirty="0" smtClean="0"/>
              <a:t>(© 2013 The International Journal of Robotics Research.)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324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Majors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Science</a:t>
            </a:r>
          </a:p>
          <a:p>
            <a:pPr lvl="1"/>
            <a:r>
              <a:rPr lang="en-US" dirty="0" smtClean="0"/>
              <a:t>designing and implementing useful software</a:t>
            </a:r>
          </a:p>
          <a:p>
            <a:pPr lvl="1"/>
            <a:r>
              <a:rPr lang="en-US" dirty="0" smtClean="0"/>
              <a:t>devising new ways to use computers</a:t>
            </a:r>
          </a:p>
          <a:p>
            <a:pPr lvl="1"/>
            <a:r>
              <a:rPr lang="en-US" dirty="0" smtClean="0"/>
              <a:t>developing effective ways to solve computing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1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Majors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Engineering</a:t>
            </a:r>
          </a:p>
          <a:p>
            <a:pPr lvl="1"/>
            <a:r>
              <a:rPr lang="en-US" dirty="0" smtClean="0"/>
              <a:t>designing the actual computing devices</a:t>
            </a:r>
          </a:p>
          <a:p>
            <a:pPr lvl="1"/>
            <a:r>
              <a:rPr lang="en-US" dirty="0" smtClean="0"/>
              <a:t>study of hardware, software and communications</a:t>
            </a:r>
          </a:p>
          <a:p>
            <a:pPr lvl="1"/>
            <a:r>
              <a:rPr lang="en-US" dirty="0" smtClean="0"/>
              <a:t>customized blend of electrical engineering and computer science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9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Majors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Systems</a:t>
            </a:r>
          </a:p>
          <a:p>
            <a:pPr lvl="1"/>
            <a:r>
              <a:rPr lang="en-US" dirty="0" smtClean="0"/>
              <a:t>integrating technology into businesses and enterprises</a:t>
            </a:r>
          </a:p>
          <a:p>
            <a:pPr lvl="1"/>
            <a:r>
              <a:rPr lang="en-US" dirty="0" smtClean="0"/>
              <a:t>manage information in an efficient and secure manner</a:t>
            </a:r>
          </a:p>
          <a:p>
            <a:pPr lvl="1"/>
            <a:r>
              <a:rPr lang="en-US" dirty="0" smtClean="0"/>
              <a:t>generating, processing and distributing information</a:t>
            </a:r>
          </a:p>
          <a:p>
            <a:pPr lvl="1"/>
            <a:r>
              <a:rPr lang="en-US" dirty="0" smtClean="0"/>
              <a:t>focus is on business and organizational principles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2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Majors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Technology</a:t>
            </a:r>
          </a:p>
          <a:p>
            <a:pPr lvl="1"/>
            <a:r>
              <a:rPr lang="en-US" dirty="0" smtClean="0"/>
              <a:t>emphasis on technology</a:t>
            </a:r>
          </a:p>
          <a:p>
            <a:pPr lvl="1"/>
            <a:r>
              <a:rPr lang="en-US" dirty="0" smtClean="0"/>
              <a:t>working with computer systems to ensure they work properly and are:</a:t>
            </a:r>
          </a:p>
          <a:p>
            <a:pPr lvl="2"/>
            <a:r>
              <a:rPr lang="en-US" dirty="0" smtClean="0"/>
              <a:t>secure</a:t>
            </a:r>
          </a:p>
          <a:p>
            <a:pPr lvl="2"/>
            <a:r>
              <a:rPr lang="en-US" dirty="0" smtClean="0"/>
              <a:t>upgraded</a:t>
            </a:r>
          </a:p>
          <a:p>
            <a:pPr lvl="2"/>
            <a:r>
              <a:rPr lang="en-US" dirty="0" smtClean="0"/>
              <a:t>maintained</a:t>
            </a:r>
          </a:p>
          <a:p>
            <a:pPr lvl="2"/>
            <a:r>
              <a:rPr lang="en-US" dirty="0" smtClean="0"/>
              <a:t>replaced as appropriate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Pearson Education, Inc., Hoboken, NJ.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81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215</TotalTime>
  <Words>618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Computer Science as a Career Path Chapter 0</vt:lpstr>
      <vt:lpstr>Chapter Objectives</vt:lpstr>
      <vt:lpstr>Is Computer Science for You?</vt:lpstr>
      <vt:lpstr>Old Technology</vt:lpstr>
      <vt:lpstr>New Technology</vt:lpstr>
      <vt:lpstr>Computer Majors</vt:lpstr>
      <vt:lpstr>Computer Majors</vt:lpstr>
      <vt:lpstr>Computer Majors</vt:lpstr>
      <vt:lpstr>Computer Majors</vt:lpstr>
      <vt:lpstr>Computer Majors</vt:lpstr>
      <vt:lpstr>Mixed Disciplinary Majors</vt:lpstr>
      <vt:lpstr>Mixed Disciplines</vt:lpstr>
      <vt:lpstr>PowerPoint Presentation</vt:lpstr>
      <vt:lpstr>Career Opportunities</vt:lpstr>
      <vt:lpstr>Career Opportunities</vt:lpstr>
      <vt:lpstr>Wrap Up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Kathy</cp:lastModifiedBy>
  <cp:revision>19</cp:revision>
  <dcterms:created xsi:type="dcterms:W3CDTF">2015-09-28T20:03:08Z</dcterms:created>
  <dcterms:modified xsi:type="dcterms:W3CDTF">2015-09-30T14:26:28Z</dcterms:modified>
</cp:coreProperties>
</file>