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  <p:sldId id="288" r:id="rId22"/>
    <p:sldId id="290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Text and Binary File Pointers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Chapter </a:t>
            </a:r>
            <a:r>
              <a:rPr lang="en-US" sz="4000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 smtClean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Jeri R. </a:t>
            </a:r>
            <a:r>
              <a:rPr lang="en-US" sz="2400" i="1" dirty="0" err="1" smtClean="0">
                <a:solidFill>
                  <a:srgbClr val="0000FF"/>
                </a:solidFill>
              </a:rPr>
              <a:t>Hanly</a:t>
            </a:r>
            <a:r>
              <a:rPr lang="en-US" sz="2400" i="1" dirty="0" smtClean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 smtClean="0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66800"/>
            <a:ext cx="878046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6591"/>
            <a:ext cx="5262562" cy="606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8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990402" cy="191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file</a:t>
            </a:r>
          </a:p>
          <a:p>
            <a:pPr lvl="1"/>
            <a:r>
              <a:rPr lang="en-US" dirty="0" smtClean="0"/>
              <a:t>a file containing binary numbers that are the computer’s internal representation of each file component</a:t>
            </a:r>
          </a:p>
          <a:p>
            <a:pPr lvl="1"/>
            <a:endParaRPr lang="en-US" dirty="0"/>
          </a:p>
          <a:p>
            <a:r>
              <a:rPr lang="en-US" dirty="0" err="1" smtClean="0"/>
              <a:t>sizeof</a:t>
            </a:r>
            <a:endParaRPr lang="en-US" dirty="0" smtClean="0"/>
          </a:p>
          <a:p>
            <a:pPr lvl="1"/>
            <a:r>
              <a:rPr lang="en-US" dirty="0" smtClean="0"/>
              <a:t>operator that finds the number of bytes used for storage of a data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9020"/>
            <a:ext cx="7078827" cy="380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1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0547" y="-1014747"/>
            <a:ext cx="5590507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82227" y="-1267827"/>
            <a:ext cx="4724398" cy="81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6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Inquiry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Periphs</a:t>
            </a:r>
            <a:r>
              <a:rPr lang="en-US" dirty="0" smtClean="0"/>
              <a:t> Plus is a mail-order computer supply company that maintains its inventory as a computer file in order to </a:t>
            </a:r>
            <a:r>
              <a:rPr lang="en-US" dirty="0" err="1" smtClean="0"/>
              <a:t>facilitiate</a:t>
            </a:r>
            <a:r>
              <a:rPr lang="en-US" dirty="0" smtClean="0"/>
              <a:t> answering questions regarding that database. For example:</a:t>
            </a:r>
          </a:p>
          <a:p>
            <a:pPr lvl="1"/>
            <a:r>
              <a:rPr lang="en-US" dirty="0" smtClean="0"/>
              <a:t>What printer stands that cost less than $100 are available?</a:t>
            </a:r>
          </a:p>
          <a:p>
            <a:pPr lvl="1"/>
            <a:r>
              <a:rPr lang="en-US" dirty="0" smtClean="0"/>
              <a:t>What product has the code 5241?</a:t>
            </a:r>
          </a:p>
          <a:p>
            <a:pPr lvl="1"/>
            <a:r>
              <a:rPr lang="en-US" dirty="0" smtClean="0"/>
              <a:t>What type of data cartridges are available?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81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Initial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Open inventory file.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Get search parameters.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Display all products that satisfy the search parameters.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111459" cy="219413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about streams in C and their relationship to files and standard input and output devices</a:t>
            </a:r>
          </a:p>
          <a:p>
            <a:r>
              <a:rPr lang="en-US" dirty="0" smtClean="0"/>
              <a:t>To review how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scanf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fscanf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printf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fprintf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are used to read and write characters to text files</a:t>
            </a:r>
          </a:p>
          <a:p>
            <a:r>
              <a:rPr lang="en-US" dirty="0" smtClean="0"/>
              <a:t>To learn about escape sequences and their use in format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5801"/>
            <a:ext cx="4976812" cy="553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5305425" cy="568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2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get_params</a:t>
            </a:r>
            <a:endParaRPr lang="en-US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params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to permit widest possible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menu and get response to store in choice.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while choice is not ‘q’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/>
              <a:t>Select appropriate prompt and get new parameter value.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/>
              <a:t>Display menu and get response to store in choice.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Return search parameters.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9" y="838200"/>
            <a:ext cx="6742113" cy="32766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06" y="4419600"/>
            <a:ext cx="1819275" cy="1219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display_match</a:t>
            </a:r>
            <a:endParaRPr lang="en-US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no_matches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/>
              <a:t>to true (1).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Advance to the first record whose stock number is within range.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the current stock number is still in range repeat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/>
              <a:t>if the search parameters match</a:t>
            </a:r>
          </a:p>
          <a:p>
            <a:pPr marL="1314450" lvl="2" indent="-514350">
              <a:buFont typeface="+mj-lt"/>
              <a:buAutoNum type="arabicPeriod" startAt="5"/>
            </a:pPr>
            <a:r>
              <a:rPr lang="en-US" dirty="0" smtClean="0"/>
              <a:t>Display the product and set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no_matches</a:t>
            </a:r>
            <a:r>
              <a:rPr lang="en-US" dirty="0" smtClean="0"/>
              <a:t> to false (0).</a:t>
            </a:r>
          </a:p>
          <a:p>
            <a:pPr marL="914400" lvl="1" indent="-514350">
              <a:buFont typeface="+mj-lt"/>
              <a:buAutoNum type="arabicPeriod" startAt="6"/>
            </a:pPr>
            <a:r>
              <a:rPr lang="en-US" dirty="0" smtClean="0"/>
              <a:t>Get the next product record.</a:t>
            </a:r>
          </a:p>
          <a:p>
            <a:pPr marL="914400" lvl="1" indent="-514350">
              <a:buFont typeface="+mj-lt"/>
              <a:buAutoNum type="arabicPeriod" startAt="6"/>
            </a:pPr>
            <a:r>
              <a:rPr lang="en-US" dirty="0" smtClean="0"/>
              <a:t>If there are no product matches</a:t>
            </a:r>
          </a:p>
          <a:p>
            <a:pPr marL="1314450" lvl="2" indent="-514350">
              <a:buFont typeface="+mj-lt"/>
              <a:buAutoNum type="arabicPeriod" startAt="8"/>
            </a:pPr>
            <a:r>
              <a:rPr lang="en-US" dirty="0" smtClean="0"/>
              <a:t>Print a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no products available </a:t>
            </a:r>
            <a:r>
              <a:rPr lang="en-US" dirty="0" smtClean="0"/>
              <a:t>message.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82" y="685800"/>
            <a:ext cx="6751637" cy="347662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34" y="4572000"/>
            <a:ext cx="1885950" cy="10477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14400"/>
            <a:ext cx="8628063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8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609600"/>
            <a:ext cx="727551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8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685800"/>
            <a:ext cx="7075487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8" y="781050"/>
            <a:ext cx="741838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8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review file pointer variables and learn how to use functions that process them to make a backup copy of a text file</a:t>
            </a:r>
          </a:p>
          <a:p>
            <a:r>
              <a:rPr lang="en-US" dirty="0" smtClean="0"/>
              <a:t>To learn about binary files and understand the differences between binary and text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709613"/>
            <a:ext cx="7789863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1" y="880843"/>
            <a:ext cx="734218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4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files are continuous streams of character codes that can be viewed as broken into lines by the newline character.</a:t>
            </a:r>
          </a:p>
          <a:p>
            <a:r>
              <a:rPr lang="en-US" dirty="0" smtClean="0"/>
              <a:t>Processing text files requires the transfer of sequences of characters between main memory and disk storage.</a:t>
            </a:r>
          </a:p>
          <a:p>
            <a:r>
              <a:rPr lang="en-US" dirty="0" smtClean="0"/>
              <a:t>Binar</a:t>
            </a:r>
            <a:r>
              <a:rPr lang="en-US" dirty="0" smtClean="0"/>
              <a:t>y files permit storage of information using a computer’s internal data format.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</a:t>
            </a:r>
          </a:p>
          <a:p>
            <a:pPr lvl="1"/>
            <a:r>
              <a:rPr lang="en-US" dirty="0" smtClean="0"/>
              <a:t>a named collection of characters saved in secondary </a:t>
            </a:r>
            <a:r>
              <a:rPr lang="en-US" dirty="0" err="1" smtClean="0"/>
              <a:t>storeage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input (output) stream</a:t>
            </a:r>
          </a:p>
          <a:p>
            <a:pPr lvl="1"/>
            <a:r>
              <a:rPr lang="en-US" dirty="0" smtClean="0"/>
              <a:t>continuous stream of character codes representing textual input (or output)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keyboard and Screen</a:t>
            </a:r>
            <a:br>
              <a:rPr lang="en-US" dirty="0" smtClean="0"/>
            </a:br>
            <a:r>
              <a:rPr lang="en-US" dirty="0" smtClean="0"/>
              <a:t>as Text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 smtClean="0"/>
              <a:t>system file pointer for keyboard’s input stream</a:t>
            </a:r>
          </a:p>
          <a:p>
            <a:pPr lvl="1"/>
            <a:endParaRPr lang="en-US" dirty="0"/>
          </a:p>
          <a:p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system file pointers for screen’s output 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9428"/>
            <a:ext cx="734988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09566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59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1219200"/>
            <a:ext cx="69897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240</TotalTime>
  <Words>964</Words>
  <Application>Microsoft Office PowerPoint</Application>
  <PresentationFormat>On-screen Show (4:3)</PresentationFormat>
  <Paragraphs>126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Text and Binary File Pointers Chapter 11</vt:lpstr>
      <vt:lpstr>Chapter Objectives</vt:lpstr>
      <vt:lpstr>Chapter Objectives</vt:lpstr>
      <vt:lpstr>Input/Output Files</vt:lpstr>
      <vt:lpstr>The keyboard and Screen as Text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Files</vt:lpstr>
      <vt:lpstr>PowerPoint Presentation</vt:lpstr>
      <vt:lpstr>PowerPoint Presentation</vt:lpstr>
      <vt:lpstr>PowerPoint Presentation</vt:lpstr>
      <vt:lpstr>Database Inquiry</vt:lpstr>
      <vt:lpstr>Problem</vt:lpstr>
      <vt:lpstr>Design</vt:lpstr>
      <vt:lpstr>PowerPoint Presentation</vt:lpstr>
      <vt:lpstr>PowerPoint Presentation</vt:lpstr>
      <vt:lpstr>Algorithm for get_params</vt:lpstr>
      <vt:lpstr>PowerPoint Presentation</vt:lpstr>
      <vt:lpstr>Algorithm for display_match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 Up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39</cp:revision>
  <dcterms:created xsi:type="dcterms:W3CDTF">2015-09-28T20:03:08Z</dcterms:created>
  <dcterms:modified xsi:type="dcterms:W3CDTF">2015-10-13T01:42:17Z</dcterms:modified>
</cp:coreProperties>
</file>