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326" r:id="rId2"/>
    <p:sldId id="256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327" r:id="rId12"/>
    <p:sldId id="279" r:id="rId13"/>
    <p:sldId id="328" r:id="rId14"/>
    <p:sldId id="295" r:id="rId15"/>
    <p:sldId id="314" r:id="rId16"/>
    <p:sldId id="287" r:id="rId17"/>
    <p:sldId id="315" r:id="rId18"/>
    <p:sldId id="316" r:id="rId19"/>
    <p:sldId id="288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301" r:id="rId28"/>
    <p:sldId id="303" r:id="rId29"/>
    <p:sldId id="304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2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very compact if-else.</a:t>
            </a:r>
            <a:endParaRPr lang="en-US" sz="2400" i="1" dirty="0"/>
          </a:p>
          <a:p>
            <a:pPr marL="0" indent="0">
              <a:buNone/>
            </a:pPr>
            <a:r>
              <a:rPr lang="en-US" i="1" dirty="0">
                <a:effectLst/>
              </a:rPr>
              <a:t>(condition) ? expression2 : expression3</a:t>
            </a:r>
            <a:endParaRPr lang="en-US" sz="2000" i="1" dirty="0">
              <a:effectLst/>
            </a:endParaRPr>
          </a:p>
          <a:p>
            <a:pPr marL="0" indent="0">
              <a:buNone/>
            </a:pPr>
            <a:r>
              <a:rPr lang="en-US" sz="2400" dirty="0"/>
              <a:t>means</a:t>
            </a:r>
          </a:p>
          <a:p>
            <a:pPr marL="0" indent="0">
              <a:buNone/>
            </a:pPr>
            <a:r>
              <a:rPr lang="en-US" sz="3800" i="1" dirty="0">
                <a:effectLst/>
              </a:rPr>
              <a:t>if (condition) </a:t>
            </a:r>
          </a:p>
          <a:p>
            <a:pPr marL="0" indent="0">
              <a:buNone/>
            </a:pPr>
            <a:r>
              <a:rPr lang="en-US" sz="3800" i="1" dirty="0"/>
              <a:t>	e</a:t>
            </a:r>
            <a:r>
              <a:rPr lang="en-US" sz="3800" i="1" dirty="0">
                <a:effectLst/>
              </a:rPr>
              <a:t>xpression2</a:t>
            </a:r>
          </a:p>
          <a:p>
            <a:pPr marL="0" indent="0">
              <a:buNone/>
            </a:pPr>
            <a:r>
              <a:rPr lang="en-US" sz="3800" i="1" dirty="0">
                <a:effectLst/>
              </a:rPr>
              <a:t>else </a:t>
            </a:r>
          </a:p>
          <a:p>
            <a:pPr marL="0" indent="0">
              <a:buNone/>
            </a:pPr>
            <a:r>
              <a:rPr lang="en-US" sz="3800" i="1" dirty="0">
                <a:effectLst/>
              </a:rPr>
              <a:t>	expression3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  <a:br>
              <a:rPr lang="en-US" sz="2800" dirty="0"/>
            </a:br>
            <a:r>
              <a:rPr lang="en-US" sz="2800" dirty="0"/>
              <a:t> 		</a:t>
            </a:r>
            <a:r>
              <a:rPr lang="en-US" sz="2800" i="1" dirty="0" err="1"/>
              <a:t>aname</a:t>
            </a:r>
            <a:r>
              <a:rPr lang="en-US" sz="2800" i="1" dirty="0"/>
              <a:t> [subscript]</a:t>
            </a:r>
            <a:endParaRPr lang="en-US" sz="2800" dirty="0"/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solidFill>
                  <a:srgbClr val="7030A0"/>
                </a:solidFill>
              </a:rPr>
              <a:t>x[3]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x[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+ 1]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1" y="3886200"/>
            <a:ext cx="60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Loops for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1828800"/>
            <a:ext cx="5029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7030A0"/>
                </a:solidFill>
              </a:rPr>
              <a:t>for (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0;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&lt; SIZE; ++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square[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] =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*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1274"/>
            <a:ext cx="520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6212"/>
            <a:ext cx="800100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5BCD22-1C9B-E74B-8E95-13FEA6FF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What’s at x[5]?</a:t>
            </a:r>
          </a:p>
        </p:txBody>
      </p:sp>
    </p:spTree>
    <p:extLst>
      <p:ext uri="{BB962C8B-B14F-4D97-AF65-F5344CB8AC3E}">
        <p14:creationId xmlns:p14="http://schemas.microsoft.com/office/powerpoint/2010/main" val="81956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may need to process many lists of similar data but the lists may not all be the same length.</a:t>
            </a:r>
          </a:p>
          <a:p>
            <a:r>
              <a:rPr lang="en-US" dirty="0"/>
              <a:t>In order to reuse an array for processing more than one data set, you can declare an array large enough to hold the largest data set anticipated.</a:t>
            </a:r>
          </a:p>
          <a:p>
            <a:r>
              <a:rPr lang="en-US" dirty="0"/>
              <a:t>Then your program should keep track of how many array elements are actually in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arr_name</a:t>
            </a:r>
            <a:r>
              <a:rPr lang="en-US" dirty="0"/>
              <a:t>[dim1val][dim2val]</a:t>
            </a:r>
          </a:p>
          <a:p>
            <a:pPr marL="0" indent="0">
              <a:buNone/>
            </a:pPr>
            <a:r>
              <a:rPr lang="en-US" dirty="0" err="1"/>
              <a:t>tictac</a:t>
            </a:r>
            <a:r>
              <a:rPr lang="en-US" dirty="0"/>
              <a:t>[3][3]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4864"/>
            <a:ext cx="8991600" cy="20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5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as</a:t>
            </a:r>
            <a:br>
              <a:rPr lang="en-US" dirty="0"/>
            </a:br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47244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(“%lf”,  &amp;x[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88661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8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33475"/>
            <a:ext cx="842803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functions that have arrays as arguments.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Such functions can manipulate some, or all, of the elements corresponding to an actual array argument.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Array Pointers</a:t>
            </a:r>
            <a:br>
              <a:rPr lang="en-US" dirty="0"/>
            </a:br>
            <a:r>
              <a:rPr lang="en-US" sz="4000" dirty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066800"/>
            <a:ext cx="861853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" y="457200"/>
            <a:ext cx="910030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0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 C provides a qualifier that we can include in the declaration of the array formal parameter in order to notify the C compiler that the array is only an input to the function and the function does not intend to modify the array.</a:t>
            </a:r>
          </a:p>
          <a:p>
            <a:r>
              <a:rPr lang="en-US" dirty="0"/>
              <a:t>The qualifier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allows the compiler to mark as an error any attempt to change an array element within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"/>
            <a:ext cx="90852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1143000"/>
            <a:ext cx="167640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2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 C, it is not legal for a function’s return type to be an array.</a:t>
            </a:r>
          </a:p>
          <a:p>
            <a:r>
              <a:rPr lang="en-US" dirty="0"/>
              <a:t>You need to use an output parameter to send your array back to the calling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23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1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19150"/>
            <a:ext cx="8647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3450"/>
            <a:ext cx="69897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9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Array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the target has not been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initial array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while the target is not found and there are more array elements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/>
              <a:t>if the current element matches the target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/>
              <a:t>Set a flag to indicate that the target has been found</a:t>
            </a:r>
          </a:p>
          <a:p>
            <a:pPr marL="800100" lvl="2" indent="0">
              <a:buNone/>
            </a:pPr>
            <a:r>
              <a:rPr lang="en-US" dirty="0"/>
              <a:t>else</a:t>
            </a:r>
          </a:p>
          <a:p>
            <a:pPr marL="1257300" lvl="2" indent="-457200">
              <a:buFont typeface="+mj-lt"/>
              <a:buAutoNum type="arabicPeriod" startAt="6"/>
            </a:pPr>
            <a:r>
              <a:rPr lang="en-US" dirty="0"/>
              <a:t>Advance to the next array element.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if the target was found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/>
              <a:t>Return the target index as the search result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en-US" dirty="0"/>
              <a:t>Return -1 as the search result.</a:t>
            </a:r>
          </a:p>
          <a:p>
            <a:pPr marL="1314450" lvl="2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n-2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Find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, the index of the smallest element in the unsorted subarray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list[fill]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list[n-1]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 is not the position of the smallest element (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 startAt="4"/>
            </a:pPr>
            <a:r>
              <a:rPr lang="en-US" dirty="0"/>
              <a:t>Exchange the smallest element with the one at position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9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how to declare and use arrays for storing collections of values of the same type</a:t>
            </a:r>
          </a:p>
          <a:p>
            <a:r>
              <a:rPr lang="en-US" dirty="0"/>
              <a:t>To understand how to use a subscript to reference the individual values in an array</a:t>
            </a:r>
          </a:p>
          <a:p>
            <a:r>
              <a:rPr lang="en-US" dirty="0"/>
              <a:t>To learn how to process the elements of an array in sequential order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grouping of related data items in memory.</a:t>
            </a:r>
          </a:p>
          <a:p>
            <a:endParaRPr lang="en-US" dirty="0"/>
          </a:p>
          <a:p>
            <a:r>
              <a:rPr lang="en-US" dirty="0"/>
              <a:t>An array is a data structure used to store a collection of data items of the same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understand how to pass individual array elements and entire arrays through function arguments</a:t>
            </a:r>
          </a:p>
          <a:p>
            <a:r>
              <a:rPr lang="en-US" dirty="0"/>
              <a:t>To learn a method for searching an array</a:t>
            </a:r>
          </a:p>
          <a:p>
            <a:r>
              <a:rPr lang="en-US" dirty="0"/>
              <a:t>To learn a method for sorting an array</a:t>
            </a:r>
          </a:p>
          <a:p>
            <a:r>
              <a:rPr lang="en-US" dirty="0"/>
              <a:t>To learn how to use multidimensional arrays for storing tables of data</a:t>
            </a:r>
          </a:p>
          <a:p>
            <a:r>
              <a:rPr lang="en-US" dirty="0"/>
              <a:t>To understand the concept of parallel arrays</a:t>
            </a:r>
          </a:p>
          <a:p>
            <a:r>
              <a:rPr lang="en-US" dirty="0"/>
              <a:t>To learn how to declare and use your own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composite of related data items stored under the same name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 collection of data items of the same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Referencing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</a:t>
            </a:r>
          </a:p>
          <a:p>
            <a:pPr lvl="1"/>
            <a:r>
              <a:rPr lang="en-US" dirty="0"/>
              <a:t>a data item that is part of an array</a:t>
            </a:r>
          </a:p>
          <a:p>
            <a:r>
              <a:rPr lang="en-US" dirty="0"/>
              <a:t>subscripted variable</a:t>
            </a:r>
          </a:p>
          <a:p>
            <a:pPr lvl="1"/>
            <a:r>
              <a:rPr lang="en-US" dirty="0"/>
              <a:t>a variable followed by a subscript in brackets, designating an array element</a:t>
            </a:r>
          </a:p>
          <a:p>
            <a:r>
              <a:rPr lang="en-US" dirty="0"/>
              <a:t>array subscript</a:t>
            </a:r>
          </a:p>
          <a:p>
            <a:pPr lvl="1"/>
            <a:r>
              <a:rPr lang="en-US" dirty="0"/>
              <a:t>a value or expression enclosed in brackets after the array name, specifying which array element to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3600" y="1143000"/>
            <a:ext cx="1531021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42963"/>
            <a:ext cx="7570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3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prime_lt_100[] = {2, 3, 5, 7, 11, 13, 17, 19,</a:t>
            </a:r>
          </a:p>
          <a:p>
            <a:pPr marL="0" indent="0">
              <a:buNone/>
            </a:pPr>
            <a:r>
              <a:rPr lang="en-US" dirty="0"/>
              <a:t>		23, 29, 31, 37, 41, 43, 47, 53, 59, 61, 		67, 71, 73, 79, 83, 89, 97}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vowels[] = {‘a’, ‘e’, ‘</a:t>
            </a:r>
            <a:r>
              <a:rPr lang="en-US" dirty="0" err="1"/>
              <a:t>i</a:t>
            </a:r>
            <a:r>
              <a:rPr lang="en-US" dirty="0"/>
              <a:t>’, ‘o’, ‘u’, ‘y’}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5611</TotalTime>
  <Words>1289</Words>
  <Application>Microsoft Macintosh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Office Theme</vt:lpstr>
      <vt:lpstr>Conditional operator</vt:lpstr>
      <vt:lpstr>Array Pointers Chapter 7</vt:lpstr>
      <vt:lpstr>Chapter Objectives</vt:lpstr>
      <vt:lpstr>Chapter Objectives</vt:lpstr>
      <vt:lpstr>Basic Terminology</vt:lpstr>
      <vt:lpstr>Declaring and Referencing Arrays</vt:lpstr>
      <vt:lpstr>PowerPoint Presentation</vt:lpstr>
      <vt:lpstr>PowerPoint Presentation</vt:lpstr>
      <vt:lpstr>Array Initialization</vt:lpstr>
      <vt:lpstr>Array Subscripts</vt:lpstr>
      <vt:lpstr>PowerPoint Presentation</vt:lpstr>
      <vt:lpstr>Using for Loops for Sequential Access</vt:lpstr>
      <vt:lpstr>What’s at x[5]?</vt:lpstr>
      <vt:lpstr>Partially Filled Arrays</vt:lpstr>
      <vt:lpstr>Multidimensional Arrays</vt:lpstr>
      <vt:lpstr>Using Array Elements as Function Arguments</vt:lpstr>
      <vt:lpstr>PowerPoint Presentation</vt:lpstr>
      <vt:lpstr>PowerPoint Presentation</vt:lpstr>
      <vt:lpstr>Array Arguments</vt:lpstr>
      <vt:lpstr>PowerPoint Presentation</vt:lpstr>
      <vt:lpstr>PowerPoint Presentation</vt:lpstr>
      <vt:lpstr>Arrays as Input Arguments</vt:lpstr>
      <vt:lpstr>PowerPoint Presentation</vt:lpstr>
      <vt:lpstr>Returning an Array Result</vt:lpstr>
      <vt:lpstr>PowerPoint Presentation</vt:lpstr>
      <vt:lpstr>PowerPoint Presentation</vt:lpstr>
      <vt:lpstr>Array Search</vt:lpstr>
      <vt:lpstr>Selection Sort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58</cp:revision>
  <dcterms:created xsi:type="dcterms:W3CDTF">2015-09-28T20:03:08Z</dcterms:created>
  <dcterms:modified xsi:type="dcterms:W3CDTF">2023-02-25T21:43:39Z</dcterms:modified>
</cp:coreProperties>
</file>