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314" r:id="rId4"/>
    <p:sldId id="316" r:id="rId5"/>
    <p:sldId id="315" r:id="rId6"/>
    <p:sldId id="313" r:id="rId7"/>
    <p:sldId id="317" r:id="rId8"/>
    <p:sldId id="31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D3"/>
    <a:srgbClr val="3A92FC"/>
    <a:srgbClr val="3687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5"/>
    <p:restoredTop sz="91429"/>
  </p:normalViewPr>
  <p:slideViewPr>
    <p:cSldViewPr>
      <p:cViewPr varScale="1">
        <p:scale>
          <a:sx n="117" d="100"/>
          <a:sy n="117" d="100"/>
        </p:scale>
        <p:origin x="2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CSCI 112</a:t>
            </a:r>
            <a:br>
              <a:rPr lang="en-US" dirty="0"/>
            </a:br>
            <a:r>
              <a:rPr lang="en-US" dirty="0"/>
              <a:t>Final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D6A0236-64FD-114A-93BD-9B89AC6D1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98D-6C36-4645-9F0D-9E434E8F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E8D0-1672-504E-A757-3F96BD28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FC9F-F447-7F4B-B518-5473369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25FE3-A23A-DD41-BC75-D258312D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68" y="-58512"/>
            <a:ext cx="6128464" cy="6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2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98D-6C36-4645-9F0D-9E434E8F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E8D0-1672-504E-A757-3F96BD28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FC9F-F447-7F4B-B518-5473369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25FE3-A23A-DD41-BC75-D258312D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68" y="-58512"/>
            <a:ext cx="6128464" cy="6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F68060-1E37-134F-ADE6-8127E8164588}"/>
              </a:ext>
            </a:extLst>
          </p:cNvPr>
          <p:cNvSpPr/>
          <p:nvPr/>
        </p:nvSpPr>
        <p:spPr>
          <a:xfrm>
            <a:off x="1371600" y="-58512"/>
            <a:ext cx="5562600" cy="4382636"/>
          </a:xfrm>
          <a:prstGeom prst="rect">
            <a:avLst/>
          </a:prstGeom>
          <a:solidFill>
            <a:srgbClr val="00D2D3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4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EE24-4131-4043-9E9B-D2DC61D2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6139-3E24-364A-A536-71BDF724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gcc</a:t>
            </a:r>
            <a:r>
              <a:rPr lang="en-US" dirty="0"/>
              <a:t> –o exe </a:t>
            </a:r>
            <a:r>
              <a:rPr lang="en-US" dirty="0" err="1"/>
              <a:t>myprogram.c</a:t>
            </a:r>
            <a:r>
              <a:rPr lang="en-US" dirty="0"/>
              <a:t> –Wall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err="1"/>
              <a:t>Makefile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lab7: lab7.o </a:t>
            </a:r>
            <a:r>
              <a:rPr lang="en-US" dirty="0" err="1"/>
              <a:t>funcs.o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lab7.o </a:t>
            </a:r>
            <a:r>
              <a:rPr lang="en-US" dirty="0" err="1"/>
              <a:t>funcs.o</a:t>
            </a:r>
            <a:r>
              <a:rPr lang="en-US" dirty="0"/>
              <a:t> -o lab7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lab7.o: lab7.c lab7.h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-c lab7.c -Wall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funcs.o</a:t>
            </a:r>
            <a:r>
              <a:rPr lang="en-US" dirty="0"/>
              <a:t>: </a:t>
            </a:r>
            <a:r>
              <a:rPr lang="en-US" dirty="0" err="1"/>
              <a:t>funcs.c</a:t>
            </a:r>
            <a:r>
              <a:rPr lang="en-US" dirty="0"/>
              <a:t> lab7.h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-c </a:t>
            </a:r>
            <a:r>
              <a:rPr lang="en-US" dirty="0" err="1"/>
              <a:t>funcs.c</a:t>
            </a:r>
            <a:r>
              <a:rPr lang="en-US" dirty="0"/>
              <a:t> -Wall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4DC0-F889-BA4C-9307-E4CA7CDA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DDD2B-3F43-154B-90B3-E476F7E9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98D-6C36-4645-9F0D-9E434E8F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E8D0-1672-504E-A757-3F96BD28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FC9F-F447-7F4B-B518-5473369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25FE3-A23A-DD41-BC75-D258312D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68" y="-58512"/>
            <a:ext cx="6128464" cy="6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F68060-1E37-134F-ADE6-8127E8164588}"/>
              </a:ext>
            </a:extLst>
          </p:cNvPr>
          <p:cNvSpPr/>
          <p:nvPr/>
        </p:nvSpPr>
        <p:spPr>
          <a:xfrm>
            <a:off x="5317287" y="3124200"/>
            <a:ext cx="2150313" cy="3722914"/>
          </a:xfrm>
          <a:prstGeom prst="rect">
            <a:avLst/>
          </a:prstGeom>
          <a:solidFill>
            <a:srgbClr val="00D2D3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869D47-D22F-8D4C-9150-EDDE8C4DF54E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C67B-6CA1-B142-BC4E-C3F34848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4FB0F-B015-EE4A-9B5E-B0F7FC57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AD748B-49F7-6A47-9017-761D23302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57518"/>
              </p:ext>
            </p:extLst>
          </p:nvPr>
        </p:nvGraphicFramePr>
        <p:xfrm>
          <a:off x="152400" y="1447800"/>
          <a:ext cx="8839200" cy="4950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766">
                  <a:extLst>
                    <a:ext uri="{9D8B030D-6E8A-4147-A177-3AD203B41FA5}">
                      <a16:colId xmlns:a16="http://schemas.microsoft.com/office/drawing/2014/main" val="3239694583"/>
                    </a:ext>
                  </a:extLst>
                </a:gridCol>
                <a:gridCol w="3249034">
                  <a:extLst>
                    <a:ext uri="{9D8B030D-6E8A-4147-A177-3AD203B41FA5}">
                      <a16:colId xmlns:a16="http://schemas.microsoft.com/office/drawing/2014/main" val="3713404852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83198471"/>
                    </a:ext>
                  </a:extLst>
                </a:gridCol>
              </a:tblGrid>
              <a:tr h="1096962">
                <a:tc>
                  <a:txBody>
                    <a:bodyPr/>
                    <a:lstStyle/>
                    <a:p>
                      <a:r>
                        <a:rPr lang="en-US" sz="3200" dirty="0"/>
                        <a:t>Method of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What C program looks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How to run executable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1437"/>
                  </a:ext>
                </a:extLst>
              </a:tr>
              <a:tr h="1284477">
                <a:tc>
                  <a:txBody>
                    <a:bodyPr/>
                    <a:lstStyle/>
                    <a:p>
                      <a:r>
                        <a:rPr lang="en-US" sz="2400" dirty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scanf</a:t>
                      </a:r>
                      <a:r>
                        <a:rPr lang="en-US" sz="2000" dirty="0"/>
                        <a:t>(“%d”, &amp;</a:t>
                      </a:r>
                      <a:r>
                        <a:rPr lang="en-US" sz="2000" dirty="0" err="1"/>
                        <a:t>myint</a:t>
                      </a:r>
                      <a:r>
                        <a:rPr lang="en-US" sz="2000" dirty="0"/>
                        <a:t>);</a:t>
                      </a:r>
                    </a:p>
                    <a:p>
                      <a:r>
                        <a:rPr lang="en-US" sz="2000" dirty="0" err="1"/>
                        <a:t>scanf</a:t>
                      </a:r>
                      <a:r>
                        <a:rPr lang="en-US" sz="2000" dirty="0"/>
                        <a:t>(“%s”, </a:t>
                      </a:r>
                      <a:r>
                        <a:rPr lang="en-US" sz="2000" dirty="0" err="1"/>
                        <a:t>myword</a:t>
                      </a:r>
                      <a:r>
                        <a:rPr lang="en-US" sz="2000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./exe &lt; </a:t>
                      </a:r>
                      <a:r>
                        <a:rPr lang="en-US" sz="2000" dirty="0" err="1"/>
                        <a:t>input.txt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41163"/>
                  </a:ext>
                </a:extLst>
              </a:tr>
              <a:tr h="1284477">
                <a:tc>
                  <a:txBody>
                    <a:bodyPr/>
                    <a:lstStyle/>
                    <a:p>
                      <a:r>
                        <a:rPr lang="en-US" sz="2400" dirty="0"/>
                        <a:t>Open file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FILE* </a:t>
                      </a:r>
                      <a:r>
                        <a:rPr lang="en-US" dirty="0" err="1"/>
                        <a:t>myfile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 err="1"/>
                        <a:t>myfile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fopen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input.txt</a:t>
                      </a:r>
                      <a:r>
                        <a:rPr lang="en-US" dirty="0"/>
                        <a:t>”, “w”)</a:t>
                      </a:r>
                    </a:p>
                    <a:p>
                      <a:r>
                        <a:rPr lang="en-US" dirty="0" err="1"/>
                        <a:t>fscanf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myfile</a:t>
                      </a:r>
                      <a:r>
                        <a:rPr lang="en-US" dirty="0"/>
                        <a:t>, “%d”,&amp;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 err="1"/>
                        <a:t>fgets</a:t>
                      </a:r>
                      <a:r>
                        <a:rPr lang="en-US" dirty="0"/>
                        <a:t>(line, 100 </a:t>
                      </a:r>
                      <a:r>
                        <a:rPr lang="en-US" dirty="0" err="1"/>
                        <a:t>myfile</a:t>
                      </a:r>
                      <a:r>
                        <a:rPr lang="en-US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./exe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08603"/>
                  </a:ext>
                </a:extLst>
              </a:tr>
              <a:tr h="1284477">
                <a:tc>
                  <a:txBody>
                    <a:bodyPr/>
                    <a:lstStyle/>
                    <a:p>
                      <a:r>
                        <a:rPr lang="en-US" sz="2400" dirty="0"/>
                        <a:t>Command line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main(int </a:t>
                      </a:r>
                      <a:r>
                        <a:rPr lang="en-US" dirty="0" err="1"/>
                        <a:t>argc</a:t>
                      </a:r>
                      <a:r>
                        <a:rPr lang="en-US" dirty="0"/>
                        <a:t>, char* </a:t>
                      </a:r>
                      <a:r>
                        <a:rPr lang="en-US" dirty="0" err="1"/>
                        <a:t>argv</a:t>
                      </a:r>
                      <a:r>
                        <a:rPr lang="en-US" dirty="0"/>
                        <a:t>[]) {</a:t>
                      </a:r>
                    </a:p>
                    <a:p>
                      <a:r>
                        <a:rPr lang="en-US" dirty="0"/>
                        <a:t>    int </a:t>
                      </a:r>
                      <a:r>
                        <a:rPr lang="en-US" dirty="0" err="1"/>
                        <a:t>num_args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argc</a:t>
                      </a:r>
                      <a:r>
                        <a:rPr lang="en-US" dirty="0"/>
                        <a:t> – 1;</a:t>
                      </a:r>
                    </a:p>
                    <a:p>
                      <a:r>
                        <a:rPr lang="en-US" dirty="0"/>
                        <a:t>    char* </a:t>
                      </a:r>
                      <a:r>
                        <a:rPr lang="en-US" dirty="0" err="1"/>
                        <a:t>first_arg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argv</a:t>
                      </a:r>
                      <a:r>
                        <a:rPr lang="en-US" dirty="0"/>
                        <a:t>[1];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./exe </a:t>
                      </a:r>
                      <a:r>
                        <a:rPr lang="en-US" sz="2000" dirty="0" err="1"/>
                        <a:t>FirstArg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SecondArg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3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35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2659-2884-1F48-88C1-BB05BBAA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by value vs. 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7136-461A-344A-A7CF-0B29857D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and strings are always passed by reference</a:t>
            </a:r>
          </a:p>
          <a:p>
            <a:r>
              <a:rPr lang="en-US" dirty="0" err="1"/>
              <a:t>Ints</a:t>
            </a:r>
            <a:r>
              <a:rPr lang="en-US" dirty="0"/>
              <a:t>, chars, doubles, pointers are passed by value,  but you can pass in pointers to them to pass by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Let’s </a:t>
            </a:r>
            <a:r>
              <a:rPr lang="en-US" dirty="0"/>
              <a:t>look at </a:t>
            </a:r>
            <a:r>
              <a:rPr lang="en-US" dirty="0" err="1"/>
              <a:t>values_vs_reference.c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5A486-2EF0-A84F-B1B3-F66B7F2A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7A313-EABA-9B48-B82C-30ADD560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19695</TotalTime>
  <Words>346</Words>
  <Application>Microsoft Macintosh PowerPoint</Application>
  <PresentationFormat>On-screen Show (4:3)</PresentationFormat>
  <Paragraphs>64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CSCI 112 Final review</vt:lpstr>
      <vt:lpstr>PowerPoint Presentation</vt:lpstr>
      <vt:lpstr>PowerPoint Presentation</vt:lpstr>
      <vt:lpstr>Creating an executable</vt:lpstr>
      <vt:lpstr>PowerPoint Presentation</vt:lpstr>
      <vt:lpstr>PowerPoint Presentation</vt:lpstr>
      <vt:lpstr>Reading in data</vt:lpstr>
      <vt:lpstr>Passing by value vs. passing by reference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76</cp:revision>
  <dcterms:created xsi:type="dcterms:W3CDTF">2015-09-28T20:03:08Z</dcterms:created>
  <dcterms:modified xsi:type="dcterms:W3CDTF">2023-05-05T14:17:11Z</dcterms:modified>
</cp:coreProperties>
</file>