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307" r:id="rId2"/>
    <p:sldId id="306" r:id="rId3"/>
    <p:sldId id="308" r:id="rId4"/>
    <p:sldId id="30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CB7A6-F9BD-49C3-9ECF-4DAF095CBB1C}" type="datetimeFigureOut">
              <a:rPr lang="en-US" smtClean="0"/>
              <a:t>3/29/23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B5942-6D54-4526-995F-589302A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AC34-6369-47AD-9227-C94D863A9CC0}" type="datetime1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E9C9-84B0-4CCC-8BB5-D31EF955DABF}" type="datetime1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59C9-6810-46A7-8E27-73A52524CA34}" type="datetime1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306-D31B-4E3C-AD40-EA3294957AA6}" type="datetime1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660C-86E2-43CF-B22A-29E62815AB7D}" type="datetime1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3629-6BC7-4BF9-A2A1-981038F36C55}" type="datetime1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9CF-F104-4BC6-A098-3ABC219C8A7D}" type="datetime1">
              <a:rPr lang="en-US" smtClean="0"/>
              <a:t>3/29/23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00F5-980D-47D4-9F20-E5F458E76937}" type="datetime1">
              <a:rPr lang="en-US" smtClean="0"/>
              <a:t>3/29/23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0C59-39A1-4E7B-8276-56A7060F0A3E}" type="datetime1">
              <a:rPr lang="en-US" smtClean="0"/>
              <a:t>3/29/23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B8A8-F829-4B10-8A5D-952BBAE5F11B}" type="datetime1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8FAD-01C2-4C81-8B26-770D72A95E71}" type="datetime1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D69C-6875-48F7-B20D-CB317DFF406B}" type="datetime1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0915" y="6280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9619-ACDB-9847-9414-8D331518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Header files: defining the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B50E-8174-9546-9088-E584C0B94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#include&lt;</a:t>
            </a:r>
            <a:r>
              <a:rPr lang="en-US" dirty="0" err="1">
                <a:ea typeface="+mn-lt"/>
                <a:cs typeface="+mn-lt"/>
              </a:rPr>
              <a:t>stdio.h</a:t>
            </a:r>
            <a:r>
              <a:rPr lang="en-US" dirty="0">
                <a:ea typeface="+mn-lt"/>
                <a:cs typeface="+mn-lt"/>
              </a:rPr>
              <a:t>&gt;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versus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#</a:t>
            </a:r>
            <a:r>
              <a:rPr lang="en-US" dirty="0" err="1">
                <a:cs typeface="Calibri"/>
              </a:rPr>
              <a:t>include"class.h</a:t>
            </a:r>
            <a:r>
              <a:rPr lang="en-US" dirty="0">
                <a:cs typeface="Calibri"/>
              </a:rPr>
              <a:t>"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Angle brackets versus quotes tells compiler where to look for the file</a:t>
            </a:r>
          </a:p>
          <a:p>
            <a:r>
              <a:rPr lang="en-US" dirty="0">
                <a:cs typeface="Calibri"/>
              </a:rPr>
              <a:t>Gets copied in by preprocessor and then compiled in the .c file</a:t>
            </a:r>
          </a:p>
          <a:p>
            <a:r>
              <a:rPr lang="en-US" dirty="0">
                <a:cs typeface="Calibri"/>
              </a:rPr>
              <a:t>A .h file is never in the compile command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cs typeface="Calibri"/>
              </a:rPr>
              <a:t>gcc</a:t>
            </a:r>
            <a:r>
              <a:rPr lang="en-US" dirty="0">
                <a:cs typeface="Calibri"/>
              </a:rPr>
              <a:t> –o exe –Wall </a:t>
            </a:r>
            <a:r>
              <a:rPr lang="en-US" dirty="0" err="1">
                <a:cs typeface="Calibri"/>
              </a:rPr>
              <a:t>program.c</a:t>
            </a:r>
            <a:endParaRPr lang="en-US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652D8-2345-244F-9508-4A4FC30C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8C9CE-D56D-A845-B4AB-6F0B4431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9619-ACDB-9847-9414-8D331518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.c files: the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B50E-8174-9546-9088-E584C0B94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Contain C code</a:t>
            </a:r>
          </a:p>
          <a:p>
            <a:r>
              <a:rPr lang="en-US" dirty="0">
                <a:cs typeface="Calibri"/>
              </a:rPr>
              <a:t>Do get compiled separately</a:t>
            </a:r>
          </a:p>
          <a:p>
            <a:r>
              <a:rPr lang="en-US" dirty="0">
                <a:cs typeface="Calibri"/>
              </a:rPr>
              <a:t>Are </a:t>
            </a:r>
            <a:r>
              <a:rPr lang="en-US" i="1" dirty="0">
                <a:cs typeface="Calibri"/>
              </a:rPr>
              <a:t>linked</a:t>
            </a:r>
            <a:r>
              <a:rPr lang="en-US" dirty="0">
                <a:cs typeface="Calibri"/>
              </a:rPr>
              <a:t> after compilation to form the executable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cs typeface="Calibri"/>
              </a:rPr>
              <a:t>gcc</a:t>
            </a:r>
            <a:r>
              <a:rPr lang="en-US" dirty="0">
                <a:cs typeface="Calibri"/>
              </a:rPr>
              <a:t> –o exe –Wall </a:t>
            </a:r>
            <a:r>
              <a:rPr lang="en-US" dirty="0" err="1">
                <a:cs typeface="Calibri"/>
              </a:rPr>
              <a:t>program.c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funcs.c</a:t>
            </a:r>
            <a:endParaRPr lang="en-US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652D8-2345-244F-9508-4A4FC30C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8C9CE-D56D-A845-B4AB-6F0B4431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2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9619-ACDB-9847-9414-8D331518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guards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B50E-8174-9546-9088-E584C0B94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Calibri"/>
              </a:rPr>
              <a:t>We don’t want to include headers multiple times, but they may reference one another</a:t>
            </a:r>
          </a:p>
          <a:p>
            <a:r>
              <a:rPr lang="en-US" dirty="0">
                <a:cs typeface="Calibri"/>
              </a:rPr>
              <a:t>Solution: header guards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inherit"/>
              </a:rPr>
              <a:t>#</a:t>
            </a:r>
            <a:r>
              <a:rPr lang="en-US" dirty="0" err="1">
                <a:effectLst/>
                <a:latin typeface="inherit"/>
              </a:rPr>
              <a:t>ifndef</a:t>
            </a:r>
            <a:r>
              <a:rPr lang="en-US" dirty="0">
                <a:effectLst/>
                <a:latin typeface="inherit"/>
              </a:rPr>
              <a:t> FILENAME_H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ffectLst/>
                <a:latin typeface="inherit"/>
              </a:rPr>
              <a:t>#define FILENAME_H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ffectLst/>
                <a:latin typeface="inherit"/>
              </a:rPr>
              <a:t>/* ... Declarations here ... */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effectLst/>
                <a:latin typeface="inherit"/>
              </a:rPr>
              <a:t>#endif</a:t>
            </a:r>
            <a:endParaRPr lang="en-US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652D8-2345-244F-9508-4A4FC30C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8C9CE-D56D-A845-B4AB-6F0B4431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87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9619-ACDB-9847-9414-8D331518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Makefiles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B50E-8174-9546-9088-E584C0B94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Once we have many .c files, which should be recompiled?</a:t>
            </a:r>
          </a:p>
          <a:p>
            <a:r>
              <a:rPr lang="en-US" dirty="0">
                <a:cs typeface="Calibri"/>
              </a:rPr>
              <a:t>-c flag in </a:t>
            </a:r>
            <a:r>
              <a:rPr lang="en-US" dirty="0" err="1">
                <a:cs typeface="Calibri"/>
              </a:rPr>
              <a:t>gcc</a:t>
            </a:r>
            <a:r>
              <a:rPr lang="en-US" dirty="0">
                <a:cs typeface="Calibri"/>
              </a:rPr>
              <a:t> </a:t>
            </a:r>
            <a:r>
              <a:rPr lang="en-US">
                <a:cs typeface="Calibri"/>
              </a:rPr>
              <a:t>only compiles, does not link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 </a:t>
            </a:r>
            <a:r>
              <a:rPr lang="en-US" dirty="0" err="1">
                <a:cs typeface="Calibri"/>
              </a:rPr>
              <a:t>Makefile</a:t>
            </a:r>
            <a:r>
              <a:rPr lang="en-US" dirty="0">
                <a:cs typeface="Calibri"/>
              </a:rPr>
              <a:t> consists of rules (saying what depends on what) that make follows to recompile any changed code.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target: dependencies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	what to do (how to build target)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652D8-2345-244F-9508-4A4FC30C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8C9CE-D56D-A845-B4AB-6F0B4431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0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4608</TotalTime>
  <Words>260</Words>
  <Application>Microsoft Macintosh PowerPoint</Application>
  <PresentationFormat>On-screen Show (4:3)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inherit</vt:lpstr>
      <vt:lpstr>Office Theme</vt:lpstr>
      <vt:lpstr>Header files: defining the interface</vt:lpstr>
      <vt:lpstr>.c files: the implementation</vt:lpstr>
      <vt:lpstr>Header guards</vt:lpstr>
      <vt:lpstr>Makefiles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Williams, Lucia</cp:lastModifiedBy>
  <cp:revision>53</cp:revision>
  <dcterms:created xsi:type="dcterms:W3CDTF">2015-09-28T20:03:08Z</dcterms:created>
  <dcterms:modified xsi:type="dcterms:W3CDTF">2023-03-31T14:11:40Z</dcterms:modified>
</cp:coreProperties>
</file>