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309" r:id="rId2"/>
    <p:sldId id="307" r:id="rId3"/>
    <p:sldId id="306" r:id="rId4"/>
    <p:sldId id="30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10/15/23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10/15/23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10/15/23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files: defining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Gets copied in by preprocessor and then compiled in the .c file</a:t>
            </a:r>
          </a:p>
          <a:p>
            <a:r>
              <a:rPr lang="en-US" dirty="0">
                <a:cs typeface="Calibri"/>
              </a:rPr>
              <a:t>A .h file is never in the compile command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–o exe –Wall </a:t>
            </a:r>
            <a:r>
              <a:rPr lang="en-US" dirty="0" err="1">
                <a:cs typeface="Calibri"/>
              </a:rPr>
              <a:t>program.c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files: defining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#include &lt;</a:t>
            </a:r>
            <a:r>
              <a:rPr lang="en-US" dirty="0" err="1">
                <a:ea typeface="+mn-lt"/>
                <a:cs typeface="+mn-lt"/>
              </a:rPr>
              <a:t>stdio.h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versus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#include "</a:t>
            </a:r>
            <a:r>
              <a:rPr lang="en-US" dirty="0" err="1">
                <a:cs typeface="Calibri"/>
              </a:rPr>
              <a:t>class.h</a:t>
            </a:r>
            <a:r>
              <a:rPr lang="en-US" dirty="0">
                <a:cs typeface="Calibri"/>
              </a:rPr>
              <a:t>"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Angle brackets versus quotes tells compiler where to look for the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 files: the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Contain C code</a:t>
            </a:r>
          </a:p>
          <a:p>
            <a:r>
              <a:rPr lang="en-US" dirty="0">
                <a:cs typeface="Calibri"/>
              </a:rPr>
              <a:t>Do get compiled separately</a:t>
            </a:r>
          </a:p>
          <a:p>
            <a:r>
              <a:rPr lang="en-US" dirty="0">
                <a:cs typeface="Calibri"/>
              </a:rPr>
              <a:t>Are </a:t>
            </a:r>
            <a:r>
              <a:rPr lang="en-US" i="1" dirty="0">
                <a:cs typeface="Calibri"/>
              </a:rPr>
              <a:t>linked</a:t>
            </a:r>
            <a:r>
              <a:rPr lang="en-US" dirty="0">
                <a:cs typeface="Calibri"/>
              </a:rPr>
              <a:t> after compilation to form the executable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–o exe –Wall </a:t>
            </a:r>
            <a:r>
              <a:rPr lang="en-US" dirty="0" err="1">
                <a:cs typeface="Calibri"/>
              </a:rPr>
              <a:t>program.c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funcs.c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We don’t want to include headers multiple times, but they may reference one another</a:t>
            </a:r>
          </a:p>
          <a:p>
            <a:r>
              <a:rPr lang="en-US" dirty="0">
                <a:cs typeface="Calibri"/>
              </a:rPr>
              <a:t>Solution: header guards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#</a:t>
            </a:r>
            <a:r>
              <a:rPr lang="en-US" dirty="0" err="1">
                <a:effectLst/>
                <a:latin typeface="inherit"/>
              </a:rPr>
              <a:t>ifndef</a:t>
            </a:r>
            <a:r>
              <a:rPr lang="en-US" dirty="0">
                <a:effectLst/>
                <a:latin typeface="inherit"/>
              </a:rPr>
              <a:t> FILENAME_H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#define FILENAME_H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/* ... Declarations here ... */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#endif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8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19254</TotalTime>
  <Words>207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inherit</vt:lpstr>
      <vt:lpstr>Office Theme</vt:lpstr>
      <vt:lpstr>Header files: defining the interface</vt:lpstr>
      <vt:lpstr>Header files: defining the interface</vt:lpstr>
      <vt:lpstr>.c files: the implementation</vt:lpstr>
      <vt:lpstr>Header guards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58</cp:revision>
  <dcterms:created xsi:type="dcterms:W3CDTF">2015-09-28T20:03:08Z</dcterms:created>
  <dcterms:modified xsi:type="dcterms:W3CDTF">2023-10-25T02:24:33Z</dcterms:modified>
</cp:coreProperties>
</file>