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83" r:id="rId9"/>
    <p:sldId id="286" r:id="rId10"/>
    <p:sldId id="345" r:id="rId11"/>
    <p:sldId id="346" r:id="rId12"/>
    <p:sldId id="347" r:id="rId13"/>
    <p:sldId id="348" r:id="rId14"/>
    <p:sldId id="277" r:id="rId15"/>
    <p:sldId id="291" r:id="rId16"/>
    <p:sldId id="337" r:id="rId17"/>
    <p:sldId id="275" r:id="rId18"/>
    <p:sldId id="334" r:id="rId19"/>
    <p:sldId id="278" r:id="rId20"/>
    <p:sldId id="279" r:id="rId21"/>
    <p:sldId id="281" r:id="rId22"/>
    <p:sldId id="335" r:id="rId23"/>
    <p:sldId id="284" r:id="rId24"/>
    <p:sldId id="285" r:id="rId25"/>
    <p:sldId id="340" r:id="rId26"/>
    <p:sldId id="341" r:id="rId27"/>
    <p:sldId id="343" r:id="rId28"/>
    <p:sldId id="344" r:id="rId29"/>
    <p:sldId id="294" r:id="rId30"/>
    <p:sldId id="295" r:id="rId31"/>
    <p:sldId id="297" r:id="rId32"/>
    <p:sldId id="312" r:id="rId33"/>
    <p:sldId id="313" r:id="rId34"/>
    <p:sldId id="338" r:id="rId35"/>
    <p:sldId id="33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8"/>
    <p:restoredTop sz="94694"/>
  </p:normalViewPr>
  <p:slideViewPr>
    <p:cSldViewPr>
      <p:cViewPr>
        <p:scale>
          <a:sx n="120" d="100"/>
          <a:sy n="120" d="100"/>
        </p:scale>
        <p:origin x="199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2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Review 10/11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C, strings are…</a:t>
            </a:r>
          </a:p>
          <a:p>
            <a:r>
              <a:rPr lang="en-US" sz="3600" dirty="0"/>
              <a:t>To store an array of strings, we need a…</a:t>
            </a:r>
          </a:p>
          <a:p>
            <a:r>
              <a:rPr lang="en-US" sz="3600" dirty="0"/>
              <a:t>All strings must end with the…</a:t>
            </a:r>
          </a:p>
          <a:p>
            <a:r>
              <a:rPr lang="en-US" sz="3600" dirty="0"/>
              <a:t>We can read in a full line (including spaces) as a string using the function…</a:t>
            </a:r>
          </a:p>
          <a:p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5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0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4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96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/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4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16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07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526C66-1F39-7247-8562-15155F7868AB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839FF1-BD0F-F842-ADAD-0B5DC92E5390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556FC4-E402-EE41-8791-D0D6560C4293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643238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76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548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2655268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  <a:p>
            <a:r>
              <a:rPr lang="en-US" dirty="0"/>
              <a:t>String library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" y="1676400"/>
            <a:ext cx="8337603" cy="252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71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16799</TotalTime>
  <Words>1897</Words>
  <Application>Microsoft Macintosh PowerPoint</Application>
  <PresentationFormat>On-screen Show (4:3)</PresentationFormat>
  <Paragraphs>502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String Terminology</vt:lpstr>
      <vt:lpstr>Scanning a Full Line</vt:lpstr>
      <vt:lpstr>Strings Review 10/11</vt:lpstr>
      <vt:lpstr>Strings Review 10/11</vt:lpstr>
      <vt:lpstr>Strings Review 10/11</vt:lpstr>
      <vt:lpstr>Strings Review 10/11</vt:lpstr>
      <vt:lpstr>String Assignment</vt:lpstr>
      <vt:lpstr>String Comparison</vt:lpstr>
      <vt:lpstr>String Comparison</vt:lpstr>
      <vt:lpstr>Buffer Overflow</vt:lpstr>
      <vt:lpstr>String tokenization</vt:lpstr>
      <vt:lpstr>Substrings</vt:lpstr>
      <vt:lpstr>Substrings</vt:lpstr>
      <vt:lpstr>Substrings</vt:lpstr>
      <vt:lpstr>Substrings</vt:lpstr>
      <vt:lpstr>Concatenation</vt:lpstr>
      <vt:lpstr>Concatenation</vt:lpstr>
      <vt:lpstr>Concatenation</vt:lpstr>
      <vt:lpstr>Concatenation</vt:lpstr>
      <vt:lpstr>Concatenation</vt:lpstr>
      <vt:lpstr>Concatenation</vt:lpstr>
      <vt:lpstr>Arrays of Pointers</vt:lpstr>
      <vt:lpstr>PowerPoint Presentation</vt:lpstr>
      <vt:lpstr>PowerPoint Presentation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62</cp:revision>
  <dcterms:created xsi:type="dcterms:W3CDTF">2015-09-28T20:03:08Z</dcterms:created>
  <dcterms:modified xsi:type="dcterms:W3CDTF">2023-10-11T13:14:47Z</dcterms:modified>
</cp:coreProperties>
</file>