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343" r:id="rId3"/>
    <p:sldId id="349" r:id="rId4"/>
    <p:sldId id="352" r:id="rId5"/>
    <p:sldId id="353" r:id="rId6"/>
    <p:sldId id="348" r:id="rId7"/>
    <p:sldId id="350" r:id="rId8"/>
    <p:sldId id="351" r:id="rId9"/>
    <p:sldId id="344" r:id="rId10"/>
    <p:sldId id="345" r:id="rId11"/>
    <p:sldId id="346" r:id="rId12"/>
    <p:sldId id="282" r:id="rId13"/>
    <p:sldId id="294" r:id="rId14"/>
    <p:sldId id="347" r:id="rId15"/>
    <p:sldId id="287" r:id="rId16"/>
    <p:sldId id="290" r:id="rId17"/>
    <p:sldId id="295" r:id="rId18"/>
    <p:sldId id="309" r:id="rId19"/>
    <p:sldId id="31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1"/>
    <p:restoredTop sz="94709"/>
  </p:normalViewPr>
  <p:slideViewPr>
    <p:cSldViewPr>
      <p:cViewPr varScale="1">
        <p:scale>
          <a:sx n="143" d="100"/>
          <a:sy n="143" d="100"/>
        </p:scale>
        <p:origin x="162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161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9/18/23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9/18/23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9/18/23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Repetition and Loop Statements</a:t>
            </a:r>
            <a:br>
              <a:rPr lang="en-US" dirty="0"/>
            </a:br>
            <a:r>
              <a:rPr lang="en-US" sz="4000" dirty="0"/>
              <a:t>Chapter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86000"/>
            <a:ext cx="6934200" cy="3352800"/>
          </a:xfrm>
        </p:spPr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Problem Solving &amp; Program Design in C</a:t>
            </a:r>
          </a:p>
          <a:p>
            <a:endParaRPr lang="en-US" i="1" dirty="0">
              <a:solidFill>
                <a:srgbClr val="0000FF"/>
              </a:solidFill>
            </a:endParaRPr>
          </a:p>
          <a:p>
            <a:r>
              <a:rPr lang="en-US" sz="2400" i="1" dirty="0">
                <a:solidFill>
                  <a:srgbClr val="0000FF"/>
                </a:solidFill>
              </a:rPr>
              <a:t>Eighth Edition</a:t>
            </a:r>
          </a:p>
          <a:p>
            <a:r>
              <a:rPr lang="en-US" sz="2400" i="1" dirty="0">
                <a:solidFill>
                  <a:srgbClr val="0000FF"/>
                </a:solidFill>
              </a:rPr>
              <a:t>Jeri R. </a:t>
            </a:r>
            <a:r>
              <a:rPr lang="en-US" sz="2400" i="1" dirty="0" err="1">
                <a:solidFill>
                  <a:srgbClr val="0000FF"/>
                </a:solidFill>
              </a:rPr>
              <a:t>Hanly</a:t>
            </a:r>
            <a:r>
              <a:rPr lang="en-US" sz="2400" i="1" dirty="0">
                <a:solidFill>
                  <a:srgbClr val="0000FF"/>
                </a:solidFill>
              </a:rPr>
              <a:t> &amp; Elliot B. </a:t>
            </a:r>
            <a:r>
              <a:rPr lang="en-US" sz="2400" i="1" dirty="0" err="1">
                <a:solidFill>
                  <a:srgbClr val="0000FF"/>
                </a:solidFill>
              </a:rPr>
              <a:t>Koffman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conditions where we know that a loop must execute </a:t>
            </a:r>
            <a:r>
              <a:rPr lang="en-US" u="sng" dirty="0"/>
              <a:t>at least one time</a:t>
            </a:r>
          </a:p>
          <a:p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Get a </a:t>
            </a:r>
            <a:r>
              <a:rPr lang="en-US" i="1" dirty="0">
                <a:solidFill>
                  <a:srgbClr val="7030A0"/>
                </a:solidFill>
              </a:rPr>
              <a:t>data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i="1" dirty="0">
                <a:solidFill>
                  <a:srgbClr val="7030A0"/>
                </a:solidFill>
              </a:rPr>
              <a:t>data value </a:t>
            </a:r>
            <a:r>
              <a:rPr lang="en-US" dirty="0"/>
              <a:t>isn’t in the acceptable range, go back to step 1.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6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00100" y="301851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do-while</a:t>
            </a:r>
            <a:r>
              <a:rPr lang="en-US" dirty="0"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48038"/>
            <a:ext cx="6934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	statement;</a:t>
            </a:r>
          </a:p>
          <a:p>
            <a:pPr marL="0" indent="0">
              <a:buNone/>
            </a:pPr>
            <a:r>
              <a:rPr lang="en-US" dirty="0"/>
              <a:t>while (loop repetition condition);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/* Find first even number input */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do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status = </a:t>
            </a:r>
            <a:r>
              <a:rPr lang="en-US" dirty="0" err="1">
                <a:solidFill>
                  <a:srgbClr val="7030A0"/>
                </a:solidFill>
              </a:rPr>
              <a:t>scanf</a:t>
            </a:r>
            <a:r>
              <a:rPr lang="en-US" dirty="0">
                <a:solidFill>
                  <a:srgbClr val="7030A0"/>
                </a:solidFill>
              </a:rPr>
              <a:t>(“%d”, &amp;</a:t>
            </a:r>
            <a:r>
              <a:rPr lang="en-US" dirty="0" err="1">
                <a:solidFill>
                  <a:srgbClr val="7030A0"/>
                </a:solidFill>
              </a:rPr>
              <a:t>num</a:t>
            </a:r>
            <a:r>
              <a:rPr lang="en-US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while (status &gt; 0  &amp;&amp;  (</a:t>
            </a:r>
            <a:r>
              <a:rPr lang="en-US" dirty="0" err="1">
                <a:solidFill>
                  <a:srgbClr val="7030A0"/>
                </a:solidFill>
              </a:rPr>
              <a:t>num</a:t>
            </a:r>
            <a:r>
              <a:rPr lang="en-US" dirty="0">
                <a:solidFill>
                  <a:srgbClr val="7030A0"/>
                </a:solidFill>
              </a:rPr>
              <a:t> % 2)  !=  0);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56512A-AA98-3D4E-8658-806D3ABF3422}"/>
              </a:ext>
            </a:extLst>
          </p:cNvPr>
          <p:cNvSpPr txBox="1"/>
          <p:nvPr/>
        </p:nvSpPr>
        <p:spPr>
          <a:xfrm>
            <a:off x="6400800" y="1341664"/>
            <a:ext cx="2743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 will talk more about the output of </a:t>
            </a:r>
            <a:r>
              <a:rPr lang="en-US" sz="2800" dirty="0" err="1"/>
              <a:t>scanf</a:t>
            </a:r>
            <a:r>
              <a:rPr lang="en-US" sz="2800" dirty="0"/>
              <a:t> next 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24703B-359C-0444-AED4-D52E3BA1CFA3}"/>
              </a:ext>
            </a:extLst>
          </p:cNvPr>
          <p:cNvCxnSpPr/>
          <p:nvPr/>
        </p:nvCxnSpPr>
        <p:spPr>
          <a:xfrm flipH="1">
            <a:off x="6019800" y="3157546"/>
            <a:ext cx="1143000" cy="179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55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Computing a Sum or Product in a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accumulator</a:t>
            </a:r>
          </a:p>
          <a:p>
            <a:pPr lvl="1"/>
            <a:r>
              <a:rPr lang="en-US" dirty="0"/>
              <a:t>a variable used to store a value being computed in increments during the execution of a loop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54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Factorial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body executes for decreasing value of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i</a:t>
            </a:r>
            <a:r>
              <a:rPr lang="en-US" dirty="0"/>
              <a:t> from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n</a:t>
            </a:r>
            <a:r>
              <a:rPr lang="en-US" dirty="0"/>
              <a:t> through 2</a:t>
            </a:r>
          </a:p>
          <a:p>
            <a:r>
              <a:rPr lang="en-US" dirty="0"/>
              <a:t>each value of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i</a:t>
            </a:r>
            <a:r>
              <a:rPr lang="en-US" dirty="0"/>
              <a:t> is incorporated in the accumulating product</a:t>
            </a:r>
          </a:p>
          <a:p>
            <a:r>
              <a:rPr lang="en-US" dirty="0"/>
              <a:t>loop exit occurs when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i</a:t>
            </a:r>
            <a:r>
              <a:rPr lang="en-US" dirty="0"/>
              <a:t> is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92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may be nested just like other control structures</a:t>
            </a:r>
          </a:p>
          <a:p>
            <a:r>
              <a:rPr lang="en-US" dirty="0"/>
              <a:t>Nested loops consist of an outer loop with one or more inner loops</a:t>
            </a:r>
          </a:p>
          <a:p>
            <a:r>
              <a:rPr lang="en-US" dirty="0"/>
              <a:t>Each time the outer loop is repeated, the inner loops are reentered, their loop control expressions are reevaluated, and all required iterations are performed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25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15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62354"/>
            <a:ext cx="7734441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993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Control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 of the loop control variable</a:t>
            </a:r>
          </a:p>
          <a:p>
            <a:r>
              <a:rPr lang="en-US" dirty="0"/>
              <a:t>test of the loop repetition condition</a:t>
            </a:r>
          </a:p>
          <a:p>
            <a:r>
              <a:rPr lang="en-US" dirty="0"/>
              <a:t>change (update) of the loop control variable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for</a:t>
            </a:r>
            <a:r>
              <a:rPr lang="en-US" dirty="0"/>
              <a:t> loop supplies a designated place for each of these three components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55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17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2000"/>
            <a:ext cx="6926192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840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Endfile</a:t>
            </a:r>
            <a:r>
              <a:rPr lang="en-US" dirty="0"/>
              <a:t>-Controlled Loop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the first </a:t>
            </a:r>
            <a:r>
              <a:rPr lang="en-US" i="1" dirty="0">
                <a:solidFill>
                  <a:srgbClr val="7030A0"/>
                </a:solidFill>
              </a:rPr>
              <a:t>data value </a:t>
            </a:r>
            <a:r>
              <a:rPr lang="en-US" dirty="0"/>
              <a:t>and save </a:t>
            </a:r>
            <a:r>
              <a:rPr lang="en-US" i="1" dirty="0">
                <a:solidFill>
                  <a:srgbClr val="7030A0"/>
                </a:solidFill>
              </a:rPr>
              <a:t>input status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while </a:t>
            </a:r>
            <a:r>
              <a:rPr lang="en-US" i="1" dirty="0">
                <a:solidFill>
                  <a:srgbClr val="7030A0"/>
                </a:solidFill>
              </a:rPr>
              <a:t>input status </a:t>
            </a:r>
            <a:r>
              <a:rPr lang="en-US" dirty="0"/>
              <a:t>does not indicate that end of file has been reached</a:t>
            </a:r>
          </a:p>
          <a:p>
            <a:pPr marL="914400" lvl="1" indent="-514350">
              <a:buFont typeface="+mj-lt"/>
              <a:buAutoNum type="arabicPeriod" startAt="3"/>
            </a:pPr>
            <a:r>
              <a:rPr lang="en-US" dirty="0"/>
              <a:t>Process </a:t>
            </a:r>
            <a:r>
              <a:rPr lang="en-US" i="1" dirty="0"/>
              <a:t>data value</a:t>
            </a:r>
          </a:p>
          <a:p>
            <a:pPr marL="914400" lvl="1" indent="-514350">
              <a:buFont typeface="+mj-lt"/>
              <a:buAutoNum type="arabicPeriod" startAt="3"/>
            </a:pPr>
            <a:r>
              <a:rPr lang="en-US" dirty="0"/>
              <a:t>Get next </a:t>
            </a:r>
            <a:r>
              <a:rPr lang="en-US" i="1" dirty="0"/>
              <a:t>data value </a:t>
            </a:r>
            <a:r>
              <a:rPr lang="en-US" dirty="0"/>
              <a:t>and save </a:t>
            </a:r>
            <a:r>
              <a:rPr lang="en-US" i="1" dirty="0">
                <a:solidFill>
                  <a:srgbClr val="7030A0"/>
                </a:solidFill>
              </a:rPr>
              <a:t>input status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35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19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705" y="322628"/>
            <a:ext cx="5495925" cy="574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5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while</a:t>
            </a:r>
            <a:r>
              <a:rPr lang="en-US" dirty="0"/>
              <a:t> Statement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600200"/>
            <a:ext cx="6019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while (loop repetition condition)</a:t>
            </a:r>
          </a:p>
          <a:p>
            <a:pPr marL="0" indent="0">
              <a:buNone/>
            </a:pPr>
            <a:r>
              <a:rPr lang="en-US" dirty="0"/>
              <a:t>	statement;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/* display N asterisks. */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while (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 &lt;  N) {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printf</a:t>
            </a:r>
            <a:r>
              <a:rPr lang="en-US" dirty="0">
                <a:solidFill>
                  <a:srgbClr val="7030A0"/>
                </a:solidFill>
              </a:rPr>
              <a:t>(“*”);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= 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+ 1;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9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Increment and Decrement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524000"/>
            <a:ext cx="45720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counter = counter + 1</a:t>
            </a:r>
            <a:br>
              <a:rPr lang="en-US" dirty="0"/>
            </a:br>
            <a:r>
              <a:rPr lang="en-US" dirty="0"/>
              <a:t>count += 1</a:t>
            </a:r>
            <a:br>
              <a:rPr lang="en-US" dirty="0"/>
            </a:br>
            <a:r>
              <a:rPr lang="en-US" dirty="0"/>
              <a:t>counter++</a:t>
            </a:r>
            <a:br>
              <a:rPr lang="en-US" dirty="0"/>
            </a:br>
            <a:r>
              <a:rPr lang="en-US" dirty="0"/>
              <a:t>++counter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counter = counter - 1</a:t>
            </a:r>
            <a:br>
              <a:rPr lang="en-US" dirty="0"/>
            </a:br>
            <a:r>
              <a:rPr lang="en-US" dirty="0"/>
              <a:t>count -= 1</a:t>
            </a:r>
            <a:br>
              <a:rPr lang="en-US" dirty="0"/>
            </a:br>
            <a:r>
              <a:rPr lang="en-US" dirty="0"/>
              <a:t>counter--</a:t>
            </a:r>
          </a:p>
          <a:p>
            <a:pPr marL="0" indent="0">
              <a:buNone/>
            </a:pPr>
            <a:r>
              <a:rPr lang="en-US"/>
              <a:t>    --counter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3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while</a:t>
            </a:r>
            <a:r>
              <a:rPr lang="en-US" dirty="0"/>
              <a:t> Statement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600200"/>
            <a:ext cx="6019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while (loop repetition condition)</a:t>
            </a:r>
          </a:p>
          <a:p>
            <a:pPr marL="0" indent="0">
              <a:buNone/>
            </a:pPr>
            <a:r>
              <a:rPr lang="en-US" dirty="0"/>
              <a:t>	statement;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/* display N asterisks. */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while (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 &lt;  N) {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printf</a:t>
            </a:r>
            <a:r>
              <a:rPr lang="en-US" dirty="0">
                <a:solidFill>
                  <a:srgbClr val="7030A0"/>
                </a:solidFill>
              </a:rPr>
              <a:t>(“*”);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= 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+ 1;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while</a:t>
            </a:r>
            <a:r>
              <a:rPr lang="en-US" dirty="0"/>
              <a:t> Statement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600200"/>
            <a:ext cx="6019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while (loop repetition condition)</a:t>
            </a:r>
          </a:p>
          <a:p>
            <a:pPr marL="0" indent="0">
              <a:buNone/>
            </a:pPr>
            <a:r>
              <a:rPr lang="en-US" dirty="0"/>
              <a:t>	statement;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/* display N asterisks. */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while (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 &lt;  N) {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printf</a:t>
            </a:r>
            <a:r>
              <a:rPr lang="en-US" dirty="0">
                <a:solidFill>
                  <a:srgbClr val="7030A0"/>
                </a:solidFill>
              </a:rPr>
              <a:t>(“*”);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+= 1;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3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14B7-B190-214C-96EB-5C6AADF5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assignment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71024-8EF8-884A-8168-D2A8947E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75729-B6D5-1F4A-A57F-A2EF3662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29B081-EEF6-D444-BD62-5EC1DFA84389}"/>
              </a:ext>
            </a:extLst>
          </p:cNvPr>
          <p:cNvSpPr txBox="1"/>
          <p:nvPr/>
        </p:nvSpPr>
        <p:spPr>
          <a:xfrm>
            <a:off x="4572000" y="1600200"/>
            <a:ext cx="348877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Can do these too:</a:t>
            </a:r>
          </a:p>
          <a:p>
            <a:pPr algn="ctr"/>
            <a:r>
              <a:rPr lang="en-US" sz="3600" dirty="0"/>
              <a:t>+=  </a:t>
            </a:r>
          </a:p>
          <a:p>
            <a:pPr algn="ctr"/>
            <a:r>
              <a:rPr lang="en-US" sz="3600" dirty="0"/>
              <a:t>-=  </a:t>
            </a:r>
          </a:p>
          <a:p>
            <a:pPr algn="ctr"/>
            <a:r>
              <a:rPr lang="en-US" sz="3600" dirty="0"/>
              <a:t>*=  </a:t>
            </a:r>
          </a:p>
          <a:p>
            <a:pPr algn="ctr"/>
            <a:r>
              <a:rPr lang="en-US" sz="3600" dirty="0"/>
              <a:t>/=  </a:t>
            </a:r>
          </a:p>
          <a:p>
            <a:pPr algn="ctr"/>
            <a:r>
              <a:rPr lang="en-US" sz="3600" dirty="0"/>
              <a:t>%=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44F391F8-8B37-3243-9A38-2AACD2AAC5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0136626"/>
              </p:ext>
            </p:extLst>
          </p:nvPr>
        </p:nvGraphicFramePr>
        <p:xfrm>
          <a:off x="228600" y="1600200"/>
          <a:ext cx="3810000" cy="335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4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341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48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48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341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48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41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Increment and Decrement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 effect</a:t>
            </a:r>
          </a:p>
          <a:p>
            <a:pPr lvl="1"/>
            <a:r>
              <a:rPr lang="en-US" dirty="0"/>
              <a:t>a change in the value of a variable as a result of carrying out an operation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8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17871" y="685800"/>
            <a:ext cx="12690774" cy="4834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663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for</a:t>
            </a:r>
            <a:r>
              <a:rPr lang="en-US" dirty="0"/>
              <a:t> Statement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47244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   (</a:t>
            </a:r>
            <a:r>
              <a:rPr lang="en-US" i="1" dirty="0"/>
              <a:t>initialization expression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loop repetition condition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update expression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statement;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/* Display N asterisks. */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for  (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&lt; N;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+= 1)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</a:t>
            </a:r>
            <a:r>
              <a:rPr lang="en-US" dirty="0" err="1">
                <a:solidFill>
                  <a:srgbClr val="7030A0"/>
                </a:solidFill>
              </a:rPr>
              <a:t>printf</a:t>
            </a:r>
            <a:r>
              <a:rPr lang="en-US" dirty="0">
                <a:solidFill>
                  <a:srgbClr val="7030A0"/>
                </a:solidFill>
              </a:rPr>
              <a:t>(“*”);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3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4978</TotalTime>
  <Words>873</Words>
  <Application>Microsoft Macintosh PowerPoint</Application>
  <PresentationFormat>On-screen Show (4:3)</PresentationFormat>
  <Paragraphs>147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</vt:lpstr>
      <vt:lpstr>Office Theme</vt:lpstr>
      <vt:lpstr>Repetition and Loop Statements Chapter 5</vt:lpstr>
      <vt:lpstr>while Statement Syntax</vt:lpstr>
      <vt:lpstr>Increment and Decrement Operators</vt:lpstr>
      <vt:lpstr>while Statement Syntax</vt:lpstr>
      <vt:lpstr>while Statement Syntax</vt:lpstr>
      <vt:lpstr>Compound assignment</vt:lpstr>
      <vt:lpstr>Increment and Decrement Operators</vt:lpstr>
      <vt:lpstr>PowerPoint Presentation</vt:lpstr>
      <vt:lpstr>The for Statement Syntax</vt:lpstr>
      <vt:lpstr>do-while Statement</vt:lpstr>
      <vt:lpstr>do-while Syntax</vt:lpstr>
      <vt:lpstr>Computing a Sum or Product in a Loop</vt:lpstr>
      <vt:lpstr>Computing Factorial</vt:lpstr>
      <vt:lpstr>Nested Loops</vt:lpstr>
      <vt:lpstr>PowerPoint Presentation</vt:lpstr>
      <vt:lpstr>Loop Control Components</vt:lpstr>
      <vt:lpstr>PowerPoint Presentation</vt:lpstr>
      <vt:lpstr>Endfile-Controlled Loop Design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Williams, Lucia</cp:lastModifiedBy>
  <cp:revision>61</cp:revision>
  <dcterms:created xsi:type="dcterms:W3CDTF">2015-09-28T20:03:08Z</dcterms:created>
  <dcterms:modified xsi:type="dcterms:W3CDTF">2023-09-18T12:58:39Z</dcterms:modified>
</cp:coreProperties>
</file>