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491139"/>
            <a:ext cx="4919305" cy="52473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spc="-18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Node.js: 스타트업과 기업을 위한 솔루션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스타트업과 기업에게 강력한 솔루션을 제공합니다. 확장성, 실시간 처리, 오픈 소스 생태계 등의 장점으로 다양한 비즈니스 애플리케이션에 활용될 수 있습니다. 이번 프레젠테이션에서는 Node.js의 핵심 강점과 비즈니스 사례를 자세히 살펴보겠습니다.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9349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942528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5918002"/>
            <a:ext cx="175224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spc="-3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작성자: 건우 이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2362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Node.js의 강점: 확장성과 실시간 애플리케이션 최적화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확장성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이벤트 기반의 비동기 I/O 모델을 사용하여 높은 확장성을 제공합니다. 부하가 증가해도 성능을 유지할 수 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처리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데이터 처리가 필요한 채팅, 협업 도구 등에 최적화되어 있습니다. 신속한 응답 속도와 높은 처리량을 자랑합니다.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비용 효율성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자바스크립트 기반이므로 개발 및 유지보수 비용이 저렴합니다. 렌더링 작업을 클라이언트로 이전하여 서버 부하를 줄일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8" y="2256711"/>
            <a:ext cx="4954905" cy="371617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0660" y="923449"/>
            <a:ext cx="7655481" cy="1328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spc="-126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Node.js를 활용한 비즈니스 사례 소개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230660" y="2571393"/>
            <a:ext cx="3721418" cy="2260997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50925" y="2791658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Netflix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450925" y="3251478"/>
            <a:ext cx="3280886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Netflix는 Node.js를 사용하여 실시간 스트리밍 서비스를 구현했습니다. 높은 확장성과 낮은 응답 지연 시간으로 안정적인 서비스를 제공합니다.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10164723" y="2571393"/>
            <a:ext cx="3721418" cy="2260997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384988" y="2791658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PayPal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10384988" y="3251478"/>
            <a:ext cx="3280886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PayPal은 Node.js를 도입하여 기존 시스템을 20% 더 효율적으로 만들었습니다. 개발 생산성과 유지보수성 향상에 기여했습니다.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6230660" y="5045035"/>
            <a:ext cx="3721418" cy="2260997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450925" y="5265301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Uber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6450925" y="5725120"/>
            <a:ext cx="3280886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Uber는 Node.js를 사용하여 실시간 매칭 엔진을 구축했습니다. 짧은 응답 시간과 높은 처리량으로 승객과 기사를 신속하게 연결합니다.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10164723" y="5045035"/>
            <a:ext cx="3721418" cy="2260997"/>
          </a:xfrm>
          <a:prstGeom prst="roundRect">
            <a:avLst>
              <a:gd name="adj" fmla="val 395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384988" y="5265301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spc="-6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IBM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10384988" y="5725120"/>
            <a:ext cx="3280886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IBM은 Node.js를 통해 개발 생산성을 높이고 서버 자원 활용도를 높였습니다. 다양한 엔터프라이즈 솔루션에 Node.js를 적용하고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0" y="1635800"/>
            <a:ext cx="4958001" cy="49580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26135" y="1080849"/>
            <a:ext cx="7597021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spc="-12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Node.js의 성능 및 비용 효율성 분석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531650" y="2058233"/>
            <a:ext cx="22860" cy="5090398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757988" y="2522339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305312" y="229600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79500" y="2375178"/>
            <a:ext cx="127159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spc="-7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7705487" y="226956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spc="-6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낮은 응답 지연 시간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7705487" y="2726531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비동기 I/O 모델을 통해 빠른 응답 속도를 제공합니다. 사용자 경험이 크게 향상됩니다.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6757988" y="4289584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305312" y="4063246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447949" y="4142423"/>
            <a:ext cx="19014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spc="-7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7705487" y="4036814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spc="-6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수평적 확장성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7705487" y="4493776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CPU 코어를 효율적으로 활용하여 부하 증가에 따른 성능 저하 없이 확장할 수 있습니다.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6757988" y="6056828"/>
            <a:ext cx="739735" cy="22860"/>
          </a:xfrm>
          <a:prstGeom prst="roundRect">
            <a:avLst>
              <a:gd name="adj" fmla="val 388338"/>
            </a:avLst>
          </a:prstGeom>
          <a:solidFill>
            <a:srgbClr val="C0C1D7"/>
          </a:solidFill>
          <a:ln/>
        </p:spPr>
      </p:sp>
      <p:sp>
        <p:nvSpPr>
          <p:cNvPr id="17" name="Shape 13"/>
          <p:cNvSpPr/>
          <p:nvPr/>
        </p:nvSpPr>
        <p:spPr>
          <a:xfrm>
            <a:off x="6305312" y="583049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6445448" y="5909667"/>
            <a:ext cx="19514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spc="-7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7705487" y="580405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spc="-6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비용 절감</a:t>
            </a:r>
            <a:endParaRPr lang="en-US" sz="2050" dirty="0"/>
          </a:p>
        </p:txBody>
      </p:sp>
      <p:sp>
        <p:nvSpPr>
          <p:cNvPr id="20" name="Text 16"/>
          <p:cNvSpPr/>
          <p:nvPr/>
        </p:nvSpPr>
        <p:spPr>
          <a:xfrm>
            <a:off x="7705487" y="6261021"/>
            <a:ext cx="618517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spc="-3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자바스크립트 생태계를 활용하여 개발과 유지보수 비용을 절감할 수 있습니다. 리소스 활용도 향상으로 인프라 비용도 줄일 수 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582" y="2326481"/>
            <a:ext cx="4933117" cy="35765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4502" y="610433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50" b="1" spc="-13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 기반의 채팅 및 협업 툴 구현</a:t>
            </a:r>
            <a:endParaRPr lang="en-US" sz="43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2" y="2325291"/>
            <a:ext cx="553164" cy="55316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4502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메시징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774502" y="3578066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Node.js의 비동기 처리 능력을 활용하여 사용자 간 실시간 메시지 전송이 가능합니다.</a:t>
            </a:r>
            <a:endParaRPr lang="en-US" sz="17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854" y="2325291"/>
            <a:ext cx="553164" cy="55316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37854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원활한 협업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4737854" y="3578066"/>
            <a:ext cx="3631644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문서 공유, 화상 회의 등 다양한 협업 기능을 제공할 수 있습니다.</a:t>
            </a:r>
            <a:endParaRPr lang="en-US" sz="17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2" y="5304115"/>
            <a:ext cx="553164" cy="55316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74502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수평적 확장</a:t>
            </a:r>
            <a:endParaRPr lang="en-US" sz="2150" dirty="0"/>
          </a:p>
        </p:txBody>
      </p:sp>
      <p:sp>
        <p:nvSpPr>
          <p:cNvPr id="13" name="Text 6"/>
          <p:cNvSpPr/>
          <p:nvPr/>
        </p:nvSpPr>
        <p:spPr>
          <a:xfrm>
            <a:off x="774502" y="6556891"/>
            <a:ext cx="3631525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수가 늘어나도 성능 저하 없이 확장할 수 있습니다.</a:t>
            </a:r>
            <a:endParaRPr lang="en-US" sz="170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854" y="5304115"/>
            <a:ext cx="553164" cy="5531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737854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비용 효율성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4737854" y="6556891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자바스크립트 생태계와 비동기 처리를 활용하여 개발 및 운영 비용을 절감할 수 있습니다.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02" y="283488"/>
            <a:ext cx="3393877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481268"/>
            <a:ext cx="85408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Node.js로 수평적 확장이 가능한 이유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530209"/>
            <a:ext cx="4347567" cy="90725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20604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이벤트 기반 아키텍처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1020604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이벤트 기반의 비동기 I/O 모델을 사용하여 CPU 코어를 효율적으로 활용할 수 있습니다.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4530209"/>
            <a:ext cx="4347567" cy="90725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368171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단일 스레드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368171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하나의 스레드로 동작하며, 비동기 콜백을 통해 동시에 다수의 요청을 처리할 수 있습니다.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4530209"/>
            <a:ext cx="4347567" cy="90725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5738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수평적 확장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9715738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CPU 코어 추가를 통해 손쉽게 확장할 수 있으며, 클러스터링 기능으로 여러 프로세스를 병렬 처리할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607" y="2823448"/>
            <a:ext cx="4919186" cy="25825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Node.js의 오픈 소스 생태계와 생산성 향상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0599" y="338613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방대한 오픈 소스 모듈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npm 레지스트리에는 수많은 오픈 소스 모듈이 제공되어 개발 속도를 크게 높일 수 있습니다.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838581" y="3386138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54225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풍부한 커뮤니티 지원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22583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활발한 오픈 소스 커뮤니티가 Node.js의 발전과 생태계 확산에 기여하고 있습니다.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4166" y="5447228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생산성 향상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585263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자바스크립트 언어의 특성상 개발자 인력풀이 넓어 인력 확보가 용이합니다.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4685467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4830604" y="5447228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5422583" y="5362218"/>
            <a:ext cx="28914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다양한 도구와 라이브러리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5422583" y="585263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풍부한 오픈 소스 도구와 라이브러리를 활용할 수 있어 개발 효율성이 높습니다.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405301"/>
            <a:ext cx="4919305" cy="34189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요약 및 결론: Node.js로 비즈니스 성공을 달성하자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Node.js는 스타트업과 기업에게 확장성, 실시간 처리, 비용 효율성 등의 강력한 장점을 제공합니다. 다양한 성공사례에서 입증된 바와 같이, Node.js를 활용하면 비즈니스 경쟁력을 높이고 혁신적인 솔루션을 구현할 수 있습니다. 오픈 소스 생태계와 생산성 향상까지 더해져 Node.js는 미래 지향적인 기술 솔루션이 될 것입니다.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2024-11-04T11:45:13Z</dcterms:created>
  <dcterms:modified xsi:type="dcterms:W3CDTF">2024-11-04T11:45:13Z</dcterms:modified>
</cp:coreProperties>
</file>