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Montserrat Black"/>
      <p:regular r:id="rId15"/>
    </p:embeddedFont>
    <p:embeddedFont>
      <p:font typeface="Montserrat Black"/>
      <p:regular r:id="rId16"/>
    </p:embeddedFont>
    <p:embeddedFont>
      <p:font typeface="Inconsolata"/>
      <p:regular r:id="rId17"/>
    </p:embeddedFont>
    <p:embeddedFont>
      <p:font typeface="Inconsolata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731175"/>
            <a:ext cx="4919305" cy="27671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096095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Node.js: 강력한 서버 운영 플랫폼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793790" y="439269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Node.js는 JavaScript 런타임 환경으로, 개발자들이 서버 애플리케이션을 빠르고 효율적으로 구축할 수 있게 해줍니다. 이 섹션에서는 Node.js의 소개와 주요 특징에 대해 살펴보겠습니다.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7937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5761077"/>
            <a:ext cx="347663" cy="3476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70040" y="5736550"/>
            <a:ext cx="198929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작성자: 건우 이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2731175"/>
            <a:ext cx="4919305" cy="27671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4611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Node.js의 주요 특징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2765227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6" name="Text 2"/>
          <p:cNvSpPr/>
          <p:nvPr/>
        </p:nvSpPr>
        <p:spPr>
          <a:xfrm>
            <a:off x="6464141" y="2850237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7017306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비동기 I/O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017306" y="3255645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Node.js는 싱글 스레드 이벤트 기반 모델을 사용하여 빠르고 확장성 있는 실시간 애플리케이션 개발이 가능합니다.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10171867" y="2765227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0" name="Text 6"/>
          <p:cNvSpPr/>
          <p:nvPr/>
        </p:nvSpPr>
        <p:spPr>
          <a:xfrm>
            <a:off x="10323552" y="2850237"/>
            <a:ext cx="2069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10908983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크로스 플랫폼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908983" y="325564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Windows, macOS, Linux 등 다양한 운영 체제에서 실행 가능합니다.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6280190" y="555212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4" name="Text 10"/>
          <p:cNvSpPr/>
          <p:nvPr/>
        </p:nvSpPr>
        <p:spPr>
          <a:xfrm>
            <a:off x="6430804" y="5637133"/>
            <a:ext cx="2089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7017306" y="55521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NPM 생태계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7017306" y="604254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Node.js에는 수많은 오픈소스 라이브러리와 프레임워크가 제공되어 개발 시간을 단축시킬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69812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Node.js의 실세계 활용 사례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웹 서버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Node.js는 Express.js와 같은 프레임워크를 사용하여 강력한 웹 서버를 구축할 수 있습니다.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API 개발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Node.js는 RESTful API와 GraphQL API 개발에 적합하며, 빠른 실행 속도와 확장성을 제공합니다.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실시간 애플리케이션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웹 소켓, WebRTC 등의 기술을 활용하여 채팅, 게임, 공동 편집기 등 실시간 애플리케이션 개발이 가능합니다.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511" y="1071324"/>
            <a:ext cx="4935260" cy="60869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1644" y="950000"/>
            <a:ext cx="7458670" cy="689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Node.js를 이용한 웹 서버 구축</a:t>
            </a:r>
            <a:endParaRPr lang="en-US" sz="4300" dirty="0"/>
          </a:p>
        </p:txBody>
      </p:sp>
      <p:sp>
        <p:nvSpPr>
          <p:cNvPr id="5" name="Shape 1"/>
          <p:cNvSpPr/>
          <p:nvPr/>
        </p:nvSpPr>
        <p:spPr>
          <a:xfrm>
            <a:off x="1087041" y="1969651"/>
            <a:ext cx="30480" cy="5309949"/>
          </a:xfrm>
          <a:prstGeom prst="roundRect">
            <a:avLst>
              <a:gd name="adj" fmla="val 3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1319808" y="2450425"/>
            <a:ext cx="771644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7" name="Shape 3"/>
          <p:cNvSpPr/>
          <p:nvPr/>
        </p:nvSpPr>
        <p:spPr>
          <a:xfrm>
            <a:off x="854273" y="2217658"/>
            <a:ext cx="496014" cy="496014"/>
          </a:xfrm>
          <a:prstGeom prst="roundRect">
            <a:avLst>
              <a:gd name="adj" fmla="val 18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8" name="Text 4"/>
          <p:cNvSpPr/>
          <p:nvPr/>
        </p:nvSpPr>
        <p:spPr>
          <a:xfrm>
            <a:off x="1033105" y="2300288"/>
            <a:ext cx="138232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00" dirty="0"/>
          </a:p>
        </p:txBody>
      </p:sp>
      <p:sp>
        <p:nvSpPr>
          <p:cNvPr id="9" name="Text 5"/>
          <p:cNvSpPr/>
          <p:nvPr/>
        </p:nvSpPr>
        <p:spPr>
          <a:xfrm>
            <a:off x="2314932" y="219003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Express.js 설치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2314932" y="2666762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Node.js의 대표적인 웹 프레임워크인 Express.js를 설치합니다.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1319808" y="4293870"/>
            <a:ext cx="771644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2" name="Shape 8"/>
          <p:cNvSpPr/>
          <p:nvPr/>
        </p:nvSpPr>
        <p:spPr>
          <a:xfrm>
            <a:off x="854273" y="4061103"/>
            <a:ext cx="496014" cy="496014"/>
          </a:xfrm>
          <a:prstGeom prst="roundRect">
            <a:avLst>
              <a:gd name="adj" fmla="val 18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3" name="Text 9"/>
          <p:cNvSpPr/>
          <p:nvPr/>
        </p:nvSpPr>
        <p:spPr>
          <a:xfrm>
            <a:off x="1001673" y="4143732"/>
            <a:ext cx="20109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00" dirty="0"/>
          </a:p>
        </p:txBody>
      </p:sp>
      <p:sp>
        <p:nvSpPr>
          <p:cNvPr id="14" name="Text 10"/>
          <p:cNvSpPr/>
          <p:nvPr/>
        </p:nvSpPr>
        <p:spPr>
          <a:xfrm>
            <a:off x="2314932" y="4033480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라우팅 설정</a:t>
            </a:r>
            <a:endParaRPr lang="en-US" sz="2150" dirty="0"/>
          </a:p>
        </p:txBody>
      </p:sp>
      <p:sp>
        <p:nvSpPr>
          <p:cNvPr id="15" name="Text 11"/>
          <p:cNvSpPr/>
          <p:nvPr/>
        </p:nvSpPr>
        <p:spPr>
          <a:xfrm>
            <a:off x="2314932" y="4510207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Express.js를 사용하여 URL 경로와 해당 처리 함수를 연결합니다.</a:t>
            </a:r>
            <a:endParaRPr lang="en-US" sz="1700" dirty="0"/>
          </a:p>
        </p:txBody>
      </p:sp>
      <p:sp>
        <p:nvSpPr>
          <p:cNvPr id="16" name="Shape 12"/>
          <p:cNvSpPr/>
          <p:nvPr/>
        </p:nvSpPr>
        <p:spPr>
          <a:xfrm>
            <a:off x="1319808" y="6137315"/>
            <a:ext cx="771644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7" name="Shape 13"/>
          <p:cNvSpPr/>
          <p:nvPr/>
        </p:nvSpPr>
        <p:spPr>
          <a:xfrm>
            <a:off x="854273" y="5904548"/>
            <a:ext cx="496014" cy="496014"/>
          </a:xfrm>
          <a:prstGeom prst="roundRect">
            <a:avLst>
              <a:gd name="adj" fmla="val 18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8" name="Text 14"/>
          <p:cNvSpPr/>
          <p:nvPr/>
        </p:nvSpPr>
        <p:spPr>
          <a:xfrm>
            <a:off x="1000720" y="5987177"/>
            <a:ext cx="203121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00" dirty="0"/>
          </a:p>
        </p:txBody>
      </p:sp>
      <p:sp>
        <p:nvSpPr>
          <p:cNvPr id="19" name="Text 15"/>
          <p:cNvSpPr/>
          <p:nvPr/>
        </p:nvSpPr>
        <p:spPr>
          <a:xfrm>
            <a:off x="2314932" y="5876925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정적 파일 제공</a:t>
            </a:r>
            <a:endParaRPr lang="en-US" sz="2150" dirty="0"/>
          </a:p>
        </p:txBody>
      </p:sp>
      <p:sp>
        <p:nvSpPr>
          <p:cNvPr id="20" name="Text 16"/>
          <p:cNvSpPr/>
          <p:nvPr/>
        </p:nvSpPr>
        <p:spPr>
          <a:xfrm>
            <a:off x="2314932" y="6353651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HTML, CSS, JavaScript 파일 등의 정적 리소스를 제공하도록 설정합니다.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270046"/>
            <a:ext cx="4919305" cy="368950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247418"/>
            <a:ext cx="70089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Node.js를 이용한 API 개발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2296358"/>
            <a:ext cx="3664863" cy="2773799"/>
          </a:xfrm>
          <a:prstGeom prst="roundRect">
            <a:avLst>
              <a:gd name="adj" fmla="val 33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6" name="Text 2"/>
          <p:cNvSpPr/>
          <p:nvPr/>
        </p:nvSpPr>
        <p:spPr>
          <a:xfrm>
            <a:off x="1028224" y="2530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RESTful API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28224" y="3021211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Node.js와 Express.js를 활용하여 HTTP 메서드(GET, POST, PUT, DELETE)를 기반으로 하는 RESTful API를 구현할 수 있습니다.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2296358"/>
            <a:ext cx="3664863" cy="2773799"/>
          </a:xfrm>
          <a:prstGeom prst="roundRect">
            <a:avLst>
              <a:gd name="adj" fmla="val 33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9" name="Text 5"/>
          <p:cNvSpPr/>
          <p:nvPr/>
        </p:nvSpPr>
        <p:spPr>
          <a:xfrm>
            <a:off x="4919901" y="2530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GraphQL API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4919901" y="3021211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query와 mutation을 이용하여 클라이언트의 요구사항에 맞춤형 데이터를 효율적으로 제공할 수 있습니다.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5296972"/>
            <a:ext cx="7556421" cy="1685092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2" name="Text 8"/>
          <p:cNvSpPr/>
          <p:nvPr/>
        </p:nvSpPr>
        <p:spPr>
          <a:xfrm>
            <a:off x="1028224" y="55314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WebSocket API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028224" y="6021824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Socket.IO와 같은 라이브러리를 사용하여 실시간 양방향 통신이 가능한 WebSocket API를 개발할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40" y="2872145"/>
            <a:ext cx="5003721" cy="248519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75442" y="531495"/>
            <a:ext cx="7793117" cy="1206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JavaScript의 클라이언트 및 서버측 사용</a:t>
            </a:r>
            <a:endParaRPr lang="en-US" sz="37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2" y="2027277"/>
            <a:ext cx="482441" cy="48244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75442" y="2702719"/>
            <a:ext cx="2412444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클라이언트</a:t>
            </a:r>
            <a:endParaRPr lang="en-US" sz="1850" dirty="0"/>
          </a:p>
        </p:txBody>
      </p:sp>
      <p:sp>
        <p:nvSpPr>
          <p:cNvPr id="7" name="Text 2"/>
          <p:cNvSpPr/>
          <p:nvPr/>
        </p:nvSpPr>
        <p:spPr>
          <a:xfrm>
            <a:off x="675442" y="3119914"/>
            <a:ext cx="7793117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브라우저에서 JavaScript를 사용하여 동적인 웹페이지 및 사용자 인터페이스를 만들 수 있습니다.</a:t>
            </a:r>
            <a:endParaRPr lang="en-US" sz="150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42" y="4316373"/>
            <a:ext cx="482441" cy="482441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75442" y="4991814"/>
            <a:ext cx="2412444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서버</a:t>
            </a: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675442" y="5409009"/>
            <a:ext cx="7793117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Node.js를 통해 JavaScript로 서버측 애플리케이션을 개발할 수 있습니다.</a:t>
            </a:r>
            <a:endParaRPr lang="en-US" sz="150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42" y="6296739"/>
            <a:ext cx="482441" cy="482441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75442" y="6972181"/>
            <a:ext cx="2412444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풀스택</a:t>
            </a:r>
            <a:endParaRPr lang="en-US" sz="1850" dirty="0"/>
          </a:p>
        </p:txBody>
      </p:sp>
      <p:sp>
        <p:nvSpPr>
          <p:cNvPr id="13" name="Text 6"/>
          <p:cNvSpPr/>
          <p:nvPr/>
        </p:nvSpPr>
        <p:spPr>
          <a:xfrm>
            <a:off x="675442" y="7389376"/>
            <a:ext cx="7793117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클라이언트와 서버 모두에서 JavaScript를 사용함으로써 개발 생산성이 높아집니다.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6271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512" y="266224"/>
            <a:ext cx="1491377" cy="213026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5569" y="3249454"/>
            <a:ext cx="5325428" cy="665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Node.js의 장단점</a:t>
            </a:r>
            <a:endParaRPr lang="en-US" sz="41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9" y="4234577"/>
            <a:ext cx="1065014" cy="170414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130028" y="4447580"/>
            <a:ext cx="2662714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장점</a:t>
            </a:r>
            <a:endParaRPr lang="en-US" sz="2050" dirty="0"/>
          </a:p>
        </p:txBody>
      </p:sp>
      <p:sp>
        <p:nvSpPr>
          <p:cNvPr id="7" name="Text 2"/>
          <p:cNvSpPr/>
          <p:nvPr/>
        </p:nvSpPr>
        <p:spPr>
          <a:xfrm>
            <a:off x="2130028" y="4908113"/>
            <a:ext cx="11754802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빠른 실행 속도, 확장성, 대규모 I/O 처리, 풀스택 개발 등</a:t>
            </a:r>
            <a:endParaRPr lang="en-US" sz="16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69" y="5938718"/>
            <a:ext cx="1065014" cy="1704142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130028" y="6151721"/>
            <a:ext cx="2662714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단점</a:t>
            </a:r>
            <a:endParaRPr lang="en-US" sz="2050" dirty="0"/>
          </a:p>
        </p:txBody>
      </p:sp>
      <p:sp>
        <p:nvSpPr>
          <p:cNvPr id="10" name="Text 4"/>
          <p:cNvSpPr/>
          <p:nvPr/>
        </p:nvSpPr>
        <p:spPr>
          <a:xfrm>
            <a:off x="2130028" y="6612255"/>
            <a:ext cx="11754802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단일 스레드로 인한 CPU 집약적 작업 처리의 어려움, 오류 처리의 복잡성 등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731175"/>
            <a:ext cx="4919305" cy="27671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21503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Node.js 활용을 위한 핵심 요소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3972758"/>
            <a:ext cx="7556421" cy="2041684"/>
          </a:xfrm>
          <a:prstGeom prst="roundRect">
            <a:avLst>
              <a:gd name="adj" fmla="val 44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801410" y="3980378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1028462" y="4124087"/>
            <a:ext cx="14277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이벤트 기반 아키텍처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2917508" y="4124087"/>
            <a:ext cx="14239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비동기 입출력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4802743" y="4124087"/>
            <a:ext cx="14239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NPM 생태계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6687979" y="4124087"/>
            <a:ext cx="14277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크로스 플랫폼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801410" y="4993600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1028462" y="5137309"/>
            <a:ext cx="14277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싱글 스레드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2917508" y="5137309"/>
            <a:ext cx="14239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확장성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4802743" y="5137309"/>
            <a:ext cx="14239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실시간 데이터 처리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6687979" y="5137309"/>
            <a:ext cx="14277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JavaScript 전역성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2024-11-04T11:41:50Z</dcterms:created>
  <dcterms:modified xsi:type="dcterms:W3CDTF">2024-11-04T11:41:50Z</dcterms:modified>
</cp:coreProperties>
</file>