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9652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과제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715500" y="37973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0" y="2895600"/>
            <a:ext cx="8432576" cy="48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60842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아카이빙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week01/ ~ week13/ : 전체 학기(13주)의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1894484" cy="57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474" y="3111500"/>
            <a:ext cx="6442250" cy="5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740900" y="3644900"/>
            <a:ext cx="78993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7357024" cy="4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52500" y="4622650"/>
            <a:ext cx="16395700" cy="1143000"/>
            <a:chOff x="952500" y="2857500"/>
            <a:chExt cx="16395700" cy="1143000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8"/>
            <p:cNvSpPr txBox="1"/>
            <p:nvPr/>
          </p:nvSpPr>
          <p:spPr>
            <a:xfrm>
              <a:off x="1612900" y="3149600"/>
              <a:ext cx="149479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14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GitHub를 통해 체계적으로 관리하였음.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