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0" y="0"/>
            <a:ext cx="5842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03300" y="18034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0" y="83820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0" y="95123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6007100"/>
            <a:ext cx="17462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14400" y="1511300"/>
            <a:ext cx="112290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0" u="none" cap="none" strike="noStrike">
                <a:solidFill>
                  <a:srgbClr val="222222"/>
                </a:solidFill>
                <a:latin typeface="Impact"/>
                <a:ea typeface="Impact"/>
                <a:cs typeface="Impact"/>
                <a:sym typeface="Impact"/>
              </a:rPr>
              <a:t>한 학기 과제 정리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38200" y="8623300"/>
            <a:ext cx="9918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https://github.com/lgw323/2021663046syspro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3690600" y="75819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학번: 2021663046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3690600" y="87249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성명: 이건우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3690600" y="10160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.1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10414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28448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46482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7600" y="13462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31750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49784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1193800" y="5130800"/>
            <a:ext cx="106553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15379700" y="9017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5379700" y="45466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6421100" y="2743200"/>
            <a:ext cx="787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5626100" y="47752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5626100" y="29718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6527800" y="46228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커밋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5626100" y="11684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6527800" y="28194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디렉토리 </a:t>
            </a: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066800" y="1079500"/>
            <a:ext cx="30734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0" u="none" cap="none" strike="noStrike">
                <a:solidFill>
                  <a:srgbClr val="222222"/>
                </a:solidFill>
                <a:latin typeface="Impact"/>
                <a:ea typeface="Impact"/>
                <a:cs typeface="Impact"/>
                <a:sym typeface="Impact"/>
              </a:rPr>
              <a:t>목차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527800" y="10160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레포지토리 </a:t>
            </a: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64008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6731000"/>
            <a:ext cx="228600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15379700" y="62992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5676900" y="6502400"/>
            <a:ext cx="2921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6527800" y="63627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점수 및 </a:t>
            </a: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 자료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900" y="37338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레포지토리 </a:t>
            </a: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개요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9715500" y="2882900"/>
            <a:ext cx="618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저장소 목적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9715500" y="3797300"/>
            <a:ext cx="75183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한 학기 동안의 '시스템 프로그래밍' 학습 내용 전체를 기록 및 관리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800" y="2895600"/>
            <a:ext cx="8432576" cy="48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900" y="60207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9715500" y="51698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주요 기록 내용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9715500" y="6084200"/>
            <a:ext cx="74676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주차별 학습 이론 및 개념 정리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실습 코드 및 과제 결과물 </a:t>
            </a:r>
            <a:r>
              <a:rPr lang="ko-KR" sz="2500">
                <a:solidFill>
                  <a:schemeClr val="dk1"/>
                </a:solidFill>
              </a:rPr>
              <a:t>저장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디렉토리 구조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7338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최상위 디렉토리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9715500" y="3797300"/>
            <a:ext cx="75183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week01/ ~ week13/ : 전체 학기(13주)의 학습 내용을 주차별 디렉토리로 구성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60207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9715500" y="51698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주차별 디렉토리 내부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9715500" y="6084200"/>
            <a:ext cx="74676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readme.md: 해당 주차의 핵심 이론 및 실습 내용 상세히 기술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 파일: C 코드(.c, .h), 셸 스크립트 등 모든 실습 결과물 포함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600" y="2882900"/>
            <a:ext cx="1894484" cy="575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0474" y="3111500"/>
            <a:ext cx="6442250" cy="52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히스토리를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통한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작업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기록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9740900" y="3644900"/>
            <a:ext cx="7899300" cy="19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깃허브에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작업을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저장하면서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진행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상황을</a:t>
            </a:r>
            <a:r>
              <a:rPr lang="ko-KR" sz="2500">
                <a:solidFill>
                  <a:srgbClr val="222222"/>
                </a:solidFill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/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횟수와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파일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변경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이력을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통해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작업한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과정을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확인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가능</a:t>
            </a:r>
            <a:endParaRPr b="0" i="0" sz="25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600" y="2882900"/>
            <a:ext cx="7357024" cy="41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863600" y="749300"/>
            <a:ext cx="120904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점수</a:t>
            </a:r>
            <a:r>
              <a:rPr b="0" i="0" lang="ko-KR" sz="7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및</a:t>
            </a:r>
            <a:r>
              <a:rPr b="0" i="0" lang="ko-KR" sz="7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참고자료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16548100" y="177800"/>
            <a:ext cx="1447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>
            <a:off x="952500" y="4622650"/>
            <a:ext cx="16395700" cy="1143000"/>
            <a:chOff x="952500" y="2857500"/>
            <a:chExt cx="16395700" cy="1143000"/>
          </a:xfrm>
        </p:grpSpPr>
        <p:pic>
          <p:nvPicPr>
            <p:cNvPr id="168" name="Google Shape;168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" y="2857500"/>
              <a:ext cx="163957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18"/>
            <p:cNvSpPr txBox="1"/>
            <p:nvPr/>
          </p:nvSpPr>
          <p:spPr>
            <a:xfrm>
              <a:off x="1612900" y="3149600"/>
              <a:ext cx="149479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3000"/>
                <a:buFont typeface="Arial"/>
                <a:buChar char="●"/>
              </a:pPr>
              <a:r>
                <a:rPr lang="ko-KR" sz="3000">
                  <a:solidFill>
                    <a:srgbClr val="222222"/>
                  </a:solidFill>
                </a:rPr>
                <a:t>https://github.com/lgw323/2021663046syspro</a:t>
              </a:r>
              <a:endParaRPr/>
            </a:p>
          </p:txBody>
        </p:sp>
      </p:grpSp>
      <p:pic>
        <p:nvPicPr>
          <p:cNvPr id="170" name="Google Shape;17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900" y="3340100"/>
            <a:ext cx="163449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952500" y="25654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예상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점수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sz="3000">
                <a:solidFill>
                  <a:srgbClr val="222222"/>
                </a:solidFill>
              </a:rPr>
              <a:t>14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1016000" y="3352800"/>
            <a:ext cx="164085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b="1" lang="ko-KR" sz="2500">
                <a:solidFill>
                  <a:schemeClr val="dk1"/>
                </a:solidFill>
              </a:rPr>
              <a:t>평가 근거</a:t>
            </a:r>
            <a:r>
              <a:rPr lang="ko-KR" sz="2500">
                <a:solidFill>
                  <a:schemeClr val="dk1"/>
                </a:solidFill>
              </a:rPr>
              <a:t>: 한 학기 동안의 대부분 학습 내용과 실습 과정을 기록하고, GitHub를 통해 체계적으로 관리하였음.</a:t>
            </a:r>
            <a:endParaRPr sz="25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1개 주차의 실습 결과물이 일부 누락되어 1점 감점.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