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275" r:id="rId3"/>
    <p:sldId id="276" r:id="rId4"/>
    <p:sldId id="279" r:id="rId5"/>
    <p:sldId id="28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772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139700"/>
            <a:ext cx="11036300" cy="168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tendência central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Média: soma de entradas de dados dividido pelo número de entradas.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6BCC-CC97-4296-A3F8-AC33843F24B1}"/>
              </a:ext>
            </a:extLst>
          </p:cNvPr>
          <p:cNvSpPr txBox="1">
            <a:spLocks/>
          </p:cNvSpPr>
          <p:nvPr/>
        </p:nvSpPr>
        <p:spPr>
          <a:xfrm>
            <a:off x="577850" y="2969846"/>
            <a:ext cx="11036300" cy="125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Mediana: Quando os dados são ordenados (crescente ou decrescente), a mediana é o valor que está no centro dos dados. Caso tenham dois valores centrais, calcula-se a média entre eles.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6C5CD4-992F-43D8-A7CB-F0F28DFCA871}"/>
              </a:ext>
            </a:extLst>
          </p:cNvPr>
          <p:cNvSpPr txBox="1">
            <a:spLocks/>
          </p:cNvSpPr>
          <p:nvPr/>
        </p:nvSpPr>
        <p:spPr>
          <a:xfrm>
            <a:off x="647700" y="4715412"/>
            <a:ext cx="11036300" cy="2002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Moda: é o valor que aparece com mais frequência no conjunto de dados.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Amodal</a:t>
            </a:r>
            <a:r>
              <a:rPr lang="pt-BR" dirty="0"/>
              <a:t>: quando não tem repetição de entradas.</a:t>
            </a:r>
          </a:p>
          <a:p>
            <a:pPr marL="0" indent="0">
              <a:buNone/>
            </a:pPr>
            <a:r>
              <a:rPr lang="pt-BR" dirty="0"/>
              <a:t>	- Bimodal: Duas modas.</a:t>
            </a:r>
          </a:p>
          <a:p>
            <a:pPr marL="0" indent="0">
              <a:buNone/>
            </a:pPr>
            <a:r>
              <a:rPr lang="pt-BR" dirty="0"/>
              <a:t>	- </a:t>
            </a:r>
            <a:r>
              <a:rPr lang="pt-BR" dirty="0" err="1"/>
              <a:t>Trimodal</a:t>
            </a:r>
            <a:r>
              <a:rPr lang="pt-BR" dirty="0"/>
              <a:t>: Três modas.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/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D1AE9B0-F737-43D0-8DD4-A3C63C5C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58" y="1959277"/>
                <a:ext cx="1087862" cy="71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/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0F344C-7C3D-4C17-8D7F-E68014B4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64" y="2068810"/>
                <a:ext cx="1084078" cy="71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26B261B-69CD-455C-A682-A79A3CBCDBD6}"/>
              </a:ext>
            </a:extLst>
          </p:cNvPr>
          <p:cNvSpPr txBox="1">
            <a:spLocks/>
          </p:cNvSpPr>
          <p:nvPr/>
        </p:nvSpPr>
        <p:spPr>
          <a:xfrm>
            <a:off x="3158166" y="2140418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Populacional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F5E784C-DFFA-4CE6-945A-6C380070DA2C}"/>
              </a:ext>
            </a:extLst>
          </p:cNvPr>
          <p:cNvSpPr txBox="1">
            <a:spLocks/>
          </p:cNvSpPr>
          <p:nvPr/>
        </p:nvSpPr>
        <p:spPr>
          <a:xfrm>
            <a:off x="7846389" y="2174152"/>
            <a:ext cx="2160434" cy="4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Amostral</a:t>
            </a:r>
          </a:p>
        </p:txBody>
      </p:sp>
    </p:spTree>
    <p:extLst>
      <p:ext uri="{BB962C8B-B14F-4D97-AF65-F5344CB8AC3E}">
        <p14:creationId xmlns:p14="http://schemas.microsoft.com/office/powerpoint/2010/main" val="4459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164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dirty="0"/>
              <a:t>Determine a média, a moda e a mediana dos dados amostrais a seguir:</a:t>
            </a:r>
          </a:p>
          <a:p>
            <a:pPr marL="0" indent="0">
              <a:buNone/>
            </a:pPr>
            <a:r>
              <a:rPr lang="pt-BR" dirty="0"/>
              <a:t>A = { 10, 23, 32, 40, 57, 57}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/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(10+23+32+40+57+57)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dirty="0"/>
                  <a:t> = 36,5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DEBBB3-05CF-45DA-B55B-A79AC40F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590124"/>
                <a:ext cx="8496300" cy="731226"/>
              </a:xfrm>
              <a:prstGeom prst="rect">
                <a:avLst/>
              </a:prstGeom>
              <a:blipFill>
                <a:blip r:embed="rId2"/>
                <a:stretch>
                  <a:fillRect b="-19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/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𝑀𝑒𝑑𝑖𝑎𝑛𝑎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32+40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800" dirty="0"/>
                  <a:t> = 36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B35882-0F58-4F16-AC6B-048F9C1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655373"/>
                <a:ext cx="7429500" cy="609269"/>
              </a:xfrm>
              <a:prstGeom prst="rect">
                <a:avLst/>
              </a:prstGeom>
              <a:blipFill>
                <a:blip r:embed="rId3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/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𝑀𝑜𝑑𝑎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2800" dirty="0"/>
                  <a:t>57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E26F4B-BDDB-459B-ACCD-A54AD83A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700223"/>
                <a:ext cx="7429500" cy="430887"/>
              </a:xfrm>
              <a:prstGeom prst="rect">
                <a:avLst/>
              </a:prstGeom>
              <a:blipFill>
                <a:blip r:embed="rId4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68CCE0E-E7D4-4DB1-A9E6-1005FF2A7E72}"/>
              </a:ext>
            </a:extLst>
          </p:cNvPr>
          <p:cNvSpPr txBox="1">
            <a:spLocks/>
          </p:cNvSpPr>
          <p:nvPr/>
        </p:nvSpPr>
        <p:spPr>
          <a:xfrm>
            <a:off x="647700" y="5414292"/>
            <a:ext cx="11036300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Observação: Não confie apenas na média, pois ela pode ser influenciada por valores que estão “fora da curva”.</a:t>
            </a:r>
          </a:p>
        </p:txBody>
      </p:sp>
    </p:spTree>
    <p:extLst>
      <p:ext uri="{BB962C8B-B14F-4D97-AF65-F5344CB8AC3E}">
        <p14:creationId xmlns:p14="http://schemas.microsoft.com/office/powerpoint/2010/main" val="6595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278961-DB4B-45A4-9566-F10576A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362382"/>
            <a:ext cx="5017744" cy="4584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E3B0A8-C22D-4860-A3F2-FC25084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2" y="1247774"/>
            <a:ext cx="5214248" cy="4675443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C56804-619C-4778-B964-E39A3FB12807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Distribuição retangular</a:t>
            </a:r>
          </a:p>
        </p:txBody>
      </p:sp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1670152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Negativamente assimétrica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Positivamente assimétrica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31AF53-8F29-41A2-BE65-7A325E3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1356"/>
            <a:ext cx="4981575" cy="439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3E282B-CDBF-46E6-BB53-C1B87DC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9" y="1311356"/>
            <a:ext cx="4810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194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357</cp:revision>
  <dcterms:created xsi:type="dcterms:W3CDTF">2020-11-26T18:44:25Z</dcterms:created>
  <dcterms:modified xsi:type="dcterms:W3CDTF">2021-03-16T22:29:31Z</dcterms:modified>
</cp:coreProperties>
</file>