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1" r:id="rId9"/>
    <p:sldId id="261" r:id="rId10"/>
    <p:sldId id="263" r:id="rId11"/>
    <p:sldId id="264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5F"/>
    <a:srgbClr val="CCCCCC"/>
    <a:srgbClr val="FFC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4"/>
    <p:restoredTop sz="87324"/>
  </p:normalViewPr>
  <p:slideViewPr>
    <p:cSldViewPr snapToGrid="0" snapToObjects="1">
      <p:cViewPr varScale="1">
        <p:scale>
          <a:sx n="107" d="100"/>
          <a:sy n="107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983AF-7A31-448A-928F-0DB53E992E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B617BD-35A2-4059-AA7B-711A09D42188}">
      <dgm:prSet/>
      <dgm:spPr/>
      <dgm:t>
        <a:bodyPr/>
        <a:lstStyle/>
        <a:p>
          <a:r>
            <a:rPr lang="zh-CN" dirty="0"/>
            <a:t>请求</a:t>
          </a:r>
          <a:r>
            <a:rPr lang="zh-CN" altLang="en-US" dirty="0"/>
            <a:t>体</a:t>
          </a:r>
          <a:r>
            <a:rPr lang="zh-CN" dirty="0"/>
            <a:t>、响应体</a:t>
          </a:r>
          <a:endParaRPr lang="en-US" dirty="0"/>
        </a:p>
      </dgm:t>
    </dgm:pt>
    <dgm:pt modelId="{7A33086D-9CFA-483C-AF54-2CC727F7A6BE}" type="parTrans" cxnId="{8E1F9614-FF94-476F-AB4D-6078F010BABE}">
      <dgm:prSet/>
      <dgm:spPr/>
      <dgm:t>
        <a:bodyPr/>
        <a:lstStyle/>
        <a:p>
          <a:endParaRPr lang="en-US"/>
        </a:p>
      </dgm:t>
    </dgm:pt>
    <dgm:pt modelId="{9150A196-09BB-43ED-B5D5-6F4F3C23542A}" type="sibTrans" cxnId="{8E1F9614-FF94-476F-AB4D-6078F010BABE}">
      <dgm:prSet/>
      <dgm:spPr/>
      <dgm:t>
        <a:bodyPr/>
        <a:lstStyle/>
        <a:p>
          <a:endParaRPr lang="en-US"/>
        </a:p>
      </dgm:t>
    </dgm:pt>
    <dgm:pt modelId="{2EA19BAE-3CAA-4E31-B70C-4C0EEFB89BC9}">
      <dgm:prSet/>
      <dgm:spPr/>
      <dgm:t>
        <a:bodyPr/>
        <a:lstStyle/>
        <a:p>
          <a:r>
            <a:rPr lang="en-US" dirty="0" err="1"/>
            <a:t>request_response.py</a:t>
          </a:r>
          <a:endParaRPr lang="en-US" dirty="0"/>
        </a:p>
      </dgm:t>
    </dgm:pt>
    <dgm:pt modelId="{60CA4010-1DC9-4AA7-A009-A0B5675FD738}" type="parTrans" cxnId="{9E00BDEA-3B18-43BE-AE28-91E5948D6B53}">
      <dgm:prSet/>
      <dgm:spPr/>
      <dgm:t>
        <a:bodyPr/>
        <a:lstStyle/>
        <a:p>
          <a:endParaRPr lang="en-US"/>
        </a:p>
      </dgm:t>
    </dgm:pt>
    <dgm:pt modelId="{21C173C8-0402-465F-8736-D26220AE8B47}" type="sibTrans" cxnId="{9E00BDEA-3B18-43BE-AE28-91E5948D6B53}">
      <dgm:prSet/>
      <dgm:spPr/>
      <dgm:t>
        <a:bodyPr/>
        <a:lstStyle/>
        <a:p>
          <a:endParaRPr lang="en-US"/>
        </a:p>
      </dgm:t>
    </dgm:pt>
    <dgm:pt modelId="{A81CCB94-F5B3-4E98-9BB4-511231F4244B}">
      <dgm:prSet/>
      <dgm:spPr/>
      <dgm:t>
        <a:bodyPr/>
        <a:lstStyle/>
        <a:p>
          <a:r>
            <a:rPr lang="zh-CN" dirty="0"/>
            <a:t>接口发送、接收</a:t>
          </a:r>
          <a:endParaRPr lang="en-US" dirty="0"/>
        </a:p>
      </dgm:t>
    </dgm:pt>
    <dgm:pt modelId="{D3CDD4E7-9C44-4E3A-AE45-135D245B1B37}" type="parTrans" cxnId="{EC1E07D5-9E40-4908-B89E-8CB99CAFB00F}">
      <dgm:prSet/>
      <dgm:spPr/>
      <dgm:t>
        <a:bodyPr/>
        <a:lstStyle/>
        <a:p>
          <a:endParaRPr lang="en-US"/>
        </a:p>
      </dgm:t>
    </dgm:pt>
    <dgm:pt modelId="{D4135E5A-8487-40E7-9E1C-F77EF8D89298}" type="sibTrans" cxnId="{EC1E07D5-9E40-4908-B89E-8CB99CAFB00F}">
      <dgm:prSet/>
      <dgm:spPr/>
      <dgm:t>
        <a:bodyPr/>
        <a:lstStyle/>
        <a:p>
          <a:endParaRPr lang="en-US"/>
        </a:p>
      </dgm:t>
    </dgm:pt>
    <dgm:pt modelId="{9981E2E5-67EE-435A-AEBD-B61B1D452174}">
      <dgm:prSet/>
      <dgm:spPr/>
      <dgm:t>
        <a:bodyPr/>
        <a:lstStyle/>
        <a:p>
          <a:r>
            <a:rPr lang="en-US" dirty="0" err="1"/>
            <a:t>api_config.py</a:t>
          </a:r>
          <a:endParaRPr lang="en-US" dirty="0"/>
        </a:p>
      </dgm:t>
    </dgm:pt>
    <dgm:pt modelId="{9B7153F9-B8C6-446E-B3C3-B632484A55B4}" type="parTrans" cxnId="{DD23D8C4-B833-49EE-A1A3-A7D6B54539AE}">
      <dgm:prSet/>
      <dgm:spPr/>
      <dgm:t>
        <a:bodyPr/>
        <a:lstStyle/>
        <a:p>
          <a:endParaRPr lang="en-US"/>
        </a:p>
      </dgm:t>
    </dgm:pt>
    <dgm:pt modelId="{43395417-DE01-47EA-8F11-D1776655BC85}" type="sibTrans" cxnId="{DD23D8C4-B833-49EE-A1A3-A7D6B54539AE}">
      <dgm:prSet/>
      <dgm:spPr/>
      <dgm:t>
        <a:bodyPr/>
        <a:lstStyle/>
        <a:p>
          <a:endParaRPr lang="en-US"/>
        </a:p>
      </dgm:t>
    </dgm:pt>
    <dgm:pt modelId="{FFB9F8AE-D155-489E-90B4-616AA936F345}">
      <dgm:prSet/>
      <dgm:spPr/>
      <dgm:t>
        <a:bodyPr/>
        <a:lstStyle/>
        <a:p>
          <a:r>
            <a:rPr lang="en-US" dirty="0" err="1"/>
            <a:t>api_service.py</a:t>
          </a:r>
          <a:endParaRPr lang="en-US" dirty="0"/>
        </a:p>
      </dgm:t>
    </dgm:pt>
    <dgm:pt modelId="{823E9823-900D-45AC-943E-C54ACFA3D227}" type="parTrans" cxnId="{0A687F77-D403-4D11-8CC5-7E125DB7B9AB}">
      <dgm:prSet/>
      <dgm:spPr/>
      <dgm:t>
        <a:bodyPr/>
        <a:lstStyle/>
        <a:p>
          <a:endParaRPr lang="en-US"/>
        </a:p>
      </dgm:t>
    </dgm:pt>
    <dgm:pt modelId="{CC6C5E26-D9FA-4FF3-AA48-37ACF3F07B18}" type="sibTrans" cxnId="{0A687F77-D403-4D11-8CC5-7E125DB7B9AB}">
      <dgm:prSet/>
      <dgm:spPr/>
      <dgm:t>
        <a:bodyPr/>
        <a:lstStyle/>
        <a:p>
          <a:endParaRPr lang="en-US"/>
        </a:p>
      </dgm:t>
    </dgm:pt>
    <dgm:pt modelId="{8F065C5E-1623-41D2-AA11-7CC94D7FC2F4}">
      <dgm:prSet/>
      <dgm:spPr/>
      <dgm:t>
        <a:bodyPr/>
        <a:lstStyle/>
        <a:p>
          <a:r>
            <a:rPr lang="en-US"/>
            <a:t>api_service_util.py</a:t>
          </a:r>
        </a:p>
      </dgm:t>
    </dgm:pt>
    <dgm:pt modelId="{E593FA0D-AC2E-40E0-B0A7-C64BF53684FE}" type="parTrans" cxnId="{6D2C29DC-1627-413D-9AE5-1F6280F79361}">
      <dgm:prSet/>
      <dgm:spPr/>
      <dgm:t>
        <a:bodyPr/>
        <a:lstStyle/>
        <a:p>
          <a:endParaRPr lang="en-US"/>
        </a:p>
      </dgm:t>
    </dgm:pt>
    <dgm:pt modelId="{A8957A20-5A24-4E2D-9B77-84C40820F529}" type="sibTrans" cxnId="{6D2C29DC-1627-413D-9AE5-1F6280F79361}">
      <dgm:prSet/>
      <dgm:spPr/>
      <dgm:t>
        <a:bodyPr/>
        <a:lstStyle/>
        <a:p>
          <a:endParaRPr lang="en-US"/>
        </a:p>
      </dgm:t>
    </dgm:pt>
    <dgm:pt modelId="{29038BCA-238C-4B2F-BFF3-6735D61369BA}">
      <dgm:prSet/>
      <dgm:spPr/>
      <dgm:t>
        <a:bodyPr/>
        <a:lstStyle/>
        <a:p>
          <a:r>
            <a:rPr lang="en-US"/>
            <a:t>校验</a:t>
          </a:r>
        </a:p>
      </dgm:t>
    </dgm:pt>
    <dgm:pt modelId="{CDF06CB9-7D6D-449E-AD2C-FABE3CD122D1}" type="parTrans" cxnId="{27F3980D-F019-4F4F-A52C-D3113C4F062A}">
      <dgm:prSet/>
      <dgm:spPr/>
      <dgm:t>
        <a:bodyPr/>
        <a:lstStyle/>
        <a:p>
          <a:endParaRPr lang="en-US"/>
        </a:p>
      </dgm:t>
    </dgm:pt>
    <dgm:pt modelId="{26580C1A-1B65-47B0-8A1F-8C8DC2E43F6D}" type="sibTrans" cxnId="{27F3980D-F019-4F4F-A52C-D3113C4F062A}">
      <dgm:prSet/>
      <dgm:spPr/>
      <dgm:t>
        <a:bodyPr/>
        <a:lstStyle/>
        <a:p>
          <a:endParaRPr lang="en-US"/>
        </a:p>
      </dgm:t>
    </dgm:pt>
    <dgm:pt modelId="{09EAA5C2-D77F-4EA0-B80B-0F8512B2B07C}">
      <dgm:prSet/>
      <dgm:spPr/>
      <dgm:t>
        <a:bodyPr/>
        <a:lstStyle/>
        <a:p>
          <a:r>
            <a:rPr lang="zh-CN" dirty="0"/>
            <a:t>基础校验 </a:t>
          </a:r>
          <a:r>
            <a:rPr lang="en-US" dirty="0"/>
            <a:t>:</a:t>
          </a:r>
          <a:r>
            <a:rPr lang="zh-CN" dirty="0"/>
            <a:t> </a:t>
          </a:r>
          <a:r>
            <a:rPr lang="en-CN" dirty="0"/>
            <a:t>ba</a:t>
          </a:r>
          <a:r>
            <a:rPr lang="en-US" altLang="zh-CN" dirty="0" err="1"/>
            <a:t>se_func.py</a:t>
          </a:r>
          <a:r>
            <a:rPr lang="en-US" dirty="0"/>
            <a:t>(</a:t>
          </a:r>
          <a:r>
            <a:rPr lang="en-US" altLang="zh-CN" dirty="0" err="1"/>
            <a:t>json_schema,status</a:t>
          </a:r>
          <a:r>
            <a:rPr lang="zh-CN" altLang="en-US" dirty="0"/>
            <a:t> </a:t>
          </a:r>
          <a:r>
            <a:rPr lang="en-US" altLang="zh-CN" dirty="0"/>
            <a:t>code</a:t>
          </a:r>
          <a:r>
            <a:rPr lang="en-US" dirty="0"/>
            <a:t>)</a:t>
          </a:r>
        </a:p>
      </dgm:t>
    </dgm:pt>
    <dgm:pt modelId="{784CA7CC-4F97-4842-BBF2-DE84DE24B1DE}" type="parTrans" cxnId="{69CD6379-42CB-4B6A-9B1D-D28DC733EBFB}">
      <dgm:prSet/>
      <dgm:spPr/>
      <dgm:t>
        <a:bodyPr/>
        <a:lstStyle/>
        <a:p>
          <a:endParaRPr lang="en-US"/>
        </a:p>
      </dgm:t>
    </dgm:pt>
    <dgm:pt modelId="{EE844FB7-73CD-45C8-9304-AD88CF5EE434}" type="sibTrans" cxnId="{69CD6379-42CB-4B6A-9B1D-D28DC733EBFB}">
      <dgm:prSet/>
      <dgm:spPr/>
      <dgm:t>
        <a:bodyPr/>
        <a:lstStyle/>
        <a:p>
          <a:endParaRPr lang="en-US"/>
        </a:p>
      </dgm:t>
    </dgm:pt>
    <dgm:pt modelId="{35971158-A200-41A8-8DCA-5A78AD93BB3D}">
      <dgm:prSet/>
      <dgm:spPr/>
      <dgm:t>
        <a:bodyPr/>
        <a:lstStyle/>
        <a:p>
          <a:r>
            <a:rPr lang="zh-CN" dirty="0"/>
            <a:t>细节校验 </a:t>
          </a:r>
          <a:r>
            <a:rPr lang="en-US" dirty="0"/>
            <a:t>:</a:t>
          </a:r>
          <a:r>
            <a:rPr lang="zh-CN" dirty="0"/>
            <a:t> 用例文件 </a:t>
          </a:r>
          <a:endParaRPr lang="en-US" dirty="0"/>
        </a:p>
      </dgm:t>
    </dgm:pt>
    <dgm:pt modelId="{A8CF53F2-FB3B-467C-97B0-A4904BA81696}" type="parTrans" cxnId="{DD1D576F-126B-4502-8DDB-F8E201E8448C}">
      <dgm:prSet/>
      <dgm:spPr/>
      <dgm:t>
        <a:bodyPr/>
        <a:lstStyle/>
        <a:p>
          <a:endParaRPr lang="en-US"/>
        </a:p>
      </dgm:t>
    </dgm:pt>
    <dgm:pt modelId="{EFA2554D-01DB-40FD-896D-82EA7219998D}" type="sibTrans" cxnId="{DD1D576F-126B-4502-8DDB-F8E201E8448C}">
      <dgm:prSet/>
      <dgm:spPr/>
      <dgm:t>
        <a:bodyPr/>
        <a:lstStyle/>
        <a:p>
          <a:endParaRPr lang="en-US"/>
        </a:p>
      </dgm:t>
    </dgm:pt>
    <dgm:pt modelId="{8F0B9191-3130-D845-85E4-B68C3E89B695}" type="pres">
      <dgm:prSet presAssocID="{3EE983AF-7A31-448A-928F-0DB53E992E54}" presName="linear" presStyleCnt="0">
        <dgm:presLayoutVars>
          <dgm:animLvl val="lvl"/>
          <dgm:resizeHandles val="exact"/>
        </dgm:presLayoutVars>
      </dgm:prSet>
      <dgm:spPr/>
    </dgm:pt>
    <dgm:pt modelId="{0867BDA6-646C-904C-81A1-E667072B4AF2}" type="pres">
      <dgm:prSet presAssocID="{18B617BD-35A2-4059-AA7B-711A09D421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EBD167-F560-1245-92AB-47D1C5CC1D47}" type="pres">
      <dgm:prSet presAssocID="{18B617BD-35A2-4059-AA7B-711A09D42188}" presName="childText" presStyleLbl="revTx" presStyleIdx="0" presStyleCnt="3">
        <dgm:presLayoutVars>
          <dgm:bulletEnabled val="1"/>
        </dgm:presLayoutVars>
      </dgm:prSet>
      <dgm:spPr/>
    </dgm:pt>
    <dgm:pt modelId="{24EF0080-63FB-2B43-BA38-D325806431A7}" type="pres">
      <dgm:prSet presAssocID="{A81CCB94-F5B3-4E98-9BB4-511231F424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85A214-311B-F941-9FA1-40ECF4E01C65}" type="pres">
      <dgm:prSet presAssocID="{A81CCB94-F5B3-4E98-9BB4-511231F4244B}" presName="childText" presStyleLbl="revTx" presStyleIdx="1" presStyleCnt="3">
        <dgm:presLayoutVars>
          <dgm:bulletEnabled val="1"/>
        </dgm:presLayoutVars>
      </dgm:prSet>
      <dgm:spPr/>
    </dgm:pt>
    <dgm:pt modelId="{06DEFC7E-7411-2A43-BB59-17086914E60D}" type="pres">
      <dgm:prSet presAssocID="{29038BCA-238C-4B2F-BFF3-6735D61369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BE07A4-B748-264B-AD56-E26975144B9C}" type="pres">
      <dgm:prSet presAssocID="{29038BCA-238C-4B2F-BFF3-6735D61369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7F3980D-F019-4F4F-A52C-D3113C4F062A}" srcId="{3EE983AF-7A31-448A-928F-0DB53E992E54}" destId="{29038BCA-238C-4B2F-BFF3-6735D61369BA}" srcOrd="2" destOrd="0" parTransId="{CDF06CB9-7D6D-449E-AD2C-FABE3CD122D1}" sibTransId="{26580C1A-1B65-47B0-8A1F-8C8DC2E43F6D}"/>
    <dgm:cxn modelId="{8E1F9614-FF94-476F-AB4D-6078F010BABE}" srcId="{3EE983AF-7A31-448A-928F-0DB53E992E54}" destId="{18B617BD-35A2-4059-AA7B-711A09D42188}" srcOrd="0" destOrd="0" parTransId="{7A33086D-9CFA-483C-AF54-2CC727F7A6BE}" sibTransId="{9150A196-09BB-43ED-B5D5-6F4F3C23542A}"/>
    <dgm:cxn modelId="{3090181B-0D57-9C45-932F-DFE3612834E3}" type="presOf" srcId="{8F065C5E-1623-41D2-AA11-7CC94D7FC2F4}" destId="{BE85A214-311B-F941-9FA1-40ECF4E01C65}" srcOrd="0" destOrd="2" presId="urn:microsoft.com/office/officeart/2005/8/layout/vList2"/>
    <dgm:cxn modelId="{75F47868-07FC-AF4D-B8DF-BAD406CBFD35}" type="presOf" srcId="{29038BCA-238C-4B2F-BFF3-6735D61369BA}" destId="{06DEFC7E-7411-2A43-BB59-17086914E60D}" srcOrd="0" destOrd="0" presId="urn:microsoft.com/office/officeart/2005/8/layout/vList2"/>
    <dgm:cxn modelId="{DD1D576F-126B-4502-8DDB-F8E201E8448C}" srcId="{29038BCA-238C-4B2F-BFF3-6735D61369BA}" destId="{35971158-A200-41A8-8DCA-5A78AD93BB3D}" srcOrd="1" destOrd="0" parTransId="{A8CF53F2-FB3B-467C-97B0-A4904BA81696}" sibTransId="{EFA2554D-01DB-40FD-896D-82EA7219998D}"/>
    <dgm:cxn modelId="{0A687F77-D403-4D11-8CC5-7E125DB7B9AB}" srcId="{A81CCB94-F5B3-4E98-9BB4-511231F4244B}" destId="{FFB9F8AE-D155-489E-90B4-616AA936F345}" srcOrd="1" destOrd="0" parTransId="{823E9823-900D-45AC-943E-C54ACFA3D227}" sibTransId="{CC6C5E26-D9FA-4FF3-AA48-37ACF3F07B18}"/>
    <dgm:cxn modelId="{D77ACE78-C547-2744-9A9E-80EF50F19E9A}" type="presOf" srcId="{35971158-A200-41A8-8DCA-5A78AD93BB3D}" destId="{ECBE07A4-B748-264B-AD56-E26975144B9C}" srcOrd="0" destOrd="1" presId="urn:microsoft.com/office/officeart/2005/8/layout/vList2"/>
    <dgm:cxn modelId="{69CD6379-42CB-4B6A-9B1D-D28DC733EBFB}" srcId="{29038BCA-238C-4B2F-BFF3-6735D61369BA}" destId="{09EAA5C2-D77F-4EA0-B80B-0F8512B2B07C}" srcOrd="0" destOrd="0" parTransId="{784CA7CC-4F97-4842-BBF2-DE84DE24B1DE}" sibTransId="{EE844FB7-73CD-45C8-9304-AD88CF5EE434}"/>
    <dgm:cxn modelId="{20CFA793-0FCF-9A4C-8130-14F87E34099E}" type="presOf" srcId="{3EE983AF-7A31-448A-928F-0DB53E992E54}" destId="{8F0B9191-3130-D845-85E4-B68C3E89B695}" srcOrd="0" destOrd="0" presId="urn:microsoft.com/office/officeart/2005/8/layout/vList2"/>
    <dgm:cxn modelId="{03D78098-6208-3548-B77B-7B6397F8F872}" type="presOf" srcId="{A81CCB94-F5B3-4E98-9BB4-511231F4244B}" destId="{24EF0080-63FB-2B43-BA38-D325806431A7}" srcOrd="0" destOrd="0" presId="urn:microsoft.com/office/officeart/2005/8/layout/vList2"/>
    <dgm:cxn modelId="{018EF4B2-0D5C-F84B-8314-94A721BD950D}" type="presOf" srcId="{18B617BD-35A2-4059-AA7B-711A09D42188}" destId="{0867BDA6-646C-904C-81A1-E667072B4AF2}" srcOrd="0" destOrd="0" presId="urn:microsoft.com/office/officeart/2005/8/layout/vList2"/>
    <dgm:cxn modelId="{DD23D8C4-B833-49EE-A1A3-A7D6B54539AE}" srcId="{A81CCB94-F5B3-4E98-9BB4-511231F4244B}" destId="{9981E2E5-67EE-435A-AEBD-B61B1D452174}" srcOrd="0" destOrd="0" parTransId="{9B7153F9-B8C6-446E-B3C3-B632484A55B4}" sibTransId="{43395417-DE01-47EA-8F11-D1776655BC85}"/>
    <dgm:cxn modelId="{EC1E07D5-9E40-4908-B89E-8CB99CAFB00F}" srcId="{3EE983AF-7A31-448A-928F-0DB53E992E54}" destId="{A81CCB94-F5B3-4E98-9BB4-511231F4244B}" srcOrd="1" destOrd="0" parTransId="{D3CDD4E7-9C44-4E3A-AE45-135D245B1B37}" sibTransId="{D4135E5A-8487-40E7-9E1C-F77EF8D89298}"/>
    <dgm:cxn modelId="{8EDEADDB-E27D-C34C-A355-D3F5EDA4C977}" type="presOf" srcId="{FFB9F8AE-D155-489E-90B4-616AA936F345}" destId="{BE85A214-311B-F941-9FA1-40ECF4E01C65}" srcOrd="0" destOrd="1" presId="urn:microsoft.com/office/officeart/2005/8/layout/vList2"/>
    <dgm:cxn modelId="{6D2C29DC-1627-413D-9AE5-1F6280F79361}" srcId="{A81CCB94-F5B3-4E98-9BB4-511231F4244B}" destId="{8F065C5E-1623-41D2-AA11-7CC94D7FC2F4}" srcOrd="2" destOrd="0" parTransId="{E593FA0D-AC2E-40E0-B0A7-C64BF53684FE}" sibTransId="{A8957A20-5A24-4E2D-9B77-84C40820F529}"/>
    <dgm:cxn modelId="{BA3E89DC-3251-6942-8138-6FDDB9550645}" type="presOf" srcId="{2EA19BAE-3CAA-4E31-B70C-4C0EEFB89BC9}" destId="{D4EBD167-F560-1245-92AB-47D1C5CC1D47}" srcOrd="0" destOrd="0" presId="urn:microsoft.com/office/officeart/2005/8/layout/vList2"/>
    <dgm:cxn modelId="{9E00BDEA-3B18-43BE-AE28-91E5948D6B53}" srcId="{18B617BD-35A2-4059-AA7B-711A09D42188}" destId="{2EA19BAE-3CAA-4E31-B70C-4C0EEFB89BC9}" srcOrd="0" destOrd="0" parTransId="{60CA4010-1DC9-4AA7-A009-A0B5675FD738}" sibTransId="{21C173C8-0402-465F-8736-D26220AE8B47}"/>
    <dgm:cxn modelId="{6D80C1EB-028F-EA4A-A756-94DA74DF99A7}" type="presOf" srcId="{9981E2E5-67EE-435A-AEBD-B61B1D452174}" destId="{BE85A214-311B-F941-9FA1-40ECF4E01C65}" srcOrd="0" destOrd="0" presId="urn:microsoft.com/office/officeart/2005/8/layout/vList2"/>
    <dgm:cxn modelId="{802EB8FA-2726-A543-A426-131DD22A82AE}" type="presOf" srcId="{09EAA5C2-D77F-4EA0-B80B-0F8512B2B07C}" destId="{ECBE07A4-B748-264B-AD56-E26975144B9C}" srcOrd="0" destOrd="0" presId="urn:microsoft.com/office/officeart/2005/8/layout/vList2"/>
    <dgm:cxn modelId="{0F93F07B-01E9-D048-82E5-DD71FEBA88B9}" type="presParOf" srcId="{8F0B9191-3130-D845-85E4-B68C3E89B695}" destId="{0867BDA6-646C-904C-81A1-E667072B4AF2}" srcOrd="0" destOrd="0" presId="urn:microsoft.com/office/officeart/2005/8/layout/vList2"/>
    <dgm:cxn modelId="{DF18E38D-F43F-9146-9A13-731342DD4498}" type="presParOf" srcId="{8F0B9191-3130-D845-85E4-B68C3E89B695}" destId="{D4EBD167-F560-1245-92AB-47D1C5CC1D47}" srcOrd="1" destOrd="0" presId="urn:microsoft.com/office/officeart/2005/8/layout/vList2"/>
    <dgm:cxn modelId="{E0D9FE49-7E51-BD4F-9675-61864E0A693D}" type="presParOf" srcId="{8F0B9191-3130-D845-85E4-B68C3E89B695}" destId="{24EF0080-63FB-2B43-BA38-D325806431A7}" srcOrd="2" destOrd="0" presId="urn:microsoft.com/office/officeart/2005/8/layout/vList2"/>
    <dgm:cxn modelId="{EBE8FD26-12B0-E043-86A5-D914632D69BC}" type="presParOf" srcId="{8F0B9191-3130-D845-85E4-B68C3E89B695}" destId="{BE85A214-311B-F941-9FA1-40ECF4E01C65}" srcOrd="3" destOrd="0" presId="urn:microsoft.com/office/officeart/2005/8/layout/vList2"/>
    <dgm:cxn modelId="{2E76F7BF-AD19-6149-A024-CEB8621C4643}" type="presParOf" srcId="{8F0B9191-3130-D845-85E4-B68C3E89B695}" destId="{06DEFC7E-7411-2A43-BB59-17086914E60D}" srcOrd="4" destOrd="0" presId="urn:microsoft.com/office/officeart/2005/8/layout/vList2"/>
    <dgm:cxn modelId="{DC99A4CB-B168-E740-8B53-31BFFA9616F6}" type="presParOf" srcId="{8F0B9191-3130-D845-85E4-B68C3E89B695}" destId="{ECBE07A4-B748-264B-AD56-E26975144B9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5DFDF-917D-4611-8603-0625691BA62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0F15FFD-8DCC-4325-9CB2-4520C4306498}">
      <dgm:prSet/>
      <dgm:spPr/>
      <dgm:t>
        <a:bodyPr/>
        <a:lstStyle/>
        <a:p>
          <a:r>
            <a:rPr lang="en-US" dirty="0" err="1"/>
            <a:t>request_response.py</a:t>
          </a:r>
          <a:r>
            <a:rPr lang="zh-CN" dirty="0"/>
            <a:t> 添加</a:t>
          </a:r>
          <a:r>
            <a:rPr lang="en-US" dirty="0"/>
            <a:t>Valid</a:t>
          </a:r>
          <a:r>
            <a:rPr lang="zh-CN" dirty="0"/>
            <a:t>值</a:t>
          </a:r>
          <a:endParaRPr lang="en-US" dirty="0"/>
        </a:p>
      </dgm:t>
    </dgm:pt>
    <dgm:pt modelId="{6E22013D-C932-4A09-9038-E36C1FB12EB6}" type="parTrans" cxnId="{958616E8-38A8-4E22-B684-EA094630A1BA}">
      <dgm:prSet/>
      <dgm:spPr/>
      <dgm:t>
        <a:bodyPr/>
        <a:lstStyle/>
        <a:p>
          <a:endParaRPr lang="en-US"/>
        </a:p>
      </dgm:t>
    </dgm:pt>
    <dgm:pt modelId="{052AA7BB-6A20-4894-A869-DB7A9ED7A6B1}" type="sibTrans" cxnId="{958616E8-38A8-4E22-B684-EA094630A1BA}">
      <dgm:prSet/>
      <dgm:spPr/>
      <dgm:t>
        <a:bodyPr/>
        <a:lstStyle/>
        <a:p>
          <a:endParaRPr lang="en-US"/>
        </a:p>
      </dgm:t>
    </dgm:pt>
    <dgm:pt modelId="{8BB67BC2-C5CC-4F8E-BEB3-8D48A51FDC69}">
      <dgm:prSet/>
      <dgm:spPr/>
      <dgm:t>
        <a:bodyPr/>
        <a:lstStyle/>
        <a:p>
          <a:r>
            <a:rPr lang="en-US" dirty="0" err="1"/>
            <a:t>api_service_util.py</a:t>
          </a:r>
          <a:r>
            <a:rPr lang="zh-CN" dirty="0"/>
            <a:t> </a:t>
          </a:r>
          <a:r>
            <a:rPr lang="en-US" dirty="0" err="1"/>
            <a:t>添加APIServiceUtil</a:t>
          </a:r>
          <a:r>
            <a:rPr lang="zh-CN" dirty="0"/>
            <a:t>类及方法</a:t>
          </a:r>
          <a:endParaRPr lang="en-US" dirty="0"/>
        </a:p>
      </dgm:t>
    </dgm:pt>
    <dgm:pt modelId="{7852BA27-E34F-4DCA-A2F2-CFEEEFADBEB2}" type="parTrans" cxnId="{DB2200F8-8AC9-4523-8CD3-330A2D545543}">
      <dgm:prSet/>
      <dgm:spPr/>
      <dgm:t>
        <a:bodyPr/>
        <a:lstStyle/>
        <a:p>
          <a:endParaRPr lang="en-US"/>
        </a:p>
      </dgm:t>
    </dgm:pt>
    <dgm:pt modelId="{35F89C8C-49C3-435E-A0A6-9D6E23FF099C}" type="sibTrans" cxnId="{DB2200F8-8AC9-4523-8CD3-330A2D545543}">
      <dgm:prSet/>
      <dgm:spPr/>
      <dgm:t>
        <a:bodyPr/>
        <a:lstStyle/>
        <a:p>
          <a:endParaRPr lang="en-US"/>
        </a:p>
      </dgm:t>
    </dgm:pt>
    <dgm:pt modelId="{1C12A791-91AA-4134-A373-AA9A2DBF1D4E}">
      <dgm:prSet/>
      <dgm:spPr/>
      <dgm:t>
        <a:bodyPr/>
        <a:lstStyle/>
        <a:p>
          <a:r>
            <a:rPr lang="zh-CN" dirty="0"/>
            <a:t>编写用例</a:t>
          </a:r>
          <a:r>
            <a:rPr lang="zh-CN" altLang="en-US" dirty="0"/>
            <a:t>文件</a:t>
          </a:r>
          <a:endParaRPr lang="en-US" dirty="0"/>
        </a:p>
      </dgm:t>
    </dgm:pt>
    <dgm:pt modelId="{313E6657-FADC-4E24-A5BA-47FA752D6DBB}" type="parTrans" cxnId="{185C6AD9-21FD-43B2-B47A-18888A03AAA2}">
      <dgm:prSet/>
      <dgm:spPr/>
      <dgm:t>
        <a:bodyPr/>
        <a:lstStyle/>
        <a:p>
          <a:endParaRPr lang="en-US"/>
        </a:p>
      </dgm:t>
    </dgm:pt>
    <dgm:pt modelId="{A991ECCE-A0DB-41F6-BE2D-887B395175D2}" type="sibTrans" cxnId="{185C6AD9-21FD-43B2-B47A-18888A03AAA2}">
      <dgm:prSet/>
      <dgm:spPr/>
      <dgm:t>
        <a:bodyPr/>
        <a:lstStyle/>
        <a:p>
          <a:endParaRPr lang="en-US"/>
        </a:p>
      </dgm:t>
    </dgm:pt>
    <dgm:pt modelId="{5F4F2BA5-F65E-A24E-8577-B6702618B8E5}">
      <dgm:prSet/>
      <dgm:spPr/>
      <dgm:t>
        <a:bodyPr/>
        <a:lstStyle/>
        <a:p>
          <a:r>
            <a:rPr lang="en-US" dirty="0" err="1"/>
            <a:t>通过</a:t>
          </a:r>
          <a:r>
            <a:rPr lang="en-US" altLang="zh-CN" dirty="0" err="1"/>
            <a:t>swagger</a:t>
          </a:r>
          <a:r>
            <a:rPr lang="zh-CN" altLang="en-US" dirty="0"/>
            <a:t>文件生成基础代码</a:t>
          </a:r>
          <a:endParaRPr lang="en-US" dirty="0"/>
        </a:p>
      </dgm:t>
    </dgm:pt>
    <dgm:pt modelId="{BDB37E4F-2262-EF4A-998A-161B9129D14F}" type="parTrans" cxnId="{6E822D0E-030C-1340-B84F-25CEBB4EFDFB}">
      <dgm:prSet/>
      <dgm:spPr/>
      <dgm:t>
        <a:bodyPr/>
        <a:lstStyle/>
        <a:p>
          <a:endParaRPr lang="en-US"/>
        </a:p>
      </dgm:t>
    </dgm:pt>
    <dgm:pt modelId="{AECFBAB3-D24E-0442-ABAD-C4A61C569C76}" type="sibTrans" cxnId="{6E822D0E-030C-1340-B84F-25CEBB4EFDFB}">
      <dgm:prSet/>
      <dgm:spPr/>
      <dgm:t>
        <a:bodyPr/>
        <a:lstStyle/>
        <a:p>
          <a:endParaRPr lang="en-US"/>
        </a:p>
      </dgm:t>
    </dgm:pt>
    <dgm:pt modelId="{38D35E4B-AD40-D944-B7AF-48FC0221CAB8}" type="pres">
      <dgm:prSet presAssocID="{2A95DFDF-917D-4611-8603-0625691BA625}" presName="vert0" presStyleCnt="0">
        <dgm:presLayoutVars>
          <dgm:dir/>
          <dgm:animOne val="branch"/>
          <dgm:animLvl val="lvl"/>
        </dgm:presLayoutVars>
      </dgm:prSet>
      <dgm:spPr/>
    </dgm:pt>
    <dgm:pt modelId="{9DA2D18C-90D4-DA40-8AD4-FBBAFDFD2B9B}" type="pres">
      <dgm:prSet presAssocID="{5F4F2BA5-F65E-A24E-8577-B6702618B8E5}" presName="thickLine" presStyleLbl="alignNode1" presStyleIdx="0" presStyleCnt="4"/>
      <dgm:spPr/>
    </dgm:pt>
    <dgm:pt modelId="{00F8E27E-3819-4843-989B-DB824DBC9514}" type="pres">
      <dgm:prSet presAssocID="{5F4F2BA5-F65E-A24E-8577-B6702618B8E5}" presName="horz1" presStyleCnt="0"/>
      <dgm:spPr/>
    </dgm:pt>
    <dgm:pt modelId="{D9818D43-F904-8840-A6CF-4E628EA16997}" type="pres">
      <dgm:prSet presAssocID="{5F4F2BA5-F65E-A24E-8577-B6702618B8E5}" presName="tx1" presStyleLbl="revTx" presStyleIdx="0" presStyleCnt="4"/>
      <dgm:spPr/>
    </dgm:pt>
    <dgm:pt modelId="{81DEB121-E406-6345-9E44-8FAB281A323B}" type="pres">
      <dgm:prSet presAssocID="{5F4F2BA5-F65E-A24E-8577-B6702618B8E5}" presName="vert1" presStyleCnt="0"/>
      <dgm:spPr/>
    </dgm:pt>
    <dgm:pt modelId="{753D69C1-FA1E-0949-9244-A0D622416C26}" type="pres">
      <dgm:prSet presAssocID="{B0F15FFD-8DCC-4325-9CB2-4520C4306498}" presName="thickLine" presStyleLbl="alignNode1" presStyleIdx="1" presStyleCnt="4"/>
      <dgm:spPr/>
    </dgm:pt>
    <dgm:pt modelId="{6F4CB54A-8CC7-834F-98FB-6C04644B13B0}" type="pres">
      <dgm:prSet presAssocID="{B0F15FFD-8DCC-4325-9CB2-4520C4306498}" presName="horz1" presStyleCnt="0"/>
      <dgm:spPr/>
    </dgm:pt>
    <dgm:pt modelId="{4E40B468-51D3-1D49-9461-529744E4D937}" type="pres">
      <dgm:prSet presAssocID="{B0F15FFD-8DCC-4325-9CB2-4520C4306498}" presName="tx1" presStyleLbl="revTx" presStyleIdx="1" presStyleCnt="4"/>
      <dgm:spPr/>
    </dgm:pt>
    <dgm:pt modelId="{5E1B6CAD-F251-7B40-8C27-60B69E4A157F}" type="pres">
      <dgm:prSet presAssocID="{B0F15FFD-8DCC-4325-9CB2-4520C4306498}" presName="vert1" presStyleCnt="0"/>
      <dgm:spPr/>
    </dgm:pt>
    <dgm:pt modelId="{5F4C3C7A-8C2F-0344-BE79-547B9936E367}" type="pres">
      <dgm:prSet presAssocID="{8BB67BC2-C5CC-4F8E-BEB3-8D48A51FDC69}" presName="thickLine" presStyleLbl="alignNode1" presStyleIdx="2" presStyleCnt="4"/>
      <dgm:spPr/>
    </dgm:pt>
    <dgm:pt modelId="{EE6995F9-74CC-7A42-A5AE-A67DEE870693}" type="pres">
      <dgm:prSet presAssocID="{8BB67BC2-C5CC-4F8E-BEB3-8D48A51FDC69}" presName="horz1" presStyleCnt="0"/>
      <dgm:spPr/>
    </dgm:pt>
    <dgm:pt modelId="{3378CCAC-7765-B94D-8A59-3A481E4D107B}" type="pres">
      <dgm:prSet presAssocID="{8BB67BC2-C5CC-4F8E-BEB3-8D48A51FDC69}" presName="tx1" presStyleLbl="revTx" presStyleIdx="2" presStyleCnt="4"/>
      <dgm:spPr/>
    </dgm:pt>
    <dgm:pt modelId="{90951DB9-4B76-FE40-8EE7-A1599F03FCAA}" type="pres">
      <dgm:prSet presAssocID="{8BB67BC2-C5CC-4F8E-BEB3-8D48A51FDC69}" presName="vert1" presStyleCnt="0"/>
      <dgm:spPr/>
    </dgm:pt>
    <dgm:pt modelId="{5CE6ACF4-49C3-2049-90A8-6C34DED2A9DB}" type="pres">
      <dgm:prSet presAssocID="{1C12A791-91AA-4134-A373-AA9A2DBF1D4E}" presName="thickLine" presStyleLbl="alignNode1" presStyleIdx="3" presStyleCnt="4"/>
      <dgm:spPr/>
    </dgm:pt>
    <dgm:pt modelId="{1A2CEECE-7E5E-4E43-91D5-7E31A90A2A42}" type="pres">
      <dgm:prSet presAssocID="{1C12A791-91AA-4134-A373-AA9A2DBF1D4E}" presName="horz1" presStyleCnt="0"/>
      <dgm:spPr/>
    </dgm:pt>
    <dgm:pt modelId="{C956C8E0-EAFC-3146-AE52-B9AF4892F7FB}" type="pres">
      <dgm:prSet presAssocID="{1C12A791-91AA-4134-A373-AA9A2DBF1D4E}" presName="tx1" presStyleLbl="revTx" presStyleIdx="3" presStyleCnt="4"/>
      <dgm:spPr/>
    </dgm:pt>
    <dgm:pt modelId="{FB0DAEEF-5A27-154D-96E5-2996CCCF9626}" type="pres">
      <dgm:prSet presAssocID="{1C12A791-91AA-4134-A373-AA9A2DBF1D4E}" presName="vert1" presStyleCnt="0"/>
      <dgm:spPr/>
    </dgm:pt>
  </dgm:ptLst>
  <dgm:cxnLst>
    <dgm:cxn modelId="{6E822D0E-030C-1340-B84F-25CEBB4EFDFB}" srcId="{2A95DFDF-917D-4611-8603-0625691BA625}" destId="{5F4F2BA5-F65E-A24E-8577-B6702618B8E5}" srcOrd="0" destOrd="0" parTransId="{BDB37E4F-2262-EF4A-998A-161B9129D14F}" sibTransId="{AECFBAB3-D24E-0442-ABAD-C4A61C569C76}"/>
    <dgm:cxn modelId="{4067582D-2148-5C4F-9B41-6DF51221E34A}" type="presOf" srcId="{2A95DFDF-917D-4611-8603-0625691BA625}" destId="{38D35E4B-AD40-D944-B7AF-48FC0221CAB8}" srcOrd="0" destOrd="0" presId="urn:microsoft.com/office/officeart/2008/layout/LinedList"/>
    <dgm:cxn modelId="{ABA6685F-1C14-CD4A-BB7B-808495D224FB}" type="presOf" srcId="{8BB67BC2-C5CC-4F8E-BEB3-8D48A51FDC69}" destId="{3378CCAC-7765-B94D-8A59-3A481E4D107B}" srcOrd="0" destOrd="0" presId="urn:microsoft.com/office/officeart/2008/layout/LinedList"/>
    <dgm:cxn modelId="{DDAE5B93-30A2-9243-BA28-5E1A31CDF90A}" type="presOf" srcId="{1C12A791-91AA-4134-A373-AA9A2DBF1D4E}" destId="{C956C8E0-EAFC-3146-AE52-B9AF4892F7FB}" srcOrd="0" destOrd="0" presId="urn:microsoft.com/office/officeart/2008/layout/LinedList"/>
    <dgm:cxn modelId="{888975B0-69F3-F24C-9451-5ECEC9C1B4F5}" type="presOf" srcId="{B0F15FFD-8DCC-4325-9CB2-4520C4306498}" destId="{4E40B468-51D3-1D49-9461-529744E4D937}" srcOrd="0" destOrd="0" presId="urn:microsoft.com/office/officeart/2008/layout/LinedList"/>
    <dgm:cxn modelId="{185C6AD9-21FD-43B2-B47A-18888A03AAA2}" srcId="{2A95DFDF-917D-4611-8603-0625691BA625}" destId="{1C12A791-91AA-4134-A373-AA9A2DBF1D4E}" srcOrd="3" destOrd="0" parTransId="{313E6657-FADC-4E24-A5BA-47FA752D6DBB}" sibTransId="{A991ECCE-A0DB-41F6-BE2D-887B395175D2}"/>
    <dgm:cxn modelId="{DCB080E2-768A-B848-98B8-72E54704D017}" type="presOf" srcId="{5F4F2BA5-F65E-A24E-8577-B6702618B8E5}" destId="{D9818D43-F904-8840-A6CF-4E628EA16997}" srcOrd="0" destOrd="0" presId="urn:microsoft.com/office/officeart/2008/layout/LinedList"/>
    <dgm:cxn modelId="{958616E8-38A8-4E22-B684-EA094630A1BA}" srcId="{2A95DFDF-917D-4611-8603-0625691BA625}" destId="{B0F15FFD-8DCC-4325-9CB2-4520C4306498}" srcOrd="1" destOrd="0" parTransId="{6E22013D-C932-4A09-9038-E36C1FB12EB6}" sibTransId="{052AA7BB-6A20-4894-A869-DB7A9ED7A6B1}"/>
    <dgm:cxn modelId="{DB2200F8-8AC9-4523-8CD3-330A2D545543}" srcId="{2A95DFDF-917D-4611-8603-0625691BA625}" destId="{8BB67BC2-C5CC-4F8E-BEB3-8D48A51FDC69}" srcOrd="2" destOrd="0" parTransId="{7852BA27-E34F-4DCA-A2F2-CFEEEFADBEB2}" sibTransId="{35F89C8C-49C3-435E-A0A6-9D6E23FF099C}"/>
    <dgm:cxn modelId="{27A4CA3A-E1F0-E740-A690-4A582BD7DE0C}" type="presParOf" srcId="{38D35E4B-AD40-D944-B7AF-48FC0221CAB8}" destId="{9DA2D18C-90D4-DA40-8AD4-FBBAFDFD2B9B}" srcOrd="0" destOrd="0" presId="urn:microsoft.com/office/officeart/2008/layout/LinedList"/>
    <dgm:cxn modelId="{E724DAF5-5E7F-804F-B941-78ACE8558C3A}" type="presParOf" srcId="{38D35E4B-AD40-D944-B7AF-48FC0221CAB8}" destId="{00F8E27E-3819-4843-989B-DB824DBC9514}" srcOrd="1" destOrd="0" presId="urn:microsoft.com/office/officeart/2008/layout/LinedList"/>
    <dgm:cxn modelId="{36CF4369-A65C-8B46-BBED-73BD24F08CFB}" type="presParOf" srcId="{00F8E27E-3819-4843-989B-DB824DBC9514}" destId="{D9818D43-F904-8840-A6CF-4E628EA16997}" srcOrd="0" destOrd="0" presId="urn:microsoft.com/office/officeart/2008/layout/LinedList"/>
    <dgm:cxn modelId="{2D3FC6BD-4CAC-DB4D-9AFD-28138D978E88}" type="presParOf" srcId="{00F8E27E-3819-4843-989B-DB824DBC9514}" destId="{81DEB121-E406-6345-9E44-8FAB281A323B}" srcOrd="1" destOrd="0" presId="urn:microsoft.com/office/officeart/2008/layout/LinedList"/>
    <dgm:cxn modelId="{48312BB9-08F9-3949-86A4-FFF2C018CBCE}" type="presParOf" srcId="{38D35E4B-AD40-D944-B7AF-48FC0221CAB8}" destId="{753D69C1-FA1E-0949-9244-A0D622416C26}" srcOrd="2" destOrd="0" presId="urn:microsoft.com/office/officeart/2008/layout/LinedList"/>
    <dgm:cxn modelId="{54D0F57F-1394-014B-8744-A435EDD0E840}" type="presParOf" srcId="{38D35E4B-AD40-D944-B7AF-48FC0221CAB8}" destId="{6F4CB54A-8CC7-834F-98FB-6C04644B13B0}" srcOrd="3" destOrd="0" presId="urn:microsoft.com/office/officeart/2008/layout/LinedList"/>
    <dgm:cxn modelId="{30F6EA1D-64B7-9949-BF6D-6F2681D2E25F}" type="presParOf" srcId="{6F4CB54A-8CC7-834F-98FB-6C04644B13B0}" destId="{4E40B468-51D3-1D49-9461-529744E4D937}" srcOrd="0" destOrd="0" presId="urn:microsoft.com/office/officeart/2008/layout/LinedList"/>
    <dgm:cxn modelId="{F5FA88CB-F9F3-9F46-B7F9-0A640BC1D904}" type="presParOf" srcId="{6F4CB54A-8CC7-834F-98FB-6C04644B13B0}" destId="{5E1B6CAD-F251-7B40-8C27-60B69E4A157F}" srcOrd="1" destOrd="0" presId="urn:microsoft.com/office/officeart/2008/layout/LinedList"/>
    <dgm:cxn modelId="{736CD3B8-D3F4-C047-8B3F-B49D5F27AB56}" type="presParOf" srcId="{38D35E4B-AD40-D944-B7AF-48FC0221CAB8}" destId="{5F4C3C7A-8C2F-0344-BE79-547B9936E367}" srcOrd="4" destOrd="0" presId="urn:microsoft.com/office/officeart/2008/layout/LinedList"/>
    <dgm:cxn modelId="{AAD9FA93-4BEF-3B42-9AF1-DA73E6C362D6}" type="presParOf" srcId="{38D35E4B-AD40-D944-B7AF-48FC0221CAB8}" destId="{EE6995F9-74CC-7A42-A5AE-A67DEE870693}" srcOrd="5" destOrd="0" presId="urn:microsoft.com/office/officeart/2008/layout/LinedList"/>
    <dgm:cxn modelId="{B17D6A02-72C5-1344-843F-6E8EB1D8BFC5}" type="presParOf" srcId="{EE6995F9-74CC-7A42-A5AE-A67DEE870693}" destId="{3378CCAC-7765-B94D-8A59-3A481E4D107B}" srcOrd="0" destOrd="0" presId="urn:microsoft.com/office/officeart/2008/layout/LinedList"/>
    <dgm:cxn modelId="{EF54EDFC-B8B6-8E44-816C-85947347C79E}" type="presParOf" srcId="{EE6995F9-74CC-7A42-A5AE-A67DEE870693}" destId="{90951DB9-4B76-FE40-8EE7-A1599F03FCAA}" srcOrd="1" destOrd="0" presId="urn:microsoft.com/office/officeart/2008/layout/LinedList"/>
    <dgm:cxn modelId="{63F8BDCC-7C50-FE49-831D-91D62C9F471F}" type="presParOf" srcId="{38D35E4B-AD40-D944-B7AF-48FC0221CAB8}" destId="{5CE6ACF4-49C3-2049-90A8-6C34DED2A9DB}" srcOrd="6" destOrd="0" presId="urn:microsoft.com/office/officeart/2008/layout/LinedList"/>
    <dgm:cxn modelId="{FD3C0900-32B1-9C41-8EFC-6BAE3DA91C4A}" type="presParOf" srcId="{38D35E4B-AD40-D944-B7AF-48FC0221CAB8}" destId="{1A2CEECE-7E5E-4E43-91D5-7E31A90A2A42}" srcOrd="7" destOrd="0" presId="urn:microsoft.com/office/officeart/2008/layout/LinedList"/>
    <dgm:cxn modelId="{CEE79652-D9E6-724D-90CA-A7858C65F9AE}" type="presParOf" srcId="{1A2CEECE-7E5E-4E43-91D5-7E31A90A2A42}" destId="{C956C8E0-EAFC-3146-AE52-B9AF4892F7FB}" srcOrd="0" destOrd="0" presId="urn:microsoft.com/office/officeart/2008/layout/LinedList"/>
    <dgm:cxn modelId="{ECE4E105-2AAB-CB4C-9A90-E6CA60DB7ED5}" type="presParOf" srcId="{1A2CEECE-7E5E-4E43-91D5-7E31A90A2A42}" destId="{FB0DAEEF-5A27-154D-96E5-2996CCCF96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7BDA6-646C-904C-81A1-E667072B4AF2}">
      <dsp:nvSpPr>
        <dsp:cNvPr id="0" name=""/>
        <dsp:cNvSpPr/>
      </dsp:nvSpPr>
      <dsp:spPr>
        <a:xfrm>
          <a:off x="0" y="17114"/>
          <a:ext cx="6263640" cy="8753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请求</a:t>
          </a:r>
          <a:r>
            <a:rPr lang="zh-CN" altLang="en-US" sz="2800" kern="1200" dirty="0"/>
            <a:t>体</a:t>
          </a:r>
          <a:r>
            <a:rPr lang="zh-CN" sz="2800" kern="1200" dirty="0"/>
            <a:t>、响应体</a:t>
          </a:r>
          <a:endParaRPr lang="en-US" sz="2800" kern="1200" dirty="0"/>
        </a:p>
      </dsp:txBody>
      <dsp:txXfrm>
        <a:off x="42729" y="59843"/>
        <a:ext cx="6178182" cy="789848"/>
      </dsp:txXfrm>
    </dsp:sp>
    <dsp:sp modelId="{D4EBD167-F560-1245-92AB-47D1C5CC1D47}">
      <dsp:nvSpPr>
        <dsp:cNvPr id="0" name=""/>
        <dsp:cNvSpPr/>
      </dsp:nvSpPr>
      <dsp:spPr>
        <a:xfrm>
          <a:off x="0" y="892420"/>
          <a:ext cx="626364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/>
            <a:t>request_response.py</a:t>
          </a:r>
          <a:endParaRPr lang="en-US" sz="2200" kern="1200" dirty="0"/>
        </a:p>
      </dsp:txBody>
      <dsp:txXfrm>
        <a:off x="0" y="892420"/>
        <a:ext cx="6263640" cy="463680"/>
      </dsp:txXfrm>
    </dsp:sp>
    <dsp:sp modelId="{24EF0080-63FB-2B43-BA38-D325806431A7}">
      <dsp:nvSpPr>
        <dsp:cNvPr id="0" name=""/>
        <dsp:cNvSpPr/>
      </dsp:nvSpPr>
      <dsp:spPr>
        <a:xfrm>
          <a:off x="0" y="1356100"/>
          <a:ext cx="6263640" cy="87530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接口发送、接收</a:t>
          </a:r>
          <a:endParaRPr lang="en-US" sz="2800" kern="1200" dirty="0"/>
        </a:p>
      </dsp:txBody>
      <dsp:txXfrm>
        <a:off x="42729" y="1398829"/>
        <a:ext cx="6178182" cy="789848"/>
      </dsp:txXfrm>
    </dsp:sp>
    <dsp:sp modelId="{BE85A214-311B-F941-9FA1-40ECF4E01C65}">
      <dsp:nvSpPr>
        <dsp:cNvPr id="0" name=""/>
        <dsp:cNvSpPr/>
      </dsp:nvSpPr>
      <dsp:spPr>
        <a:xfrm>
          <a:off x="0" y="2231407"/>
          <a:ext cx="626364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/>
            <a:t>api_config.py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/>
            <a:t>api_service.py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api_service_util.py</a:t>
          </a:r>
        </a:p>
      </dsp:txBody>
      <dsp:txXfrm>
        <a:off x="0" y="2231407"/>
        <a:ext cx="6263640" cy="1130220"/>
      </dsp:txXfrm>
    </dsp:sp>
    <dsp:sp modelId="{06DEFC7E-7411-2A43-BB59-17086914E60D}">
      <dsp:nvSpPr>
        <dsp:cNvPr id="0" name=""/>
        <dsp:cNvSpPr/>
      </dsp:nvSpPr>
      <dsp:spPr>
        <a:xfrm>
          <a:off x="0" y="3361627"/>
          <a:ext cx="6263640" cy="87530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校验</a:t>
          </a:r>
        </a:p>
      </dsp:txBody>
      <dsp:txXfrm>
        <a:off x="42729" y="3404356"/>
        <a:ext cx="6178182" cy="789848"/>
      </dsp:txXfrm>
    </dsp:sp>
    <dsp:sp modelId="{ECBE07A4-B748-264B-AD56-E26975144B9C}">
      <dsp:nvSpPr>
        <dsp:cNvPr id="0" name=""/>
        <dsp:cNvSpPr/>
      </dsp:nvSpPr>
      <dsp:spPr>
        <a:xfrm>
          <a:off x="0" y="4236933"/>
          <a:ext cx="626364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200" kern="1200" dirty="0"/>
            <a:t>基础校验 </a:t>
          </a:r>
          <a:r>
            <a:rPr lang="en-US" sz="2200" kern="1200" dirty="0"/>
            <a:t>:</a:t>
          </a:r>
          <a:r>
            <a:rPr lang="zh-CN" sz="2200" kern="1200" dirty="0"/>
            <a:t> </a:t>
          </a:r>
          <a:r>
            <a:rPr lang="en-CN" sz="2200" kern="1200" dirty="0"/>
            <a:t>ba</a:t>
          </a:r>
          <a:r>
            <a:rPr lang="en-US" altLang="zh-CN" sz="2200" kern="1200" dirty="0" err="1"/>
            <a:t>se_func.py</a:t>
          </a:r>
          <a:r>
            <a:rPr lang="en-US" sz="2200" kern="1200" dirty="0"/>
            <a:t>(</a:t>
          </a:r>
          <a:r>
            <a:rPr lang="en-US" altLang="zh-CN" sz="2200" kern="1200" dirty="0" err="1"/>
            <a:t>json_schema,status</a:t>
          </a:r>
          <a:r>
            <a:rPr lang="zh-CN" altLang="en-US" sz="2200" kern="1200" dirty="0"/>
            <a:t> </a:t>
          </a:r>
          <a:r>
            <a:rPr lang="en-US" altLang="zh-CN" sz="2200" kern="1200" dirty="0"/>
            <a:t>code</a:t>
          </a:r>
          <a:r>
            <a:rPr lang="en-US" sz="2200" kern="1200" dirty="0"/>
            <a:t>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200" kern="1200" dirty="0"/>
            <a:t>细节校验 </a:t>
          </a:r>
          <a:r>
            <a:rPr lang="en-US" sz="2200" kern="1200" dirty="0"/>
            <a:t>:</a:t>
          </a:r>
          <a:r>
            <a:rPr lang="zh-CN" sz="2200" kern="1200" dirty="0"/>
            <a:t> 用例文件 </a:t>
          </a:r>
          <a:endParaRPr lang="en-US" sz="2200" kern="1200" dirty="0"/>
        </a:p>
      </dsp:txBody>
      <dsp:txXfrm>
        <a:off x="0" y="4236933"/>
        <a:ext cx="6263640" cy="1159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2D18C-90D4-DA40-8AD4-FBBAFDFD2B9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18D43-F904-8840-A6CF-4E628EA16997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通过</a:t>
          </a:r>
          <a:r>
            <a:rPr lang="en-US" altLang="zh-CN" sz="3200" kern="1200" dirty="0" err="1"/>
            <a:t>swagger</a:t>
          </a:r>
          <a:r>
            <a:rPr lang="zh-CN" altLang="en-US" sz="3200" kern="1200" dirty="0"/>
            <a:t>文件生成基础代码</a:t>
          </a:r>
          <a:endParaRPr lang="en-US" sz="3200" kern="1200" dirty="0"/>
        </a:p>
      </dsp:txBody>
      <dsp:txXfrm>
        <a:off x="0" y="0"/>
        <a:ext cx="6900512" cy="1384035"/>
      </dsp:txXfrm>
    </dsp:sp>
    <dsp:sp modelId="{753D69C1-FA1E-0949-9244-A0D622416C26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0B468-51D3-1D49-9461-529744E4D93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request_response.py</a:t>
          </a:r>
          <a:r>
            <a:rPr lang="zh-CN" sz="3200" kern="1200" dirty="0"/>
            <a:t> 添加</a:t>
          </a:r>
          <a:r>
            <a:rPr lang="en-US" sz="3200" kern="1200" dirty="0"/>
            <a:t>Valid</a:t>
          </a:r>
          <a:r>
            <a:rPr lang="zh-CN" sz="3200" kern="1200" dirty="0"/>
            <a:t>值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5F4C3C7A-8C2F-0344-BE79-547B9936E36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8CCAC-7765-B94D-8A59-3A481E4D107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api_service_util.py</a:t>
          </a:r>
          <a:r>
            <a:rPr lang="zh-CN" sz="3200" kern="1200" dirty="0"/>
            <a:t> </a:t>
          </a:r>
          <a:r>
            <a:rPr lang="en-US" sz="3200" kern="1200" dirty="0" err="1"/>
            <a:t>添加APIServiceUtil</a:t>
          </a:r>
          <a:r>
            <a:rPr lang="zh-CN" sz="3200" kern="1200" dirty="0"/>
            <a:t>类及方法</a:t>
          </a:r>
          <a:endParaRPr lang="en-US" sz="3200" kern="1200" dirty="0"/>
        </a:p>
      </dsp:txBody>
      <dsp:txXfrm>
        <a:off x="0" y="2768070"/>
        <a:ext cx="6900512" cy="1384035"/>
      </dsp:txXfrm>
    </dsp:sp>
    <dsp:sp modelId="{5CE6ACF4-49C3-2049-90A8-6C34DED2A9DB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6C8E0-EAFC-3146-AE52-B9AF4892F7FB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编写用例</a:t>
          </a:r>
          <a:r>
            <a:rPr lang="zh-CN" altLang="en-US" sz="3200" kern="1200" dirty="0"/>
            <a:t>文件</a:t>
          </a:r>
          <a:endParaRPr lang="en-US" sz="32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92BA-1FFB-7748-88C8-6BCD903464CC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8DA98-9642-3844-B48A-02F40F103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61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初级</a:t>
            </a:r>
            <a:endParaRPr lang="en-US" dirty="0"/>
          </a:p>
          <a:p>
            <a:r>
              <a:rPr lang="en-US" dirty="0" err="1"/>
              <a:t>中级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959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815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针对三要素的框架设计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089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734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13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8DA98-9642-3844-B48A-02F40F10385B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22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D064-0880-9045-AB2A-B465534ED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E3BE-24EA-0C4A-A9D1-CC20EDA0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CE8E-3AF1-A94F-9A02-82AAF03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4046-EE01-A743-A4E9-2E7CA60B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777B-D589-6740-9777-C548AFF2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63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3EC0-1F30-EB4C-8BA6-B7612C5E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990E9-D2E6-374D-8091-98C07BCA5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A125-7B26-3240-A64C-94A8A9BC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A3764-F9D1-314A-893A-E5867811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5AEA-F0A4-C24A-8921-C75F734F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638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9CCAD-B6F2-A34E-930F-C49098246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B03D1-9F62-7445-9FE7-2FDA3828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2E4D-0FA7-D34C-9E4E-96B1FA61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833D-24C4-7A4E-8B43-BE07A4E4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32F4-A5A4-CA45-A161-03A7441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68FD-3FE8-4948-B86A-ED7C72DC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09AC-44E8-8D48-935D-4895E626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FC17-F3A7-D543-8205-9B8FB67B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285F-4446-E04E-919C-C6A140D1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192F-BE78-FE43-B4EC-37EB7AA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128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42BF-9296-7D4D-BA1D-0233A186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AFDC7-B297-6349-ACF0-02BC253A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D9AB-A7B0-AA40-984B-22FBDB48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7368-1DF7-0B45-B332-B807BCE6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C64B-DA37-5A48-A22E-77209375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11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290-2D6B-CD4D-ABF7-6016AAB5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1336-801A-194D-A019-F7285D8C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B5E7B-3564-774C-8C00-5B04B2670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4C9A4-7C4A-E64A-B878-169EFE8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4F65-409B-3044-AD53-CA48A89F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D816C-47A3-894B-9AA9-A9830BFE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76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DB2B-06B8-B24D-8D7B-E431790A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08BB-4339-A447-8612-7A8FADBA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1CC62-F3B7-524C-AA51-28EAC7E4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C3971-DF02-CE48-8850-76506DF01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7D614-B5B3-3C42-9EE0-704F4A89D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8924E-DEE3-034A-8C21-1BC59F27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534B0-86D0-8D43-A7E6-FEFD14B0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23F34-AFAE-6640-BB33-7EF1E96D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2AFF-8C03-9649-B6A4-107132D0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6FEE7-1304-8C4B-A545-487E3706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C0906-1407-5041-8BC6-263357D5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471E4-4B10-FD48-A3F9-7C3C03FC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722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F9D5-A157-B54E-8EAC-4AF3AAA1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59F99-8B7A-2049-BE58-66B7A600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69C0D-7370-1248-A42B-C1F7FC2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18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C1B8-37AC-ED43-92D3-FF985A9C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AA7A-2314-0940-AE7F-73F6BB19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E38B6-9E79-BD4A-B77C-A08EA060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6FCAA-4936-0F48-B8A7-A27C3D5F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5B6B-FBE9-F84F-A150-CCC27B3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91AA8-7B1E-514A-992C-57693416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77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0AA-CADD-DC4A-986C-0AB891DD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72141-4528-1B47-9DE8-59894304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8386-6A76-DB45-938E-30F09BEF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3EEC6-0F67-C74D-84A0-7BC8A7A9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4738-2E09-724A-B12E-3C02981B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7E441-5475-E44A-B743-30A2F59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955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F1A46-12FA-9943-8978-D73C057C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B031-0A96-2C44-93ED-1073B68B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2695-3C53-FB4F-835B-5CE9E4E1C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E9EA-0545-1D46-B4C6-D3124453C0EE}" type="datetimeFigureOut">
              <a:rPr lang="en-CN" smtClean="0"/>
              <a:t>2021/6/2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7DD5-3336-7945-9DDB-BB5843AC7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8F5A-14F5-3740-B7BA-6A8B3F431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5592D-58F1-E946-885D-5C53F62C28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40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FFC8-789B-1341-9668-D631D869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CN" sz="8000" dirty="0"/>
              <a:t>Py</a:t>
            </a:r>
            <a:r>
              <a:rPr lang="en-US" altLang="zh-CN" sz="8000" dirty="0" err="1"/>
              <a:t>APITesting</a:t>
            </a:r>
            <a:r>
              <a:rPr lang="zh-CN" altLang="en-US" sz="8000" dirty="0"/>
              <a:t> 框架介绍</a:t>
            </a:r>
            <a:endParaRPr lang="en-C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72CF1-DC7A-964B-9DDC-72DCB3CCB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764" y="4619624"/>
            <a:ext cx="6276940" cy="1038225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pPr algn="r"/>
            <a:r>
              <a:rPr lang="en-US" altLang="zh-CN" dirty="0"/>
              <a:t>Justin</a:t>
            </a:r>
            <a:r>
              <a:rPr lang="zh-CN" altLang="en-US" dirty="0"/>
              <a:t> </a:t>
            </a:r>
            <a:r>
              <a:rPr lang="en-US" altLang="zh-CN" dirty="0"/>
              <a:t>Ma</a:t>
            </a:r>
          </a:p>
          <a:p>
            <a:pPr algn="r"/>
            <a:endParaRPr lang="en-CN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8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D44D1-6410-E74B-8812-9E036FFA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88" y="640823"/>
            <a:ext cx="3613671" cy="5583148"/>
          </a:xfrm>
        </p:spPr>
        <p:txBody>
          <a:bodyPr anchor="ctr">
            <a:normAutofit/>
          </a:bodyPr>
          <a:lstStyle/>
          <a:p>
            <a:r>
              <a:rPr lang="en-CN" sz="5400" dirty="0"/>
              <a:t>如何写用例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49840-8332-444A-843B-D6EA19B84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8084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47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78AE9-CFD4-8F4D-94F9-6CD0DB45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zh-CN" sz="4000"/>
              <a:t>request_response.py</a:t>
            </a:r>
            <a:endParaRPr lang="en-CN" sz="400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24DF2F6-194E-DF4B-8140-9A4FF30C6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57" b="-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3E7F-D9F9-F143-A9B3-DAEC6033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添加一个或多个</a:t>
            </a:r>
            <a:r>
              <a:rPr lang="en-US" altLang="zh-CN" sz="1800"/>
              <a:t>valid</a:t>
            </a:r>
            <a:r>
              <a:rPr lang="zh-CN" altLang="en-US" sz="1800"/>
              <a:t>的值</a:t>
            </a:r>
            <a:endParaRPr lang="en-US" altLang="zh-CN" sz="1800"/>
          </a:p>
          <a:p>
            <a:endParaRPr lang="en-CN" sz="1800"/>
          </a:p>
          <a:p>
            <a:endParaRPr lang="en-CN" sz="1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638FC7-21AF-7245-B733-DF8FD5EBF001}"/>
              </a:ext>
            </a:extLst>
          </p:cNvPr>
          <p:cNvCxnSpPr/>
          <p:nvPr/>
        </p:nvCxnSpPr>
        <p:spPr>
          <a:xfrm flipH="1">
            <a:off x="5084212" y="4146982"/>
            <a:ext cx="1258784" cy="356260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7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4378-2530-3848-98D6-9AEA0625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altLang="zh-CN" sz="3000"/>
              <a:t>api_service_util.py</a:t>
            </a:r>
            <a:endParaRPr lang="en-CN" sz="30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10F4-7700-3E44-BDEB-05743AFD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zh-CN" altLang="en-US" sz="2200" dirty="0"/>
              <a:t>添加方法</a:t>
            </a:r>
            <a:endParaRPr lang="en-US" altLang="zh-CN" sz="2200" dirty="0"/>
          </a:p>
          <a:p>
            <a:pPr lvl="1"/>
            <a:r>
              <a:rPr lang="zh-CN" altLang="en-US" sz="2200" dirty="0"/>
              <a:t>对</a:t>
            </a:r>
            <a:r>
              <a:rPr lang="en-US" altLang="zh-CN" sz="2200" dirty="0"/>
              <a:t>response</a:t>
            </a:r>
            <a:r>
              <a:rPr lang="zh-CN" altLang="en-US" sz="2200" dirty="0"/>
              <a:t>做具体检查</a:t>
            </a:r>
            <a:endParaRPr lang="en-US" altLang="zh-CN" sz="2200" dirty="0"/>
          </a:p>
          <a:p>
            <a:endParaRPr lang="en-CN" sz="2200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94F5C9-3459-9949-AB1E-47BC869A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93" y="2290936"/>
            <a:ext cx="8897421" cy="39593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007C74-A885-2A49-B4D1-E70932EA6B63}"/>
              </a:ext>
            </a:extLst>
          </p:cNvPr>
          <p:cNvCxnSpPr>
            <a:cxnSpLocks/>
          </p:cNvCxnSpPr>
          <p:nvPr/>
        </p:nvCxnSpPr>
        <p:spPr>
          <a:xfrm flipH="1">
            <a:off x="6419236" y="4498848"/>
            <a:ext cx="1344020" cy="72974"/>
          </a:xfrm>
          <a:prstGeom prst="straightConnector1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C5BF6-ABFA-EA46-BA44-620D31B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rgbClr val="FFFFFF"/>
                </a:solidFill>
              </a:rPr>
              <a:t>用例规范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EEAE-386C-3441-9056-B8E8C356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Case</a:t>
            </a:r>
            <a:r>
              <a:rPr lang="zh-CN" altLang="en-US" dirty="0"/>
              <a:t>必须有说明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用例函数必须用</a:t>
            </a:r>
            <a:r>
              <a:rPr lang="en-US" altLang="zh-CN" dirty="0"/>
              <a:t>@flow</a:t>
            </a:r>
            <a:r>
              <a:rPr lang="zh-CN" altLang="en-US" dirty="0"/>
              <a:t>装饰器装饰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用例返回必须为</a:t>
            </a:r>
            <a:r>
              <a:rPr lang="en-US" altLang="zh-CN" dirty="0"/>
              <a:t>ret,</a:t>
            </a:r>
            <a:r>
              <a:rPr lang="zh-CN" altLang="en-US" dirty="0"/>
              <a:t> </a:t>
            </a:r>
            <a:r>
              <a:rPr lang="en-US" altLang="zh-CN" dirty="0"/>
              <a:t>res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326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73A7E1-DFED-1347-BCEE-CAD01B53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7755" y="1116105"/>
            <a:ext cx="9812542" cy="5519555"/>
          </a:xfrm>
          <a:prstGeom prst="rect">
            <a:avLst/>
          </a:prstGeom>
        </p:spPr>
      </p:pic>
      <p:sp>
        <p:nvSpPr>
          <p:cNvPr id="10" name="Document 9">
            <a:extLst>
              <a:ext uri="{FF2B5EF4-FFF2-40B4-BE49-F238E27FC236}">
                <a16:creationId xmlns:a16="http://schemas.microsoft.com/office/drawing/2014/main" id="{E8A7BD82-1D0D-D44A-A718-10A1054CCF7B}"/>
              </a:ext>
            </a:extLst>
          </p:cNvPr>
          <p:cNvSpPr/>
          <p:nvPr/>
        </p:nvSpPr>
        <p:spPr>
          <a:xfrm>
            <a:off x="0" y="0"/>
            <a:ext cx="1839260" cy="173467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用例文件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EF2E33-A4FE-A74E-8611-43BDD01C006C}"/>
              </a:ext>
            </a:extLst>
          </p:cNvPr>
          <p:cNvCxnSpPr>
            <a:cxnSpLocks/>
          </p:cNvCxnSpPr>
          <p:nvPr/>
        </p:nvCxnSpPr>
        <p:spPr>
          <a:xfrm flipH="1">
            <a:off x="3012141" y="1317812"/>
            <a:ext cx="1277471" cy="1075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1D711C-43C3-B248-B37B-57682F8D4FB2}"/>
              </a:ext>
            </a:extLst>
          </p:cNvPr>
          <p:cNvCxnSpPr>
            <a:cxnSpLocks/>
          </p:cNvCxnSpPr>
          <p:nvPr/>
        </p:nvCxnSpPr>
        <p:spPr>
          <a:xfrm flipH="1">
            <a:off x="5187203" y="2164976"/>
            <a:ext cx="2141444" cy="30031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1ED6F5-CC90-854E-B42F-101A902C78F2}"/>
              </a:ext>
            </a:extLst>
          </p:cNvPr>
          <p:cNvCxnSpPr>
            <a:cxnSpLocks/>
          </p:cNvCxnSpPr>
          <p:nvPr/>
        </p:nvCxnSpPr>
        <p:spPr>
          <a:xfrm flipH="1" flipV="1">
            <a:off x="4519332" y="4836458"/>
            <a:ext cx="2177303" cy="35410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72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D6E9-206E-614A-901D-FC771A31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什么是接口</a:t>
            </a:r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8D4B04-694C-3F48-ACD3-C7B088476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136" b="8137"/>
          <a:stretch/>
        </p:blipFill>
        <p:spPr>
          <a:xfrm>
            <a:off x="838200" y="2158212"/>
            <a:ext cx="10515599" cy="38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793E-6BC7-284D-AE53-9FBC6A0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zh-CN" altLang="en-US" sz="2800"/>
              <a:t>接口测试</a:t>
            </a:r>
            <a:r>
              <a:rPr lang="zh-CN" altLang="en-CN" sz="2800"/>
              <a:t>三</a:t>
            </a:r>
            <a:r>
              <a:rPr lang="zh-CN" altLang="en-US" sz="2800"/>
              <a:t>要素</a:t>
            </a:r>
            <a:endParaRPr lang="en-CN" sz="28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6EF4FFA-DDE5-1F4E-AF49-3AF6EB97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N" sz="1800" dirty="0"/>
              <a:t>发送请求</a:t>
            </a:r>
          </a:p>
          <a:p>
            <a:pPr marL="0" indent="0">
              <a:buNone/>
            </a:pPr>
            <a:r>
              <a:rPr lang="en-CN" sz="1800" dirty="0"/>
              <a:t>接收响应</a:t>
            </a:r>
          </a:p>
          <a:p>
            <a:pPr marL="0" indent="0">
              <a:buNone/>
            </a:pPr>
            <a:r>
              <a:rPr lang="en-CN" sz="1800" dirty="0"/>
              <a:t>结果校验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8FAB4C9-D22B-544B-BD5F-E12E41E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696" y="2763505"/>
            <a:ext cx="3584448" cy="35844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22B94D9-FE1C-E14C-BBA7-04F053266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87" y="2666016"/>
            <a:ext cx="3584448" cy="3584448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3CCC047-E2AC-7E4E-BC5F-8A182C64A4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8848" y="2763505"/>
            <a:ext cx="3584448" cy="358444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25B5829-3B21-854D-B68A-3C7FFEEA90A7}"/>
              </a:ext>
            </a:extLst>
          </p:cNvPr>
          <p:cNvSpPr txBox="1"/>
          <p:nvPr/>
        </p:nvSpPr>
        <p:spPr>
          <a:xfrm>
            <a:off x="4326903" y="1008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DF4CD-9002-7847-9EE7-690A050FD693}"/>
              </a:ext>
            </a:extLst>
          </p:cNvPr>
          <p:cNvSpPr txBox="1"/>
          <p:nvPr/>
        </p:nvSpPr>
        <p:spPr>
          <a:xfrm>
            <a:off x="1243584" y="6089904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Re</a:t>
            </a:r>
            <a:r>
              <a:rPr lang="en-US" altLang="zh-CN" dirty="0"/>
              <a:t>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EE218-F30B-5F41-9797-C33B559A6689}"/>
              </a:ext>
            </a:extLst>
          </p:cNvPr>
          <p:cNvSpPr txBox="1"/>
          <p:nvPr/>
        </p:nvSpPr>
        <p:spPr>
          <a:xfrm>
            <a:off x="5565090" y="6089904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Re</a:t>
            </a:r>
            <a:r>
              <a:rPr lang="en-US" altLang="zh-CN" dirty="0" err="1"/>
              <a:t>sponse</a:t>
            </a:r>
            <a:endParaRPr lang="en-US" altLang="zh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F2BA4-950D-5F4C-A880-7460E2A2BBA3}"/>
              </a:ext>
            </a:extLst>
          </p:cNvPr>
          <p:cNvSpPr txBox="1"/>
          <p:nvPr/>
        </p:nvSpPr>
        <p:spPr>
          <a:xfrm>
            <a:off x="9419844" y="6065798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20529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8B9A-5C27-D747-90D0-9B78160B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CN" sz="4000"/>
              <a:t>框架设计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3DE1D-0FD9-4D71-B410-3D7CAA51F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109090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3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4116-3B41-B349-BC61-3F6B87BB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架构图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0E85A-74F0-294F-9F1C-56189BBC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1720" y="1223778"/>
            <a:ext cx="9430221" cy="5404382"/>
          </a:xfrm>
        </p:spPr>
      </p:pic>
    </p:spTree>
    <p:extLst>
      <p:ext uri="{BB962C8B-B14F-4D97-AF65-F5344CB8AC3E}">
        <p14:creationId xmlns:p14="http://schemas.microsoft.com/office/powerpoint/2010/main" val="4895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30AB2-3F99-D646-AB29-7A8D96CC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目录结构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057B2660-CEE4-D44C-9329-61DDE118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2955" y="230528"/>
            <a:ext cx="4178808" cy="6396944"/>
          </a:xfrm>
        </p:spPr>
      </p:pic>
    </p:spTree>
    <p:extLst>
      <p:ext uri="{BB962C8B-B14F-4D97-AF65-F5344CB8AC3E}">
        <p14:creationId xmlns:p14="http://schemas.microsoft.com/office/powerpoint/2010/main" val="252639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89C9E-DD92-B145-9700-39C130A0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代码生成工具</a:t>
            </a:r>
            <a:r>
              <a:rPr lang="zh-CN" altLang="en-US" sz="5400" dirty="0"/>
              <a:t> </a:t>
            </a:r>
            <a:r>
              <a:rPr lang="en-US" altLang="zh-CN" sz="5400" dirty="0" err="1"/>
              <a:t>Util.py</a:t>
            </a:r>
            <a:endParaRPr lang="en-CN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5752-8B89-B549-9342-08D714F5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endParaRPr lang="en-CN" sz="2600" dirty="0"/>
          </a:p>
          <a:p>
            <a:endParaRPr lang="en-CN" sz="2600" dirty="0"/>
          </a:p>
          <a:p>
            <a:r>
              <a:rPr lang="en-CN" sz="2600" dirty="0"/>
              <a:t>S</a:t>
            </a:r>
            <a:r>
              <a:rPr lang="en-US" altLang="zh-CN" sz="2600" dirty="0"/>
              <a:t>wagger2Py.swagger2py()</a:t>
            </a:r>
            <a:r>
              <a:rPr lang="zh-CN" altLang="en-US" sz="2600" dirty="0"/>
              <a:t> </a:t>
            </a:r>
            <a:endParaRPr lang="en-US" altLang="zh-CN" sz="26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根据</a:t>
            </a:r>
            <a:r>
              <a:rPr lang="en-US" altLang="zh-CN" sz="2200" dirty="0"/>
              <a:t>Swagger</a:t>
            </a:r>
            <a:r>
              <a:rPr lang="zh-CN" altLang="en-US" sz="2200" dirty="0"/>
              <a:t>的</a:t>
            </a:r>
            <a:r>
              <a:rPr lang="en-US" altLang="zh-CN" sz="2200" dirty="0"/>
              <a:t>json</a:t>
            </a:r>
            <a:r>
              <a:rPr lang="zh-CN" altLang="en-US" sz="2200" dirty="0"/>
              <a:t>格式接口定义文件生成代码</a:t>
            </a:r>
            <a:endParaRPr lang="en-US" altLang="zh-CN" sz="2200" dirty="0"/>
          </a:p>
          <a:p>
            <a:endParaRPr lang="en-US" altLang="zh-CN" sz="2600" dirty="0"/>
          </a:p>
          <a:p>
            <a:pPr lvl="1"/>
            <a:r>
              <a:rPr lang="en-US" altLang="zh-CN" sz="2600" dirty="0" err="1"/>
              <a:t>swagger_to_api_config</a:t>
            </a:r>
            <a:r>
              <a:rPr lang="zh-CN" altLang="en-US" sz="2600" dirty="0"/>
              <a:t> </a:t>
            </a:r>
            <a:r>
              <a:rPr lang="en-US" altLang="zh-CN" sz="2600" dirty="0">
                <a:sym typeface="Wingdings" pitchFamily="2" charset="2"/>
              </a:rPr>
              <a:t></a:t>
            </a:r>
            <a:r>
              <a:rPr lang="zh-CN" altLang="en-US" sz="2600" dirty="0">
                <a:sym typeface="Wingdings" pitchFamily="2" charset="2"/>
              </a:rPr>
              <a:t> </a:t>
            </a:r>
            <a:r>
              <a:rPr lang="en-US" altLang="zh-CN" sz="2600" dirty="0" err="1">
                <a:sym typeface="Wingdings" pitchFamily="2" charset="2"/>
              </a:rPr>
              <a:t>api_config.py</a:t>
            </a:r>
            <a:endParaRPr lang="en-US" altLang="zh-CN" sz="2600" dirty="0">
              <a:sym typeface="Wingdings" pitchFamily="2" charset="2"/>
            </a:endParaRPr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 err="1"/>
              <a:t>swagger_to_api_service</a:t>
            </a:r>
            <a:r>
              <a:rPr lang="zh-CN" altLang="en-US" sz="2600" dirty="0"/>
              <a:t> </a:t>
            </a:r>
            <a:r>
              <a:rPr lang="en-US" altLang="zh-CN" sz="2600" dirty="0">
                <a:sym typeface="Wingdings" pitchFamily="2" charset="2"/>
              </a:rPr>
              <a:t></a:t>
            </a:r>
            <a:r>
              <a:rPr lang="zh-CN" altLang="en-US" sz="2600" dirty="0">
                <a:sym typeface="Wingdings" pitchFamily="2" charset="2"/>
              </a:rPr>
              <a:t> </a:t>
            </a:r>
            <a:r>
              <a:rPr lang="en-US" altLang="zh-CN" sz="2600" dirty="0" err="1">
                <a:sym typeface="Wingdings" pitchFamily="2" charset="2"/>
              </a:rPr>
              <a:t>api_service.py</a:t>
            </a:r>
            <a:endParaRPr lang="en-US" altLang="zh-CN" sz="2600" dirty="0">
              <a:sym typeface="Wingdings" pitchFamily="2" charset="2"/>
            </a:endParaRPr>
          </a:p>
          <a:p>
            <a:pPr lvl="1"/>
            <a:endParaRPr lang="en-US" altLang="zh-CN" sz="2600" dirty="0"/>
          </a:p>
          <a:p>
            <a:pPr lvl="1"/>
            <a:r>
              <a:rPr lang="en-US" altLang="zh-CN" sz="2600" dirty="0" err="1"/>
              <a:t>swagger_to_request_response</a:t>
            </a:r>
            <a:r>
              <a:rPr lang="zh-CN" altLang="en-US" sz="2600" dirty="0"/>
              <a:t> </a:t>
            </a:r>
            <a:r>
              <a:rPr lang="en-US" altLang="zh-CN" sz="2600" dirty="0">
                <a:sym typeface="Wingdings" pitchFamily="2" charset="2"/>
              </a:rPr>
              <a:t></a:t>
            </a:r>
            <a:r>
              <a:rPr lang="zh-CN" altLang="en-US" sz="2600" dirty="0">
                <a:sym typeface="Wingdings" pitchFamily="2" charset="2"/>
              </a:rPr>
              <a:t> </a:t>
            </a:r>
            <a:r>
              <a:rPr lang="en-US" altLang="zh-CN" sz="2600" dirty="0" err="1">
                <a:sym typeface="Wingdings" pitchFamily="2" charset="2"/>
              </a:rPr>
              <a:t>request_response.py</a:t>
            </a:r>
            <a:endParaRPr lang="en-US" altLang="zh-CN" sz="2600" dirty="0"/>
          </a:p>
          <a:p>
            <a:pPr lvl="2"/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34177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21657-7FE1-2E4D-9969-8BF831F4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Swagger json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EAC6C5-EF16-C34B-9A94-5D5A9E241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287" y="61247"/>
            <a:ext cx="4260207" cy="67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62E51-F350-0843-A952-28C9FC0E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N" sz="6000"/>
              <a:t>用例设计规范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633-F3A6-4E4A-AF51-E8409914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用例独立：用例执行不依赖其它用例，不影响其它用例执行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 err="1"/>
              <a:t>api_service.py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APIService</a:t>
            </a:r>
            <a:r>
              <a:rPr lang="zh-CN" altLang="en-US" sz="2200" dirty="0"/>
              <a:t>类里接口封装的方法只做</a:t>
            </a:r>
            <a:r>
              <a:rPr lang="en-US" altLang="zh-CN" sz="2200" dirty="0"/>
              <a:t>http</a:t>
            </a:r>
            <a:r>
              <a:rPr lang="zh-CN" altLang="en-US" sz="2200" dirty="0"/>
              <a:t>返回码和基本的</a:t>
            </a:r>
            <a:r>
              <a:rPr lang="en-US" altLang="zh-CN" sz="2200" dirty="0"/>
              <a:t>response</a:t>
            </a:r>
            <a:r>
              <a:rPr lang="zh-CN" altLang="en-US" sz="2200" dirty="0"/>
              <a:t>校验，不要修改该文件里的代码。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sz="2200" dirty="0" err="1"/>
              <a:t>api</a:t>
            </a:r>
            <a:r>
              <a:rPr lang="en-US" altLang="zh-CN" sz="2200" dirty="0" err="1"/>
              <a:t>_service_util.py</a:t>
            </a:r>
            <a:r>
              <a:rPr lang="zh-CN" altLang="en-US" sz="2200" dirty="0"/>
              <a:t> </a:t>
            </a:r>
            <a:r>
              <a:rPr lang="en-US" altLang="zh-CN" sz="2200" dirty="0"/>
              <a:t>: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APIServiceUtil</a:t>
            </a:r>
            <a:r>
              <a:rPr lang="zh-CN" altLang="en-US" sz="2200" dirty="0"/>
              <a:t>类对接口做细节校验</a:t>
            </a:r>
            <a:endParaRPr lang="en-CN" sz="2200" dirty="0"/>
          </a:p>
        </p:txBody>
      </p:sp>
    </p:spTree>
    <p:extLst>
      <p:ext uri="{BB962C8B-B14F-4D97-AF65-F5344CB8AC3E}">
        <p14:creationId xmlns:p14="http://schemas.microsoft.com/office/powerpoint/2010/main" val="25677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299</Words>
  <Application>Microsoft Macintosh PowerPoint</Application>
  <PresentationFormat>Widescreen</PresentationFormat>
  <Paragraphs>68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PyAPITesting 框架介绍</vt:lpstr>
      <vt:lpstr>什么是接口?</vt:lpstr>
      <vt:lpstr>接口测试三要素</vt:lpstr>
      <vt:lpstr>框架设计</vt:lpstr>
      <vt:lpstr>架构图</vt:lpstr>
      <vt:lpstr>目录结构</vt:lpstr>
      <vt:lpstr>代码生成工具 Util.py</vt:lpstr>
      <vt:lpstr>Swagger json</vt:lpstr>
      <vt:lpstr>用例设计规范</vt:lpstr>
      <vt:lpstr>如何写用例</vt:lpstr>
      <vt:lpstr>request_response.py</vt:lpstr>
      <vt:lpstr>api_service_util.py</vt:lpstr>
      <vt:lpstr>用例规范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PyAPITesting 框架介绍</dc:title>
  <dc:creator>administrator</dc:creator>
  <cp:lastModifiedBy>administrator</cp:lastModifiedBy>
  <cp:revision>30</cp:revision>
  <dcterms:created xsi:type="dcterms:W3CDTF">2021-05-27T06:36:25Z</dcterms:created>
  <dcterms:modified xsi:type="dcterms:W3CDTF">2021-06-02T07:41:13Z</dcterms:modified>
</cp:coreProperties>
</file>