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94" r:id="rId4"/>
    <p:sldId id="298" r:id="rId5"/>
    <p:sldId id="295" r:id="rId6"/>
    <p:sldId id="297" r:id="rId7"/>
    <p:sldId id="27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364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0" algn="l" defTabSz="18364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0" algn="l" defTabSz="18364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0" algn="l" defTabSz="18364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0" algn="l" defTabSz="18364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0" algn="l" defTabSz="18364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0" algn="l" defTabSz="18364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0" algn="l" defTabSz="18364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0" algn="l" defTabSz="18364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66FF"/>
    <a:srgbClr val="000000"/>
    <a:srgbClr val="00CC66"/>
    <a:srgbClr val="3399FF"/>
    <a:srgbClr val="66CCFF"/>
    <a:srgbClr val="00FF99"/>
    <a:srgbClr val="0099FF"/>
    <a:srgbClr val="E2AC00"/>
    <a:srgbClr val="41B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37" d="100"/>
          <a:sy n="37" d="100"/>
        </p:scale>
        <p:origin x="390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6940"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defTabSz="91694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defTabSz="91694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defTabSz="91694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defTabSz="91694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defTabSz="91694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defTabSz="91694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defTabSz="91694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defTabSz="91694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xfrm>
            <a:off x="1680012" y="769552"/>
            <a:ext cx="21036659" cy="263446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 hasCustomPrompt="1"/>
          </p:nvPr>
        </p:nvSpPr>
        <p:spPr>
          <a:xfrm>
            <a:off x="1680012" y="3385086"/>
            <a:ext cx="10318253" cy="163747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600"/>
            </a:lvl1pPr>
            <a:lvl2pPr marL="0" indent="0">
              <a:buSzTx/>
              <a:buFontTx/>
              <a:buNone/>
              <a:defRPr sz="4600"/>
            </a:lvl2pPr>
            <a:lvl3pPr marL="0" indent="0">
              <a:buSzTx/>
              <a:buFontTx/>
              <a:buNone/>
              <a:defRPr sz="4600"/>
            </a:lvl3pPr>
            <a:lvl4pPr marL="0" indent="0">
              <a:buSzTx/>
              <a:buFontTx/>
              <a:buNone/>
              <a:defRPr sz="4600"/>
            </a:lvl4pPr>
            <a:lvl5pPr marL="0" indent="0">
              <a:buSzTx/>
              <a:buFontTx/>
              <a:buNone/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quarter" idx="13"/>
          </p:nvPr>
        </p:nvSpPr>
        <p:spPr>
          <a:xfrm>
            <a:off x="12347602" y="3385086"/>
            <a:ext cx="10369072" cy="1637472"/>
          </a:xfrm>
          <a:prstGeom prst="rect">
            <a:avLst/>
          </a:prstGeom>
          <a:ln w="12700"/>
        </p:spPr>
        <p:txBody>
          <a:bodyPr anchor="b"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hasCustomPrompt="1"/>
          </p:nvPr>
        </p:nvSpPr>
        <p:spPr>
          <a:xfrm>
            <a:off x="1673671" y="769552"/>
            <a:ext cx="21036659" cy="263446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0945105" y="12952731"/>
            <a:ext cx="3003382" cy="461661"/>
          </a:xfrm>
          <a:prstGeom prst="rect">
            <a:avLst/>
          </a:prstGeom>
          <a:ln w="3175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1830705">
              <a:defRPr sz="24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mtClean="0"/>
              <a:t>IT内部资料  </a:t>
            </a:r>
            <a:r>
              <a:t>不可外传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7" name="美集品牌字[2017]006号附件3：2017版美的logo-02(1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94810" y="412750"/>
            <a:ext cx="2551041" cy="9017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 hasCustomPrompt="1"/>
          </p:nvPr>
        </p:nvSpPr>
        <p:spPr>
          <a:xfrm>
            <a:off x="1680012" y="952546"/>
            <a:ext cx="7866518" cy="3180287"/>
          </a:xfrm>
          <a:prstGeom prst="rect">
            <a:avLst/>
          </a:prstGeom>
        </p:spPr>
        <p:txBody>
          <a:bodyPr anchor="b"/>
          <a:lstStyle>
            <a:lvl1pPr algn="ctr">
              <a:defRPr sz="6200"/>
            </a:lvl1pPr>
          </a:lstStyle>
          <a:p>
            <a:r>
              <a:t>标题文本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half" idx="1" hasCustomPrompt="1"/>
          </p:nvPr>
        </p:nvSpPr>
        <p:spPr>
          <a:xfrm>
            <a:off x="10369066" y="2006329"/>
            <a:ext cx="12347606" cy="9685994"/>
          </a:xfrm>
          <a:prstGeom prst="rect">
            <a:avLst/>
          </a:prstGeom>
        </p:spPr>
        <p:txBody>
          <a:bodyPr/>
          <a:lstStyle>
            <a:lvl1pPr marL="448945" indent="-448945">
              <a:defRPr sz="6200"/>
            </a:lvl1pPr>
            <a:lvl2pPr marL="1426210" indent="-513715">
              <a:defRPr sz="6200"/>
            </a:lvl2pPr>
            <a:lvl3pPr marL="2425700" indent="-601345">
              <a:defRPr sz="6200"/>
            </a:lvl3pPr>
            <a:lvl4pPr marL="3460750" indent="-725170">
              <a:defRPr sz="6200"/>
            </a:lvl4pPr>
            <a:lvl5pPr marL="4372610" indent="-725170">
              <a:defRPr sz="6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3"/>
          </p:nvPr>
        </p:nvSpPr>
        <p:spPr>
          <a:xfrm>
            <a:off x="1680011" y="4132831"/>
            <a:ext cx="7866518" cy="7575267"/>
          </a:xfrm>
          <a:prstGeom prst="rect">
            <a:avLst/>
          </a:prstGeom>
          <a:ln w="12700"/>
        </p:spPr>
        <p:txBody>
          <a:bodyPr/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 hasCustomPrompt="1"/>
          </p:nvPr>
        </p:nvSpPr>
        <p:spPr>
          <a:xfrm>
            <a:off x="1680012" y="952546"/>
            <a:ext cx="7866518" cy="3180287"/>
          </a:xfrm>
          <a:prstGeom prst="rect">
            <a:avLst/>
          </a:prstGeom>
        </p:spPr>
        <p:txBody>
          <a:bodyPr anchor="b"/>
          <a:lstStyle>
            <a:lvl1pPr algn="ctr">
              <a:defRPr sz="6200"/>
            </a:lvl1pPr>
          </a:lstStyle>
          <a:p>
            <a:r>
              <a:t>标题文本</a:t>
            </a:r>
          </a:p>
        </p:txBody>
      </p:sp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10369066" y="2006329"/>
            <a:ext cx="12347606" cy="9685994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 hasCustomPrompt="1"/>
          </p:nvPr>
        </p:nvSpPr>
        <p:spPr>
          <a:xfrm>
            <a:off x="1680012" y="4132831"/>
            <a:ext cx="7866518" cy="757526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000"/>
            </a:lvl1pPr>
            <a:lvl2pPr marL="0" indent="0">
              <a:buSzTx/>
              <a:buFontTx/>
              <a:buNone/>
              <a:defRPr sz="3000"/>
            </a:lvl2pPr>
            <a:lvl3pPr marL="0" indent="0">
              <a:buSzTx/>
              <a:buFontTx/>
              <a:buNone/>
              <a:defRPr sz="3000"/>
            </a:lvl3pPr>
            <a:lvl4pPr marL="0" indent="0">
              <a:buSzTx/>
              <a:buFontTx/>
              <a:buNone/>
              <a:defRPr sz="3000"/>
            </a:lvl4pPr>
            <a:lvl5pPr marL="0" indent="0">
              <a:buSzTx/>
              <a:buFontTx/>
              <a:buNone/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 hasCustomPrompt="1"/>
          </p:nvPr>
        </p:nvSpPr>
        <p:spPr>
          <a:xfrm>
            <a:off x="1673671" y="769552"/>
            <a:ext cx="21036659" cy="263446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hasCustomPrompt="1"/>
          </p:nvPr>
        </p:nvSpPr>
        <p:spPr>
          <a:xfrm>
            <a:off x="17454326" y="769552"/>
            <a:ext cx="5259169" cy="1155062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 hasCustomPrompt="1"/>
          </p:nvPr>
        </p:nvSpPr>
        <p:spPr>
          <a:xfrm>
            <a:off x="1676835" y="769552"/>
            <a:ext cx="15472616" cy="11550625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H="1">
            <a:off x="586931" y="611929"/>
            <a:ext cx="107610" cy="1076078"/>
          </a:xfrm>
          <a:prstGeom prst="rect">
            <a:avLst/>
          </a:prstGeom>
          <a:solidFill>
            <a:srgbClr val="3498DB"/>
          </a:solidFill>
          <a:ln w="12700">
            <a:miter lim="400000"/>
          </a:ln>
        </p:spPr>
        <p:txBody>
          <a:bodyPr lIns="45551" tIns="45551" rIns="45551" bIns="45551" anchor="ctr"/>
          <a:lstStyle/>
          <a:p>
            <a:pPr algn="ctr">
              <a:defRPr>
                <a:solidFill>
                  <a:srgbClr val="060C13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82930" y="551983"/>
            <a:ext cx="21830566" cy="1261495"/>
          </a:xfrm>
          <a:prstGeom prst="rect">
            <a:avLst/>
          </a:prstGeom>
          <a:ln w="3175">
            <a:miter lim="400000"/>
          </a:ln>
        </p:spPr>
        <p:txBody>
          <a:bodyPr lIns="45551" tIns="45551" rIns="45551" bIns="45551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76835" y="3672194"/>
            <a:ext cx="21036660" cy="8647982"/>
          </a:xfrm>
          <a:prstGeom prst="rect">
            <a:avLst/>
          </a:prstGeom>
          <a:ln w="3175">
            <a:miter lim="400000"/>
          </a:ln>
        </p:spPr>
        <p:txBody>
          <a:bodyPr lIns="45551" tIns="45551" rIns="45551" bIns="45551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22316646" y="12828874"/>
            <a:ext cx="396847" cy="421305"/>
          </a:xfrm>
          <a:prstGeom prst="rect">
            <a:avLst/>
          </a:prstGeom>
          <a:ln w="3175">
            <a:miter lim="400000"/>
          </a:ln>
        </p:spPr>
        <p:txBody>
          <a:bodyPr wrap="none" lIns="45551" tIns="45551" rIns="45551" bIns="45551" anchor="ctr">
            <a:spAutoFit/>
          </a:bodyPr>
          <a:lstStyle>
            <a:lvl1pPr algn="r">
              <a:defRPr sz="2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9" name="Shape 60"/>
          <p:cNvSpPr/>
          <p:nvPr userDrawn="1"/>
        </p:nvSpPr>
        <p:spPr>
          <a:xfrm>
            <a:off x="20945105" y="12952731"/>
            <a:ext cx="3003382" cy="461661"/>
          </a:xfrm>
          <a:prstGeom prst="rect">
            <a:avLst/>
          </a:prstGeom>
          <a:ln w="3175">
            <a:miter lim="400000"/>
          </a:ln>
        </p:spPr>
        <p:txBody>
          <a:bodyPr wrap="none" lIns="45718" tIns="45718" rIns="45718" bIns="45718">
            <a:spAutoFit/>
          </a:bodyPr>
          <a:lstStyle>
            <a:lvl1pPr defTabSz="1830705">
              <a:defRPr sz="2400">
                <a:solidFill>
                  <a:srgbClr val="5353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mtClean="0"/>
              <a:t>IT内部资料  </a:t>
            </a:r>
            <a:r>
              <a:t>不可外传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455930" marR="0" indent="-455930" algn="l" defTabSz="1828800" rtl="0" latinLnBrk="0">
        <a:lnSpc>
          <a:spcPct val="90000"/>
        </a:lnSpc>
        <a:spcBef>
          <a:spcPts val="1900"/>
        </a:spcBef>
        <a:spcAft>
          <a:spcPts val="0"/>
        </a:spcAft>
        <a:buClrTx/>
        <a:buSzPct val="100000"/>
        <a:buFont typeface="Arial" panose="020B0604020202020204"/>
        <a:buChar char="•"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1552575" marR="0" indent="-640080" algn="l" defTabSz="1828800" rtl="0" latinLnBrk="0">
        <a:lnSpc>
          <a:spcPct val="90000"/>
        </a:lnSpc>
        <a:spcBef>
          <a:spcPts val="1900"/>
        </a:spcBef>
        <a:spcAft>
          <a:spcPts val="0"/>
        </a:spcAft>
        <a:buClrTx/>
        <a:buSzPct val="100000"/>
        <a:buFont typeface="Arial" panose="020B0604020202020204"/>
        <a:buChar char="•"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2788285" marR="0" indent="-964565" algn="l" defTabSz="1828800" rtl="0" latinLnBrk="0">
        <a:lnSpc>
          <a:spcPct val="90000"/>
        </a:lnSpc>
        <a:spcBef>
          <a:spcPts val="1900"/>
        </a:spcBef>
        <a:spcAft>
          <a:spcPts val="0"/>
        </a:spcAft>
        <a:buClrTx/>
        <a:buSzPct val="100000"/>
        <a:buFont typeface="Arial" panose="020B0604020202020204"/>
        <a:buChar char="•"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3964305" marR="0" indent="-1228090" algn="l" defTabSz="1828800" rtl="0" latinLnBrk="0">
        <a:lnSpc>
          <a:spcPct val="90000"/>
        </a:lnSpc>
        <a:spcBef>
          <a:spcPts val="1900"/>
        </a:spcBef>
        <a:spcAft>
          <a:spcPts val="0"/>
        </a:spcAft>
        <a:buClrTx/>
        <a:buSzPct val="100000"/>
        <a:buFont typeface="Arial" panose="020B0604020202020204"/>
        <a:buChar char="•"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5081270" marR="0" indent="-1433195" algn="l" defTabSz="1828800" rtl="0" latinLnBrk="0">
        <a:lnSpc>
          <a:spcPct val="90000"/>
        </a:lnSpc>
        <a:spcBef>
          <a:spcPts val="1900"/>
        </a:spcBef>
        <a:spcAft>
          <a:spcPts val="0"/>
        </a:spcAft>
        <a:buClrTx/>
        <a:buSzPct val="100000"/>
        <a:buFont typeface="Arial" panose="020B0604020202020204"/>
        <a:buChar char="•"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5185410" marR="0" indent="-625475" algn="l" defTabSz="1828800" rtl="0" latinLnBrk="0">
        <a:lnSpc>
          <a:spcPct val="90000"/>
        </a:lnSpc>
        <a:spcBef>
          <a:spcPts val="1900"/>
        </a:spcBef>
        <a:spcAft>
          <a:spcPts val="0"/>
        </a:spcAft>
        <a:buClrTx/>
        <a:buSzPct val="100000"/>
        <a:buFont typeface="Arial" panose="020B0604020202020204"/>
        <a:buChar char="•"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6097270" marR="0" indent="-625475" algn="l" defTabSz="1828800" rtl="0" latinLnBrk="0">
        <a:lnSpc>
          <a:spcPct val="90000"/>
        </a:lnSpc>
        <a:spcBef>
          <a:spcPts val="1900"/>
        </a:spcBef>
        <a:spcAft>
          <a:spcPts val="0"/>
        </a:spcAft>
        <a:buClrTx/>
        <a:buSzPct val="100000"/>
        <a:buFont typeface="Arial" panose="020B0604020202020204"/>
        <a:buChar char="•"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7009130" marR="0" indent="-625475" algn="l" defTabSz="1828800" rtl="0" latinLnBrk="0">
        <a:lnSpc>
          <a:spcPct val="90000"/>
        </a:lnSpc>
        <a:spcBef>
          <a:spcPts val="1900"/>
        </a:spcBef>
        <a:spcAft>
          <a:spcPts val="0"/>
        </a:spcAft>
        <a:buClrTx/>
        <a:buSzPct val="100000"/>
        <a:buFont typeface="Arial" panose="020B0604020202020204"/>
        <a:buChar char="•"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7920990" marR="0" indent="-625475" algn="l" defTabSz="1828800" rtl="0" latinLnBrk="0">
        <a:lnSpc>
          <a:spcPct val="90000"/>
        </a:lnSpc>
        <a:spcBef>
          <a:spcPts val="1900"/>
        </a:spcBef>
        <a:spcAft>
          <a:spcPts val="0"/>
        </a:spcAft>
        <a:buClrTx/>
        <a:buSzPct val="100000"/>
        <a:buFont typeface="Arial" panose="020B0604020202020204"/>
        <a:buChar char="•"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18364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18364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18364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18364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18364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18364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18364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18364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18364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390168" y="5371024"/>
            <a:ext cx="7603663" cy="1569319"/>
          </a:xfrm>
          <a:prstGeom prst="rect">
            <a:avLst/>
          </a:prstGeom>
          <a:ln w="3175">
            <a:miter lim="400000"/>
          </a:ln>
        </p:spPr>
        <p:txBody>
          <a:bodyPr wrap="none" lIns="45551" tIns="45551" rIns="45551" bIns="45551">
            <a:spAutoFit/>
          </a:bodyPr>
          <a:lstStyle>
            <a:lvl1pPr algn="ctr">
              <a:defRPr sz="10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9600" b="1" dirty="0" smtClean="0">
                <a:latin typeface="微软雅黑" panose="020B0503020204020204" charset="-122"/>
                <a:ea typeface="微软雅黑" panose="020B0503020204020204" charset="-122"/>
                <a:cs typeface="华文黑体"/>
              </a:rPr>
              <a:t>美的集团</a:t>
            </a:r>
            <a:r>
              <a:rPr lang="en-US" altLang="zh-CN" sz="9600" b="1" dirty="0" smtClean="0">
                <a:latin typeface="微软雅黑" panose="020B0503020204020204" charset="-122"/>
                <a:ea typeface="微软雅黑" panose="020B0503020204020204" charset="-122"/>
                <a:cs typeface="华文黑体"/>
              </a:rPr>
              <a:t>XXX</a:t>
            </a:r>
            <a:endParaRPr dirty="0"/>
          </a:p>
        </p:txBody>
      </p:sp>
      <p:sp>
        <p:nvSpPr>
          <p:cNvPr id="109" name="Shape 109"/>
          <p:cNvSpPr/>
          <p:nvPr/>
        </p:nvSpPr>
        <p:spPr>
          <a:xfrm>
            <a:off x="9352351" y="7177215"/>
            <a:ext cx="5679290" cy="1569319"/>
          </a:xfrm>
          <a:prstGeom prst="rect">
            <a:avLst/>
          </a:prstGeom>
          <a:ln w="3175">
            <a:miter lim="400000"/>
          </a:ln>
        </p:spPr>
        <p:txBody>
          <a:bodyPr wrap="none" lIns="45551" tIns="45551" rIns="45551" bIns="45551" anchor="ctr">
            <a:spAutoFit/>
          </a:bodyPr>
          <a:lstStyle>
            <a:lvl1pPr algn="ctr">
              <a:lnSpc>
                <a:spcPct val="200000"/>
              </a:lnSpc>
              <a:defRPr sz="4800" spc="41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b="1" dirty="0">
                <a:cs typeface="华文黑体"/>
              </a:rPr>
              <a:t>实习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华文黑体"/>
              </a:rPr>
              <a:t>期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华文黑体"/>
              </a:rPr>
              <a:t>转正答辩汇报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华文黑体"/>
            </a:endParaRPr>
          </a:p>
        </p:txBody>
      </p:sp>
      <p:grpSp>
        <p:nvGrpSpPr>
          <p:cNvPr id="112" name="Group 112"/>
          <p:cNvGrpSpPr/>
          <p:nvPr/>
        </p:nvGrpSpPr>
        <p:grpSpPr>
          <a:xfrm>
            <a:off x="6913743" y="8226042"/>
            <a:ext cx="10470791" cy="4907"/>
            <a:chOff x="657225" y="0"/>
            <a:chExt cx="10470789" cy="4905"/>
          </a:xfrm>
        </p:grpSpPr>
        <p:sp>
          <p:nvSpPr>
            <p:cNvPr id="110" name="Shape 110"/>
            <p:cNvSpPr/>
            <p:nvPr/>
          </p:nvSpPr>
          <p:spPr>
            <a:xfrm flipH="1" flipV="1">
              <a:off x="657225" y="0"/>
              <a:ext cx="2204222" cy="3"/>
            </a:xfrm>
            <a:prstGeom prst="line">
              <a:avLst/>
            </a:prstGeom>
            <a:noFill/>
            <a:ln w="38100" cap="flat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square" lIns="45552" tIns="45552" rIns="45552" bIns="45552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flipH="1" flipV="1">
              <a:off x="8923790" y="4902"/>
              <a:ext cx="2204224" cy="3"/>
            </a:xfrm>
            <a:prstGeom prst="line">
              <a:avLst/>
            </a:prstGeom>
            <a:noFill/>
            <a:ln w="38100" cap="flat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square" lIns="45552" tIns="45552" rIns="45552" bIns="45552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4513773" y="10940490"/>
            <a:ext cx="49622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</a:p>
          <a:p>
            <a:pPr algn="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XXXX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882930" y="551983"/>
            <a:ext cx="21830566" cy="1261495"/>
          </a:xfrm>
          <a:prstGeom prst="rect">
            <a:avLst/>
          </a:prstGeom>
        </p:spPr>
        <p:txBody>
          <a:bodyPr/>
          <a:lstStyle>
            <a:lvl1pPr defTabSz="1791970">
              <a:defRPr sz="7000"/>
            </a:lvl1pPr>
          </a:lstStyle>
          <a:p>
            <a:r>
              <a:t>目录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248386" y="2986394"/>
            <a:ext cx="10527856" cy="74149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4000" dirty="0">
                <a:latin typeface="Impact" panose="020B0806030902050204" pitchFamily="34" charset="0"/>
                <a:ea typeface="微软雅黑" panose="020B0503020204020204" charset="-122"/>
              </a:rPr>
              <a:t>PART 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</a:rPr>
              <a:t>主要工作内容</a:t>
            </a:r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4000" dirty="0" smtClean="0">
                <a:latin typeface="Impact" panose="020B0806030902050204" pitchFamily="34" charset="0"/>
                <a:ea typeface="微软雅黑" panose="020B0503020204020204" charset="-122"/>
              </a:rPr>
              <a:t>PART 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4000" dirty="0"/>
              <a:t> </a:t>
            </a:r>
            <a:r>
              <a:rPr lang="zh-CN" altLang="en-US" sz="4000" dirty="0" smtClean="0"/>
              <a:t>个人收获与不足</a:t>
            </a:r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4000" dirty="0" smtClean="0">
                <a:latin typeface="Impact" panose="020B0806030902050204" pitchFamily="34" charset="0"/>
                <a:ea typeface="微软雅黑" panose="020B0503020204020204" charset="-122"/>
              </a:rPr>
              <a:t>PART 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.  </a:t>
            </a:r>
            <a:r>
              <a:rPr lang="zh-CN" altLang="en-US" sz="4000" dirty="0" smtClean="0"/>
              <a:t>发现</a:t>
            </a:r>
            <a:r>
              <a:rPr lang="zh-CN" altLang="en-US" sz="4000" dirty="0"/>
              <a:t>的问题及建议</a:t>
            </a:r>
            <a:endParaRPr lang="en-US" altLang="zh-CN" sz="4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47675" y="906731"/>
            <a:ext cx="12097268" cy="17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一、主要工作内容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47675" y="906731"/>
            <a:ext cx="12097268" cy="17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kumimoji="1" lang="zh-CN" altLang="en-US" sz="6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、个人收获与不足</a:t>
            </a:r>
            <a:endParaRPr kumimoji="1"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192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9897" y="2617266"/>
            <a:ext cx="17767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000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发现的问题及建议；</a:t>
            </a:r>
            <a:endParaRPr lang="en-US" altLang="zh-CN" sz="4000" b="1" u="sng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000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列举您入职以来对该岗位相关工作进行了哪些改进</a:t>
            </a:r>
            <a:r>
              <a:rPr lang="zh-CN" altLang="en-US" sz="4000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4000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2-3</a:t>
            </a:r>
            <a:r>
              <a:rPr lang="zh-CN" altLang="en-US" sz="4000" b="1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4000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47675" y="906731"/>
            <a:ext cx="12097268" cy="175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kumimoji="1" lang="zh-CN" altLang="en-US" sz="6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kumimoji="1" lang="zh-CN" altLang="en-US" sz="6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发现的问题及建议</a:t>
            </a:r>
            <a:endParaRPr kumimoji="1"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7196309" y="5572317"/>
            <a:ext cx="9144000" cy="158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0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Q&amp;A</a:t>
            </a:r>
            <a:endParaRPr lang="en-US" altLang="zh-CN" sz="10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10749241" y="6363232"/>
            <a:ext cx="2885514" cy="856069"/>
          </a:xfrm>
          <a:prstGeom prst="rect">
            <a:avLst/>
          </a:prstGeom>
          <a:ln w="3175">
            <a:miter lim="400000"/>
          </a:ln>
        </p:spPr>
        <p:txBody>
          <a:bodyPr wrap="none" lIns="45551" tIns="45551" rIns="45551" bIns="45551">
            <a:spAutoFit/>
          </a:bodyPr>
          <a:lstStyle>
            <a:lvl1pPr algn="ctr">
              <a:defRPr sz="5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1FCD6D"/>
            </a:gs>
            <a:gs pos="100000">
              <a:srgbClr val="19B05D"/>
            </a:gs>
          </a:gsLst>
          <a:lin ang="5400000" scaled="0"/>
        </a:gradFill>
        <a:ln w="12700" cap="flat">
          <a:noFill/>
          <a:miter lim="400000"/>
        </a:ln>
      </a:spPr>
      <a:bodyPr rot="0" spcFirstLastPara="1" vertOverflow="overflow" horzOverflow="overflow" vert="horz" wrap="square" lIns="45551" tIns="45551" rIns="45551" bIns="45551" numCol="1" spcCol="38100" rtlCol="0" anchor="ctr">
        <a:spAutoFit/>
      </a:bodyPr>
      <a:lstStyle>
        <a:defPPr marL="0" marR="0" indent="0" algn="l" defTabSz="18364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45551" tIns="45551" rIns="45551" bIns="45551" numCol="1" spcCol="38100" rtlCol="0" anchor="t">
        <a:spAutoFit/>
      </a:bodyPr>
      <a:lstStyle>
        <a:defPPr marL="0" marR="0" indent="0" algn="l" defTabSz="18364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1FCD6D"/>
            </a:gs>
            <a:gs pos="100000">
              <a:srgbClr val="19B05D"/>
            </a:gs>
          </a:gsLst>
          <a:lin ang="5400000" scaled="0"/>
        </a:gradFill>
        <a:ln w="12700" cap="flat">
          <a:noFill/>
          <a:miter lim="400000"/>
        </a:ln>
      </a:spPr>
      <a:bodyPr rot="0" spcFirstLastPara="1" vertOverflow="overflow" horzOverflow="overflow" vert="horz" wrap="square" lIns="45551" tIns="45551" rIns="45551" bIns="45551" numCol="1" spcCol="38100" rtlCol="0" anchor="ctr">
        <a:spAutoFit/>
      </a:bodyPr>
      <a:lstStyle>
        <a:defPPr marL="0" marR="0" indent="0" algn="l" defTabSz="18364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45551" tIns="45551" rIns="45551" bIns="45551" numCol="1" spcCol="38100" rtlCol="0" anchor="t">
        <a:spAutoFit/>
      </a:bodyPr>
      <a:lstStyle>
        <a:defPPr marL="0" marR="0" indent="0" algn="l" defTabSz="18364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86</Words>
  <Application>Microsoft Office PowerPoint</Application>
  <PresentationFormat>自定义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华文黑体</vt:lpstr>
      <vt:lpstr>微软雅黑</vt:lpstr>
      <vt:lpstr>Arial</vt:lpstr>
      <vt:lpstr>Calibri</vt:lpstr>
      <vt:lpstr>Helvetica</vt:lpstr>
      <vt:lpstr>Impact</vt:lpstr>
      <vt:lpstr>Wingdings</vt:lpstr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梁露露</dc:creator>
  <cp:lastModifiedBy>许毓麟</cp:lastModifiedBy>
  <cp:revision>95</cp:revision>
  <dcterms:created xsi:type="dcterms:W3CDTF">2018-09-25T09:37:42Z</dcterms:created>
  <dcterms:modified xsi:type="dcterms:W3CDTF">2020-07-28T06:12:00Z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2052-10.1.0.7520</vt:lpwstr>
  </property>
</Properties>
</file>