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4160" y="185420"/>
            <a:ext cx="94272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AStar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</a:t>
            </a:r>
            <a:endParaRPr lang="zh-CN" altLang="en-US"/>
          </a:p>
          <a:p>
            <a:r>
              <a:rPr lang="zh-CN" altLang="en-US"/>
              <a:t>对外开放</a:t>
            </a:r>
            <a:r>
              <a:rPr lang="zh-CN" altLang="en-US"/>
              <a:t>方法：</a:t>
            </a:r>
            <a:endParaRPr lang="zh-CN" altLang="en-US"/>
          </a:p>
          <a:p>
            <a:r>
              <a:rPr lang="zh-CN" altLang="en-US"/>
              <a:t>bool BuildPath(SceneName sceneName,Vector2Int startGridPosition, Vector2Int endGridPosition, Stack&lt;NPCMovementStep&gt; </a:t>
            </a:r>
            <a:r>
              <a:rPr lang="zh-CN" altLang="en-US">
                <a:solidFill>
                  <a:srgbClr val="FF0000"/>
                </a:solidFill>
              </a:rPr>
              <a:t>npcMovementStepStack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流程：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先根据</a:t>
            </a:r>
            <a:r>
              <a:rPr lang="zh-CN" altLang="en-US"/>
              <a:t>传入场景的</a:t>
            </a:r>
            <a:r>
              <a:rPr lang="en-US" altLang="zh-CN"/>
              <a:t>grid</a:t>
            </a:r>
            <a:r>
              <a:rPr lang="zh-CN" altLang="en-US"/>
              <a:t>信息，创建对应地图大小的二维矩阵并填充</a:t>
            </a:r>
            <a:r>
              <a:rPr lang="zh-CN" altLang="en-US"/>
              <a:t>地块开销</a:t>
            </a:r>
            <a:endParaRPr lang="zh-CN" altLang="en-US"/>
          </a:p>
          <a:p>
            <a:r>
              <a:rPr lang="en-US" altLang="zh-CN"/>
              <a:t>2.AStar</a:t>
            </a:r>
            <a:r>
              <a:rPr lang="zh-CN" altLang="en-US"/>
              <a:t>寻路（具体为：设置每个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/>
              <a:t>parent</a:t>
            </a:r>
            <a:r>
              <a:rPr lang="zh-CN" altLang="en-US"/>
              <a:t>来获取</a:t>
            </a:r>
            <a:r>
              <a:rPr lang="zh-CN" altLang="en-US"/>
              <a:t>路径）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填充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npcMovementStepStack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195" y="3056255"/>
            <a:ext cx="99663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AStar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寻路大致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流程：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priority_Queue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closed_set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将初始结点放入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priority_Queue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priority_Queue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不空，弹出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Fcost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最小的结点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node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，加入到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closed_set</a:t>
            </a:r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取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node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的合法邻居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neighbor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neighbor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可能在可能不在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priority_Queue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若不在：则直接添加到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priority_Queue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若在：则比较原来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neighbor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Gcost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和通过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node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到达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neighbor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Gcost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，选择更新到最小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804545" y="270510"/>
            <a:ext cx="2329180" cy="1063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4090" y="270510"/>
            <a:ext cx="1990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TimeManager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545" y="696595"/>
            <a:ext cx="1990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MinuteEvent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" y="1970405"/>
            <a:ext cx="408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事件（添加到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MinuteEvent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循环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Schedule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表查找匹配当前时间的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Schedule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，若匹配成功，则调用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NPC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Path.BuildPath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704340" y="1074420"/>
            <a:ext cx="337820" cy="90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828165" y="1064895"/>
            <a:ext cx="337820" cy="90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99310" y="1334770"/>
            <a:ext cx="1776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On</a:t>
            </a:r>
            <a:r>
              <a:rPr 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Enable+</a:t>
            </a:r>
            <a:endParaRPr 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OnDisable-</a:t>
            </a:r>
            <a:endParaRPr 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0285" y="270510"/>
            <a:ext cx="2099310" cy="20993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75370" y="270510"/>
            <a:ext cx="2099310" cy="20993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27625" y="888365"/>
            <a:ext cx="249555" cy="2495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353675" y="1970405"/>
            <a:ext cx="249555" cy="2495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88230" y="270510"/>
            <a:ext cx="1990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28075" y="270510"/>
            <a:ext cx="1990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127625" y="2072005"/>
            <a:ext cx="220345" cy="22034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37345" y="696595"/>
            <a:ext cx="220345" cy="22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77180" y="817245"/>
            <a:ext cx="741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起点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77180" y="1979930"/>
            <a:ext cx="1066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传送点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57690" y="610235"/>
            <a:ext cx="1080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传送点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7870" y="1924050"/>
            <a:ext cx="69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终点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27250" y="3155315"/>
            <a:ext cx="0" cy="603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1330" y="3868420"/>
            <a:ext cx="48964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NPCPath.BuildPath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Astar.BuildPath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寻路。如果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Schedule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是跨场景的，则会查询预定义的场景之间的连接路径。如场景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A-&gt;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实际上被分为了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两部分：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的起点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传送点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场景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的传送点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2-&gt;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终点。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Astar.BuildPath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将先构建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，压入栈中；再构建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，压入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栈中。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并计算每一步应该什么时候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到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9310" y="4613910"/>
            <a:ext cx="5337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NPCMovement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FixedUpdate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检查npcPath.npcMovementStepStack是否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非空，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非空则启用协程移动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NPC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4Y2E5MDNmNWQ0ZDBlYjM0ZGEyZDJjYzQ1NjU1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星象</cp:lastModifiedBy>
  <cp:revision>7</cp:revision>
  <dcterms:created xsi:type="dcterms:W3CDTF">2023-08-09T12:44:00Z</dcterms:created>
  <dcterms:modified xsi:type="dcterms:W3CDTF">2024-09-09T09:38:01Z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