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5980" y="868045"/>
            <a:ext cx="5281930" cy="2300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4050" y="868045"/>
            <a:ext cx="31457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PoolManager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类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5980" y="1326515"/>
            <a:ext cx="5347970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ictionary&lt;int,Queue&lt;GameObject&gt;&gt; poolDictionary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              	prefab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id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lvl="1" indent="457200"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Queue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中已为实际类型的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prefab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对象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07745" y="2258695"/>
            <a:ext cx="490283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8120" y="2385060"/>
            <a:ext cx="5871845" cy="3975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4"/>
                </a:solidFill>
              </a:rPr>
              <a:t>GameObject</a:t>
            </a:r>
            <a:r>
              <a:rPr lang="zh-CN" altLang="en-US">
                <a:solidFill>
                  <a:schemeClr val="tx1"/>
                </a:solidFill>
              </a:rPr>
              <a:t> ReuseObject(</a:t>
            </a:r>
            <a:r>
              <a:rPr lang="zh-CN" altLang="en-US">
                <a:solidFill>
                  <a:srgbClr val="00B0F0"/>
                </a:solidFill>
              </a:rPr>
              <a:t>GameObject</a:t>
            </a:r>
            <a:r>
              <a:rPr lang="zh-CN" altLang="en-US">
                <a:solidFill>
                  <a:schemeClr val="tx1"/>
                </a:solidFill>
              </a:rPr>
              <a:t> ,Vector3 ,Quaternion)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1685" y="2169795"/>
            <a:ext cx="4364990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作用：传入要使用的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prefab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位置、旋转，从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poolDictionary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中获取一个对应的对象，并设置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位置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和旋转。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6069965" y="2583815"/>
            <a:ext cx="106172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62555" y="3666490"/>
            <a:ext cx="6541770" cy="1568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流程：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先查看传入的</a:t>
            </a:r>
            <a:r>
              <a:rPr lang="zh-CN" altLang="en-US" sz="1600">
                <a:solidFill>
                  <a:srgbClr val="00B0F0"/>
                </a:solidFill>
                <a:sym typeface="+mn-ea"/>
              </a:rPr>
              <a:t>GameObject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是否在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poolDictionary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的键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的队头摘下结点</a:t>
            </a:r>
            <a:r>
              <a:rPr lang="zh-CN" altLang="en-US" sz="1600">
                <a:solidFill>
                  <a:schemeClr val="accent4"/>
                </a:solidFill>
                <a:sym typeface="+mn-ea"/>
              </a:rPr>
              <a:t>GameObject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作为当此使用的对象，放回队尾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设置位置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和旋转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返回</a:t>
            </a:r>
            <a:r>
              <a:rPr lang="zh-CN" altLang="en-US" sz="1600">
                <a:solidFill>
                  <a:schemeClr val="accent4"/>
                </a:solidFill>
                <a:sym typeface="+mn-ea"/>
              </a:rPr>
              <a:t>GameObject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（返回的</a:t>
            </a:r>
            <a:r>
              <a:rPr lang="zh-CN" altLang="en-US" sz="1600">
                <a:solidFill>
                  <a:schemeClr val="accent4"/>
                </a:solidFill>
                <a:sym typeface="+mn-ea"/>
              </a:rPr>
              <a:t>GameObject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默认的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active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状态为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4Y2E5MDNmNWQ0ZDBlYjM0ZGEyZDJjYzQ1NjU1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星象</cp:lastModifiedBy>
  <cp:revision>5</cp:revision>
  <dcterms:created xsi:type="dcterms:W3CDTF">2023-08-09T12:44:00Z</dcterms:created>
  <dcterms:modified xsi:type="dcterms:W3CDTF">2024-09-09T06:40:35Z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