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69950" y="876935"/>
            <a:ext cx="3615690" cy="51295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4830" y="876935"/>
            <a:ext cx="172656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ISaveable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接口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9950" y="1221105"/>
            <a:ext cx="3615055" cy="82994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0"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string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</a:rPr>
              <a:t> ISaveableUniqueID;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GameObjectSave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</a:rPr>
              <a:t> GameObjectSave;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65200" y="2162810"/>
            <a:ext cx="336994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0880" y="2339340"/>
            <a:ext cx="3104515" cy="454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void ISaveableRegister();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0880" y="2920365"/>
            <a:ext cx="3104515" cy="454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void ISaveableDeregister();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0880" y="3501390"/>
            <a:ext cx="3521075" cy="454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void ISaveableStoreScene(string);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0880" y="4082415"/>
            <a:ext cx="3521075" cy="454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void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ISaveableRestoreScene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);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880" y="4663440"/>
            <a:ext cx="3521075" cy="454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GameObjectSave ISaveableSave();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0880" y="5244465"/>
            <a:ext cx="3521075" cy="454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void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ISaveableLoad</a:t>
            </a:r>
            <a:r>
              <a:rPr lang="en-US" altLang="zh-CN">
                <a:solidFill>
                  <a:schemeClr val="tx1"/>
                </a:solidFill>
              </a:rPr>
              <a:t>(GameSave);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5200" y="75565"/>
            <a:ext cx="10529570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每种需要保存的数据（如玩家状态、游戏内时间、场景内物品等）需要继承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ISaveable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接口，并实现相关数据成员和方法。（继承了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ISaveable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接口的类在下方称之为保存器，每个保存器同样为单例模式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）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62550" y="2531110"/>
            <a:ext cx="6819265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作用：添加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/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移除到SaveLoadManager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单例模式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的保存器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list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中，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调用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流程：在每个保存器的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OnEnable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OnDisable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调用。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8" name="直接箭头连接符 17"/>
          <p:cNvCxnSpPr>
            <a:stCxn id="9" idx="3"/>
            <a:endCxn id="17" idx="1"/>
          </p:cNvCxnSpPr>
          <p:nvPr/>
        </p:nvCxnSpPr>
        <p:spPr>
          <a:xfrm>
            <a:off x="3795395" y="2566670"/>
            <a:ext cx="1367155" cy="287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  <a:endCxn id="17" idx="1"/>
          </p:cNvCxnSpPr>
          <p:nvPr/>
        </p:nvCxnSpPr>
        <p:spPr>
          <a:xfrm flipV="1">
            <a:off x="3795395" y="2853690"/>
            <a:ext cx="1367155" cy="294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62550" y="3415030"/>
            <a:ext cx="6819265" cy="11988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作用：SaveLoadManager根据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当前场景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的名字，保存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/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加载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保存器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各个保存器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保存器自己的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GameObjectSave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内容。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调用流程：场景发生切换时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SaveLoadManager对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保存器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各个保存器调用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这两个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方法。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921885" y="868045"/>
            <a:ext cx="3038475" cy="11830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69560" y="876935"/>
            <a:ext cx="226568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GameObjectSave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类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21885" y="1372235"/>
            <a:ext cx="3038475" cy="58356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</a:rPr>
              <a:t>Dictionary&lt;string, SceneSave&gt;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</a:rPr>
              <a:t>               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</a:rPr>
              <a:t>场景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</a:rPr>
              <a:t>名称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314690" y="868045"/>
            <a:ext cx="3038475" cy="11823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762365" y="876935"/>
            <a:ext cx="214249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SceneSave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类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314690" y="1418590"/>
            <a:ext cx="19977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Dictionary&lt;..., ...&gt;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314690" y="1114425"/>
            <a:ext cx="19977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List&lt;...&gt;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568055" y="1719580"/>
            <a:ext cx="25304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真正保存数据的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list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16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字典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32" name="直接箭头连接符 31"/>
          <p:cNvCxnSpPr>
            <a:stCxn id="11" idx="3"/>
            <a:endCxn id="20" idx="1"/>
          </p:cNvCxnSpPr>
          <p:nvPr/>
        </p:nvCxnSpPr>
        <p:spPr>
          <a:xfrm>
            <a:off x="4211955" y="3728720"/>
            <a:ext cx="950595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20" idx="1"/>
          </p:cNvCxnSpPr>
          <p:nvPr/>
        </p:nvCxnSpPr>
        <p:spPr>
          <a:xfrm flipV="1">
            <a:off x="4211955" y="4014470"/>
            <a:ext cx="950595" cy="295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162550" y="4742815"/>
            <a:ext cx="6819265" cy="175323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作用：SaveLoadManager将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保存器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保存器自己的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GameObjectSave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的内容保存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/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加载到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本地文件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中。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调用流程：调用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UI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界面的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Save/Load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时，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SaveLoadManager调用每一个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保存器的这两个方法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（该两个方法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依赖于</a:t>
            </a:r>
            <a:r>
              <a:rPr lang="en-US" altLang="zh-CN">
                <a:sym typeface="+mn-ea"/>
              </a:rPr>
              <a:t>ISaveableStoreScene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ISaveableRestoreScene</a:t>
            </a:r>
            <a:r>
              <a:rPr lang="zh-CN" altLang="en-US">
                <a:sym typeface="+mn-ea"/>
              </a:rPr>
              <a:t>，以保存最新的数据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实现加载数据的更新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）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35" name="直接箭头连接符 34"/>
          <p:cNvCxnSpPr>
            <a:stCxn id="13" idx="3"/>
            <a:endCxn id="34" idx="1"/>
          </p:cNvCxnSpPr>
          <p:nvPr/>
        </p:nvCxnSpPr>
        <p:spPr>
          <a:xfrm>
            <a:off x="4211955" y="4890770"/>
            <a:ext cx="950595" cy="728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4" idx="3"/>
            <a:endCxn id="34" idx="1"/>
          </p:cNvCxnSpPr>
          <p:nvPr/>
        </p:nvCxnSpPr>
        <p:spPr>
          <a:xfrm>
            <a:off x="4211955" y="5471795"/>
            <a:ext cx="950595" cy="1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I4Y2E5MDNmNWQ0ZDBlYjM0ZGEyZDJjYzQ1NjU1MD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WPS 演示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星象</cp:lastModifiedBy>
  <cp:revision>5</cp:revision>
  <dcterms:created xsi:type="dcterms:W3CDTF">2023-08-09T12:44:00Z</dcterms:created>
  <dcterms:modified xsi:type="dcterms:W3CDTF">2024-09-09T04:05:53Z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