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340" y="541655"/>
            <a:ext cx="79216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该类对外开放</a:t>
            </a:r>
            <a:r>
              <a:rPr lang="zh-CN" altLang="en-US"/>
              <a:t>方法：</a:t>
            </a:r>
            <a:endParaRPr lang="zh-CN" altLang="en-US"/>
          </a:p>
          <a:p>
            <a:r>
              <a:rPr lang="zh-CN" altLang="en-US"/>
              <a:t>public void FadeAndLoadScene(string </a:t>
            </a:r>
            <a:r>
              <a:rPr lang="zh-CN" altLang="en-US">
                <a:solidFill>
                  <a:srgbClr val="00B0F0"/>
                </a:solidFill>
              </a:rPr>
              <a:t>sceneName</a:t>
            </a:r>
            <a:r>
              <a:rPr lang="zh-CN" altLang="en-US"/>
              <a:t>, Vector3 </a:t>
            </a:r>
            <a:r>
              <a:rPr lang="zh-CN" altLang="en-US">
                <a:solidFill>
                  <a:srgbClr val="00B050"/>
                </a:solidFill>
              </a:rPr>
              <a:t>spawnPosition</a:t>
            </a:r>
            <a:r>
              <a:rPr lang="zh-CN" altLang="en-US"/>
              <a:t>)</a:t>
            </a:r>
            <a:endParaRPr lang="zh-CN" altLang="en-US"/>
          </a:p>
          <a:p>
            <a:r>
              <a:rPr lang="en-US" altLang="zh-CN">
                <a:solidFill>
                  <a:srgbClr val="00B0F0"/>
                </a:solidFill>
              </a:rPr>
              <a:t>sceneName</a:t>
            </a:r>
            <a:r>
              <a:rPr lang="zh-CN" altLang="en-US"/>
              <a:t>为要加载的场景的名字，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spawnPosition</a:t>
            </a:r>
            <a:r>
              <a:rPr lang="zh-CN" altLang="en-US"/>
              <a:t>为玩家在该场景的</a:t>
            </a:r>
            <a:r>
              <a:rPr lang="zh-CN" altLang="en-US"/>
              <a:t>位置。</a:t>
            </a:r>
            <a:endParaRPr lang="zh-CN" altLang="en-US"/>
          </a:p>
          <a:p>
            <a:r>
              <a:rPr lang="zh-CN" altLang="en-US">
                <a:sym typeface="+mn-ea"/>
              </a:rPr>
              <a:t>该方法启动协程来加载场景（额外使用一个</a:t>
            </a:r>
            <a:r>
              <a:rPr lang="en-US" altLang="zh-CN">
                <a:sym typeface="+mn-ea"/>
              </a:rPr>
              <a:t>bool</a:t>
            </a:r>
            <a:r>
              <a:rPr lang="zh-CN" altLang="en-US">
                <a:sym typeface="+mn-ea"/>
              </a:rPr>
              <a:t>防止打断协程）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6380" y="1863725"/>
            <a:ext cx="1315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协程</a:t>
            </a:r>
            <a:r>
              <a:rPr lang="zh-CN" altLang="en-US"/>
              <a:t>内容：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232025"/>
            <a:ext cx="6252210" cy="32778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22440" y="2249805"/>
            <a:ext cx="37865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EventHandler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幕布不透明前事件；</a:t>
            </a:r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/>
              <a:t>协程</a:t>
            </a:r>
            <a:r>
              <a:rPr lang="en-US" altLang="zh-CN"/>
              <a:t>Fade</a:t>
            </a:r>
            <a:r>
              <a:rPr lang="zh-CN" altLang="en-US"/>
              <a:t>控制幕布变</a:t>
            </a:r>
            <a:r>
              <a:rPr lang="zh-CN" altLang="en-US"/>
              <a:t>不透明；</a:t>
            </a:r>
            <a:endParaRPr lang="zh-CN" altLang="en-US"/>
          </a:p>
          <a:p>
            <a:r>
              <a:rPr lang="zh-CN" altLang="en-US"/>
              <a:t>存储当前场景</a:t>
            </a:r>
            <a:r>
              <a:rPr lang="zh-CN" altLang="en-US"/>
              <a:t>内容；</a:t>
            </a:r>
            <a:endParaRPr lang="zh-CN" altLang="en-US"/>
          </a:p>
          <a:p>
            <a:r>
              <a:rPr lang="zh-CN" altLang="en-US"/>
              <a:t>传送</a:t>
            </a:r>
            <a:r>
              <a:rPr lang="zh-CN" altLang="en-US"/>
              <a:t>玩家；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EventHandler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卸载场景前事件；</a:t>
            </a:r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/>
              <a:t>卸载当前</a:t>
            </a:r>
            <a:r>
              <a:rPr lang="zh-CN" altLang="en-US"/>
              <a:t>场景；</a:t>
            </a:r>
            <a:endParaRPr lang="zh-CN" altLang="en-US"/>
          </a:p>
          <a:p>
            <a:r>
              <a:rPr lang="zh-CN" altLang="en-US"/>
              <a:t>加载新</a:t>
            </a:r>
            <a:r>
              <a:rPr lang="zh-CN" altLang="en-US"/>
              <a:t>场景；</a:t>
            </a:r>
            <a:endParaRPr lang="zh-CN" altLang="en-US"/>
          </a:p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EventHandler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加载场景后事件；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/>
              <a:t>加载场景中保存器的</a:t>
            </a:r>
            <a:r>
              <a:rPr lang="zh-CN" altLang="en-US"/>
              <a:t>内容；</a:t>
            </a:r>
            <a:endParaRPr lang="zh-CN" altLang="en-US"/>
          </a:p>
          <a:p>
            <a:r>
              <a:rPr lang="zh-CN" altLang="en-US">
                <a:sym typeface="+mn-ea"/>
              </a:rPr>
              <a:t>协程</a:t>
            </a:r>
            <a:r>
              <a:rPr lang="en-US" altLang="zh-CN">
                <a:sym typeface="+mn-ea"/>
              </a:rPr>
              <a:t>Fade</a:t>
            </a:r>
            <a:r>
              <a:rPr lang="zh-CN" altLang="en-US">
                <a:sym typeface="+mn-ea"/>
              </a:rPr>
              <a:t>控制幕布变</a:t>
            </a:r>
            <a:r>
              <a:rPr lang="zh-CN" altLang="en-US">
                <a:sym typeface="+mn-ea"/>
              </a:rPr>
              <a:t>透明；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sym typeface="+mn-ea"/>
              </a:rPr>
              <a:t>EventHandler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幕布透明后事件；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I4Y2E5MDNmNWQ0ZDBlYjM0ZGEyZDJjYzQ1NjU1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星象</cp:lastModifiedBy>
  <cp:revision>3</cp:revision>
  <dcterms:created xsi:type="dcterms:W3CDTF">2023-08-09T12:44:00Z</dcterms:created>
  <dcterms:modified xsi:type="dcterms:W3CDTF">2024-09-09T07:15:14Z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