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22" r:id="rId2"/>
    <p:sldMasterId id="2147483937" r:id="rId3"/>
    <p:sldMasterId id="2147483952" r:id="rId4"/>
  </p:sldMasterIdLst>
  <p:notesMasterIdLst>
    <p:notesMasterId r:id="rId15"/>
  </p:notesMasterIdLst>
  <p:sldIdLst>
    <p:sldId id="493" r:id="rId5"/>
    <p:sldId id="1081" r:id="rId6"/>
    <p:sldId id="1086" r:id="rId7"/>
    <p:sldId id="1087" r:id="rId8"/>
    <p:sldId id="1088" r:id="rId9"/>
    <p:sldId id="1089" r:id="rId10"/>
    <p:sldId id="1090" r:id="rId11"/>
    <p:sldId id="1091" r:id="rId12"/>
    <p:sldId id="1092" r:id="rId13"/>
    <p:sldId id="1093" r:id="rId14"/>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78750" autoAdjust="0"/>
  </p:normalViewPr>
  <p:slideViewPr>
    <p:cSldViewPr>
      <p:cViewPr varScale="1">
        <p:scale>
          <a:sx n="74" d="100"/>
          <a:sy n="74" d="100"/>
        </p:scale>
        <p:origin x="2008" y="168"/>
      </p:cViewPr>
      <p:guideLst>
        <p:guide orient="horz" pos="2160"/>
        <p:guide pos="2880"/>
      </p:guideLst>
    </p:cSldViewPr>
  </p:slideViewPr>
  <p:outlineViewPr>
    <p:cViewPr>
      <p:scale>
        <a:sx n="33" d="100"/>
        <a:sy n="33" d="100"/>
      </p:scale>
      <p:origin x="0" y="-27576"/>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A5D54519-FCC6-428F-8CC3-9AC4D51F990D}" type="slidenum">
              <a:rPr lang="zh-CN" altLang="en-US"/>
              <a:pPr>
                <a:defRPr/>
              </a:pPr>
              <a:t>‹#›</a:t>
            </a:fld>
            <a:endParaRPr lang="en-US" altLang="zh-CN"/>
          </a:p>
        </p:txBody>
      </p:sp>
    </p:spTree>
    <p:extLst>
      <p:ext uri="{BB962C8B-B14F-4D97-AF65-F5344CB8AC3E}">
        <p14:creationId xmlns:p14="http://schemas.microsoft.com/office/powerpoint/2010/main" val="240255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p:spPr>
        <p:txBody>
          <a:bodyPr/>
          <a:lstStyle/>
          <a:p>
            <a:pPr eaLnBrk="1" hangingPunct="1"/>
            <a:endParaRPr lang="zh-CN" altLang="en-US"/>
          </a:p>
        </p:txBody>
      </p:sp>
      <p:sp>
        <p:nvSpPr>
          <p:cNvPr id="11776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E956014-7DE2-4581-97E7-0DEE1CC81F8E}"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161569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p:spPr>
        <p:txBody>
          <a:bodyPr/>
          <a:lstStyle/>
          <a:p>
            <a:pPr eaLnBrk="1" hangingPunct="1"/>
            <a:endParaRPr lang="zh-CN" altLang="en-US" dirty="0"/>
          </a:p>
        </p:txBody>
      </p:sp>
      <p:sp>
        <p:nvSpPr>
          <p:cNvPr id="13107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EB0B98-E72F-4993-BC9C-D49540A1E585}" type="slidenum">
              <a:rPr kumimoji="1" lang="zh-CN" altLang="en-US" sz="1200" b="0" i="0" u="none" strike="noStrike" kern="1200" cap="none" spc="0" normalizeH="0" baseline="0" noProof="0" smtClean="0">
                <a:ln>
                  <a:noFill/>
                </a:ln>
                <a:solidFill>
                  <a:prstClr val="black"/>
                </a:solidFill>
                <a:effectLst/>
                <a:uLnTx/>
                <a:uFillTx/>
                <a:latin typeface="Tahoma" pitchFamily="34" charset="0"/>
                <a:ea typeface="隶书"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prstClr val="black"/>
              </a:solidFill>
              <a:effectLst/>
              <a:uLnTx/>
              <a:uFillTx/>
              <a:latin typeface="Tahoma" pitchFamily="34" charset="0"/>
              <a:ea typeface="隶书" pitchFamily="49" charset="-122"/>
              <a:cs typeface="+mn-cs"/>
            </a:endParaRPr>
          </a:p>
        </p:txBody>
      </p:sp>
    </p:spTree>
    <p:extLst>
      <p:ext uri="{BB962C8B-B14F-4D97-AF65-F5344CB8AC3E}">
        <p14:creationId xmlns:p14="http://schemas.microsoft.com/office/powerpoint/2010/main" val="247088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D54519-FCC6-428F-8CC3-9AC4D51F990D}" type="slidenum">
              <a:rPr lang="zh-CN" altLang="en-US" smtClean="0"/>
              <a:pPr>
                <a:defRPr/>
              </a:pPr>
              <a:t>10</a:t>
            </a:fld>
            <a:endParaRPr lang="en-US" altLang="zh-CN"/>
          </a:p>
        </p:txBody>
      </p:sp>
    </p:spTree>
    <p:extLst>
      <p:ext uri="{BB962C8B-B14F-4D97-AF65-F5344CB8AC3E}">
        <p14:creationId xmlns:p14="http://schemas.microsoft.com/office/powerpoint/2010/main" val="145483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wmf"/><Relationship Id="rId4" Type="http://schemas.openxmlformats.org/officeDocument/2006/relationships/oleObject" Target="../embeddings/oleObject2.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wmf"/><Relationship Id="rId4" Type="http://schemas.openxmlformats.org/officeDocument/2006/relationships/oleObject" Target="../embeddings/oleObject5.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4.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wmf"/><Relationship Id="rId4" Type="http://schemas.openxmlformats.org/officeDocument/2006/relationships/oleObject" Target="../embeddings/oleObject8.bin"/></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06EE328-B4BD-4051-8612-76D85C6CB2B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3FF689B-E175-4C32-8033-25AC7E090029}"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2275" y="381000"/>
            <a:ext cx="2143125"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1313" y="381000"/>
            <a:ext cx="6278562"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CB03C5A-86A6-48E0-B1D2-7A3A59762019}"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381000"/>
            <a:ext cx="7793038" cy="784225"/>
          </a:xfrm>
        </p:spPr>
        <p:txBody>
          <a:bodyPr/>
          <a:lstStyle/>
          <a:p>
            <a:r>
              <a:rPr lang="zh-CN" altLang="en-US"/>
              <a:t>单击此处编辑母版标题样式</a:t>
            </a:r>
          </a:p>
        </p:txBody>
      </p:sp>
      <p:sp>
        <p:nvSpPr>
          <p:cNvPr id="3" name="内容占位符 2"/>
          <p:cNvSpPr>
            <a:spLocks noGrp="1"/>
          </p:cNvSpPr>
          <p:nvPr>
            <p:ph sz="quarter" idx="1"/>
          </p:nvPr>
        </p:nvSpPr>
        <p:spPr>
          <a:xfrm>
            <a:off x="341313" y="1447800"/>
            <a:ext cx="4210050"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03763" y="1447800"/>
            <a:ext cx="4211637"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41313" y="4076700"/>
            <a:ext cx="4210050"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03763" y="4076700"/>
            <a:ext cx="4211637"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3327C30-57D3-42CF-96FA-8E378718A089}"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CA9A8143-EFAF-4F89-9E1D-B95AB2A6E4F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1E9ABF8F-7BD5-49F7-B6A0-51BD38ED0D5D}"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6388" y="304800"/>
            <a:ext cx="8532812" cy="609600"/>
          </a:xfrm>
        </p:spPr>
        <p:txBody>
          <a:bodyPr/>
          <a:lstStyle>
            <a:lvl1pPr>
              <a:defRPr sz="4400" baseline="0">
                <a:latin typeface="隶书" pitchFamily="49" charset="-122"/>
                <a:ea typeface="隶书" pitchFamily="49"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a:xfrm>
            <a:off x="533400" y="1141413"/>
            <a:ext cx="8229600" cy="4786312"/>
          </a:xfrm>
        </p:spPr>
        <p:txBody>
          <a:bodyPr/>
          <a:lstStyle>
            <a:lvl1pPr>
              <a:defRPr sz="2800" baseline="0">
                <a:solidFill>
                  <a:srgbClr val="002060"/>
                </a:solidFill>
                <a:latin typeface="隶书" pitchFamily="49" charset="-122"/>
                <a:ea typeface="隶书" pitchFamily="49" charset="-122"/>
                <a:cs typeface="Arial Unicode MS" pitchFamily="34" charset="-122"/>
              </a:defRPr>
            </a:lvl1pPr>
            <a:lvl2pPr>
              <a:defRPr sz="2400" baseline="0">
                <a:solidFill>
                  <a:srgbClr val="000066"/>
                </a:solidFill>
                <a:latin typeface="华文新魏" pitchFamily="2" charset="-122"/>
                <a:ea typeface="华文新魏" pitchFamily="2" charset="-122"/>
                <a:cs typeface="Arial Unicode MS" pitchFamily="34" charset="-122"/>
              </a:defRPr>
            </a:lvl2pPr>
            <a:lvl3pPr>
              <a:defRPr baseline="0">
                <a:latin typeface="Arial Unicode MS" pitchFamily="34" charset="-122"/>
                <a:ea typeface="楷体_GB2312" pitchFamily="49" charset="-122"/>
                <a:cs typeface="Arial Unicode MS" pitchFamily="34" charset="-122"/>
              </a:defRPr>
            </a:lvl3pPr>
            <a:lvl4pPr>
              <a:defRPr baseline="0">
                <a:latin typeface="Arial Unicode MS" pitchFamily="34" charset="-122"/>
                <a:ea typeface="楷体_GB2312" pitchFamily="49" charset="-122"/>
                <a:cs typeface="Arial Unicode MS" pitchFamily="34" charset="-122"/>
              </a:defRPr>
            </a:lvl4pPr>
            <a:lvl5pPr>
              <a:defRPr baseline="0">
                <a:latin typeface="Arial Unicode MS" pitchFamily="34" charset="-122"/>
                <a:ea typeface="楷体_GB2312" pitchFamily="49"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3D94F2AE-997A-4709-9D5A-FC3CA9581FD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67B1B3CA-CDA0-415D-9875-56408A3AF60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96142BCD-2DAF-410E-B8D5-810AD73E8F85}"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141413"/>
            <a:ext cx="3695700" cy="4786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57700" y="1141413"/>
            <a:ext cx="3695700" cy="4786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C4C68B29-88B3-468F-86BE-5F0D1A189493}"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98CDF6C4-55A9-4868-AE30-1B3EAFEF1B3E}"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FA9B97AE-CC12-4598-AC7F-7D9A61F5AEAD}"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8"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A99E7EE3-D4F3-4F39-A6CB-C3C2A5F33046}"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549FF468-742B-48C7-A0B8-E5E83E69ED9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4"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D253E8EA-81E2-4F0F-99B5-9FE9563693BB}"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D6763B94-2B7C-4CF7-8AE2-4CA892DE80A2}"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3"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10F28A32-FF0E-445C-85DC-C038845278DD}"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626"/>
            <a:ext cx="9144000" cy="784225"/>
          </a:xfrm>
          <a:gradFill>
            <a:gsLst>
              <a:gs pos="0">
                <a:schemeClr val="accent1">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lvl1pPr>
              <a:defRPr>
                <a:solidFill>
                  <a:schemeClr val="accent1">
                    <a:lumMod val="50000"/>
                  </a:schemeClr>
                </a:solidFill>
              </a:defRPr>
            </a:lvl1pPr>
          </a:lstStyle>
          <a:p>
            <a:r>
              <a:rPr lang="zh-CN" altLang="en-US" dirty="0"/>
              <a:t>单击此处编辑母版标题样式</a:t>
            </a:r>
          </a:p>
        </p:txBody>
      </p:sp>
      <p:sp>
        <p:nvSpPr>
          <p:cNvPr id="3" name="内容占位符 2"/>
          <p:cNvSpPr>
            <a:spLocks noGrp="1"/>
          </p:cNvSpPr>
          <p:nvPr>
            <p:ph idx="1"/>
          </p:nvPr>
        </p:nvSpPr>
        <p:spPr>
          <a:xfrm>
            <a:off x="341313" y="1052735"/>
            <a:ext cx="8574087" cy="550046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5" name="Group 2"/>
          <p:cNvGrpSpPr>
            <a:grpSpLocks/>
          </p:cNvGrpSpPr>
          <p:nvPr/>
        </p:nvGrpSpPr>
        <p:grpSpPr bwMode="auto">
          <a:xfrm>
            <a:off x="0" y="0"/>
            <a:ext cx="9144000" cy="6081713"/>
            <a:chOff x="0" y="0"/>
            <a:chExt cx="5760" cy="3831"/>
          </a:xfrm>
        </p:grpSpPr>
        <p:sp>
          <p:nvSpPr>
            <p:cNvPr id="6"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sp>
          <p:nvSpPr>
            <p:cNvPr id="7"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sp>
          <p:nvSpPr>
            <p:cNvPr id="8"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grpSp>
      <p:sp>
        <p:nvSpPr>
          <p:cNvPr id="9" name="Line 10"/>
          <p:cNvSpPr>
            <a:spLocks noChangeShapeType="1"/>
          </p:cNvSpPr>
          <p:nvPr/>
        </p:nvSpPr>
        <p:spPr bwMode="auto">
          <a:xfrm>
            <a:off x="323850" y="914400"/>
            <a:ext cx="8823325" cy="0"/>
          </a:xfrm>
          <a:prstGeom prst="line">
            <a:avLst/>
          </a:prstGeom>
          <a:noFill/>
          <a:ln w="12700">
            <a:solidFill>
              <a:schemeClr val="tx1"/>
            </a:solidFill>
            <a:round/>
            <a:headEnd/>
            <a:tailEnd/>
          </a:ln>
          <a:effectLst/>
        </p:spPr>
        <p:txBody>
          <a:bodyP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pic>
        <p:nvPicPr>
          <p:cNvPr id="10" name="Picture 11" descr="pku2"/>
          <p:cNvPicPr>
            <a:picLocks noChangeAspect="1" noChangeArrowheads="1"/>
          </p:cNvPicPr>
          <p:nvPr userDrawn="1"/>
        </p:nvPicPr>
        <p:blipFill>
          <a:blip r:embed="rId3"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1" name="Object 12"/>
          <p:cNvGraphicFramePr>
            <a:graphicFrameLocks noChangeAspect="1"/>
          </p:cNvGraphicFramePr>
          <p:nvPr/>
        </p:nvGraphicFramePr>
        <p:xfrm>
          <a:off x="6973888" y="6248400"/>
          <a:ext cx="1179512" cy="371475"/>
        </p:xfrm>
        <a:graphic>
          <a:graphicData uri="http://schemas.openxmlformats.org/presentationml/2006/ole">
            <mc:AlternateContent xmlns:mc="http://schemas.openxmlformats.org/markup-compatibility/2006">
              <mc:Choice xmlns:v="urn:schemas-microsoft-com:vml" Requires="v">
                <p:oleObj spid="_x0000_s239302" r:id="rId4" imgW="990600" imgH="304800" progId="">
                  <p:embed/>
                </p:oleObj>
              </mc:Choice>
              <mc:Fallback>
                <p:oleObj r:id="rId4" imgW="990600" imgH="304800" progId="">
                  <p:embed/>
                  <p:pic>
                    <p:nvPicPr>
                      <p:cNvPr id="0" name="Picture 16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888" y="6248400"/>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2"/>
          <p:cNvGrpSpPr>
            <a:grpSpLocks/>
          </p:cNvGrpSpPr>
          <p:nvPr/>
        </p:nvGrpSpPr>
        <p:grpSpPr bwMode="auto">
          <a:xfrm>
            <a:off x="0" y="0"/>
            <a:ext cx="9144000" cy="6081713"/>
            <a:chOff x="0" y="0"/>
            <a:chExt cx="5760" cy="3831"/>
          </a:xfrm>
        </p:grpSpPr>
        <p:sp>
          <p:nvSpPr>
            <p:cNvPr id="13"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sp>
          <p:nvSpPr>
            <p:cNvPr id="14"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sp>
          <p:nvSpPr>
            <p:cNvPr id="15"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grpSp>
      <p:sp>
        <p:nvSpPr>
          <p:cNvPr id="16" name="Line 10"/>
          <p:cNvSpPr>
            <a:spLocks noChangeShapeType="1"/>
          </p:cNvSpPr>
          <p:nvPr/>
        </p:nvSpPr>
        <p:spPr bwMode="auto">
          <a:xfrm>
            <a:off x="323850" y="914400"/>
            <a:ext cx="8823325" cy="0"/>
          </a:xfrm>
          <a:prstGeom prst="line">
            <a:avLst/>
          </a:prstGeom>
          <a:noFill/>
          <a:ln w="12700">
            <a:solidFill>
              <a:schemeClr val="tx1"/>
            </a:solidFill>
            <a:round/>
            <a:headEnd/>
            <a:tailEnd/>
          </a:ln>
          <a:effectLst/>
        </p:spPr>
        <p:txBody>
          <a:bodyP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pic>
        <p:nvPicPr>
          <p:cNvPr id="17" name="Picture 11" descr="pku2"/>
          <p:cNvPicPr>
            <a:picLocks noChangeAspect="1" noChangeArrowheads="1"/>
          </p:cNvPicPr>
          <p:nvPr userDrawn="1"/>
        </p:nvPicPr>
        <p:blipFill>
          <a:blip r:embed="rId3"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8" name="Object 3"/>
          <p:cNvGraphicFramePr>
            <a:graphicFrameLocks noChangeAspect="1"/>
          </p:cNvGraphicFramePr>
          <p:nvPr/>
        </p:nvGraphicFramePr>
        <p:xfrm>
          <a:off x="6973888" y="6248400"/>
          <a:ext cx="1179512" cy="371475"/>
        </p:xfrm>
        <a:graphic>
          <a:graphicData uri="http://schemas.openxmlformats.org/presentationml/2006/ole">
            <mc:AlternateContent xmlns:mc="http://schemas.openxmlformats.org/markup-compatibility/2006">
              <mc:Choice xmlns:v="urn:schemas-microsoft-com:vml" Requires="v">
                <p:oleObj spid="_x0000_s239303" r:id="rId6" imgW="990600" imgH="304800" progId="">
                  <p:embed/>
                </p:oleObj>
              </mc:Choice>
              <mc:Fallback>
                <p:oleObj r:id="rId6" imgW="990600" imgH="304800" progId="">
                  <p:embed/>
                  <p:pic>
                    <p:nvPicPr>
                      <p:cNvPr id="0" name="Picture 16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888" y="6248400"/>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9" name="Rectangle 6"/>
          <p:cNvSpPr>
            <a:spLocks noGrp="1" noChangeArrowheads="1"/>
          </p:cNvSpPr>
          <p:nvPr>
            <p:ph type="ftr" sz="quarter" idx="10"/>
          </p:nvPr>
        </p:nvSpPr>
        <p:spPr/>
        <p:txBody>
          <a:bodyPr/>
          <a:lstStyle>
            <a:lvl1pPr>
              <a:defRPr/>
            </a:lvl1pPr>
          </a:lstStyle>
          <a:p>
            <a:pPr>
              <a:defRPr/>
            </a:pPr>
            <a:r>
              <a:rPr lang="zh-CN" altLang="en-US">
                <a:solidFill>
                  <a:srgbClr val="009999"/>
                </a:solidFill>
              </a:rPr>
              <a:t>第 </a:t>
            </a:r>
            <a:fld id="{F9417D0B-2A15-4A42-B32D-7D971629FBCD}"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20" name="Rectangle 7"/>
          <p:cNvSpPr>
            <a:spLocks noGrp="1" noChangeArrowheads="1"/>
          </p:cNvSpPr>
          <p:nvPr>
            <p:ph type="sldNum" sz="quarter" idx="11"/>
          </p:nvPr>
        </p:nvSpPr>
        <p:spPr/>
        <p:txBody>
          <a:bodyPr/>
          <a:lstStyle>
            <a:lvl1pPr>
              <a:defRPr/>
            </a:lvl1pPr>
          </a:lstStyle>
          <a:p>
            <a:pPr>
              <a:defRPr/>
            </a:pPr>
            <a:r>
              <a:rPr lang="zh-CN" altLang="en-US">
                <a:solidFill>
                  <a:srgbClr val="009999"/>
                </a:solidFill>
              </a:rPr>
              <a:t>第</a:t>
            </a:r>
            <a:fld id="{863684DE-4A6A-4D99-AE14-F8A93983457F}" type="slidenum">
              <a:rPr lang="zh-CN" altLang="en-US">
                <a:solidFill>
                  <a:srgbClr val="009999"/>
                </a:solidFill>
              </a:rPr>
              <a:pPr>
                <a:defRPr/>
              </a:pPr>
              <a:t>‹#›</a:t>
            </a:fld>
            <a:r>
              <a:rPr lang="en-US" altLang="zh-CN">
                <a:solidFill>
                  <a:srgbClr val="009999"/>
                </a:solidFill>
              </a:rPr>
              <a:t>/31</a:t>
            </a:r>
            <a:r>
              <a:rPr lang="zh-CN" altLang="en-US">
                <a:solidFill>
                  <a:srgbClr val="009999"/>
                </a:solidFill>
              </a:rPr>
              <a:t>页</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6724E0D5-B69E-4451-A58E-D3DF81170463}"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6191D747-AEE4-4BF8-8694-9527AEE4FD43}"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F792D399-25B0-4C9C-AA7F-157905A4F1A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81E94891-776E-49F8-94A4-89A47B8EE627}"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84163"/>
            <a:ext cx="2132012" cy="5643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6388" y="284163"/>
            <a:ext cx="6248400" cy="5643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19387468-ED2A-4579-9159-8A455B40F5E4}"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4D718884-A04C-46EF-8B0F-1ABEBF60A1A9}"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6388" y="284163"/>
            <a:ext cx="8532812" cy="5643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CC9BA3F3-EE1A-427C-AE3A-6AF6FC06A859}"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4"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00A55286-4A29-48AB-A49C-D89DDE977786}"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6388" y="284163"/>
            <a:ext cx="8532812" cy="487362"/>
          </a:xfrm>
        </p:spPr>
        <p:txBody>
          <a:bodyPr/>
          <a:lstStyle/>
          <a:p>
            <a:r>
              <a:rPr lang="zh-CN" altLang="en-US"/>
              <a:t>单击此处编辑母版标题样式</a:t>
            </a:r>
          </a:p>
        </p:txBody>
      </p:sp>
      <p:sp>
        <p:nvSpPr>
          <p:cNvPr id="3" name="表格占位符 2"/>
          <p:cNvSpPr>
            <a:spLocks noGrp="1"/>
          </p:cNvSpPr>
          <p:nvPr>
            <p:ph type="tbl" idx="1"/>
          </p:nvPr>
        </p:nvSpPr>
        <p:spPr>
          <a:xfrm>
            <a:off x="609600" y="1141413"/>
            <a:ext cx="7543800" cy="4786312"/>
          </a:xfrm>
        </p:spPr>
        <p:txBody>
          <a:bodyPr/>
          <a:lstStyle/>
          <a:p>
            <a:pPr lvl="0"/>
            <a:endParaRPr lang="zh-CN" altLang="en-US" noProof="0"/>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E0C16693-9269-4982-B6C3-C7DFCFE3EAE4}"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E380CCE6-5538-4723-97F2-0FBE016CE83D}"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6388" y="284163"/>
            <a:ext cx="8532812" cy="4873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41413"/>
            <a:ext cx="3695700" cy="4786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57700" y="1141413"/>
            <a:ext cx="3695700" cy="4786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B29763E8-25DA-4E81-B81D-BD6370ABC29A}"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EEAAD2D0-1239-4D4D-893C-836CA3C2A67D}"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231121"/>
            <a:ext cx="7772400" cy="369332"/>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CA9A8143-EFAF-4F89-9E1D-B95AB2A6E4F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1E9ABF8F-7BD5-49F7-B6A0-51BD38ED0D5D}"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205952802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6388" y="508136"/>
            <a:ext cx="8532812" cy="406265"/>
          </a:xfrm>
        </p:spPr>
        <p:txBody>
          <a:bodyPr/>
          <a:lstStyle>
            <a:lvl1pPr>
              <a:defRPr sz="3300" baseline="0">
                <a:latin typeface="隶书" pitchFamily="49" charset="-122"/>
                <a:ea typeface="隶书" pitchFamily="49"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a:xfrm>
            <a:off x="533400" y="1141413"/>
            <a:ext cx="8229600" cy="4786312"/>
          </a:xfrm>
        </p:spPr>
        <p:txBody>
          <a:bodyPr/>
          <a:lstStyle>
            <a:lvl1pPr>
              <a:defRPr sz="2100" baseline="0">
                <a:solidFill>
                  <a:srgbClr val="002060"/>
                </a:solidFill>
                <a:latin typeface="隶书" pitchFamily="49" charset="-122"/>
                <a:ea typeface="隶书" pitchFamily="49" charset="-122"/>
                <a:cs typeface="Arial Unicode MS" pitchFamily="34" charset="-122"/>
              </a:defRPr>
            </a:lvl1pPr>
            <a:lvl2pPr>
              <a:defRPr sz="1800" baseline="0">
                <a:solidFill>
                  <a:srgbClr val="000066"/>
                </a:solidFill>
                <a:latin typeface="华文新魏" pitchFamily="2" charset="-122"/>
                <a:ea typeface="华文新魏" pitchFamily="2" charset="-122"/>
                <a:cs typeface="Arial Unicode MS" pitchFamily="34" charset="-122"/>
              </a:defRPr>
            </a:lvl2pPr>
            <a:lvl3pPr>
              <a:defRPr baseline="0">
                <a:latin typeface="Arial Unicode MS" pitchFamily="34" charset="-122"/>
                <a:ea typeface="楷体_GB2312" pitchFamily="49" charset="-122"/>
                <a:cs typeface="Arial Unicode MS" pitchFamily="34" charset="-122"/>
              </a:defRPr>
            </a:lvl3pPr>
            <a:lvl4pPr>
              <a:defRPr baseline="0">
                <a:latin typeface="Arial Unicode MS" pitchFamily="34" charset="-122"/>
                <a:ea typeface="楷体_GB2312" pitchFamily="49" charset="-122"/>
                <a:cs typeface="Arial Unicode MS" pitchFamily="34" charset="-122"/>
              </a:defRPr>
            </a:lvl4pPr>
            <a:lvl5pPr>
              <a:defRPr baseline="0">
                <a:latin typeface="Arial Unicode MS" pitchFamily="34" charset="-122"/>
                <a:ea typeface="楷体_GB2312" pitchFamily="49"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3D94F2AE-997A-4709-9D5A-FC3CA9581FD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Tree>
    <p:extLst>
      <p:ext uri="{BB962C8B-B14F-4D97-AF65-F5344CB8AC3E}">
        <p14:creationId xmlns:p14="http://schemas.microsoft.com/office/powerpoint/2010/main" val="118103950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369332"/>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67B1B3CA-CDA0-415D-9875-56408A3AF60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96142BCD-2DAF-410E-B8D5-810AD73E8F85}"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42536992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4BBDAE8-4E58-43D0-8148-5D80788191ED}" type="slidenum">
              <a:rPr lang="zh-CN" altLang="en-US"/>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141413"/>
            <a:ext cx="3695700" cy="478631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57700" y="1141413"/>
            <a:ext cx="3695700" cy="478631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C4C68B29-88B3-468F-86BE-5F0D1A189493}"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98CDF6C4-55A9-4868-AE30-1B3EAFEF1B3E}"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317461277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048308"/>
            <a:ext cx="8229600" cy="369332"/>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FA9B97AE-CC12-4598-AC7F-7D9A61F5AEAD}"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8"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A99E7EE3-D4F3-4F39-A6CB-C3C2A5F33046}"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139507681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549FF468-742B-48C7-A0B8-E5E83E69ED9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4"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D253E8EA-81E2-4F0F-99B5-9FE9563693BB}"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318153699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D6763B94-2B7C-4CF7-8AE2-4CA892DE80A2}"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3"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10F28A32-FF0E-445C-85DC-C038845278DD}"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27965920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5" name="Group 2"/>
          <p:cNvGrpSpPr>
            <a:grpSpLocks/>
          </p:cNvGrpSpPr>
          <p:nvPr/>
        </p:nvGrpSpPr>
        <p:grpSpPr bwMode="auto">
          <a:xfrm>
            <a:off x="0" y="2"/>
            <a:ext cx="9144000" cy="6081713"/>
            <a:chOff x="0" y="0"/>
            <a:chExt cx="5760" cy="3831"/>
          </a:xfrm>
        </p:grpSpPr>
        <p:sp>
          <p:nvSpPr>
            <p:cNvPr id="6"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sp>
          <p:nvSpPr>
            <p:cNvPr id="7"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sp>
          <p:nvSpPr>
            <p:cNvPr id="8"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grpSp>
      <p:sp>
        <p:nvSpPr>
          <p:cNvPr id="9" name="Line 10"/>
          <p:cNvSpPr>
            <a:spLocks noChangeShapeType="1"/>
          </p:cNvSpPr>
          <p:nvPr/>
        </p:nvSpPr>
        <p:spPr bwMode="auto">
          <a:xfrm>
            <a:off x="323851" y="914400"/>
            <a:ext cx="8823325" cy="0"/>
          </a:xfrm>
          <a:prstGeom prst="line">
            <a:avLst/>
          </a:prstGeom>
          <a:noFill/>
          <a:ln w="12700">
            <a:solidFill>
              <a:schemeClr val="tx1"/>
            </a:solidFill>
            <a:round/>
            <a:headEnd/>
            <a:tailEnd/>
          </a:ln>
          <a:effectLst/>
        </p:spPr>
        <p:txBody>
          <a:bodyP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pic>
        <p:nvPicPr>
          <p:cNvPr id="10" name="Picture 11" descr="pku2"/>
          <p:cNvPicPr>
            <a:picLocks noChangeAspect="1" noChangeArrowheads="1"/>
          </p:cNvPicPr>
          <p:nvPr userDrawn="1"/>
        </p:nvPicPr>
        <p:blipFill>
          <a:blip r:embed="rId3"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1" name="Object 12"/>
          <p:cNvGraphicFramePr>
            <a:graphicFrameLocks noChangeAspect="1"/>
          </p:cNvGraphicFramePr>
          <p:nvPr/>
        </p:nvGraphicFramePr>
        <p:xfrm>
          <a:off x="6973888" y="6248402"/>
          <a:ext cx="1179512" cy="371475"/>
        </p:xfrm>
        <a:graphic>
          <a:graphicData uri="http://schemas.openxmlformats.org/presentationml/2006/ole">
            <mc:AlternateContent xmlns:mc="http://schemas.openxmlformats.org/markup-compatibility/2006">
              <mc:Choice xmlns:v="urn:schemas-microsoft-com:vml" Requires="v">
                <p:oleObj spid="_x0000_s239978" r:id="rId4" imgW="990600" imgH="304800" progId="">
                  <p:embed/>
                </p:oleObj>
              </mc:Choice>
              <mc:Fallback>
                <p:oleObj r:id="rId4" imgW="990600" imgH="304800" progId="">
                  <p:embed/>
                  <p:pic>
                    <p:nvPicPr>
                      <p:cNvPr id="0" name="Picture 1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888" y="6248402"/>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2"/>
          <p:cNvGrpSpPr>
            <a:grpSpLocks/>
          </p:cNvGrpSpPr>
          <p:nvPr/>
        </p:nvGrpSpPr>
        <p:grpSpPr bwMode="auto">
          <a:xfrm>
            <a:off x="0" y="2"/>
            <a:ext cx="9144000" cy="6081713"/>
            <a:chOff x="0" y="0"/>
            <a:chExt cx="5760" cy="3831"/>
          </a:xfrm>
        </p:grpSpPr>
        <p:sp>
          <p:nvSpPr>
            <p:cNvPr id="13"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sp>
          <p:nvSpPr>
            <p:cNvPr id="14"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sp>
          <p:nvSpPr>
            <p:cNvPr id="15"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grpSp>
      <p:sp>
        <p:nvSpPr>
          <p:cNvPr id="16" name="Line 10"/>
          <p:cNvSpPr>
            <a:spLocks noChangeShapeType="1"/>
          </p:cNvSpPr>
          <p:nvPr/>
        </p:nvSpPr>
        <p:spPr bwMode="auto">
          <a:xfrm>
            <a:off x="323851" y="914400"/>
            <a:ext cx="8823325" cy="0"/>
          </a:xfrm>
          <a:prstGeom prst="line">
            <a:avLst/>
          </a:prstGeom>
          <a:noFill/>
          <a:ln w="12700">
            <a:solidFill>
              <a:schemeClr val="tx1"/>
            </a:solidFill>
            <a:round/>
            <a:headEnd/>
            <a:tailEnd/>
          </a:ln>
          <a:effectLst/>
        </p:spPr>
        <p:txBody>
          <a:bodyP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pic>
        <p:nvPicPr>
          <p:cNvPr id="17" name="Picture 11" descr="pku2"/>
          <p:cNvPicPr>
            <a:picLocks noChangeAspect="1" noChangeArrowheads="1"/>
          </p:cNvPicPr>
          <p:nvPr userDrawn="1"/>
        </p:nvPicPr>
        <p:blipFill>
          <a:blip r:embed="rId3"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8" name="Object 3"/>
          <p:cNvGraphicFramePr>
            <a:graphicFrameLocks noChangeAspect="1"/>
          </p:cNvGraphicFramePr>
          <p:nvPr/>
        </p:nvGraphicFramePr>
        <p:xfrm>
          <a:off x="6973888" y="6248402"/>
          <a:ext cx="1179512" cy="371475"/>
        </p:xfrm>
        <a:graphic>
          <a:graphicData uri="http://schemas.openxmlformats.org/presentationml/2006/ole">
            <mc:AlternateContent xmlns:mc="http://schemas.openxmlformats.org/markup-compatibility/2006">
              <mc:Choice xmlns:v="urn:schemas-microsoft-com:vml" Requires="v">
                <p:oleObj spid="_x0000_s239979" r:id="rId6" imgW="990600" imgH="304800" progId="">
                  <p:embed/>
                </p:oleObj>
              </mc:Choice>
              <mc:Fallback>
                <p:oleObj r:id="rId6" imgW="990600" imgH="304800" progId="">
                  <p:embed/>
                  <p:pic>
                    <p:nvPicPr>
                      <p:cNvPr id="0" name="Picture 13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888" y="6248402"/>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a:xfrm>
            <a:off x="457201" y="1250435"/>
            <a:ext cx="3008313" cy="184666"/>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9" name="Rectangle 6"/>
          <p:cNvSpPr>
            <a:spLocks noGrp="1" noChangeArrowheads="1"/>
          </p:cNvSpPr>
          <p:nvPr>
            <p:ph type="ftr" sz="quarter" idx="10"/>
          </p:nvPr>
        </p:nvSpPr>
        <p:spPr/>
        <p:txBody>
          <a:bodyPr/>
          <a:lstStyle>
            <a:lvl1pPr>
              <a:defRPr/>
            </a:lvl1pPr>
          </a:lstStyle>
          <a:p>
            <a:pPr>
              <a:defRPr/>
            </a:pPr>
            <a:r>
              <a:rPr lang="zh-CN" altLang="en-US">
                <a:solidFill>
                  <a:srgbClr val="009999"/>
                </a:solidFill>
              </a:rPr>
              <a:t>第 </a:t>
            </a:r>
            <a:fld id="{F9417D0B-2A15-4A42-B32D-7D971629FBCD}"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20" name="Rectangle 7"/>
          <p:cNvSpPr>
            <a:spLocks noGrp="1" noChangeArrowheads="1"/>
          </p:cNvSpPr>
          <p:nvPr>
            <p:ph type="sldNum" sz="quarter" idx="11"/>
          </p:nvPr>
        </p:nvSpPr>
        <p:spPr/>
        <p:txBody>
          <a:bodyPr/>
          <a:lstStyle>
            <a:lvl1pPr>
              <a:defRPr/>
            </a:lvl1pPr>
          </a:lstStyle>
          <a:p>
            <a:pPr>
              <a:defRPr/>
            </a:pPr>
            <a:r>
              <a:rPr lang="zh-CN" altLang="en-US">
                <a:solidFill>
                  <a:srgbClr val="009999"/>
                </a:solidFill>
              </a:rPr>
              <a:t>第</a:t>
            </a:r>
            <a:fld id="{863684DE-4A6A-4D99-AE14-F8A93983457F}" type="slidenum">
              <a:rPr lang="zh-CN" altLang="en-US">
                <a:solidFill>
                  <a:srgbClr val="009999"/>
                </a:solidFill>
              </a:rPr>
              <a:pPr>
                <a:defRPr/>
              </a:pPr>
              <a:t>‹#›</a:t>
            </a:fld>
            <a:r>
              <a:rPr lang="en-US" altLang="zh-CN">
                <a:solidFill>
                  <a:srgbClr val="009999"/>
                </a:solidFill>
              </a:rPr>
              <a:t>/31</a:t>
            </a:r>
            <a:r>
              <a:rPr lang="zh-CN" altLang="en-US">
                <a:solidFill>
                  <a:srgbClr val="009999"/>
                </a:solidFill>
              </a:rPr>
              <a:t>页</a:t>
            </a:r>
          </a:p>
        </p:txBody>
      </p:sp>
    </p:spTree>
    <p:extLst>
      <p:ext uri="{BB962C8B-B14F-4D97-AF65-F5344CB8AC3E}">
        <p14:creationId xmlns:p14="http://schemas.microsoft.com/office/powerpoint/2010/main" val="111918343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5182673"/>
            <a:ext cx="5486400" cy="184666"/>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6724E0D5-B69E-4451-A58E-D3DF81170463}"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6191D747-AEE4-4BF8-8694-9527AEE4FD43}"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380543870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F792D399-25B0-4C9C-AA7F-157905A4F1AE}"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81E94891-776E-49F8-94A4-89A47B8EE627}"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421364916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84163"/>
            <a:ext cx="369332" cy="5643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6388" y="284163"/>
            <a:ext cx="6248400" cy="5643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19387468-ED2A-4579-9159-8A455B40F5E4}"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4D718884-A04C-46EF-8B0F-1ABEBF60A1A9}"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57479167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6388" y="284163"/>
            <a:ext cx="8532812" cy="5643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CC9BA3F3-EE1A-427C-AE3A-6AF6FC06A859}"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4"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00A55286-4A29-48AB-A49C-D89DDE977786}"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2600291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6388" y="402194"/>
            <a:ext cx="8532812" cy="369332"/>
          </a:xfrm>
        </p:spPr>
        <p:txBody>
          <a:bodyPr/>
          <a:lstStyle/>
          <a:p>
            <a:r>
              <a:rPr lang="zh-CN" altLang="en-US"/>
              <a:t>单击此处编辑母版标题样式</a:t>
            </a:r>
          </a:p>
        </p:txBody>
      </p:sp>
      <p:sp>
        <p:nvSpPr>
          <p:cNvPr id="3" name="表格占位符 2"/>
          <p:cNvSpPr>
            <a:spLocks noGrp="1"/>
          </p:cNvSpPr>
          <p:nvPr>
            <p:ph type="tbl" idx="1"/>
          </p:nvPr>
        </p:nvSpPr>
        <p:spPr>
          <a:xfrm>
            <a:off x="609600" y="1141413"/>
            <a:ext cx="7543800" cy="4786312"/>
          </a:xfrm>
        </p:spPr>
        <p:txBody>
          <a:bodyPr/>
          <a:lstStyle/>
          <a:p>
            <a:pPr lvl="0"/>
            <a:endParaRPr lang="zh-CN" altLang="en-US" noProof="0"/>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E0C16693-9269-4982-B6C3-C7DFCFE3EAE4}"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E380CCE6-5538-4723-97F2-0FBE016CE83D}"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3285727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41313" y="1447800"/>
            <a:ext cx="42100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3763" y="1447800"/>
            <a:ext cx="4211637"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AF3517B-E0C6-43F4-93AF-85FA02B99A5A}" type="slidenum">
              <a:rPr lang="zh-CN" altLang="en-US"/>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6388" y="402194"/>
            <a:ext cx="8532812" cy="36933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41413"/>
            <a:ext cx="3695700" cy="4786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57700" y="1141413"/>
            <a:ext cx="3695700" cy="4786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solidFill>
                  <a:srgbClr val="009999"/>
                </a:solidFill>
              </a:rPr>
              <a:t>第 </a:t>
            </a:r>
            <a:fld id="{B29763E8-25DA-4E81-B81D-BD6370ABC29A}" type="slidenum">
              <a:rPr lang="en-US" altLang="zh-CN">
                <a:solidFill>
                  <a:srgbClr val="009999"/>
                </a:solidFill>
              </a:rPr>
              <a:pPr>
                <a:defRPr/>
              </a:pPr>
              <a:t>‹#›</a:t>
            </a:fld>
            <a:r>
              <a:rPr lang="en-US" altLang="zh-CN">
                <a:solidFill>
                  <a:srgbClr val="009999"/>
                </a:solidFill>
              </a:rPr>
              <a:t> </a:t>
            </a:r>
            <a:r>
              <a:rPr lang="zh-CN" altLang="en-US">
                <a:solidFill>
                  <a:srgbClr val="009999"/>
                </a:solidFill>
              </a:rPr>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solidFill>
                  <a:srgbClr val="009999"/>
                </a:solidFill>
              </a:rPr>
              <a:t>第</a:t>
            </a:r>
            <a:fld id="{EEAAD2D0-1239-4D4D-893C-836CA3C2A67D}" type="slidenum">
              <a:rPr lang="zh-CN" altLang="en-US">
                <a:solidFill>
                  <a:srgbClr val="009999"/>
                </a:solidFill>
              </a:rPr>
              <a:pPr>
                <a:defRPr/>
              </a:pPr>
              <a:t>‹#›</a:t>
            </a:fld>
            <a:r>
              <a:rPr lang="en-US" altLang="zh-CN">
                <a:solidFill>
                  <a:srgbClr val="009999"/>
                </a:solidFill>
              </a:rPr>
              <a:t>/22</a:t>
            </a:r>
            <a:r>
              <a:rPr lang="zh-CN" altLang="en-US">
                <a:solidFill>
                  <a:srgbClr val="009999"/>
                </a:solidFill>
              </a:rPr>
              <a:t>页</a:t>
            </a:r>
          </a:p>
        </p:txBody>
      </p:sp>
    </p:spTree>
    <p:extLst>
      <p:ext uri="{BB962C8B-B14F-4D97-AF65-F5344CB8AC3E}">
        <p14:creationId xmlns:p14="http://schemas.microsoft.com/office/powerpoint/2010/main" val="78369014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t>第 </a:t>
            </a:r>
            <a:fld id="{CA9A8143-EFAF-4F89-9E1D-B95AB2A6E4FE}" type="slidenum">
              <a:rPr lang="en-US" altLang="zh-CN"/>
              <a:pPr>
                <a:defRPr/>
              </a:pPr>
              <a:t>‹#›</a:t>
            </a:fld>
            <a:r>
              <a:rPr lang="en-US" altLang="zh-CN"/>
              <a:t> </a:t>
            </a:r>
            <a:r>
              <a:rPr lang="zh-CN" altLang="en-US"/>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t>第</a:t>
            </a:r>
            <a:fld id="{1E9ABF8F-7BD5-49F7-B6A0-51BD38ED0D5D}"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198052167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6388" y="304800"/>
            <a:ext cx="8532812" cy="609600"/>
          </a:xfrm>
        </p:spPr>
        <p:txBody>
          <a:bodyPr/>
          <a:lstStyle>
            <a:lvl1pPr>
              <a:defRPr sz="4400" baseline="0">
                <a:latin typeface="隶书" pitchFamily="49" charset="-122"/>
                <a:ea typeface="隶书" pitchFamily="49"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a:xfrm>
            <a:off x="533400" y="1141413"/>
            <a:ext cx="8229600" cy="4786312"/>
          </a:xfrm>
        </p:spPr>
        <p:txBody>
          <a:bodyPr/>
          <a:lstStyle>
            <a:lvl1pPr marL="285750" indent="-285750">
              <a:buFont typeface="Wingdings" panose="05000000000000000000" pitchFamily="2" charset="2"/>
              <a:buChar char="Ø"/>
              <a:defRPr sz="2800" baseline="0">
                <a:solidFill>
                  <a:srgbClr val="002060"/>
                </a:solidFill>
                <a:latin typeface="隶书" pitchFamily="49" charset="-122"/>
                <a:ea typeface="隶书" pitchFamily="49" charset="-122"/>
                <a:cs typeface="Arial Unicode MS" pitchFamily="34" charset="-122"/>
              </a:defRPr>
            </a:lvl1pPr>
            <a:lvl2pPr>
              <a:defRPr sz="2400" baseline="0">
                <a:solidFill>
                  <a:srgbClr val="000066"/>
                </a:solidFill>
                <a:latin typeface="华文新魏" pitchFamily="2" charset="-122"/>
                <a:ea typeface="华文新魏" pitchFamily="2" charset="-122"/>
                <a:cs typeface="Arial Unicode MS" pitchFamily="34" charset="-122"/>
              </a:defRPr>
            </a:lvl2pPr>
            <a:lvl3pPr>
              <a:defRPr baseline="0">
                <a:latin typeface="Arial Unicode MS" pitchFamily="34" charset="-122"/>
                <a:ea typeface="楷体_GB2312" pitchFamily="49" charset="-122"/>
                <a:cs typeface="Arial Unicode MS" pitchFamily="34" charset="-122"/>
              </a:defRPr>
            </a:lvl3pPr>
            <a:lvl4pPr>
              <a:defRPr baseline="0">
                <a:latin typeface="Arial Unicode MS" pitchFamily="34" charset="-122"/>
                <a:ea typeface="楷体_GB2312" pitchFamily="49" charset="-122"/>
                <a:cs typeface="Arial Unicode MS" pitchFamily="34" charset="-122"/>
              </a:defRPr>
            </a:lvl4pPr>
            <a:lvl5pPr>
              <a:defRPr baseline="0">
                <a:latin typeface="Arial Unicode MS" pitchFamily="34" charset="-122"/>
                <a:ea typeface="楷体_GB2312" pitchFamily="49"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96439611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t>第 </a:t>
            </a:r>
            <a:fld id="{67B1B3CA-CDA0-415D-9875-56408A3AF60E}" type="slidenum">
              <a:rPr lang="en-US" altLang="zh-CN"/>
              <a:pPr>
                <a:defRPr/>
              </a:pPr>
              <a:t>‹#›</a:t>
            </a:fld>
            <a:r>
              <a:rPr lang="en-US" altLang="zh-CN"/>
              <a:t> </a:t>
            </a:r>
            <a:r>
              <a:rPr lang="zh-CN" altLang="en-US"/>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t>第</a:t>
            </a:r>
            <a:fld id="{96142BCD-2DAF-410E-B8D5-810AD73E8F85}"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350678773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141413"/>
            <a:ext cx="3695700" cy="4786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57700" y="1141413"/>
            <a:ext cx="3695700" cy="4786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t>第 </a:t>
            </a:r>
            <a:fld id="{C4C68B29-88B3-468F-86BE-5F0D1A189493}" type="slidenum">
              <a:rPr lang="en-US" altLang="zh-CN"/>
              <a:pPr>
                <a:defRPr/>
              </a:pPr>
              <a:t>‹#›</a:t>
            </a:fld>
            <a:r>
              <a:rPr lang="en-US" altLang="zh-CN"/>
              <a:t> </a:t>
            </a:r>
            <a:r>
              <a:rPr lang="zh-CN" altLang="en-US"/>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t>第</a:t>
            </a:r>
            <a:fld id="{98CDF6C4-55A9-4868-AE30-1B3EAFEF1B3E}"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82792717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r>
              <a:rPr lang="zh-CN" altLang="en-US"/>
              <a:t>第 </a:t>
            </a:r>
            <a:fld id="{FA9B97AE-CC12-4598-AC7F-7D9A61F5AEAD}" type="slidenum">
              <a:rPr lang="en-US" altLang="zh-CN"/>
              <a:pPr>
                <a:defRPr/>
              </a:pPr>
              <a:t>‹#›</a:t>
            </a:fld>
            <a:r>
              <a:rPr lang="en-US" altLang="zh-CN"/>
              <a:t> </a:t>
            </a:r>
            <a:r>
              <a:rPr lang="zh-CN" altLang="en-US"/>
              <a:t>页</a:t>
            </a:r>
          </a:p>
        </p:txBody>
      </p:sp>
      <p:sp>
        <p:nvSpPr>
          <p:cNvPr id="8" name="Rectangle 7"/>
          <p:cNvSpPr>
            <a:spLocks noGrp="1" noChangeArrowheads="1"/>
          </p:cNvSpPr>
          <p:nvPr>
            <p:ph type="sldNum" sz="quarter" idx="11"/>
          </p:nvPr>
        </p:nvSpPr>
        <p:spPr>
          <a:ln/>
        </p:spPr>
        <p:txBody>
          <a:bodyPr/>
          <a:lstStyle>
            <a:lvl1pPr>
              <a:defRPr/>
            </a:lvl1pPr>
          </a:lstStyle>
          <a:p>
            <a:pPr>
              <a:defRPr/>
            </a:pPr>
            <a:r>
              <a:rPr lang="zh-CN" altLang="en-US"/>
              <a:t>第</a:t>
            </a:r>
            <a:fld id="{A99E7EE3-D4F3-4F39-A6CB-C3C2A5F33046}"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239762893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r>
              <a:rPr lang="zh-CN" altLang="en-US"/>
              <a:t>第 </a:t>
            </a:r>
            <a:fld id="{549FF468-742B-48C7-A0B8-E5E83E69ED9E}" type="slidenum">
              <a:rPr lang="en-US" altLang="zh-CN"/>
              <a:pPr>
                <a:defRPr/>
              </a:pPr>
              <a:t>‹#›</a:t>
            </a:fld>
            <a:r>
              <a:rPr lang="en-US" altLang="zh-CN"/>
              <a:t> </a:t>
            </a:r>
            <a:r>
              <a:rPr lang="zh-CN" altLang="en-US"/>
              <a:t>页</a:t>
            </a:r>
          </a:p>
        </p:txBody>
      </p:sp>
      <p:sp>
        <p:nvSpPr>
          <p:cNvPr id="4" name="Rectangle 7"/>
          <p:cNvSpPr>
            <a:spLocks noGrp="1" noChangeArrowheads="1"/>
          </p:cNvSpPr>
          <p:nvPr>
            <p:ph type="sldNum" sz="quarter" idx="11"/>
          </p:nvPr>
        </p:nvSpPr>
        <p:spPr>
          <a:ln/>
        </p:spPr>
        <p:txBody>
          <a:bodyPr/>
          <a:lstStyle>
            <a:lvl1pPr>
              <a:defRPr/>
            </a:lvl1pPr>
          </a:lstStyle>
          <a:p>
            <a:pPr>
              <a:defRPr/>
            </a:pPr>
            <a:r>
              <a:rPr lang="zh-CN" altLang="en-US"/>
              <a:t>第</a:t>
            </a:r>
            <a:fld id="{D253E8EA-81E2-4F0F-99B5-9FE9563693BB}"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204563841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zh-CN" altLang="en-US"/>
              <a:t>第 </a:t>
            </a:r>
            <a:fld id="{D6763B94-2B7C-4CF7-8AE2-4CA892DE80A2}" type="slidenum">
              <a:rPr lang="en-US" altLang="zh-CN"/>
              <a:pPr>
                <a:defRPr/>
              </a:pPr>
              <a:t>‹#›</a:t>
            </a:fld>
            <a:r>
              <a:rPr lang="en-US" altLang="zh-CN"/>
              <a:t> </a:t>
            </a:r>
            <a:r>
              <a:rPr lang="zh-CN" altLang="en-US"/>
              <a:t>页</a:t>
            </a:r>
          </a:p>
        </p:txBody>
      </p:sp>
      <p:sp>
        <p:nvSpPr>
          <p:cNvPr id="3" name="Rectangle 7"/>
          <p:cNvSpPr>
            <a:spLocks noGrp="1" noChangeArrowheads="1"/>
          </p:cNvSpPr>
          <p:nvPr>
            <p:ph type="sldNum" sz="quarter" idx="11"/>
          </p:nvPr>
        </p:nvSpPr>
        <p:spPr>
          <a:ln/>
        </p:spPr>
        <p:txBody>
          <a:bodyPr/>
          <a:lstStyle>
            <a:lvl1pPr>
              <a:defRPr/>
            </a:lvl1pPr>
          </a:lstStyle>
          <a:p>
            <a:pPr>
              <a:defRPr/>
            </a:pPr>
            <a:r>
              <a:rPr lang="zh-CN" altLang="en-US"/>
              <a:t>第</a:t>
            </a:r>
            <a:fld id="{10F28A32-FF0E-445C-85DC-C038845278DD}"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346396208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5" name="Group 2"/>
          <p:cNvGrpSpPr>
            <a:grpSpLocks/>
          </p:cNvGrpSpPr>
          <p:nvPr/>
        </p:nvGrpSpPr>
        <p:grpSpPr bwMode="auto">
          <a:xfrm>
            <a:off x="0" y="0"/>
            <a:ext cx="9144000" cy="6081713"/>
            <a:chOff x="0" y="0"/>
            <a:chExt cx="5760" cy="3831"/>
          </a:xfrm>
        </p:grpSpPr>
        <p:sp>
          <p:nvSpPr>
            <p:cNvPr id="6"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chemeClr val="tx1"/>
                </a:buClr>
                <a:buSzPct val="75000"/>
                <a:buFont typeface="Wingdings" pitchFamily="2" charset="2"/>
                <a:buNone/>
                <a:defRPr/>
              </a:pPr>
              <a:endParaRPr lang="zh-CN" altLang="en-US"/>
            </a:p>
          </p:txBody>
        </p:sp>
        <p:sp>
          <p:nvSpPr>
            <p:cNvPr id="7"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chemeClr val="tx1"/>
                </a:buClr>
                <a:buSzPct val="75000"/>
                <a:buFont typeface="Wingdings" pitchFamily="2" charset="2"/>
                <a:buNone/>
                <a:defRPr/>
              </a:pPr>
              <a:endParaRPr lang="zh-CN" altLang="en-US"/>
            </a:p>
          </p:txBody>
        </p:sp>
        <p:sp>
          <p:nvSpPr>
            <p:cNvPr id="8"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chemeClr val="tx1"/>
                </a:buClr>
                <a:buSzPct val="75000"/>
                <a:buFont typeface="Wingdings" pitchFamily="2" charset="2"/>
                <a:buNone/>
                <a:defRPr/>
              </a:pPr>
              <a:endParaRPr lang="zh-CN" altLang="en-US"/>
            </a:p>
          </p:txBody>
        </p:sp>
      </p:grpSp>
      <p:sp>
        <p:nvSpPr>
          <p:cNvPr id="9" name="Line 10"/>
          <p:cNvSpPr>
            <a:spLocks noChangeShapeType="1"/>
          </p:cNvSpPr>
          <p:nvPr/>
        </p:nvSpPr>
        <p:spPr bwMode="auto">
          <a:xfrm>
            <a:off x="323850" y="914400"/>
            <a:ext cx="8823325" cy="0"/>
          </a:xfrm>
          <a:prstGeom prst="line">
            <a:avLst/>
          </a:prstGeom>
          <a:noFill/>
          <a:ln w="12700">
            <a:solidFill>
              <a:schemeClr val="tx1"/>
            </a:solidFill>
            <a:round/>
            <a:headEnd/>
            <a:tailEnd/>
          </a:ln>
          <a:effectLst/>
        </p:spPr>
        <p:txBody>
          <a:bodyPr/>
          <a:lstStyle/>
          <a:p>
            <a:pPr algn="ctr">
              <a:spcBef>
                <a:spcPct val="50000"/>
              </a:spcBef>
              <a:buClr>
                <a:schemeClr val="tx1"/>
              </a:buClr>
              <a:buSzPct val="75000"/>
              <a:buFont typeface="Wingdings" pitchFamily="2" charset="2"/>
              <a:buNone/>
              <a:defRPr/>
            </a:pPr>
            <a:endParaRPr lang="zh-CN" altLang="en-US"/>
          </a:p>
        </p:txBody>
      </p:sp>
      <p:pic>
        <p:nvPicPr>
          <p:cNvPr id="10" name="Picture 11" descr="pku2"/>
          <p:cNvPicPr>
            <a:picLocks noChangeAspect="1" noChangeArrowheads="1"/>
          </p:cNvPicPr>
          <p:nvPr userDrawn="1"/>
        </p:nvPicPr>
        <p:blipFill>
          <a:blip r:embed="rId3"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1" name="Object 12"/>
          <p:cNvGraphicFramePr>
            <a:graphicFrameLocks noChangeAspect="1"/>
          </p:cNvGraphicFramePr>
          <p:nvPr/>
        </p:nvGraphicFramePr>
        <p:xfrm>
          <a:off x="6973888" y="6248400"/>
          <a:ext cx="1179512" cy="371475"/>
        </p:xfrm>
        <a:graphic>
          <a:graphicData uri="http://schemas.openxmlformats.org/presentationml/2006/ole">
            <mc:AlternateContent xmlns:mc="http://schemas.openxmlformats.org/markup-compatibility/2006">
              <mc:Choice xmlns:v="urn:schemas-microsoft-com:vml" Requires="v">
                <p:oleObj spid="_x0000_s255196" r:id="rId4" imgW="990600" imgH="304800" progId="">
                  <p:embed/>
                </p:oleObj>
              </mc:Choice>
              <mc:Fallback>
                <p:oleObj r:id="rId4" imgW="990600" imgH="304800" progId="">
                  <p:embed/>
                  <p:pic>
                    <p:nvPicPr>
                      <p:cNvPr id="0" name="Picture 1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888" y="6248400"/>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2"/>
          <p:cNvGrpSpPr>
            <a:grpSpLocks/>
          </p:cNvGrpSpPr>
          <p:nvPr/>
        </p:nvGrpSpPr>
        <p:grpSpPr bwMode="auto">
          <a:xfrm>
            <a:off x="0" y="0"/>
            <a:ext cx="9144000" cy="6081713"/>
            <a:chOff x="0" y="0"/>
            <a:chExt cx="5760" cy="3831"/>
          </a:xfrm>
        </p:grpSpPr>
        <p:sp>
          <p:nvSpPr>
            <p:cNvPr id="13"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chemeClr val="tx1"/>
                </a:buClr>
                <a:buSzPct val="75000"/>
                <a:buFont typeface="Wingdings" pitchFamily="2" charset="2"/>
                <a:buNone/>
                <a:defRPr/>
              </a:pPr>
              <a:endParaRPr lang="zh-CN" altLang="en-US"/>
            </a:p>
          </p:txBody>
        </p:sp>
        <p:sp>
          <p:nvSpPr>
            <p:cNvPr id="14"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chemeClr val="tx1"/>
                </a:buClr>
                <a:buSzPct val="75000"/>
                <a:buFont typeface="Wingdings" pitchFamily="2" charset="2"/>
                <a:buNone/>
                <a:defRPr/>
              </a:pPr>
              <a:endParaRPr lang="zh-CN" altLang="en-US"/>
            </a:p>
          </p:txBody>
        </p:sp>
        <p:sp>
          <p:nvSpPr>
            <p:cNvPr id="15"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chemeClr val="tx1"/>
                </a:buClr>
                <a:buSzPct val="75000"/>
                <a:buFont typeface="Wingdings" pitchFamily="2" charset="2"/>
                <a:buNone/>
                <a:defRPr/>
              </a:pPr>
              <a:endParaRPr lang="zh-CN" altLang="en-US"/>
            </a:p>
          </p:txBody>
        </p:sp>
      </p:grpSp>
      <p:sp>
        <p:nvSpPr>
          <p:cNvPr id="16" name="Line 10"/>
          <p:cNvSpPr>
            <a:spLocks noChangeShapeType="1"/>
          </p:cNvSpPr>
          <p:nvPr/>
        </p:nvSpPr>
        <p:spPr bwMode="auto">
          <a:xfrm>
            <a:off x="323850" y="914400"/>
            <a:ext cx="8823325" cy="0"/>
          </a:xfrm>
          <a:prstGeom prst="line">
            <a:avLst/>
          </a:prstGeom>
          <a:noFill/>
          <a:ln w="12700">
            <a:solidFill>
              <a:schemeClr val="tx1"/>
            </a:solidFill>
            <a:round/>
            <a:headEnd/>
            <a:tailEnd/>
          </a:ln>
          <a:effectLst/>
        </p:spPr>
        <p:txBody>
          <a:bodyPr/>
          <a:lstStyle/>
          <a:p>
            <a:pPr algn="ctr">
              <a:spcBef>
                <a:spcPct val="50000"/>
              </a:spcBef>
              <a:buClr>
                <a:schemeClr val="tx1"/>
              </a:buClr>
              <a:buSzPct val="75000"/>
              <a:buFont typeface="Wingdings" pitchFamily="2" charset="2"/>
              <a:buNone/>
              <a:defRPr/>
            </a:pPr>
            <a:endParaRPr lang="zh-CN" altLang="en-US"/>
          </a:p>
        </p:txBody>
      </p:sp>
      <p:pic>
        <p:nvPicPr>
          <p:cNvPr id="17" name="Picture 11" descr="pku2"/>
          <p:cNvPicPr>
            <a:picLocks noChangeAspect="1" noChangeArrowheads="1"/>
          </p:cNvPicPr>
          <p:nvPr userDrawn="1"/>
        </p:nvPicPr>
        <p:blipFill>
          <a:blip r:embed="rId3"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8" name="Object 3"/>
          <p:cNvGraphicFramePr>
            <a:graphicFrameLocks noChangeAspect="1"/>
          </p:cNvGraphicFramePr>
          <p:nvPr/>
        </p:nvGraphicFramePr>
        <p:xfrm>
          <a:off x="6973888" y="6248400"/>
          <a:ext cx="1179512" cy="371475"/>
        </p:xfrm>
        <a:graphic>
          <a:graphicData uri="http://schemas.openxmlformats.org/presentationml/2006/ole">
            <mc:AlternateContent xmlns:mc="http://schemas.openxmlformats.org/markup-compatibility/2006">
              <mc:Choice xmlns:v="urn:schemas-microsoft-com:vml" Requires="v">
                <p:oleObj spid="_x0000_s255197" r:id="rId6" imgW="990600" imgH="304800" progId="">
                  <p:embed/>
                </p:oleObj>
              </mc:Choice>
              <mc:Fallback>
                <p:oleObj r:id="rId6" imgW="990600" imgH="304800" progId="">
                  <p:embed/>
                  <p:pic>
                    <p:nvPicPr>
                      <p:cNvPr id="0" name="Picture 1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888" y="6248400"/>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9" name="Rectangle 6"/>
          <p:cNvSpPr>
            <a:spLocks noGrp="1" noChangeArrowheads="1"/>
          </p:cNvSpPr>
          <p:nvPr>
            <p:ph type="ftr" sz="quarter" idx="10"/>
          </p:nvPr>
        </p:nvSpPr>
        <p:spPr/>
        <p:txBody>
          <a:bodyPr/>
          <a:lstStyle>
            <a:lvl1pPr>
              <a:defRPr/>
            </a:lvl1pPr>
          </a:lstStyle>
          <a:p>
            <a:pPr>
              <a:defRPr/>
            </a:pPr>
            <a:r>
              <a:rPr lang="zh-CN" altLang="en-US"/>
              <a:t>第 </a:t>
            </a:r>
            <a:fld id="{F9417D0B-2A15-4A42-B32D-7D971629FBCD}" type="slidenum">
              <a:rPr lang="en-US" altLang="zh-CN"/>
              <a:pPr>
                <a:defRPr/>
              </a:pPr>
              <a:t>‹#›</a:t>
            </a:fld>
            <a:r>
              <a:rPr lang="en-US" altLang="zh-CN"/>
              <a:t> </a:t>
            </a:r>
            <a:r>
              <a:rPr lang="zh-CN" altLang="en-US"/>
              <a:t>页</a:t>
            </a:r>
          </a:p>
        </p:txBody>
      </p:sp>
      <p:sp>
        <p:nvSpPr>
          <p:cNvPr id="20" name="Rectangle 7"/>
          <p:cNvSpPr>
            <a:spLocks noGrp="1" noChangeArrowheads="1"/>
          </p:cNvSpPr>
          <p:nvPr>
            <p:ph type="sldNum" sz="quarter" idx="11"/>
          </p:nvPr>
        </p:nvSpPr>
        <p:spPr/>
        <p:txBody>
          <a:bodyPr/>
          <a:lstStyle>
            <a:lvl1pPr>
              <a:defRPr/>
            </a:lvl1pPr>
          </a:lstStyle>
          <a:p>
            <a:pPr>
              <a:defRPr/>
            </a:pPr>
            <a:r>
              <a:rPr lang="zh-CN" altLang="en-US"/>
              <a:t>第</a:t>
            </a:r>
            <a:fld id="{863684DE-4A6A-4D99-AE14-F8A93983457F}" type="slidenum">
              <a:rPr lang="zh-CN" altLang="en-US"/>
              <a:pPr>
                <a:defRPr/>
              </a:pPr>
              <a:t>‹#›</a:t>
            </a:fld>
            <a:r>
              <a:rPr lang="en-US" altLang="zh-CN"/>
              <a:t>/31</a:t>
            </a:r>
            <a:r>
              <a:rPr lang="zh-CN" altLang="en-US"/>
              <a:t>页</a:t>
            </a:r>
          </a:p>
        </p:txBody>
      </p:sp>
    </p:spTree>
    <p:extLst>
      <p:ext uri="{BB962C8B-B14F-4D97-AF65-F5344CB8AC3E}">
        <p14:creationId xmlns:p14="http://schemas.microsoft.com/office/powerpoint/2010/main" val="395169611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t>第 </a:t>
            </a:r>
            <a:fld id="{6724E0D5-B69E-4451-A58E-D3DF81170463}" type="slidenum">
              <a:rPr lang="en-US" altLang="zh-CN"/>
              <a:pPr>
                <a:defRPr/>
              </a:pPr>
              <a:t>‹#›</a:t>
            </a:fld>
            <a:r>
              <a:rPr lang="en-US" altLang="zh-CN"/>
              <a:t> </a:t>
            </a:r>
            <a:r>
              <a:rPr lang="zh-CN" altLang="en-US"/>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t>第</a:t>
            </a:r>
            <a:fld id="{6191D747-AEE4-4BF8-8694-9527AEE4FD43}"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28993066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B5937628-0DF7-4F7E-9058-6472877082DD}" type="slidenum">
              <a:rPr lang="zh-CN" altLang="en-US"/>
              <a:pPr>
                <a:defRPr/>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t>第 </a:t>
            </a:r>
            <a:fld id="{F792D399-25B0-4C9C-AA7F-157905A4F1AE}" type="slidenum">
              <a:rPr lang="en-US" altLang="zh-CN"/>
              <a:pPr>
                <a:defRPr/>
              </a:pPr>
              <a:t>‹#›</a:t>
            </a:fld>
            <a:r>
              <a:rPr lang="en-US" altLang="zh-CN"/>
              <a:t> </a:t>
            </a:r>
            <a:r>
              <a:rPr lang="zh-CN" altLang="en-US"/>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t>第</a:t>
            </a:r>
            <a:fld id="{81E94891-776E-49F8-94A4-89A47B8EE627}"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78273729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84163"/>
            <a:ext cx="2132012" cy="5643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6388" y="284163"/>
            <a:ext cx="6248400" cy="5643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t>第 </a:t>
            </a:r>
            <a:fld id="{19387468-ED2A-4579-9159-8A455B40F5E4}" type="slidenum">
              <a:rPr lang="en-US" altLang="zh-CN"/>
              <a:pPr>
                <a:defRPr/>
              </a:pPr>
              <a:t>‹#›</a:t>
            </a:fld>
            <a:r>
              <a:rPr lang="en-US" altLang="zh-CN"/>
              <a:t> </a:t>
            </a:r>
            <a:r>
              <a:rPr lang="zh-CN" altLang="en-US"/>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t>第</a:t>
            </a:r>
            <a:fld id="{4D718884-A04C-46EF-8B0F-1ABEBF60A1A9}"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183723233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6388" y="284163"/>
            <a:ext cx="8532812" cy="5643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ftr" sz="quarter" idx="10"/>
          </p:nvPr>
        </p:nvSpPr>
        <p:spPr>
          <a:ln/>
        </p:spPr>
        <p:txBody>
          <a:bodyPr/>
          <a:lstStyle>
            <a:lvl1pPr>
              <a:defRPr/>
            </a:lvl1pPr>
          </a:lstStyle>
          <a:p>
            <a:pPr>
              <a:defRPr/>
            </a:pPr>
            <a:r>
              <a:rPr lang="zh-CN" altLang="en-US"/>
              <a:t>第 </a:t>
            </a:r>
            <a:fld id="{CC9BA3F3-EE1A-427C-AE3A-6AF6FC06A859}" type="slidenum">
              <a:rPr lang="en-US" altLang="zh-CN"/>
              <a:pPr>
                <a:defRPr/>
              </a:pPr>
              <a:t>‹#›</a:t>
            </a:fld>
            <a:r>
              <a:rPr lang="en-US" altLang="zh-CN"/>
              <a:t> </a:t>
            </a:r>
            <a:r>
              <a:rPr lang="zh-CN" altLang="en-US"/>
              <a:t>页</a:t>
            </a:r>
          </a:p>
        </p:txBody>
      </p:sp>
      <p:sp>
        <p:nvSpPr>
          <p:cNvPr id="4" name="Rectangle 7"/>
          <p:cNvSpPr>
            <a:spLocks noGrp="1" noChangeArrowheads="1"/>
          </p:cNvSpPr>
          <p:nvPr>
            <p:ph type="sldNum" sz="quarter" idx="11"/>
          </p:nvPr>
        </p:nvSpPr>
        <p:spPr>
          <a:ln/>
        </p:spPr>
        <p:txBody>
          <a:bodyPr/>
          <a:lstStyle>
            <a:lvl1pPr>
              <a:defRPr/>
            </a:lvl1pPr>
          </a:lstStyle>
          <a:p>
            <a:pPr>
              <a:defRPr/>
            </a:pPr>
            <a:r>
              <a:rPr lang="zh-CN" altLang="en-US"/>
              <a:t>第</a:t>
            </a:r>
            <a:fld id="{00A55286-4A29-48AB-A49C-D89DDE977786}"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700848205"/>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6388" y="284163"/>
            <a:ext cx="8532812" cy="487362"/>
          </a:xfrm>
        </p:spPr>
        <p:txBody>
          <a:bodyPr/>
          <a:lstStyle/>
          <a:p>
            <a:r>
              <a:rPr lang="zh-CN" altLang="en-US"/>
              <a:t>单击此处编辑母版标题样式</a:t>
            </a:r>
          </a:p>
        </p:txBody>
      </p:sp>
      <p:sp>
        <p:nvSpPr>
          <p:cNvPr id="3" name="表格占位符 2"/>
          <p:cNvSpPr>
            <a:spLocks noGrp="1"/>
          </p:cNvSpPr>
          <p:nvPr>
            <p:ph type="tbl" idx="1"/>
          </p:nvPr>
        </p:nvSpPr>
        <p:spPr>
          <a:xfrm>
            <a:off x="609600" y="1141413"/>
            <a:ext cx="7543800" cy="4786312"/>
          </a:xfrm>
        </p:spPr>
        <p:txBody>
          <a:bodyPr/>
          <a:lstStyle/>
          <a:p>
            <a:pPr lvl="0"/>
            <a:endParaRPr lang="zh-CN" altLang="en-US" noProof="0"/>
          </a:p>
        </p:txBody>
      </p:sp>
      <p:sp>
        <p:nvSpPr>
          <p:cNvPr id="4" name="Rectangle 6"/>
          <p:cNvSpPr>
            <a:spLocks noGrp="1" noChangeArrowheads="1"/>
          </p:cNvSpPr>
          <p:nvPr>
            <p:ph type="ftr" sz="quarter" idx="10"/>
          </p:nvPr>
        </p:nvSpPr>
        <p:spPr>
          <a:ln/>
        </p:spPr>
        <p:txBody>
          <a:bodyPr/>
          <a:lstStyle>
            <a:lvl1pPr>
              <a:defRPr/>
            </a:lvl1pPr>
          </a:lstStyle>
          <a:p>
            <a:pPr>
              <a:defRPr/>
            </a:pPr>
            <a:r>
              <a:rPr lang="zh-CN" altLang="en-US"/>
              <a:t>第 </a:t>
            </a:r>
            <a:fld id="{E0C16693-9269-4982-B6C3-C7DFCFE3EAE4}" type="slidenum">
              <a:rPr lang="en-US" altLang="zh-CN"/>
              <a:pPr>
                <a:defRPr/>
              </a:pPr>
              <a:t>‹#›</a:t>
            </a:fld>
            <a:r>
              <a:rPr lang="en-US" altLang="zh-CN"/>
              <a:t> </a:t>
            </a:r>
            <a:r>
              <a:rPr lang="zh-CN" altLang="en-US"/>
              <a:t>页</a:t>
            </a:r>
          </a:p>
        </p:txBody>
      </p:sp>
      <p:sp>
        <p:nvSpPr>
          <p:cNvPr id="5" name="Rectangle 7"/>
          <p:cNvSpPr>
            <a:spLocks noGrp="1" noChangeArrowheads="1"/>
          </p:cNvSpPr>
          <p:nvPr>
            <p:ph type="sldNum" sz="quarter" idx="11"/>
          </p:nvPr>
        </p:nvSpPr>
        <p:spPr>
          <a:ln/>
        </p:spPr>
        <p:txBody>
          <a:bodyPr/>
          <a:lstStyle>
            <a:lvl1pPr>
              <a:defRPr/>
            </a:lvl1pPr>
          </a:lstStyle>
          <a:p>
            <a:pPr>
              <a:defRPr/>
            </a:pPr>
            <a:r>
              <a:rPr lang="zh-CN" altLang="en-US"/>
              <a:t>第</a:t>
            </a:r>
            <a:fld id="{E380CCE6-5538-4723-97F2-0FBE016CE83D}"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2481780810"/>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6388" y="284163"/>
            <a:ext cx="8532812" cy="4873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141413"/>
            <a:ext cx="3695700" cy="4786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57700" y="1141413"/>
            <a:ext cx="3695700" cy="4786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zh-CN" altLang="en-US"/>
              <a:t>第 </a:t>
            </a:r>
            <a:fld id="{B29763E8-25DA-4E81-B81D-BD6370ABC29A}" type="slidenum">
              <a:rPr lang="en-US" altLang="zh-CN"/>
              <a:pPr>
                <a:defRPr/>
              </a:pPr>
              <a:t>‹#›</a:t>
            </a:fld>
            <a:r>
              <a:rPr lang="en-US" altLang="zh-CN"/>
              <a:t> </a:t>
            </a:r>
            <a:r>
              <a:rPr lang="zh-CN" altLang="en-US"/>
              <a:t>页</a:t>
            </a:r>
          </a:p>
        </p:txBody>
      </p:sp>
      <p:sp>
        <p:nvSpPr>
          <p:cNvPr id="6" name="Rectangle 7"/>
          <p:cNvSpPr>
            <a:spLocks noGrp="1" noChangeArrowheads="1"/>
          </p:cNvSpPr>
          <p:nvPr>
            <p:ph type="sldNum" sz="quarter" idx="11"/>
          </p:nvPr>
        </p:nvSpPr>
        <p:spPr>
          <a:ln/>
        </p:spPr>
        <p:txBody>
          <a:bodyPr/>
          <a:lstStyle>
            <a:lvl1pPr>
              <a:defRPr/>
            </a:lvl1pPr>
          </a:lstStyle>
          <a:p>
            <a:pPr>
              <a:defRPr/>
            </a:pPr>
            <a:r>
              <a:rPr lang="zh-CN" altLang="en-US"/>
              <a:t>第</a:t>
            </a:r>
            <a:fld id="{EEAAD2D0-1239-4D4D-893C-836CA3C2A67D}" type="slidenum">
              <a:rPr lang="zh-CN" altLang="en-US"/>
              <a:pPr>
                <a:defRPr/>
              </a:pPr>
              <a:t>‹#›</a:t>
            </a:fld>
            <a:r>
              <a:rPr lang="en-US" altLang="zh-CN"/>
              <a:t>/22</a:t>
            </a:r>
            <a:r>
              <a:rPr lang="zh-CN" altLang="en-US"/>
              <a:t>页</a:t>
            </a:r>
          </a:p>
        </p:txBody>
      </p:sp>
    </p:spTree>
    <p:extLst>
      <p:ext uri="{BB962C8B-B14F-4D97-AF65-F5344CB8AC3E}">
        <p14:creationId xmlns:p14="http://schemas.microsoft.com/office/powerpoint/2010/main" val="3415698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A40F0C2A-0020-423C-93BA-C3EF1EF876C1}"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30169AE4-ED83-4128-9F80-9F561249966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BA62954-CD26-4711-A098-AB4AC3CAA5E6}"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8D8F17B-92CC-4421-98E2-D57E580538B5}"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png"/><Relationship Id="rId3" Type="http://schemas.openxmlformats.org/officeDocument/2006/relationships/slideLayout" Target="../slideLayouts/slideLayout15.xml"/><Relationship Id="rId21" Type="http://schemas.openxmlformats.org/officeDocument/2006/relationships/image" Target="../media/image4.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jpeg"/><Relationship Id="rId2" Type="http://schemas.openxmlformats.org/officeDocument/2006/relationships/slideLayout" Target="../slideLayouts/slideLayout14.xml"/><Relationship Id="rId16" Type="http://schemas.openxmlformats.org/officeDocument/2006/relationships/vmlDrawing" Target="../drawings/vmlDrawing1.vml"/><Relationship Id="rId20" Type="http://schemas.openxmlformats.org/officeDocument/2006/relationships/image" Target="../media/image1.wm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oleObject" Target="../embeddings/oleObject1.bin"/><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3.png"/><Relationship Id="rId3" Type="http://schemas.openxmlformats.org/officeDocument/2006/relationships/slideLayout" Target="../slideLayouts/slideLayout29.xml"/><Relationship Id="rId21" Type="http://schemas.openxmlformats.org/officeDocument/2006/relationships/image" Target="../media/image4.png"/><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2.jpeg"/><Relationship Id="rId2" Type="http://schemas.openxmlformats.org/officeDocument/2006/relationships/slideLayout" Target="../slideLayouts/slideLayout28.xml"/><Relationship Id="rId16" Type="http://schemas.openxmlformats.org/officeDocument/2006/relationships/vmlDrawing" Target="../drawings/vmlDrawing3.vml"/><Relationship Id="rId20" Type="http://schemas.openxmlformats.org/officeDocument/2006/relationships/image" Target="../media/image1.wmf"/><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19" Type="http://schemas.openxmlformats.org/officeDocument/2006/relationships/oleObject" Target="../embeddings/oleObject4.bin"/><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image" Target="../media/image3.png"/><Relationship Id="rId3" Type="http://schemas.openxmlformats.org/officeDocument/2006/relationships/slideLayout" Target="../slideLayouts/slideLayout43.xml"/><Relationship Id="rId21" Type="http://schemas.openxmlformats.org/officeDocument/2006/relationships/image" Target="../media/image4.png"/><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image" Target="../media/image2.jpeg"/><Relationship Id="rId2" Type="http://schemas.openxmlformats.org/officeDocument/2006/relationships/slideLayout" Target="../slideLayouts/slideLayout42.xml"/><Relationship Id="rId16" Type="http://schemas.openxmlformats.org/officeDocument/2006/relationships/vmlDrawing" Target="../drawings/vmlDrawing5.vml"/><Relationship Id="rId20" Type="http://schemas.openxmlformats.org/officeDocument/2006/relationships/image" Target="../media/image1.w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19" Type="http://schemas.openxmlformats.org/officeDocument/2006/relationships/oleObject" Target="../embeddings/oleObject7.bin"/><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41313"/>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en-US"/>
          </a:p>
        </p:txBody>
      </p:sp>
      <p:sp>
        <p:nvSpPr>
          <p:cNvPr id="5123" name="Rectangle 3"/>
          <p:cNvSpPr>
            <a:spLocks noChangeArrowheads="1"/>
          </p:cNvSpPr>
          <p:nvPr/>
        </p:nvSpPr>
        <p:spPr bwMode="ltGray">
          <a:xfrm>
            <a:off x="800100" y="3413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5124" name="Rectangle 4"/>
          <p:cNvSpPr>
            <a:spLocks noChangeArrowheads="1"/>
          </p:cNvSpPr>
          <p:nvPr/>
        </p:nvSpPr>
        <p:spPr bwMode="ltGray">
          <a:xfrm>
            <a:off x="541338" y="763588"/>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en-US"/>
          </a:p>
        </p:txBody>
      </p:sp>
      <p:sp>
        <p:nvSpPr>
          <p:cNvPr id="5125" name="Rectangle 5"/>
          <p:cNvSpPr>
            <a:spLocks noChangeArrowheads="1"/>
          </p:cNvSpPr>
          <p:nvPr/>
        </p:nvSpPr>
        <p:spPr bwMode="ltGray">
          <a:xfrm>
            <a:off x="911225" y="7635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5126" name="Rectangle 6"/>
          <p:cNvSpPr>
            <a:spLocks noChangeArrowheads="1"/>
          </p:cNvSpPr>
          <p:nvPr/>
        </p:nvSpPr>
        <p:spPr bwMode="ltGray">
          <a:xfrm>
            <a:off x="127000" y="6905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p>
        </p:txBody>
      </p:sp>
      <p:sp>
        <p:nvSpPr>
          <p:cNvPr id="5127" name="Rectangle 7"/>
          <p:cNvSpPr>
            <a:spLocks noChangeArrowheads="1"/>
          </p:cNvSpPr>
          <p:nvPr/>
        </p:nvSpPr>
        <p:spPr bwMode="gray">
          <a:xfrm>
            <a:off x="762000" y="233363"/>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en-US"/>
          </a:p>
        </p:txBody>
      </p:sp>
      <p:sp>
        <p:nvSpPr>
          <p:cNvPr id="5128" name="Rectangle 8"/>
          <p:cNvSpPr>
            <a:spLocks noChangeArrowheads="1"/>
          </p:cNvSpPr>
          <p:nvPr/>
        </p:nvSpPr>
        <p:spPr bwMode="gray">
          <a:xfrm>
            <a:off x="442913" y="10239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11273" name="Rectangle 9"/>
          <p:cNvSpPr>
            <a:spLocks noGrp="1" noChangeArrowheads="1"/>
          </p:cNvSpPr>
          <p:nvPr>
            <p:ph type="title"/>
          </p:nvPr>
        </p:nvSpPr>
        <p:spPr bwMode="auto">
          <a:xfrm>
            <a:off x="685800" y="219075"/>
            <a:ext cx="7793038" cy="784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130" name="Rectangle 10"/>
          <p:cNvSpPr>
            <a:spLocks noGrp="1" noChangeArrowheads="1"/>
          </p:cNvSpPr>
          <p:nvPr>
            <p:ph type="body" idx="1"/>
          </p:nvPr>
        </p:nvSpPr>
        <p:spPr bwMode="auto">
          <a:xfrm>
            <a:off x="341313" y="1285875"/>
            <a:ext cx="8574087" cy="526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F0017609-B058-4632-B70E-98CF458D64F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1"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hf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latin typeface="Tahoma" pitchFamily="34" charset="0"/>
          <a:ea typeface="隶书" pitchFamily="49" charset="-122"/>
        </a:defRPr>
      </a:lvl9pPr>
    </p:titleStyle>
    <p:bodyStyle>
      <a:lvl1pPr marL="342900" indent="-342900" algn="just" rtl="0" eaLnBrk="0" fontAlgn="base" hangingPunct="0">
        <a:spcBef>
          <a:spcPct val="25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5000"/>
        </a:spcBef>
        <a:spcAft>
          <a:spcPct val="0"/>
        </a:spcAft>
        <a:buClr>
          <a:schemeClr val="hlink"/>
        </a:buClr>
        <a:buSzPct val="55000"/>
        <a:buFont typeface="Wingdings" pitchFamily="2" charset="2"/>
        <a:buChar char="n"/>
        <a:defRPr kumimoji="1" sz="2800">
          <a:solidFill>
            <a:srgbClr val="6600CC"/>
          </a:solidFill>
          <a:latin typeface="+mn-lt"/>
          <a:ea typeface="华文新魏" pitchFamily="2" charset="-122"/>
        </a:defRPr>
      </a:lvl2pPr>
      <a:lvl3pPr marL="1143000" indent="-228600" algn="just" rtl="0" eaLnBrk="0" fontAlgn="base" hangingPunct="0">
        <a:spcBef>
          <a:spcPct val="25000"/>
        </a:spcBef>
        <a:spcAft>
          <a:spcPct val="0"/>
        </a:spcAft>
        <a:buClr>
          <a:schemeClr val="folHlink"/>
        </a:buClr>
        <a:buSzPct val="50000"/>
        <a:buFont typeface="Wingdings" pitchFamily="2" charset="2"/>
        <a:buChar char="n"/>
        <a:defRPr kumimoji="1" sz="2400">
          <a:solidFill>
            <a:srgbClr val="800080"/>
          </a:solidFill>
          <a:latin typeface="+mn-lt"/>
          <a:ea typeface="华文新魏" pitchFamily="2" charset="-122"/>
        </a:defRPr>
      </a:lvl3pPr>
      <a:lvl4pPr marL="1600200" indent="-228600" algn="just" rtl="0" eaLnBrk="0" fontAlgn="base" hangingPunct="0">
        <a:spcBef>
          <a:spcPct val="25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
      <p:bgPr>
        <a:blipFill dpi="0" rotWithShape="1">
          <a:blip r:embed="rId17" cstate="print">
            <a:alphaModFix amt="0"/>
          </a:blip>
          <a:srcRect/>
          <a:tile tx="0" ty="0" sx="100000" sy="100000" flip="none" algn="tl"/>
        </a:blip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081713"/>
            <a:chOff x="0" y="0"/>
            <a:chExt cx="5760" cy="3831"/>
          </a:xfrm>
        </p:grpSpPr>
        <p:sp>
          <p:nvSpPr>
            <p:cNvPr id="505859"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sp>
          <p:nvSpPr>
            <p:cNvPr id="505860"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sp>
          <p:nvSpPr>
            <p:cNvPr id="505861"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grpSp>
      <p:sp>
        <p:nvSpPr>
          <p:cNvPr id="505862" name="Rectangle 6"/>
          <p:cNvSpPr>
            <a:spLocks noGrp="1" noChangeArrowheads="1"/>
          </p:cNvSpPr>
          <p:nvPr>
            <p:ph type="ftr" sz="quarter" idx="3"/>
          </p:nvPr>
        </p:nvSpPr>
        <p:spPr bwMode="auto">
          <a:xfrm>
            <a:off x="228600" y="5943600"/>
            <a:ext cx="6705600"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spcBef>
                <a:spcPct val="0"/>
              </a:spcBef>
              <a:buClrTx/>
              <a:buSzTx/>
              <a:buFontTx/>
              <a:buNone/>
              <a:defRPr sz="2000" b="0">
                <a:solidFill>
                  <a:schemeClr val="accent2"/>
                </a:solidFill>
                <a:latin typeface="+mn-lt"/>
                <a:cs typeface="Arial" charset="0"/>
              </a:defRPr>
            </a:lvl1pPr>
          </a:lstStyle>
          <a:p>
            <a:pPr>
              <a:defRPr/>
            </a:pPr>
            <a:r>
              <a:rPr kumimoji="0" lang="zh-CN" altLang="en-US">
                <a:solidFill>
                  <a:srgbClr val="009999"/>
                </a:solidFill>
              </a:rPr>
              <a:t>第 </a:t>
            </a:r>
            <a:fld id="{1DADE439-A423-4DB7-AC28-114375EEDF8F}" type="slidenum">
              <a:rPr kumimoji="0" lang="en-US" altLang="zh-CN">
                <a:solidFill>
                  <a:srgbClr val="009999"/>
                </a:solidFill>
              </a:rPr>
              <a:pPr>
                <a:defRPr/>
              </a:pPr>
              <a:t>‹#›</a:t>
            </a:fld>
            <a:r>
              <a:rPr kumimoji="0" lang="en-US" altLang="zh-CN">
                <a:solidFill>
                  <a:srgbClr val="009999"/>
                </a:solidFill>
              </a:rPr>
              <a:t> </a:t>
            </a:r>
            <a:r>
              <a:rPr kumimoji="0" lang="zh-CN" altLang="en-US">
                <a:solidFill>
                  <a:srgbClr val="009999"/>
                </a:solidFill>
              </a:rPr>
              <a:t>页</a:t>
            </a:r>
          </a:p>
        </p:txBody>
      </p:sp>
      <p:sp>
        <p:nvSpPr>
          <p:cNvPr id="505863" name="Rectangle 7"/>
          <p:cNvSpPr>
            <a:spLocks noGrp="1" noChangeArrowheads="1"/>
          </p:cNvSpPr>
          <p:nvPr>
            <p:ph type="sldNum" sz="quarter" idx="4"/>
          </p:nvPr>
        </p:nvSpPr>
        <p:spPr bwMode="auto">
          <a:xfrm>
            <a:off x="228600" y="6324600"/>
            <a:ext cx="2743200"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spcBef>
                <a:spcPct val="0"/>
              </a:spcBef>
              <a:buClrTx/>
              <a:buSzTx/>
              <a:buFontTx/>
              <a:buNone/>
              <a:defRPr sz="2000">
                <a:solidFill>
                  <a:schemeClr val="accent2"/>
                </a:solidFill>
                <a:ea typeface="宋体" pitchFamily="2" charset="-122"/>
                <a:cs typeface="Arial" charset="0"/>
              </a:defRPr>
            </a:lvl1pPr>
          </a:lstStyle>
          <a:p>
            <a:pPr>
              <a:defRPr/>
            </a:pPr>
            <a:r>
              <a:rPr kumimoji="0" lang="zh-CN" altLang="en-US" b="1">
                <a:solidFill>
                  <a:srgbClr val="009999"/>
                </a:solidFill>
                <a:latin typeface="Arial" charset="0"/>
              </a:rPr>
              <a:t>第</a:t>
            </a:r>
            <a:fld id="{9FC35A15-BAEF-45BB-BA83-661BD614642D}" type="slidenum">
              <a:rPr kumimoji="0" lang="zh-CN" altLang="en-US" b="1">
                <a:solidFill>
                  <a:srgbClr val="009999"/>
                </a:solidFill>
                <a:latin typeface="Arial" charset="0"/>
              </a:rPr>
              <a:pPr>
                <a:defRPr/>
              </a:pPr>
              <a:t>‹#›</a:t>
            </a:fld>
            <a:r>
              <a:rPr kumimoji="0" lang="en-US" altLang="zh-CN" b="1">
                <a:solidFill>
                  <a:srgbClr val="009999"/>
                </a:solidFill>
                <a:latin typeface="Arial" charset="0"/>
              </a:rPr>
              <a:t>/22</a:t>
            </a:r>
            <a:r>
              <a:rPr kumimoji="0" lang="zh-CN" altLang="en-US" b="1">
                <a:solidFill>
                  <a:srgbClr val="009999"/>
                </a:solidFill>
                <a:latin typeface="Arial" charset="0"/>
              </a:rPr>
              <a:t>页</a:t>
            </a:r>
          </a:p>
        </p:txBody>
      </p:sp>
      <p:sp>
        <p:nvSpPr>
          <p:cNvPr id="1031" name="Rectangle 8"/>
          <p:cNvSpPr>
            <a:spLocks noGrp="1" noChangeArrowheads="1"/>
          </p:cNvSpPr>
          <p:nvPr>
            <p:ph type="title"/>
          </p:nvPr>
        </p:nvSpPr>
        <p:spPr bwMode="auto">
          <a:xfrm>
            <a:off x="306388" y="284163"/>
            <a:ext cx="8532812" cy="487362"/>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ltLang="zh-CN"/>
              <a:t>CLICK TO EDIT MASTER TITLE STYLE </a:t>
            </a:r>
          </a:p>
        </p:txBody>
      </p:sp>
      <p:sp>
        <p:nvSpPr>
          <p:cNvPr id="1032" name="Rectangle 9"/>
          <p:cNvSpPr>
            <a:spLocks noGrp="1" noChangeArrowheads="1"/>
          </p:cNvSpPr>
          <p:nvPr>
            <p:ph type="body" idx="1"/>
          </p:nvPr>
        </p:nvSpPr>
        <p:spPr bwMode="auto">
          <a:xfrm>
            <a:off x="609600" y="1141413"/>
            <a:ext cx="7543800" cy="4786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05866" name="Line 10"/>
          <p:cNvSpPr>
            <a:spLocks noChangeShapeType="1"/>
          </p:cNvSpPr>
          <p:nvPr/>
        </p:nvSpPr>
        <p:spPr bwMode="auto">
          <a:xfrm>
            <a:off x="323850" y="914400"/>
            <a:ext cx="8823325" cy="0"/>
          </a:xfrm>
          <a:prstGeom prst="line">
            <a:avLst/>
          </a:prstGeom>
          <a:noFill/>
          <a:ln w="12700">
            <a:solidFill>
              <a:schemeClr val="tx1"/>
            </a:solidFill>
            <a:round/>
            <a:headEnd/>
            <a:tailEnd/>
          </a:ln>
          <a:effectLst/>
        </p:spPr>
        <p:txBody>
          <a:bodyPr/>
          <a:lstStyle/>
          <a:p>
            <a:pPr algn="ctr">
              <a:spcBef>
                <a:spcPct val="50000"/>
              </a:spcBef>
              <a:buClr>
                <a:srgbClr val="292929"/>
              </a:buClr>
              <a:buSzPct val="75000"/>
              <a:buFont typeface="Wingdings" pitchFamily="2" charset="2"/>
              <a:buNone/>
              <a:defRPr/>
            </a:pPr>
            <a:endParaRPr kumimoji="0" lang="zh-CN" altLang="en-US" sz="1600" b="1">
              <a:solidFill>
                <a:srgbClr val="292929"/>
              </a:solidFill>
              <a:latin typeface="Arial" charset="0"/>
              <a:cs typeface="Arial" charset="0"/>
            </a:endParaRPr>
          </a:p>
        </p:txBody>
      </p:sp>
      <p:pic>
        <p:nvPicPr>
          <p:cNvPr id="1034" name="Picture 11" descr="pku2"/>
          <p:cNvPicPr>
            <a:picLocks noChangeAspect="1" noChangeArrowheads="1"/>
          </p:cNvPicPr>
          <p:nvPr userDrawn="1"/>
        </p:nvPicPr>
        <p:blipFill>
          <a:blip r:embed="rId18"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026" name="Object 12"/>
          <p:cNvGraphicFramePr>
            <a:graphicFrameLocks noChangeAspect="1"/>
          </p:cNvGraphicFramePr>
          <p:nvPr/>
        </p:nvGraphicFramePr>
        <p:xfrm>
          <a:off x="6973888" y="6248400"/>
          <a:ext cx="1179512" cy="371475"/>
        </p:xfrm>
        <a:graphic>
          <a:graphicData uri="http://schemas.openxmlformats.org/presentationml/2006/ole">
            <mc:AlternateContent xmlns:mc="http://schemas.openxmlformats.org/markup-compatibility/2006">
              <mc:Choice xmlns:v="urn:schemas-microsoft-com:vml" Requires="v">
                <p:oleObj spid="_x0000_s199525" r:id="rId19" imgW="990600" imgH="304800" progId="">
                  <p:embed/>
                </p:oleObj>
              </mc:Choice>
              <mc:Fallback>
                <p:oleObj r:id="rId19" imgW="990600" imgH="304800" progId="">
                  <p:embed/>
                  <p:pic>
                    <p:nvPicPr>
                      <p:cNvPr id="0" name="Picture 8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73888" y="6248400"/>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Lst>
  <p:transition/>
  <p:hf hdr="0" ftr="0" dt="0"/>
  <p:txStyles>
    <p:titleStyle>
      <a:lvl1pPr algn="l" rtl="0" eaLnBrk="0" fontAlgn="base" hangingPunct="0">
        <a:lnSpc>
          <a:spcPct val="80000"/>
        </a:lnSpc>
        <a:spcBef>
          <a:spcPct val="0"/>
        </a:spcBef>
        <a:spcAft>
          <a:spcPct val="0"/>
        </a:spcAft>
        <a:defRPr sz="4000" b="1">
          <a:solidFill>
            <a:schemeClr val="accent2"/>
          </a:solidFill>
          <a:latin typeface="+mj-lt"/>
          <a:ea typeface="+mj-ea"/>
          <a:cs typeface="+mj-cs"/>
        </a:defRPr>
      </a:lvl1pPr>
      <a:lvl2pPr algn="l" rtl="0" eaLnBrk="0" fontAlgn="base" hangingPunct="0">
        <a:lnSpc>
          <a:spcPct val="80000"/>
        </a:lnSpc>
        <a:spcBef>
          <a:spcPct val="0"/>
        </a:spcBef>
        <a:spcAft>
          <a:spcPct val="0"/>
        </a:spcAft>
        <a:defRPr sz="4000" b="1">
          <a:solidFill>
            <a:schemeClr val="accent2"/>
          </a:solidFill>
          <a:latin typeface="黑体" pitchFamily="2" charset="-122"/>
          <a:ea typeface="黑体" pitchFamily="2" charset="-122"/>
        </a:defRPr>
      </a:lvl2pPr>
      <a:lvl3pPr algn="l" rtl="0" eaLnBrk="0" fontAlgn="base" hangingPunct="0">
        <a:lnSpc>
          <a:spcPct val="80000"/>
        </a:lnSpc>
        <a:spcBef>
          <a:spcPct val="0"/>
        </a:spcBef>
        <a:spcAft>
          <a:spcPct val="0"/>
        </a:spcAft>
        <a:defRPr sz="4000" b="1">
          <a:solidFill>
            <a:schemeClr val="accent2"/>
          </a:solidFill>
          <a:latin typeface="黑体" pitchFamily="2" charset="-122"/>
          <a:ea typeface="黑体" pitchFamily="2" charset="-122"/>
        </a:defRPr>
      </a:lvl3pPr>
      <a:lvl4pPr algn="l" rtl="0" eaLnBrk="0" fontAlgn="base" hangingPunct="0">
        <a:lnSpc>
          <a:spcPct val="80000"/>
        </a:lnSpc>
        <a:spcBef>
          <a:spcPct val="0"/>
        </a:spcBef>
        <a:spcAft>
          <a:spcPct val="0"/>
        </a:spcAft>
        <a:defRPr sz="4000" b="1">
          <a:solidFill>
            <a:schemeClr val="accent2"/>
          </a:solidFill>
          <a:latin typeface="黑体" pitchFamily="2" charset="-122"/>
          <a:ea typeface="黑体" pitchFamily="2" charset="-122"/>
        </a:defRPr>
      </a:lvl4pPr>
      <a:lvl5pPr algn="l" rtl="0" eaLnBrk="0" fontAlgn="base" hangingPunct="0">
        <a:lnSpc>
          <a:spcPct val="80000"/>
        </a:lnSpc>
        <a:spcBef>
          <a:spcPct val="0"/>
        </a:spcBef>
        <a:spcAft>
          <a:spcPct val="0"/>
        </a:spcAft>
        <a:defRPr sz="4000" b="1">
          <a:solidFill>
            <a:schemeClr val="accent2"/>
          </a:solidFill>
          <a:latin typeface="黑体" pitchFamily="2" charset="-122"/>
          <a:ea typeface="黑体" pitchFamily="2" charset="-122"/>
        </a:defRPr>
      </a:lvl5pPr>
      <a:lvl6pPr marL="457200" algn="l" rtl="0" fontAlgn="base">
        <a:lnSpc>
          <a:spcPct val="80000"/>
        </a:lnSpc>
        <a:spcBef>
          <a:spcPct val="0"/>
        </a:spcBef>
        <a:spcAft>
          <a:spcPct val="0"/>
        </a:spcAft>
        <a:defRPr sz="4000" b="1">
          <a:solidFill>
            <a:schemeClr val="accent2"/>
          </a:solidFill>
          <a:latin typeface="黑体" pitchFamily="2" charset="-122"/>
          <a:ea typeface="黑体" pitchFamily="2" charset="-122"/>
        </a:defRPr>
      </a:lvl6pPr>
      <a:lvl7pPr marL="914400" algn="l" rtl="0" fontAlgn="base">
        <a:lnSpc>
          <a:spcPct val="80000"/>
        </a:lnSpc>
        <a:spcBef>
          <a:spcPct val="0"/>
        </a:spcBef>
        <a:spcAft>
          <a:spcPct val="0"/>
        </a:spcAft>
        <a:defRPr sz="4000" b="1">
          <a:solidFill>
            <a:schemeClr val="accent2"/>
          </a:solidFill>
          <a:latin typeface="黑体" pitchFamily="2" charset="-122"/>
          <a:ea typeface="黑体" pitchFamily="2" charset="-122"/>
        </a:defRPr>
      </a:lvl7pPr>
      <a:lvl8pPr marL="1371600" algn="l" rtl="0" fontAlgn="base">
        <a:lnSpc>
          <a:spcPct val="80000"/>
        </a:lnSpc>
        <a:spcBef>
          <a:spcPct val="0"/>
        </a:spcBef>
        <a:spcAft>
          <a:spcPct val="0"/>
        </a:spcAft>
        <a:defRPr sz="4000" b="1">
          <a:solidFill>
            <a:schemeClr val="accent2"/>
          </a:solidFill>
          <a:latin typeface="黑体" pitchFamily="2" charset="-122"/>
          <a:ea typeface="黑体" pitchFamily="2" charset="-122"/>
        </a:defRPr>
      </a:lvl8pPr>
      <a:lvl9pPr marL="1828800" algn="l" rtl="0" fontAlgn="base">
        <a:lnSpc>
          <a:spcPct val="80000"/>
        </a:lnSpc>
        <a:spcBef>
          <a:spcPct val="0"/>
        </a:spcBef>
        <a:spcAft>
          <a:spcPct val="0"/>
        </a:spcAft>
        <a:defRPr sz="4000" b="1">
          <a:solidFill>
            <a:schemeClr val="accent2"/>
          </a:solidFill>
          <a:latin typeface="黑体" pitchFamily="2" charset="-122"/>
          <a:ea typeface="黑体" pitchFamily="2" charset="-122"/>
        </a:defRPr>
      </a:lvl9pPr>
    </p:titleStyle>
    <p:bodyStyle>
      <a:lvl1pPr marL="285750" indent="-285750" algn="l" rtl="0" eaLnBrk="0" fontAlgn="base" hangingPunct="0">
        <a:spcBef>
          <a:spcPct val="20000"/>
        </a:spcBef>
        <a:spcAft>
          <a:spcPct val="20000"/>
        </a:spcAft>
        <a:buClr>
          <a:srgbClr val="FF0000"/>
        </a:buClr>
        <a:buBlip>
          <a:blip r:embed="rId21"/>
        </a:buBlip>
        <a:defRPr sz="2400" b="1">
          <a:solidFill>
            <a:schemeClr val="tx1"/>
          </a:solidFill>
          <a:latin typeface="+mn-lt"/>
          <a:ea typeface="+mn-ea"/>
          <a:cs typeface="+mn-cs"/>
        </a:defRPr>
      </a:lvl1pPr>
      <a:lvl2pPr marL="685800" indent="-223838" algn="l" rtl="0" eaLnBrk="0" fontAlgn="base" hangingPunct="0">
        <a:spcBef>
          <a:spcPct val="20000"/>
        </a:spcBef>
        <a:spcAft>
          <a:spcPct val="20000"/>
        </a:spcAft>
        <a:buClr>
          <a:srgbClr val="4D4D4D"/>
        </a:buClr>
        <a:buSzPct val="110000"/>
        <a:buChar char="•"/>
        <a:defRPr sz="2000">
          <a:solidFill>
            <a:schemeClr val="tx1"/>
          </a:solidFill>
          <a:latin typeface="+mn-lt"/>
          <a:ea typeface="+mn-ea"/>
        </a:defRPr>
      </a:lvl2pPr>
      <a:lvl3pPr marL="1085850" indent="-169863" algn="l" rtl="0" eaLnBrk="0" fontAlgn="base" hangingPunct="0">
        <a:spcBef>
          <a:spcPct val="20000"/>
        </a:spcBef>
        <a:spcAft>
          <a:spcPct val="20000"/>
        </a:spcAft>
        <a:buClr>
          <a:srgbClr val="969696"/>
        </a:buClr>
        <a:buChar char="-"/>
        <a:defRPr sz="2400">
          <a:solidFill>
            <a:schemeClr val="tx1"/>
          </a:solidFill>
          <a:latin typeface="+mn-lt"/>
          <a:ea typeface="+mn-ea"/>
        </a:defRPr>
      </a:lvl3pPr>
      <a:lvl4pPr marL="1600200" indent="-228600" algn="l" rtl="0" eaLnBrk="0" fontAlgn="base" hangingPunct="0">
        <a:spcBef>
          <a:spcPct val="20000"/>
        </a:spcBef>
        <a:spcAft>
          <a:spcPct val="20000"/>
        </a:spcAft>
        <a:buClr>
          <a:srgbClr val="969696"/>
        </a:buClr>
        <a:buChar char="•"/>
        <a:defRPr sz="2000">
          <a:solidFill>
            <a:schemeClr val="tx1"/>
          </a:solidFill>
          <a:latin typeface="+mn-lt"/>
          <a:ea typeface="+mn-ea"/>
        </a:defRPr>
      </a:lvl4pPr>
      <a:lvl5pPr marL="1993900" indent="-165100" algn="l" rtl="0" eaLnBrk="0" fontAlgn="base" hangingPunct="0">
        <a:spcBef>
          <a:spcPct val="20000"/>
        </a:spcBef>
        <a:spcAft>
          <a:spcPct val="20000"/>
        </a:spcAft>
        <a:buClr>
          <a:srgbClr val="969696"/>
        </a:buClr>
        <a:buChar char="-"/>
        <a:defRPr sz="1600">
          <a:solidFill>
            <a:schemeClr val="tx1"/>
          </a:solidFill>
          <a:latin typeface="+mn-lt"/>
          <a:ea typeface="+mn-ea"/>
        </a:defRPr>
      </a:lvl5pPr>
      <a:lvl6pPr marL="2451100" indent="-165100" algn="l" rtl="0" fontAlgn="base">
        <a:spcBef>
          <a:spcPct val="20000"/>
        </a:spcBef>
        <a:spcAft>
          <a:spcPct val="20000"/>
        </a:spcAft>
        <a:buClr>
          <a:srgbClr val="969696"/>
        </a:buClr>
        <a:buChar char="-"/>
        <a:defRPr sz="1600">
          <a:solidFill>
            <a:schemeClr val="tx1"/>
          </a:solidFill>
          <a:latin typeface="+mn-lt"/>
          <a:ea typeface="+mn-ea"/>
        </a:defRPr>
      </a:lvl6pPr>
      <a:lvl7pPr marL="2908300" indent="-165100" algn="l" rtl="0" fontAlgn="base">
        <a:spcBef>
          <a:spcPct val="20000"/>
        </a:spcBef>
        <a:spcAft>
          <a:spcPct val="20000"/>
        </a:spcAft>
        <a:buClr>
          <a:srgbClr val="969696"/>
        </a:buClr>
        <a:buChar char="-"/>
        <a:defRPr sz="1600">
          <a:solidFill>
            <a:schemeClr val="tx1"/>
          </a:solidFill>
          <a:latin typeface="+mn-lt"/>
          <a:ea typeface="+mn-ea"/>
        </a:defRPr>
      </a:lvl7pPr>
      <a:lvl8pPr marL="3365500" indent="-165100" algn="l" rtl="0" fontAlgn="base">
        <a:spcBef>
          <a:spcPct val="20000"/>
        </a:spcBef>
        <a:spcAft>
          <a:spcPct val="20000"/>
        </a:spcAft>
        <a:buClr>
          <a:srgbClr val="969696"/>
        </a:buClr>
        <a:buChar char="-"/>
        <a:defRPr sz="1600">
          <a:solidFill>
            <a:schemeClr val="tx1"/>
          </a:solidFill>
          <a:latin typeface="+mn-lt"/>
          <a:ea typeface="+mn-ea"/>
        </a:defRPr>
      </a:lvl8pPr>
      <a:lvl9pPr marL="3822700" indent="-165100" algn="l" rtl="0" fontAlgn="base">
        <a:spcBef>
          <a:spcPct val="20000"/>
        </a:spcBef>
        <a:spcAft>
          <a:spcPct val="20000"/>
        </a:spcAft>
        <a:buClr>
          <a:srgbClr val="969696"/>
        </a:buClr>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
      <p:bgPr>
        <a:blipFill dpi="0" rotWithShape="1">
          <a:blip r:embed="rId17" cstate="print">
            <a:alphaModFix amt="0"/>
          </a:blip>
          <a:srcRect/>
          <a:tile tx="0" ty="0" sx="100000" sy="100000" flip="none" algn="tl"/>
        </a:blip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2"/>
            <a:ext cx="9144000" cy="6081713"/>
            <a:chOff x="0" y="0"/>
            <a:chExt cx="5760" cy="3831"/>
          </a:xfrm>
        </p:grpSpPr>
        <p:sp>
          <p:nvSpPr>
            <p:cNvPr id="505859"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sp>
          <p:nvSpPr>
            <p:cNvPr id="505860"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sp>
          <p:nvSpPr>
            <p:cNvPr id="505861"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grpSp>
      <p:sp>
        <p:nvSpPr>
          <p:cNvPr id="505862" name="Rectangle 6"/>
          <p:cNvSpPr>
            <a:spLocks noGrp="1" noChangeArrowheads="1"/>
          </p:cNvSpPr>
          <p:nvPr>
            <p:ph type="ftr" sz="quarter" idx="3"/>
          </p:nvPr>
        </p:nvSpPr>
        <p:spPr bwMode="auto">
          <a:xfrm>
            <a:off x="228600" y="5943600"/>
            <a:ext cx="6705600"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spcBef>
                <a:spcPct val="0"/>
              </a:spcBef>
              <a:buClrTx/>
              <a:buSzTx/>
              <a:buFontTx/>
              <a:buNone/>
              <a:defRPr sz="1500" b="0">
                <a:solidFill>
                  <a:schemeClr val="accent2"/>
                </a:solidFill>
                <a:latin typeface="+mn-lt"/>
                <a:cs typeface="Arial" charset="0"/>
              </a:defRPr>
            </a:lvl1pPr>
          </a:lstStyle>
          <a:p>
            <a:pPr>
              <a:defRPr/>
            </a:pPr>
            <a:r>
              <a:rPr kumimoji="0" lang="zh-CN" altLang="en-US">
                <a:solidFill>
                  <a:srgbClr val="009999"/>
                </a:solidFill>
              </a:rPr>
              <a:t>第 </a:t>
            </a:r>
            <a:fld id="{1DADE439-A423-4DB7-AC28-114375EEDF8F}" type="slidenum">
              <a:rPr kumimoji="0" lang="en-US" altLang="zh-CN">
                <a:solidFill>
                  <a:srgbClr val="009999"/>
                </a:solidFill>
              </a:rPr>
              <a:pPr>
                <a:defRPr/>
              </a:pPr>
              <a:t>‹#›</a:t>
            </a:fld>
            <a:r>
              <a:rPr kumimoji="0" lang="en-US" altLang="zh-CN">
                <a:solidFill>
                  <a:srgbClr val="009999"/>
                </a:solidFill>
              </a:rPr>
              <a:t> </a:t>
            </a:r>
            <a:r>
              <a:rPr kumimoji="0" lang="zh-CN" altLang="en-US">
                <a:solidFill>
                  <a:srgbClr val="009999"/>
                </a:solidFill>
              </a:rPr>
              <a:t>页</a:t>
            </a:r>
          </a:p>
        </p:txBody>
      </p:sp>
      <p:sp>
        <p:nvSpPr>
          <p:cNvPr id="505863" name="Rectangle 7"/>
          <p:cNvSpPr>
            <a:spLocks noGrp="1" noChangeArrowheads="1"/>
          </p:cNvSpPr>
          <p:nvPr>
            <p:ph type="sldNum" sz="quarter" idx="4"/>
          </p:nvPr>
        </p:nvSpPr>
        <p:spPr bwMode="auto">
          <a:xfrm>
            <a:off x="228600" y="6324600"/>
            <a:ext cx="2743200"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spcBef>
                <a:spcPct val="0"/>
              </a:spcBef>
              <a:buClrTx/>
              <a:buSzTx/>
              <a:buFontTx/>
              <a:buNone/>
              <a:defRPr sz="1500">
                <a:solidFill>
                  <a:schemeClr val="accent2"/>
                </a:solidFill>
                <a:ea typeface="宋体" pitchFamily="2" charset="-122"/>
                <a:cs typeface="Arial" charset="0"/>
              </a:defRPr>
            </a:lvl1pPr>
          </a:lstStyle>
          <a:p>
            <a:pPr>
              <a:defRPr/>
            </a:pPr>
            <a:r>
              <a:rPr kumimoji="0" lang="zh-CN" altLang="en-US" b="1">
                <a:solidFill>
                  <a:srgbClr val="009999"/>
                </a:solidFill>
                <a:latin typeface="Arial" charset="0"/>
              </a:rPr>
              <a:t>第</a:t>
            </a:r>
            <a:fld id="{9FC35A15-BAEF-45BB-BA83-661BD614642D}" type="slidenum">
              <a:rPr kumimoji="0" lang="zh-CN" altLang="en-US" b="1">
                <a:solidFill>
                  <a:srgbClr val="009999"/>
                </a:solidFill>
                <a:latin typeface="Arial" charset="0"/>
              </a:rPr>
              <a:pPr>
                <a:defRPr/>
              </a:pPr>
              <a:t>‹#›</a:t>
            </a:fld>
            <a:r>
              <a:rPr kumimoji="0" lang="en-US" altLang="zh-CN" b="1">
                <a:solidFill>
                  <a:srgbClr val="009999"/>
                </a:solidFill>
                <a:latin typeface="Arial" charset="0"/>
              </a:rPr>
              <a:t>/22</a:t>
            </a:r>
            <a:r>
              <a:rPr kumimoji="0" lang="zh-CN" altLang="en-US" b="1">
                <a:solidFill>
                  <a:srgbClr val="009999"/>
                </a:solidFill>
                <a:latin typeface="Arial" charset="0"/>
              </a:rPr>
              <a:t>页</a:t>
            </a:r>
          </a:p>
        </p:txBody>
      </p:sp>
      <p:sp>
        <p:nvSpPr>
          <p:cNvPr id="1031" name="Rectangle 8"/>
          <p:cNvSpPr>
            <a:spLocks noGrp="1" noChangeArrowheads="1"/>
          </p:cNvSpPr>
          <p:nvPr>
            <p:ph type="title"/>
          </p:nvPr>
        </p:nvSpPr>
        <p:spPr bwMode="auto">
          <a:xfrm>
            <a:off x="306388" y="402194"/>
            <a:ext cx="8532812" cy="369332"/>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ltLang="zh-CN"/>
              <a:t>CLICK TO EDIT MASTER TITLE STYLE </a:t>
            </a:r>
          </a:p>
        </p:txBody>
      </p:sp>
      <p:sp>
        <p:nvSpPr>
          <p:cNvPr id="1032" name="Rectangle 9"/>
          <p:cNvSpPr>
            <a:spLocks noGrp="1" noChangeArrowheads="1"/>
          </p:cNvSpPr>
          <p:nvPr>
            <p:ph type="body" idx="1"/>
          </p:nvPr>
        </p:nvSpPr>
        <p:spPr bwMode="auto">
          <a:xfrm>
            <a:off x="609600" y="1141413"/>
            <a:ext cx="7543800" cy="4786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05866" name="Line 10"/>
          <p:cNvSpPr>
            <a:spLocks noChangeShapeType="1"/>
          </p:cNvSpPr>
          <p:nvPr/>
        </p:nvSpPr>
        <p:spPr bwMode="auto">
          <a:xfrm>
            <a:off x="323851" y="914400"/>
            <a:ext cx="8823325" cy="0"/>
          </a:xfrm>
          <a:prstGeom prst="line">
            <a:avLst/>
          </a:prstGeom>
          <a:noFill/>
          <a:ln w="12700">
            <a:solidFill>
              <a:schemeClr val="tx1"/>
            </a:solidFill>
            <a:round/>
            <a:headEnd/>
            <a:tailEnd/>
          </a:ln>
          <a:effectLst/>
        </p:spPr>
        <p:txBody>
          <a:bodyPr/>
          <a:lstStyle/>
          <a:p>
            <a:pPr algn="ctr">
              <a:spcBef>
                <a:spcPct val="50000"/>
              </a:spcBef>
              <a:buClr>
                <a:srgbClr val="292929"/>
              </a:buClr>
              <a:buSzPct val="75000"/>
              <a:buFont typeface="Wingdings" pitchFamily="2" charset="2"/>
              <a:buNone/>
              <a:defRPr/>
            </a:pPr>
            <a:endParaRPr kumimoji="0" lang="zh-CN" altLang="en-US" sz="1200" b="1">
              <a:solidFill>
                <a:srgbClr val="292929"/>
              </a:solidFill>
              <a:latin typeface="Arial" charset="0"/>
              <a:cs typeface="Arial" charset="0"/>
            </a:endParaRPr>
          </a:p>
        </p:txBody>
      </p:sp>
      <p:pic>
        <p:nvPicPr>
          <p:cNvPr id="1034" name="Picture 11" descr="pku2"/>
          <p:cNvPicPr>
            <a:picLocks noChangeAspect="1" noChangeArrowheads="1"/>
          </p:cNvPicPr>
          <p:nvPr userDrawn="1"/>
        </p:nvPicPr>
        <p:blipFill>
          <a:blip r:embed="rId18"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026" name="Object 12"/>
          <p:cNvGraphicFramePr>
            <a:graphicFrameLocks noChangeAspect="1"/>
          </p:cNvGraphicFramePr>
          <p:nvPr/>
        </p:nvGraphicFramePr>
        <p:xfrm>
          <a:off x="6973888" y="6248402"/>
          <a:ext cx="1179512" cy="371475"/>
        </p:xfrm>
        <a:graphic>
          <a:graphicData uri="http://schemas.openxmlformats.org/presentationml/2006/ole">
            <mc:AlternateContent xmlns:mc="http://schemas.openxmlformats.org/markup-compatibility/2006">
              <mc:Choice xmlns:v="urn:schemas-microsoft-com:vml" Requires="v">
                <p:oleObj spid="_x0000_s207542" r:id="rId19" imgW="990600" imgH="304800" progId="">
                  <p:embed/>
                </p:oleObj>
              </mc:Choice>
              <mc:Fallback>
                <p:oleObj r:id="rId19" imgW="990600" imgH="304800" progId="">
                  <p:embed/>
                  <p:pic>
                    <p:nvPicPr>
                      <p:cNvPr id="0" name="Picture 6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73888" y="6248402"/>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537164"/>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Lst>
  <p:transition/>
  <p:hf hdr="0" ftr="0" dt="0"/>
  <p:txStyles>
    <p:titleStyle>
      <a:lvl1pPr algn="l" rtl="0" eaLnBrk="0" fontAlgn="base" hangingPunct="0">
        <a:lnSpc>
          <a:spcPct val="80000"/>
        </a:lnSpc>
        <a:spcBef>
          <a:spcPct val="0"/>
        </a:spcBef>
        <a:spcAft>
          <a:spcPct val="0"/>
        </a:spcAft>
        <a:defRPr sz="3000" b="1">
          <a:solidFill>
            <a:schemeClr val="accent2"/>
          </a:solidFill>
          <a:latin typeface="+mj-lt"/>
          <a:ea typeface="+mj-ea"/>
          <a:cs typeface="+mj-cs"/>
        </a:defRPr>
      </a:lvl1pPr>
      <a:lvl2pPr algn="l" rtl="0" eaLnBrk="0" fontAlgn="base" hangingPunct="0">
        <a:lnSpc>
          <a:spcPct val="80000"/>
        </a:lnSpc>
        <a:spcBef>
          <a:spcPct val="0"/>
        </a:spcBef>
        <a:spcAft>
          <a:spcPct val="0"/>
        </a:spcAft>
        <a:defRPr sz="3000" b="1">
          <a:solidFill>
            <a:schemeClr val="accent2"/>
          </a:solidFill>
          <a:latin typeface="黑体" pitchFamily="2" charset="-122"/>
          <a:ea typeface="黑体" pitchFamily="2" charset="-122"/>
        </a:defRPr>
      </a:lvl2pPr>
      <a:lvl3pPr algn="l" rtl="0" eaLnBrk="0" fontAlgn="base" hangingPunct="0">
        <a:lnSpc>
          <a:spcPct val="80000"/>
        </a:lnSpc>
        <a:spcBef>
          <a:spcPct val="0"/>
        </a:spcBef>
        <a:spcAft>
          <a:spcPct val="0"/>
        </a:spcAft>
        <a:defRPr sz="3000" b="1">
          <a:solidFill>
            <a:schemeClr val="accent2"/>
          </a:solidFill>
          <a:latin typeface="黑体" pitchFamily="2" charset="-122"/>
          <a:ea typeface="黑体" pitchFamily="2" charset="-122"/>
        </a:defRPr>
      </a:lvl3pPr>
      <a:lvl4pPr algn="l" rtl="0" eaLnBrk="0" fontAlgn="base" hangingPunct="0">
        <a:lnSpc>
          <a:spcPct val="80000"/>
        </a:lnSpc>
        <a:spcBef>
          <a:spcPct val="0"/>
        </a:spcBef>
        <a:spcAft>
          <a:spcPct val="0"/>
        </a:spcAft>
        <a:defRPr sz="3000" b="1">
          <a:solidFill>
            <a:schemeClr val="accent2"/>
          </a:solidFill>
          <a:latin typeface="黑体" pitchFamily="2" charset="-122"/>
          <a:ea typeface="黑体" pitchFamily="2" charset="-122"/>
        </a:defRPr>
      </a:lvl4pPr>
      <a:lvl5pPr algn="l" rtl="0" eaLnBrk="0" fontAlgn="base" hangingPunct="0">
        <a:lnSpc>
          <a:spcPct val="80000"/>
        </a:lnSpc>
        <a:spcBef>
          <a:spcPct val="0"/>
        </a:spcBef>
        <a:spcAft>
          <a:spcPct val="0"/>
        </a:spcAft>
        <a:defRPr sz="3000" b="1">
          <a:solidFill>
            <a:schemeClr val="accent2"/>
          </a:solidFill>
          <a:latin typeface="黑体" pitchFamily="2" charset="-122"/>
          <a:ea typeface="黑体" pitchFamily="2" charset="-122"/>
        </a:defRPr>
      </a:lvl5pPr>
      <a:lvl6pPr marL="342900" algn="l" rtl="0" fontAlgn="base">
        <a:lnSpc>
          <a:spcPct val="80000"/>
        </a:lnSpc>
        <a:spcBef>
          <a:spcPct val="0"/>
        </a:spcBef>
        <a:spcAft>
          <a:spcPct val="0"/>
        </a:spcAft>
        <a:defRPr sz="3000" b="1">
          <a:solidFill>
            <a:schemeClr val="accent2"/>
          </a:solidFill>
          <a:latin typeface="黑体" pitchFamily="2" charset="-122"/>
          <a:ea typeface="黑体" pitchFamily="2" charset="-122"/>
        </a:defRPr>
      </a:lvl6pPr>
      <a:lvl7pPr marL="685800" algn="l" rtl="0" fontAlgn="base">
        <a:lnSpc>
          <a:spcPct val="80000"/>
        </a:lnSpc>
        <a:spcBef>
          <a:spcPct val="0"/>
        </a:spcBef>
        <a:spcAft>
          <a:spcPct val="0"/>
        </a:spcAft>
        <a:defRPr sz="3000" b="1">
          <a:solidFill>
            <a:schemeClr val="accent2"/>
          </a:solidFill>
          <a:latin typeface="黑体" pitchFamily="2" charset="-122"/>
          <a:ea typeface="黑体" pitchFamily="2" charset="-122"/>
        </a:defRPr>
      </a:lvl7pPr>
      <a:lvl8pPr marL="1028700" algn="l" rtl="0" fontAlgn="base">
        <a:lnSpc>
          <a:spcPct val="80000"/>
        </a:lnSpc>
        <a:spcBef>
          <a:spcPct val="0"/>
        </a:spcBef>
        <a:spcAft>
          <a:spcPct val="0"/>
        </a:spcAft>
        <a:defRPr sz="3000" b="1">
          <a:solidFill>
            <a:schemeClr val="accent2"/>
          </a:solidFill>
          <a:latin typeface="黑体" pitchFamily="2" charset="-122"/>
          <a:ea typeface="黑体" pitchFamily="2" charset="-122"/>
        </a:defRPr>
      </a:lvl8pPr>
      <a:lvl9pPr marL="1371600" algn="l" rtl="0" fontAlgn="base">
        <a:lnSpc>
          <a:spcPct val="80000"/>
        </a:lnSpc>
        <a:spcBef>
          <a:spcPct val="0"/>
        </a:spcBef>
        <a:spcAft>
          <a:spcPct val="0"/>
        </a:spcAft>
        <a:defRPr sz="3000" b="1">
          <a:solidFill>
            <a:schemeClr val="accent2"/>
          </a:solidFill>
          <a:latin typeface="黑体" pitchFamily="2" charset="-122"/>
          <a:ea typeface="黑体" pitchFamily="2" charset="-122"/>
        </a:defRPr>
      </a:lvl9pPr>
    </p:titleStyle>
    <p:bodyStyle>
      <a:lvl1pPr marL="214313" indent="-214313" algn="l" rtl="0" eaLnBrk="0" fontAlgn="base" hangingPunct="0">
        <a:spcBef>
          <a:spcPct val="20000"/>
        </a:spcBef>
        <a:spcAft>
          <a:spcPct val="20000"/>
        </a:spcAft>
        <a:buClr>
          <a:srgbClr val="FF0000"/>
        </a:buClr>
        <a:buBlip>
          <a:blip r:embed="rId21"/>
        </a:buBlip>
        <a:defRPr sz="1800" b="1">
          <a:solidFill>
            <a:schemeClr val="tx1"/>
          </a:solidFill>
          <a:latin typeface="+mn-lt"/>
          <a:ea typeface="+mn-ea"/>
          <a:cs typeface="+mn-cs"/>
        </a:defRPr>
      </a:lvl1pPr>
      <a:lvl2pPr marL="514350" indent="-167879" algn="l" rtl="0" eaLnBrk="0" fontAlgn="base" hangingPunct="0">
        <a:spcBef>
          <a:spcPct val="20000"/>
        </a:spcBef>
        <a:spcAft>
          <a:spcPct val="20000"/>
        </a:spcAft>
        <a:buClr>
          <a:srgbClr val="4D4D4D"/>
        </a:buClr>
        <a:buSzPct val="110000"/>
        <a:buChar char="•"/>
        <a:defRPr sz="1500">
          <a:solidFill>
            <a:schemeClr val="tx1"/>
          </a:solidFill>
          <a:latin typeface="+mn-lt"/>
          <a:ea typeface="+mn-ea"/>
        </a:defRPr>
      </a:lvl2pPr>
      <a:lvl3pPr marL="814388" indent="-127397" algn="l" rtl="0" eaLnBrk="0" fontAlgn="base" hangingPunct="0">
        <a:spcBef>
          <a:spcPct val="20000"/>
        </a:spcBef>
        <a:spcAft>
          <a:spcPct val="20000"/>
        </a:spcAft>
        <a:buClr>
          <a:srgbClr val="969696"/>
        </a:buClr>
        <a:buChar char="-"/>
        <a:defRPr sz="1800">
          <a:solidFill>
            <a:schemeClr val="tx1"/>
          </a:solidFill>
          <a:latin typeface="+mn-lt"/>
          <a:ea typeface="+mn-ea"/>
        </a:defRPr>
      </a:lvl3pPr>
      <a:lvl4pPr marL="1200150" indent="-171450" algn="l" rtl="0" eaLnBrk="0" fontAlgn="base" hangingPunct="0">
        <a:spcBef>
          <a:spcPct val="20000"/>
        </a:spcBef>
        <a:spcAft>
          <a:spcPct val="20000"/>
        </a:spcAft>
        <a:buClr>
          <a:srgbClr val="969696"/>
        </a:buClr>
        <a:buChar char="•"/>
        <a:defRPr sz="1500">
          <a:solidFill>
            <a:schemeClr val="tx1"/>
          </a:solidFill>
          <a:latin typeface="+mn-lt"/>
          <a:ea typeface="+mn-ea"/>
        </a:defRPr>
      </a:lvl4pPr>
      <a:lvl5pPr marL="1495425" indent="-123825" algn="l" rtl="0" eaLnBrk="0" fontAlgn="base" hangingPunct="0">
        <a:spcBef>
          <a:spcPct val="20000"/>
        </a:spcBef>
        <a:spcAft>
          <a:spcPct val="20000"/>
        </a:spcAft>
        <a:buClr>
          <a:srgbClr val="969696"/>
        </a:buClr>
        <a:buChar char="-"/>
        <a:defRPr sz="1200">
          <a:solidFill>
            <a:schemeClr val="tx1"/>
          </a:solidFill>
          <a:latin typeface="+mn-lt"/>
          <a:ea typeface="+mn-ea"/>
        </a:defRPr>
      </a:lvl5pPr>
      <a:lvl6pPr marL="1838325" indent="-123825" algn="l" rtl="0" fontAlgn="base">
        <a:spcBef>
          <a:spcPct val="20000"/>
        </a:spcBef>
        <a:spcAft>
          <a:spcPct val="20000"/>
        </a:spcAft>
        <a:buClr>
          <a:srgbClr val="969696"/>
        </a:buClr>
        <a:buChar char="-"/>
        <a:defRPr sz="1200">
          <a:solidFill>
            <a:schemeClr val="tx1"/>
          </a:solidFill>
          <a:latin typeface="+mn-lt"/>
          <a:ea typeface="+mn-ea"/>
        </a:defRPr>
      </a:lvl6pPr>
      <a:lvl7pPr marL="2181225" indent="-123825" algn="l" rtl="0" fontAlgn="base">
        <a:spcBef>
          <a:spcPct val="20000"/>
        </a:spcBef>
        <a:spcAft>
          <a:spcPct val="20000"/>
        </a:spcAft>
        <a:buClr>
          <a:srgbClr val="969696"/>
        </a:buClr>
        <a:buChar char="-"/>
        <a:defRPr sz="1200">
          <a:solidFill>
            <a:schemeClr val="tx1"/>
          </a:solidFill>
          <a:latin typeface="+mn-lt"/>
          <a:ea typeface="+mn-ea"/>
        </a:defRPr>
      </a:lvl7pPr>
      <a:lvl8pPr marL="2524125" indent="-123825" algn="l" rtl="0" fontAlgn="base">
        <a:spcBef>
          <a:spcPct val="20000"/>
        </a:spcBef>
        <a:spcAft>
          <a:spcPct val="20000"/>
        </a:spcAft>
        <a:buClr>
          <a:srgbClr val="969696"/>
        </a:buClr>
        <a:buChar char="-"/>
        <a:defRPr sz="1200">
          <a:solidFill>
            <a:schemeClr val="tx1"/>
          </a:solidFill>
          <a:latin typeface="+mn-lt"/>
          <a:ea typeface="+mn-ea"/>
        </a:defRPr>
      </a:lvl8pPr>
      <a:lvl9pPr marL="2867025" indent="-123825" algn="l" rtl="0" fontAlgn="base">
        <a:spcBef>
          <a:spcPct val="20000"/>
        </a:spcBef>
        <a:spcAft>
          <a:spcPct val="20000"/>
        </a:spcAft>
        <a:buClr>
          <a:srgbClr val="969696"/>
        </a:buClr>
        <a:buChar char="-"/>
        <a:defRPr sz="12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
      <p:bgPr>
        <a:blipFill dpi="0" rotWithShape="1">
          <a:blip r:embed="rId17" cstate="print">
            <a:alphaModFix amt="0"/>
          </a:blip>
          <a:srcRect/>
          <a:tile tx="0" ty="0" sx="100000" sy="100000" flip="none" algn="tl"/>
        </a:blipFill>
        <a:effectLst/>
      </p:bgPr>
    </p:bg>
    <p:spTree>
      <p:nvGrpSpPr>
        <p:cNvPr id="1" name=""/>
        <p:cNvGrpSpPr/>
        <p:nvPr/>
      </p:nvGrpSpPr>
      <p:grpSpPr>
        <a:xfrm>
          <a:off x="0" y="0"/>
          <a:ext cx="0" cy="0"/>
          <a:chOff x="0" y="0"/>
          <a:chExt cx="0" cy="0"/>
        </a:xfrm>
      </p:grpSpPr>
      <p:grpSp>
        <p:nvGrpSpPr>
          <p:cNvPr id="1028" name="Group 2"/>
          <p:cNvGrpSpPr>
            <a:grpSpLocks/>
          </p:cNvGrpSpPr>
          <p:nvPr/>
        </p:nvGrpSpPr>
        <p:grpSpPr bwMode="auto">
          <a:xfrm>
            <a:off x="0" y="0"/>
            <a:ext cx="9144000" cy="6081713"/>
            <a:chOff x="0" y="0"/>
            <a:chExt cx="5760" cy="3831"/>
          </a:xfrm>
        </p:grpSpPr>
        <p:sp>
          <p:nvSpPr>
            <p:cNvPr id="505859" name="Rectangle 3"/>
            <p:cNvSpPr>
              <a:spLocks noChangeArrowheads="1"/>
            </p:cNvSpPr>
            <p:nvPr/>
          </p:nvSpPr>
          <p:spPr bwMode="white">
            <a:xfrm>
              <a:off x="0" y="45"/>
              <a:ext cx="5760" cy="3786"/>
            </a:xfrm>
            <a:prstGeom prst="rect">
              <a:avLst/>
            </a:prstGeom>
            <a:gradFill rotWithShape="0">
              <a:gsLst>
                <a:gs pos="0">
                  <a:srgbClr val="DDDDDD">
                    <a:gamma/>
                    <a:tint val="7843"/>
                    <a:invGamma/>
                  </a:srgbClr>
                </a:gs>
                <a:gs pos="100000">
                  <a:srgbClr val="DDDDDD"/>
                </a:gs>
              </a:gsLst>
              <a:lin ang="2700000" scaled="1"/>
            </a:gradFill>
            <a:ln w="9525">
              <a:noFill/>
              <a:miter lim="800000"/>
              <a:headEnd/>
              <a:tailEnd/>
            </a:ln>
            <a:effectLst/>
          </p:spPr>
          <p:txBody>
            <a:bodyPr wrap="none" anchor="ctr"/>
            <a:lstStyle/>
            <a:p>
              <a:pPr algn="ctr">
                <a:spcBef>
                  <a:spcPct val="50000"/>
                </a:spcBef>
                <a:buClr>
                  <a:schemeClr val="tx1"/>
                </a:buClr>
                <a:buSzPct val="75000"/>
                <a:buFont typeface="Wingdings" pitchFamily="2" charset="2"/>
                <a:buNone/>
                <a:defRPr/>
              </a:pPr>
              <a:endParaRPr lang="zh-CN" altLang="en-US"/>
            </a:p>
          </p:txBody>
        </p:sp>
        <p:sp>
          <p:nvSpPr>
            <p:cNvPr id="505860" name="Freeform 4"/>
            <p:cNvSpPr>
              <a:spLocks noChangeAspect="1"/>
            </p:cNvSpPr>
            <p:nvPr/>
          </p:nvSpPr>
          <p:spPr bwMode="white">
            <a:xfrm>
              <a:off x="1398" y="48"/>
              <a:ext cx="3402" cy="3778"/>
            </a:xfrm>
            <a:custGeom>
              <a:avLst/>
              <a:gdLst/>
              <a:ahLst/>
              <a:cxnLst>
                <a:cxn ang="0">
                  <a:pos x="3200" y="2116"/>
                </a:cxn>
                <a:cxn ang="0">
                  <a:pos x="1073" y="3776"/>
                </a:cxn>
                <a:cxn ang="0">
                  <a:pos x="447" y="3778"/>
                </a:cxn>
                <a:cxn ang="0">
                  <a:pos x="466" y="3118"/>
                </a:cxn>
                <a:cxn ang="0">
                  <a:pos x="2200" y="1766"/>
                </a:cxn>
                <a:cxn ang="0">
                  <a:pos x="0" y="10"/>
                </a:cxn>
                <a:cxn ang="0">
                  <a:pos x="1284" y="10"/>
                </a:cxn>
                <a:cxn ang="0">
                  <a:pos x="3200" y="1445"/>
                </a:cxn>
                <a:cxn ang="0">
                  <a:pos x="3200" y="2116"/>
                </a:cxn>
              </a:cxnLst>
              <a:rect l="0" t="0" r="r" b="b"/>
              <a:pathLst>
                <a:path w="3402" h="3778">
                  <a:moveTo>
                    <a:pt x="3200" y="2116"/>
                  </a:moveTo>
                  <a:cubicBezTo>
                    <a:pt x="3005" y="2280"/>
                    <a:pt x="1435" y="3523"/>
                    <a:pt x="1073" y="3776"/>
                  </a:cubicBezTo>
                  <a:lnTo>
                    <a:pt x="447" y="3778"/>
                  </a:lnTo>
                  <a:cubicBezTo>
                    <a:pt x="346" y="3668"/>
                    <a:pt x="174" y="3453"/>
                    <a:pt x="466" y="3118"/>
                  </a:cubicBezTo>
                  <a:cubicBezTo>
                    <a:pt x="1312" y="2446"/>
                    <a:pt x="1841" y="2030"/>
                    <a:pt x="2200" y="1766"/>
                  </a:cubicBezTo>
                  <a:cubicBezTo>
                    <a:pt x="1104" y="926"/>
                    <a:pt x="283" y="255"/>
                    <a:pt x="0" y="10"/>
                  </a:cubicBezTo>
                  <a:cubicBezTo>
                    <a:pt x="647" y="0"/>
                    <a:pt x="1284" y="10"/>
                    <a:pt x="1284" y="10"/>
                  </a:cubicBezTo>
                  <a:cubicBezTo>
                    <a:pt x="1709" y="325"/>
                    <a:pt x="2998" y="1274"/>
                    <a:pt x="3200" y="1445"/>
                  </a:cubicBezTo>
                  <a:cubicBezTo>
                    <a:pt x="3402" y="1616"/>
                    <a:pt x="3395" y="1953"/>
                    <a:pt x="3200" y="2116"/>
                  </a:cubicBezTo>
                  <a:close/>
                </a:path>
              </a:pathLst>
            </a:custGeom>
            <a:gradFill rotWithShape="0">
              <a:gsLst>
                <a:gs pos="0">
                  <a:srgbClr val="FFFFFF"/>
                </a:gs>
                <a:gs pos="100000">
                  <a:srgbClr val="C0C0C0"/>
                </a:gs>
              </a:gsLst>
              <a:lin ang="2700000" scaled="1"/>
            </a:gradFill>
            <a:ln w="3175">
              <a:noFill/>
              <a:prstDash val="solid"/>
              <a:round/>
              <a:headEnd/>
              <a:tailEnd/>
            </a:ln>
          </p:spPr>
          <p:txBody>
            <a:bodyPr/>
            <a:lstStyle/>
            <a:p>
              <a:pPr algn="ctr">
                <a:spcBef>
                  <a:spcPct val="50000"/>
                </a:spcBef>
                <a:buClr>
                  <a:schemeClr val="tx1"/>
                </a:buClr>
                <a:buSzPct val="75000"/>
                <a:buFont typeface="Wingdings" pitchFamily="2" charset="2"/>
                <a:buNone/>
                <a:defRPr/>
              </a:pPr>
              <a:endParaRPr lang="zh-CN" altLang="en-US"/>
            </a:p>
          </p:txBody>
        </p:sp>
        <p:sp>
          <p:nvSpPr>
            <p:cNvPr id="505861" name="Rectangle 5"/>
            <p:cNvSpPr>
              <a:spLocks noChangeArrowheads="1"/>
            </p:cNvSpPr>
            <p:nvPr/>
          </p:nvSpPr>
          <p:spPr bwMode="auto">
            <a:xfrm>
              <a:off x="0" y="0"/>
              <a:ext cx="5760" cy="57"/>
            </a:xfrm>
            <a:prstGeom prst="rect">
              <a:avLst/>
            </a:prstGeom>
            <a:solidFill>
              <a:schemeClr val="accent1"/>
            </a:solidFill>
            <a:ln w="9525">
              <a:noFill/>
              <a:miter lim="800000"/>
              <a:headEnd/>
              <a:tailEnd/>
            </a:ln>
            <a:effectLst/>
          </p:spPr>
          <p:txBody>
            <a:bodyPr wrap="none" anchor="ctr"/>
            <a:lstStyle/>
            <a:p>
              <a:pPr algn="ctr">
                <a:spcBef>
                  <a:spcPct val="50000"/>
                </a:spcBef>
                <a:buClr>
                  <a:schemeClr val="tx1"/>
                </a:buClr>
                <a:buSzPct val="75000"/>
                <a:buFont typeface="Wingdings" pitchFamily="2" charset="2"/>
                <a:buNone/>
                <a:defRPr/>
              </a:pPr>
              <a:endParaRPr lang="zh-CN" altLang="en-US"/>
            </a:p>
          </p:txBody>
        </p:sp>
      </p:grpSp>
      <p:sp>
        <p:nvSpPr>
          <p:cNvPr id="505862" name="Rectangle 6"/>
          <p:cNvSpPr>
            <a:spLocks noGrp="1" noChangeArrowheads="1"/>
          </p:cNvSpPr>
          <p:nvPr>
            <p:ph type="ftr" sz="quarter" idx="3"/>
          </p:nvPr>
        </p:nvSpPr>
        <p:spPr bwMode="auto">
          <a:xfrm>
            <a:off x="228600" y="5943600"/>
            <a:ext cx="6705600"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spcBef>
                <a:spcPct val="0"/>
              </a:spcBef>
              <a:buClrTx/>
              <a:buSzTx/>
              <a:buFontTx/>
              <a:buNone/>
              <a:defRPr sz="2000" b="0">
                <a:solidFill>
                  <a:schemeClr val="accent2"/>
                </a:solidFill>
                <a:latin typeface="+mn-lt"/>
                <a:cs typeface="Arial" charset="0"/>
              </a:defRPr>
            </a:lvl1pPr>
          </a:lstStyle>
          <a:p>
            <a:pPr>
              <a:defRPr/>
            </a:pPr>
            <a:r>
              <a:rPr lang="zh-CN" altLang="en-US"/>
              <a:t>第 </a:t>
            </a:r>
            <a:fld id="{1DADE439-A423-4DB7-AC28-114375EEDF8F}" type="slidenum">
              <a:rPr lang="en-US" altLang="zh-CN"/>
              <a:pPr>
                <a:defRPr/>
              </a:pPr>
              <a:t>‹#›</a:t>
            </a:fld>
            <a:r>
              <a:rPr lang="en-US" altLang="zh-CN"/>
              <a:t> </a:t>
            </a:r>
            <a:r>
              <a:rPr lang="zh-CN" altLang="en-US"/>
              <a:t>页</a:t>
            </a:r>
          </a:p>
        </p:txBody>
      </p:sp>
      <p:sp>
        <p:nvSpPr>
          <p:cNvPr id="505863" name="Rectangle 7"/>
          <p:cNvSpPr>
            <a:spLocks noGrp="1" noChangeArrowheads="1"/>
          </p:cNvSpPr>
          <p:nvPr>
            <p:ph type="sldNum" sz="quarter" idx="4"/>
          </p:nvPr>
        </p:nvSpPr>
        <p:spPr bwMode="auto">
          <a:xfrm>
            <a:off x="228600" y="6324600"/>
            <a:ext cx="2743200" cy="2746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spcBef>
                <a:spcPct val="0"/>
              </a:spcBef>
              <a:buClrTx/>
              <a:buSzTx/>
              <a:buFontTx/>
              <a:buNone/>
              <a:defRPr sz="2000">
                <a:solidFill>
                  <a:schemeClr val="accent2"/>
                </a:solidFill>
                <a:ea typeface="宋体" pitchFamily="2" charset="-122"/>
                <a:cs typeface="Arial" charset="0"/>
              </a:defRPr>
            </a:lvl1pPr>
          </a:lstStyle>
          <a:p>
            <a:pPr>
              <a:defRPr/>
            </a:pPr>
            <a:r>
              <a:rPr lang="zh-CN" altLang="en-US"/>
              <a:t>第</a:t>
            </a:r>
            <a:fld id="{9FC35A15-BAEF-45BB-BA83-661BD614642D}" type="slidenum">
              <a:rPr lang="zh-CN" altLang="en-US"/>
              <a:pPr>
                <a:defRPr/>
              </a:pPr>
              <a:t>‹#›</a:t>
            </a:fld>
            <a:r>
              <a:rPr lang="en-US" altLang="zh-CN"/>
              <a:t>/22</a:t>
            </a:r>
            <a:r>
              <a:rPr lang="zh-CN" altLang="en-US"/>
              <a:t>页</a:t>
            </a:r>
          </a:p>
        </p:txBody>
      </p:sp>
      <p:sp>
        <p:nvSpPr>
          <p:cNvPr id="1031" name="Rectangle 8"/>
          <p:cNvSpPr>
            <a:spLocks noGrp="1" noChangeArrowheads="1"/>
          </p:cNvSpPr>
          <p:nvPr>
            <p:ph type="title"/>
          </p:nvPr>
        </p:nvSpPr>
        <p:spPr bwMode="auto">
          <a:xfrm>
            <a:off x="306388" y="284163"/>
            <a:ext cx="8532812" cy="487362"/>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ltLang="zh-CN"/>
              <a:t>CLICK TO EDIT MASTER TITLE STYLE </a:t>
            </a:r>
          </a:p>
        </p:txBody>
      </p:sp>
      <p:sp>
        <p:nvSpPr>
          <p:cNvPr id="1032" name="Rectangle 9"/>
          <p:cNvSpPr>
            <a:spLocks noGrp="1" noChangeArrowheads="1"/>
          </p:cNvSpPr>
          <p:nvPr>
            <p:ph type="body" idx="1"/>
          </p:nvPr>
        </p:nvSpPr>
        <p:spPr bwMode="auto">
          <a:xfrm>
            <a:off x="609600" y="1141413"/>
            <a:ext cx="7543800" cy="4786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05866" name="Line 10"/>
          <p:cNvSpPr>
            <a:spLocks noChangeShapeType="1"/>
          </p:cNvSpPr>
          <p:nvPr/>
        </p:nvSpPr>
        <p:spPr bwMode="auto">
          <a:xfrm>
            <a:off x="323850" y="914400"/>
            <a:ext cx="8823325" cy="0"/>
          </a:xfrm>
          <a:prstGeom prst="line">
            <a:avLst/>
          </a:prstGeom>
          <a:noFill/>
          <a:ln w="12700">
            <a:solidFill>
              <a:schemeClr val="tx1"/>
            </a:solidFill>
            <a:round/>
            <a:headEnd/>
            <a:tailEnd/>
          </a:ln>
          <a:effectLst/>
        </p:spPr>
        <p:txBody>
          <a:bodyPr/>
          <a:lstStyle/>
          <a:p>
            <a:pPr algn="ctr">
              <a:spcBef>
                <a:spcPct val="50000"/>
              </a:spcBef>
              <a:buClr>
                <a:schemeClr val="tx1"/>
              </a:buClr>
              <a:buSzPct val="75000"/>
              <a:buFont typeface="Wingdings" pitchFamily="2" charset="2"/>
              <a:buNone/>
              <a:defRPr/>
            </a:pPr>
            <a:endParaRPr lang="zh-CN" altLang="en-US"/>
          </a:p>
        </p:txBody>
      </p:sp>
      <p:pic>
        <p:nvPicPr>
          <p:cNvPr id="1034" name="Picture 11" descr="pku2"/>
          <p:cNvPicPr>
            <a:picLocks noChangeAspect="1" noChangeArrowheads="1"/>
          </p:cNvPicPr>
          <p:nvPr userDrawn="1"/>
        </p:nvPicPr>
        <p:blipFill>
          <a:blip r:embed="rId18" cstate="print"/>
          <a:srcRect/>
          <a:stretch>
            <a:fillRect/>
          </a:stretch>
        </p:blipFill>
        <p:spPr bwMode="auto">
          <a:xfrm>
            <a:off x="8229600" y="6172200"/>
            <a:ext cx="533400" cy="533400"/>
          </a:xfrm>
          <a:prstGeom prst="rect">
            <a:avLst/>
          </a:prstGeom>
          <a:noFill/>
          <a:ln w="9525">
            <a:noFill/>
            <a:miter lim="800000"/>
            <a:headEnd/>
            <a:tailEnd/>
          </a:ln>
        </p:spPr>
      </p:pic>
      <p:graphicFrame>
        <p:nvGraphicFramePr>
          <p:cNvPr id="1026" name="Object 12"/>
          <p:cNvGraphicFramePr>
            <a:graphicFrameLocks noChangeAspect="1"/>
          </p:cNvGraphicFramePr>
          <p:nvPr/>
        </p:nvGraphicFramePr>
        <p:xfrm>
          <a:off x="6973888" y="6248400"/>
          <a:ext cx="1179512" cy="371475"/>
        </p:xfrm>
        <a:graphic>
          <a:graphicData uri="http://schemas.openxmlformats.org/presentationml/2006/ole">
            <mc:AlternateContent xmlns:mc="http://schemas.openxmlformats.org/markup-compatibility/2006">
              <mc:Choice xmlns:v="urn:schemas-microsoft-com:vml" Requires="v">
                <p:oleObj spid="_x0000_s224879" r:id="rId19" imgW="990600" imgH="304800" progId="">
                  <p:embed/>
                </p:oleObj>
              </mc:Choice>
              <mc:Fallback>
                <p:oleObj r:id="rId19" imgW="990600" imgH="304800" progId="">
                  <p:embed/>
                  <p:pic>
                    <p:nvPicPr>
                      <p:cNvPr id="0" name="Picture 5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73888" y="6248400"/>
                        <a:ext cx="11795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1292146"/>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Lst>
  <p:transition/>
  <p:hf hdr="0" ftr="0" dt="0"/>
  <p:txStyles>
    <p:titleStyle>
      <a:lvl1pPr algn="l" rtl="0" eaLnBrk="0" fontAlgn="base" hangingPunct="0">
        <a:lnSpc>
          <a:spcPct val="80000"/>
        </a:lnSpc>
        <a:spcBef>
          <a:spcPct val="0"/>
        </a:spcBef>
        <a:spcAft>
          <a:spcPct val="0"/>
        </a:spcAft>
        <a:defRPr sz="4000" b="1">
          <a:solidFill>
            <a:schemeClr val="accent2"/>
          </a:solidFill>
          <a:latin typeface="+mj-lt"/>
          <a:ea typeface="+mj-ea"/>
          <a:cs typeface="+mj-cs"/>
        </a:defRPr>
      </a:lvl1pPr>
      <a:lvl2pPr algn="l" rtl="0" eaLnBrk="0" fontAlgn="base" hangingPunct="0">
        <a:lnSpc>
          <a:spcPct val="80000"/>
        </a:lnSpc>
        <a:spcBef>
          <a:spcPct val="0"/>
        </a:spcBef>
        <a:spcAft>
          <a:spcPct val="0"/>
        </a:spcAft>
        <a:defRPr sz="4000" b="1">
          <a:solidFill>
            <a:schemeClr val="accent2"/>
          </a:solidFill>
          <a:latin typeface="黑体" pitchFamily="2" charset="-122"/>
          <a:ea typeface="黑体" pitchFamily="2" charset="-122"/>
        </a:defRPr>
      </a:lvl2pPr>
      <a:lvl3pPr algn="l" rtl="0" eaLnBrk="0" fontAlgn="base" hangingPunct="0">
        <a:lnSpc>
          <a:spcPct val="80000"/>
        </a:lnSpc>
        <a:spcBef>
          <a:spcPct val="0"/>
        </a:spcBef>
        <a:spcAft>
          <a:spcPct val="0"/>
        </a:spcAft>
        <a:defRPr sz="4000" b="1">
          <a:solidFill>
            <a:schemeClr val="accent2"/>
          </a:solidFill>
          <a:latin typeface="黑体" pitchFamily="2" charset="-122"/>
          <a:ea typeface="黑体" pitchFamily="2" charset="-122"/>
        </a:defRPr>
      </a:lvl3pPr>
      <a:lvl4pPr algn="l" rtl="0" eaLnBrk="0" fontAlgn="base" hangingPunct="0">
        <a:lnSpc>
          <a:spcPct val="80000"/>
        </a:lnSpc>
        <a:spcBef>
          <a:spcPct val="0"/>
        </a:spcBef>
        <a:spcAft>
          <a:spcPct val="0"/>
        </a:spcAft>
        <a:defRPr sz="4000" b="1">
          <a:solidFill>
            <a:schemeClr val="accent2"/>
          </a:solidFill>
          <a:latin typeface="黑体" pitchFamily="2" charset="-122"/>
          <a:ea typeface="黑体" pitchFamily="2" charset="-122"/>
        </a:defRPr>
      </a:lvl4pPr>
      <a:lvl5pPr algn="l" rtl="0" eaLnBrk="0" fontAlgn="base" hangingPunct="0">
        <a:lnSpc>
          <a:spcPct val="80000"/>
        </a:lnSpc>
        <a:spcBef>
          <a:spcPct val="0"/>
        </a:spcBef>
        <a:spcAft>
          <a:spcPct val="0"/>
        </a:spcAft>
        <a:defRPr sz="4000" b="1">
          <a:solidFill>
            <a:schemeClr val="accent2"/>
          </a:solidFill>
          <a:latin typeface="黑体" pitchFamily="2" charset="-122"/>
          <a:ea typeface="黑体" pitchFamily="2" charset="-122"/>
        </a:defRPr>
      </a:lvl5pPr>
      <a:lvl6pPr marL="457200" algn="l" rtl="0" fontAlgn="base">
        <a:lnSpc>
          <a:spcPct val="80000"/>
        </a:lnSpc>
        <a:spcBef>
          <a:spcPct val="0"/>
        </a:spcBef>
        <a:spcAft>
          <a:spcPct val="0"/>
        </a:spcAft>
        <a:defRPr sz="4000" b="1">
          <a:solidFill>
            <a:schemeClr val="accent2"/>
          </a:solidFill>
          <a:latin typeface="黑体" pitchFamily="2" charset="-122"/>
          <a:ea typeface="黑体" pitchFamily="2" charset="-122"/>
        </a:defRPr>
      </a:lvl6pPr>
      <a:lvl7pPr marL="914400" algn="l" rtl="0" fontAlgn="base">
        <a:lnSpc>
          <a:spcPct val="80000"/>
        </a:lnSpc>
        <a:spcBef>
          <a:spcPct val="0"/>
        </a:spcBef>
        <a:spcAft>
          <a:spcPct val="0"/>
        </a:spcAft>
        <a:defRPr sz="4000" b="1">
          <a:solidFill>
            <a:schemeClr val="accent2"/>
          </a:solidFill>
          <a:latin typeface="黑体" pitchFamily="2" charset="-122"/>
          <a:ea typeface="黑体" pitchFamily="2" charset="-122"/>
        </a:defRPr>
      </a:lvl7pPr>
      <a:lvl8pPr marL="1371600" algn="l" rtl="0" fontAlgn="base">
        <a:lnSpc>
          <a:spcPct val="80000"/>
        </a:lnSpc>
        <a:spcBef>
          <a:spcPct val="0"/>
        </a:spcBef>
        <a:spcAft>
          <a:spcPct val="0"/>
        </a:spcAft>
        <a:defRPr sz="4000" b="1">
          <a:solidFill>
            <a:schemeClr val="accent2"/>
          </a:solidFill>
          <a:latin typeface="黑体" pitchFamily="2" charset="-122"/>
          <a:ea typeface="黑体" pitchFamily="2" charset="-122"/>
        </a:defRPr>
      </a:lvl8pPr>
      <a:lvl9pPr marL="1828800" algn="l" rtl="0" fontAlgn="base">
        <a:lnSpc>
          <a:spcPct val="80000"/>
        </a:lnSpc>
        <a:spcBef>
          <a:spcPct val="0"/>
        </a:spcBef>
        <a:spcAft>
          <a:spcPct val="0"/>
        </a:spcAft>
        <a:defRPr sz="4000" b="1">
          <a:solidFill>
            <a:schemeClr val="accent2"/>
          </a:solidFill>
          <a:latin typeface="黑体" pitchFamily="2" charset="-122"/>
          <a:ea typeface="黑体" pitchFamily="2" charset="-122"/>
        </a:defRPr>
      </a:lvl9pPr>
    </p:titleStyle>
    <p:bodyStyle>
      <a:lvl1pPr marL="285750" indent="-285750" algn="l" rtl="0" eaLnBrk="0" fontAlgn="base" hangingPunct="0">
        <a:spcBef>
          <a:spcPct val="20000"/>
        </a:spcBef>
        <a:spcAft>
          <a:spcPct val="20000"/>
        </a:spcAft>
        <a:buClr>
          <a:srgbClr val="FF0000"/>
        </a:buClr>
        <a:buBlip>
          <a:blip r:embed="rId21"/>
        </a:buBlip>
        <a:defRPr sz="2400" b="1">
          <a:solidFill>
            <a:schemeClr val="tx1"/>
          </a:solidFill>
          <a:latin typeface="+mn-lt"/>
          <a:ea typeface="+mn-ea"/>
          <a:cs typeface="+mn-cs"/>
        </a:defRPr>
      </a:lvl1pPr>
      <a:lvl2pPr marL="685800" indent="-223838" algn="l" rtl="0" eaLnBrk="0" fontAlgn="base" hangingPunct="0">
        <a:spcBef>
          <a:spcPct val="20000"/>
        </a:spcBef>
        <a:spcAft>
          <a:spcPct val="20000"/>
        </a:spcAft>
        <a:buClr>
          <a:srgbClr val="4D4D4D"/>
        </a:buClr>
        <a:buSzPct val="110000"/>
        <a:buChar char="•"/>
        <a:defRPr sz="2000">
          <a:solidFill>
            <a:schemeClr val="tx1"/>
          </a:solidFill>
          <a:latin typeface="+mn-lt"/>
          <a:ea typeface="+mn-ea"/>
        </a:defRPr>
      </a:lvl2pPr>
      <a:lvl3pPr marL="1085850" indent="-169863" algn="l" rtl="0" eaLnBrk="0" fontAlgn="base" hangingPunct="0">
        <a:spcBef>
          <a:spcPct val="20000"/>
        </a:spcBef>
        <a:spcAft>
          <a:spcPct val="20000"/>
        </a:spcAft>
        <a:buClr>
          <a:srgbClr val="969696"/>
        </a:buClr>
        <a:buChar char="-"/>
        <a:defRPr sz="2400">
          <a:solidFill>
            <a:schemeClr val="tx1"/>
          </a:solidFill>
          <a:latin typeface="+mn-lt"/>
          <a:ea typeface="+mn-ea"/>
        </a:defRPr>
      </a:lvl3pPr>
      <a:lvl4pPr marL="1600200" indent="-228600" algn="l" rtl="0" eaLnBrk="0" fontAlgn="base" hangingPunct="0">
        <a:spcBef>
          <a:spcPct val="20000"/>
        </a:spcBef>
        <a:spcAft>
          <a:spcPct val="20000"/>
        </a:spcAft>
        <a:buClr>
          <a:srgbClr val="969696"/>
        </a:buClr>
        <a:buChar char="•"/>
        <a:defRPr sz="2000">
          <a:solidFill>
            <a:schemeClr val="tx1"/>
          </a:solidFill>
          <a:latin typeface="+mn-lt"/>
          <a:ea typeface="+mn-ea"/>
        </a:defRPr>
      </a:lvl4pPr>
      <a:lvl5pPr marL="1993900" indent="-165100" algn="l" rtl="0" eaLnBrk="0" fontAlgn="base" hangingPunct="0">
        <a:spcBef>
          <a:spcPct val="20000"/>
        </a:spcBef>
        <a:spcAft>
          <a:spcPct val="20000"/>
        </a:spcAft>
        <a:buClr>
          <a:srgbClr val="969696"/>
        </a:buClr>
        <a:buChar char="-"/>
        <a:defRPr sz="1600">
          <a:solidFill>
            <a:schemeClr val="tx1"/>
          </a:solidFill>
          <a:latin typeface="+mn-lt"/>
          <a:ea typeface="+mn-ea"/>
        </a:defRPr>
      </a:lvl5pPr>
      <a:lvl6pPr marL="2451100" indent="-165100" algn="l" rtl="0" fontAlgn="base">
        <a:spcBef>
          <a:spcPct val="20000"/>
        </a:spcBef>
        <a:spcAft>
          <a:spcPct val="20000"/>
        </a:spcAft>
        <a:buClr>
          <a:srgbClr val="969696"/>
        </a:buClr>
        <a:buChar char="-"/>
        <a:defRPr sz="1600">
          <a:solidFill>
            <a:schemeClr val="tx1"/>
          </a:solidFill>
          <a:latin typeface="+mn-lt"/>
          <a:ea typeface="+mn-ea"/>
        </a:defRPr>
      </a:lvl6pPr>
      <a:lvl7pPr marL="2908300" indent="-165100" algn="l" rtl="0" fontAlgn="base">
        <a:spcBef>
          <a:spcPct val="20000"/>
        </a:spcBef>
        <a:spcAft>
          <a:spcPct val="20000"/>
        </a:spcAft>
        <a:buClr>
          <a:srgbClr val="969696"/>
        </a:buClr>
        <a:buChar char="-"/>
        <a:defRPr sz="1600">
          <a:solidFill>
            <a:schemeClr val="tx1"/>
          </a:solidFill>
          <a:latin typeface="+mn-lt"/>
          <a:ea typeface="+mn-ea"/>
        </a:defRPr>
      </a:lvl7pPr>
      <a:lvl8pPr marL="3365500" indent="-165100" algn="l" rtl="0" fontAlgn="base">
        <a:spcBef>
          <a:spcPct val="20000"/>
        </a:spcBef>
        <a:spcAft>
          <a:spcPct val="20000"/>
        </a:spcAft>
        <a:buClr>
          <a:srgbClr val="969696"/>
        </a:buClr>
        <a:buChar char="-"/>
        <a:defRPr sz="1600">
          <a:solidFill>
            <a:schemeClr val="tx1"/>
          </a:solidFill>
          <a:latin typeface="+mn-lt"/>
          <a:ea typeface="+mn-ea"/>
        </a:defRPr>
      </a:lvl8pPr>
      <a:lvl9pPr marL="3822700" indent="-165100" algn="l" rtl="0" fontAlgn="base">
        <a:spcBef>
          <a:spcPct val="20000"/>
        </a:spcBef>
        <a:spcAft>
          <a:spcPct val="20000"/>
        </a:spcAft>
        <a:buClr>
          <a:srgbClr val="969696"/>
        </a:buClr>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WordArt 2"/>
          <p:cNvSpPr>
            <a:spLocks noChangeArrowheads="1" noChangeShapeType="1" noTextEdit="1"/>
          </p:cNvSpPr>
          <p:nvPr/>
        </p:nvSpPr>
        <p:spPr bwMode="auto">
          <a:xfrm>
            <a:off x="2699792" y="1628800"/>
            <a:ext cx="4248472" cy="2520280"/>
          </a:xfrm>
          <a:prstGeom prst="rect">
            <a:avLst/>
          </a:prstGeom>
        </p:spPr>
        <p:txBody>
          <a:bodyPr wrap="none" fromWordArt="1">
            <a:prstTxWarp prst="textPlain">
              <a:avLst>
                <a:gd name="adj" fmla="val 50000"/>
              </a:avLst>
            </a:prstTxWarp>
            <a:scene3d>
              <a:camera prst="orthographicFront"/>
              <a:lightRig rig="threePt" dir="t"/>
            </a:scene3d>
            <a:sp3d extrusionH="57150">
              <a:bevelT w="38100" h="38100" prst="angle"/>
            </a:sp3d>
          </a:bodyPr>
          <a:lstStyle/>
          <a:p>
            <a:pPr lvl="0" algn="ctr">
              <a:defRPr/>
            </a:pPr>
            <a:r>
              <a:rPr lang="zh-CN" altLang="en-US" sz="14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outerShdw dist="35921" dir="2700000" algn="ctr" rotWithShape="0">
                    <a:srgbClr val="C0C0C0"/>
                  </a:outerShdw>
                  <a:reflection blurRad="6350" stA="50000" endA="300" endPos="50000" dist="60007" dir="5400000" sy="-100000" algn="bl" rotWithShape="0"/>
                </a:effectLst>
                <a:latin typeface="华文新魏" panose="02010800040101010101" pitchFamily="2" charset="-122"/>
                <a:ea typeface="华文新魏" panose="02010800040101010101" pitchFamily="2" charset="-122"/>
              </a:rPr>
              <a:t>数据库概论</a:t>
            </a:r>
            <a:endParaRPr lang="en-US" altLang="zh-CN" sz="14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outerShdw dist="35921" dir="2700000" algn="ctr" rotWithShape="0">
                  <a:srgbClr val="C0C0C0"/>
                </a:outerShdw>
                <a:reflection blurRad="6350" stA="50000" endA="300" endPos="50000" dist="60007" dir="5400000" sy="-100000" algn="bl" rotWithShape="0"/>
              </a:effectLst>
              <a:latin typeface="华文新魏" panose="02010800040101010101" pitchFamily="2" charset="-122"/>
              <a:ea typeface="华文新魏" panose="02010800040101010101" pitchFamily="2" charset="-122"/>
            </a:endParaRPr>
          </a:p>
          <a:p>
            <a:pPr lvl="0" algn="ctr">
              <a:defRPr/>
            </a:pPr>
            <a:r>
              <a:rPr lang="en-US" altLang="zh-CN" sz="14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outerShdw dist="35921" dir="2700000" algn="ctr" rotWithShape="0">
                    <a:srgbClr val="C0C0C0"/>
                  </a:outerShdw>
                  <a:reflection blurRad="6350" stA="50000" endA="300" endPos="50000" dist="60007" dir="5400000" sy="-100000" algn="bl" rotWithShape="0"/>
                </a:effectLst>
                <a:latin typeface="华文新魏" panose="02010800040101010101" pitchFamily="2" charset="-122"/>
                <a:ea typeface="华文新魏" panose="02010800040101010101" pitchFamily="2" charset="-122"/>
              </a:rPr>
              <a:t>2018</a:t>
            </a:r>
            <a:r>
              <a:rPr lang="zh-CN" altLang="en-US" sz="14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outerShdw dist="35921" dir="2700000" algn="ctr" rotWithShape="0">
                    <a:srgbClr val="C0C0C0"/>
                  </a:outerShdw>
                  <a:reflection blurRad="6350" stA="50000" endA="300" endPos="50000" dist="60007" dir="5400000" sy="-100000" algn="bl" rotWithShape="0"/>
                </a:effectLst>
                <a:latin typeface="华文新魏" panose="02010800040101010101" pitchFamily="2" charset="-122"/>
                <a:ea typeface="华文新魏" panose="02010800040101010101" pitchFamily="2" charset="-122"/>
              </a:rPr>
              <a:t>综合实习</a:t>
            </a:r>
            <a:endParaRPr lang="en-US" altLang="zh-CN" sz="3200" kern="10" dirty="0">
              <a:ln w="9525">
                <a:noFill/>
                <a:miter lim="800000"/>
                <a:headEnd/>
                <a:tailEnd/>
              </a:ln>
              <a:gradFill flip="none" rotWithShape="1">
                <a:gsLst>
                  <a:gs pos="0">
                    <a:srgbClr val="FFF200"/>
                  </a:gs>
                  <a:gs pos="0">
                    <a:srgbClr val="FFF200"/>
                  </a:gs>
                  <a:gs pos="100000">
                    <a:srgbClr val="FFF200"/>
                  </a:gs>
                  <a:gs pos="45000">
                    <a:srgbClr val="FF7A00"/>
                  </a:gs>
                  <a:gs pos="70000">
                    <a:srgbClr val="FF0300"/>
                  </a:gs>
                  <a:gs pos="100000">
                    <a:srgbClr val="4D0808"/>
                  </a:gs>
                </a:gsLst>
                <a:path path="rect">
                  <a:fillToRect l="50000" t="50000" r="50000" b="50000"/>
                </a:path>
                <a:tileRect/>
              </a:gradFill>
              <a:effectLst>
                <a:outerShdw dist="35921" dir="2700000" algn="ctr" rotWithShape="0">
                  <a:srgbClr val="C0C0C0"/>
                </a:outerShdw>
                <a:reflection blurRad="6350" stA="50000" endA="300" endPos="50000" dist="60007" dir="5400000" sy="-100000" algn="bl" rotWithShape="0"/>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3644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500" fill="hold"/>
                                        <p:tgtEl>
                                          <p:spTgt spid="3"/>
                                        </p:tgtEl>
                                        <p:attrNameLst>
                                          <p:attrName>ppt_w</p:attrName>
                                        </p:attrNameLst>
                                      </p:cBhvr>
                                      <p:tavLst>
                                        <p:tav tm="0">
                                          <p:val>
                                            <p:fltVal val="0"/>
                                          </p:val>
                                        </p:tav>
                                        <p:tav tm="100000">
                                          <p:val>
                                            <p:strVal val="#ppt_w"/>
                                          </p:val>
                                        </p:tav>
                                      </p:tavLst>
                                    </p:anim>
                                    <p:anim calcmode="lin" valueType="num">
                                      <p:cBhvr>
                                        <p:cTn id="8" dur="5500" fill="hold"/>
                                        <p:tgtEl>
                                          <p:spTgt spid="3"/>
                                        </p:tgtEl>
                                        <p:attrNameLst>
                                          <p:attrName>ppt_h</p:attrName>
                                        </p:attrNameLst>
                                      </p:cBhvr>
                                      <p:tavLst>
                                        <p:tav tm="0">
                                          <p:val>
                                            <p:fltVal val="0"/>
                                          </p:val>
                                        </p:tav>
                                        <p:tav tm="100000">
                                          <p:val>
                                            <p:strVal val="#ppt_h"/>
                                          </p:val>
                                        </p:tav>
                                      </p:tavLst>
                                    </p:anim>
                                    <p:animEffect transition="in" filter="fade">
                                      <p:cBhvr>
                                        <p:cTn id="9" dur="5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实习任务四：推荐算法</a:t>
            </a:r>
          </a:p>
        </p:txBody>
      </p:sp>
      <p:sp>
        <p:nvSpPr>
          <p:cNvPr id="3" name="内容占位符 2"/>
          <p:cNvSpPr>
            <a:spLocks noGrp="1"/>
          </p:cNvSpPr>
          <p:nvPr>
            <p:ph idx="1"/>
          </p:nvPr>
        </p:nvSpPr>
        <p:spPr/>
        <p:txBody>
          <a:bodyPr/>
          <a:lstStyle/>
          <a:p>
            <a:r>
              <a:rPr lang="zh-CN" altLang="en-US" dirty="0"/>
              <a:t>借助</a:t>
            </a:r>
            <a:r>
              <a:rPr lang="en-US" altLang="zh-CN" dirty="0"/>
              <a:t>R</a:t>
            </a:r>
            <a:r>
              <a:rPr lang="zh-CN" altLang="en-US" dirty="0"/>
              <a:t>的推荐算法包</a:t>
            </a:r>
            <a:r>
              <a:rPr lang="en-US" altLang="zh-CN" dirty="0" err="1"/>
              <a:t>recommenderlab</a:t>
            </a:r>
            <a:r>
              <a:rPr lang="zh-CN" altLang="en-US" dirty="0"/>
              <a:t>，完成一些推荐任务，关键是需要借助</a:t>
            </a:r>
            <a:r>
              <a:rPr lang="en-US" altLang="zh-CN" dirty="0"/>
              <a:t>RODBC</a:t>
            </a:r>
            <a:r>
              <a:rPr lang="zh-CN" altLang="en-US" dirty="0"/>
              <a:t>从数据库中读取数据。</a:t>
            </a:r>
          </a:p>
        </p:txBody>
      </p:sp>
    </p:spTree>
    <p:extLst>
      <p:ext uri="{BB962C8B-B14F-4D97-AF65-F5344CB8AC3E}">
        <p14:creationId xmlns:p14="http://schemas.microsoft.com/office/powerpoint/2010/main" val="405677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51976" y="76778"/>
            <a:ext cx="2993128"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a:defRPr/>
            </a:pPr>
            <a:r>
              <a:rPr lang="zh-CN" altLang="en-US" sz="5400" b="1" spc="50" dirty="0">
                <a:ln w="11430"/>
                <a:gradFill>
                  <a:gsLst>
                    <a:gs pos="0">
                      <a:srgbClr val="000082"/>
                    </a:gs>
                    <a:gs pos="30000">
                      <a:srgbClr val="66008F"/>
                    </a:gs>
                    <a:gs pos="64999">
                      <a:srgbClr val="BA0066"/>
                    </a:gs>
                    <a:gs pos="89999">
                      <a:srgbClr val="FF0000"/>
                    </a:gs>
                    <a:gs pos="100000">
                      <a:srgbClr val="FF8200"/>
                    </a:gs>
                  </a:gsLst>
                  <a:lin ang="5400000" scaled="0"/>
                </a:gra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rPr>
              <a:t>实习任务</a:t>
            </a:r>
            <a:endParaRPr lang="en-US" altLang="zh-CN" sz="5400" b="1" spc="50" dirty="0">
              <a:ln w="11430"/>
              <a:gradFill>
                <a:gsLst>
                  <a:gs pos="0">
                    <a:srgbClr val="000082"/>
                  </a:gs>
                  <a:gs pos="30000">
                    <a:srgbClr val="66008F"/>
                  </a:gs>
                  <a:gs pos="64999">
                    <a:srgbClr val="BA0066"/>
                  </a:gs>
                  <a:gs pos="89999">
                    <a:srgbClr val="FF0000"/>
                  </a:gs>
                  <a:gs pos="100000">
                    <a:srgbClr val="FF8200"/>
                  </a:gs>
                </a:gsLst>
                <a:lin ang="5400000" scaled="0"/>
              </a:gradFill>
              <a:effectLst>
                <a:glow rad="228600">
                  <a:srgbClr val="FFCF01">
                    <a:satMod val="175000"/>
                    <a:alpha val="40000"/>
                  </a:srgbClr>
                </a:glow>
                <a:outerShdw blurRad="76200" dist="50800" dir="5400000" algn="tl" rotWithShape="0">
                  <a:srgbClr val="000000">
                    <a:alpha val="65000"/>
                  </a:srgbClr>
                </a:outerShdw>
              </a:effectLst>
              <a:latin typeface="隶书" pitchFamily="49" charset="-122"/>
              <a:ea typeface="隶书" pitchFamily="49" charset="-122"/>
            </a:endParaRPr>
          </a:p>
        </p:txBody>
      </p:sp>
      <p:sp>
        <p:nvSpPr>
          <p:cNvPr id="8" name="Rectangle 3"/>
          <p:cNvSpPr txBox="1">
            <a:spLocks noChangeArrowheads="1"/>
          </p:cNvSpPr>
          <p:nvPr/>
        </p:nvSpPr>
        <p:spPr bwMode="auto">
          <a:xfrm>
            <a:off x="1691680" y="1268760"/>
            <a:ext cx="5808136" cy="5085184"/>
          </a:xfrm>
          <a:prstGeom prst="rect">
            <a:avLst/>
          </a:prstGeom>
          <a:noFill/>
          <a:ln w="9525">
            <a:noFill/>
            <a:miter lim="800000"/>
            <a:headEnd/>
            <a:tailEnd/>
          </a:ln>
          <a:effectLst/>
        </p:spPr>
        <p:txBody>
          <a:bodyPr/>
          <a:lstStyle/>
          <a:p>
            <a:pPr marL="342900" lvl="0" indent="-342900" algn="just">
              <a:lnSpc>
                <a:spcPct val="200000"/>
              </a:lnSpc>
              <a:spcBef>
                <a:spcPts val="1800"/>
              </a:spcBef>
              <a:buClr>
                <a:srgbClr val="3333CC"/>
              </a:buClr>
              <a:buSzPct val="60000"/>
              <a:buFont typeface="Wingdings" pitchFamily="2" charset="2"/>
              <a:buChar char="n"/>
              <a:defRPr/>
            </a:pPr>
            <a:r>
              <a:rPr lang="zh-CN" altLang="en-US" sz="3200" kern="0" dirty="0">
                <a:solidFill>
                  <a:srgbClr val="3333CC"/>
                </a:solidFill>
                <a:effectLst>
                  <a:outerShdw blurRad="38100" dist="38100" dir="2700000" algn="tl">
                    <a:srgbClr val="C0C0C0"/>
                  </a:outerShdw>
                </a:effectLst>
                <a:latin typeface="仿宋_GB2312" pitchFamily="49" charset="-122"/>
                <a:ea typeface="隶书"/>
              </a:rPr>
              <a:t>实习任务一：数据准备</a:t>
            </a:r>
            <a:endParaRPr lang="en-US" altLang="zh-CN" sz="3200" kern="0" dirty="0">
              <a:solidFill>
                <a:srgbClr val="3333CC"/>
              </a:solidFill>
              <a:effectLst>
                <a:outerShdw blurRad="38100" dist="38100" dir="2700000" algn="tl">
                  <a:srgbClr val="C0C0C0"/>
                </a:outerShdw>
              </a:effectLst>
              <a:latin typeface="仿宋_GB2312" pitchFamily="49" charset="-122"/>
              <a:ea typeface="隶书"/>
            </a:endParaRPr>
          </a:p>
          <a:p>
            <a:pPr marL="342900" lvl="0" indent="-342900" algn="just">
              <a:lnSpc>
                <a:spcPct val="200000"/>
              </a:lnSpc>
              <a:spcBef>
                <a:spcPts val="1800"/>
              </a:spcBef>
              <a:buClr>
                <a:srgbClr val="3333CC"/>
              </a:buClr>
              <a:buSzPct val="60000"/>
              <a:buFont typeface="Wingdings" pitchFamily="2" charset="2"/>
              <a:buChar char="n"/>
              <a:defRPr/>
            </a:pPr>
            <a:r>
              <a:rPr lang="zh-CN" altLang="en-US" sz="3200" kern="0" dirty="0">
                <a:solidFill>
                  <a:srgbClr val="3333CC"/>
                </a:solidFill>
                <a:effectLst>
                  <a:outerShdw blurRad="38100" dist="38100" dir="2700000" algn="tl">
                    <a:srgbClr val="C0C0C0"/>
                  </a:outerShdw>
                </a:effectLst>
                <a:latin typeface="仿宋_GB2312" pitchFamily="49" charset="-122"/>
                <a:ea typeface="隶书"/>
              </a:rPr>
              <a:t>实习任务二：基本数据分析</a:t>
            </a:r>
            <a:endParaRPr lang="en-US" altLang="zh-CN" sz="3200" kern="0" dirty="0">
              <a:solidFill>
                <a:srgbClr val="3333CC"/>
              </a:solidFill>
              <a:effectLst>
                <a:outerShdw blurRad="38100" dist="38100" dir="2700000" algn="tl">
                  <a:srgbClr val="C0C0C0"/>
                </a:outerShdw>
              </a:effectLst>
              <a:latin typeface="仿宋_GB2312" pitchFamily="49" charset="-122"/>
              <a:ea typeface="隶书"/>
            </a:endParaRPr>
          </a:p>
          <a:p>
            <a:pPr marL="342900" lvl="0" indent="-342900" algn="just">
              <a:lnSpc>
                <a:spcPct val="200000"/>
              </a:lnSpc>
              <a:spcBef>
                <a:spcPts val="1800"/>
              </a:spcBef>
              <a:buClr>
                <a:srgbClr val="3333CC"/>
              </a:buClr>
              <a:buSzPct val="60000"/>
              <a:buFont typeface="Wingdings" pitchFamily="2" charset="2"/>
              <a:buChar char="n"/>
              <a:defRPr/>
            </a:pPr>
            <a:r>
              <a:rPr lang="zh-CN" altLang="en-US" sz="3200" kern="0" dirty="0">
                <a:solidFill>
                  <a:srgbClr val="3333CC"/>
                </a:solidFill>
                <a:effectLst>
                  <a:outerShdw blurRad="38100" dist="38100" dir="2700000" algn="tl">
                    <a:srgbClr val="C0C0C0"/>
                  </a:outerShdw>
                </a:effectLst>
                <a:latin typeface="仿宋_GB2312" pitchFamily="49" charset="-122"/>
                <a:ea typeface="隶书"/>
              </a:rPr>
              <a:t>实习任务三：性能优化</a:t>
            </a:r>
            <a:endParaRPr lang="en-US" altLang="zh-CN" sz="3200" kern="0" dirty="0">
              <a:solidFill>
                <a:srgbClr val="3333CC"/>
              </a:solidFill>
              <a:effectLst>
                <a:outerShdw blurRad="38100" dist="38100" dir="2700000" algn="tl">
                  <a:srgbClr val="C0C0C0"/>
                </a:outerShdw>
              </a:effectLst>
              <a:latin typeface="仿宋_GB2312" pitchFamily="49" charset="-122"/>
              <a:ea typeface="隶书"/>
            </a:endParaRPr>
          </a:p>
          <a:p>
            <a:pPr marL="342900" lvl="0" indent="-342900" algn="just">
              <a:lnSpc>
                <a:spcPct val="200000"/>
              </a:lnSpc>
              <a:spcBef>
                <a:spcPts val="1800"/>
              </a:spcBef>
              <a:buClr>
                <a:srgbClr val="3333CC"/>
              </a:buClr>
              <a:buSzPct val="60000"/>
              <a:buFont typeface="Wingdings" pitchFamily="2" charset="2"/>
              <a:buChar char="n"/>
              <a:defRPr/>
            </a:pPr>
            <a:r>
              <a:rPr lang="zh-CN" altLang="en-US" sz="3200" kern="0" dirty="0">
                <a:solidFill>
                  <a:srgbClr val="3333CC"/>
                </a:solidFill>
                <a:effectLst>
                  <a:outerShdw blurRad="38100" dist="38100" dir="2700000" algn="tl">
                    <a:srgbClr val="C0C0C0"/>
                  </a:outerShdw>
                </a:effectLst>
                <a:latin typeface="仿宋_GB2312" pitchFamily="49" charset="-122"/>
                <a:ea typeface="隶书"/>
              </a:rPr>
              <a:t>实习任务四：推荐算法</a:t>
            </a:r>
          </a:p>
        </p:txBody>
      </p:sp>
    </p:spTree>
    <p:extLst>
      <p:ext uri="{BB962C8B-B14F-4D97-AF65-F5344CB8AC3E}">
        <p14:creationId xmlns:p14="http://schemas.microsoft.com/office/powerpoint/2010/main" val="318530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err="1"/>
              <a:t>MovieLen</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544429141"/>
              </p:ext>
            </p:extLst>
          </p:nvPr>
        </p:nvGraphicFramePr>
        <p:xfrm>
          <a:off x="1968946" y="1052736"/>
          <a:ext cx="7067550" cy="1112520"/>
        </p:xfrm>
        <a:graphic>
          <a:graphicData uri="http://schemas.openxmlformats.org/drawingml/2006/table">
            <a:tbl>
              <a:tblPr firstRow="1" bandRow="1">
                <a:tableStyleId>{5C22544A-7EE6-4342-B048-85BDC9FD1C3A}</a:tableStyleId>
              </a:tblPr>
              <a:tblGrid>
                <a:gridCol w="831850">
                  <a:extLst>
                    <a:ext uri="{9D8B030D-6E8A-4147-A177-3AD203B41FA5}">
                      <a16:colId xmlns:a16="http://schemas.microsoft.com/office/drawing/2014/main" val="4257626536"/>
                    </a:ext>
                  </a:extLst>
                </a:gridCol>
                <a:gridCol w="1746250">
                  <a:extLst>
                    <a:ext uri="{9D8B030D-6E8A-4147-A177-3AD203B41FA5}">
                      <a16:colId xmlns:a16="http://schemas.microsoft.com/office/drawing/2014/main" val="1991534118"/>
                    </a:ext>
                  </a:extLst>
                </a:gridCol>
                <a:gridCol w="4489450">
                  <a:extLst>
                    <a:ext uri="{9D8B030D-6E8A-4147-A177-3AD203B41FA5}">
                      <a16:colId xmlns:a16="http://schemas.microsoft.com/office/drawing/2014/main" val="1466681916"/>
                    </a:ext>
                  </a:extLst>
                </a:gridCol>
              </a:tblGrid>
              <a:tr h="370840">
                <a:tc>
                  <a:txBody>
                    <a:bodyPr/>
                    <a:lstStyle/>
                    <a:p>
                      <a:pPr algn="ctr" fontAlgn="ctr"/>
                      <a:r>
                        <a:rPr lang="en-US" sz="1600" b="0" i="0" u="none" strike="noStrike" dirty="0" err="1">
                          <a:solidFill>
                            <a:srgbClr val="000000"/>
                          </a:solidFill>
                          <a:latin typeface="宋体"/>
                        </a:rPr>
                        <a:t>movieId</a:t>
                      </a:r>
                      <a:endParaRPr lang="en-US" sz="1600" b="0" i="0" u="none" strike="noStrike" dirty="0">
                        <a:solidFill>
                          <a:srgbClr val="000000"/>
                        </a:solidFill>
                        <a:latin typeface="宋体"/>
                      </a:endParaRPr>
                    </a:p>
                  </a:txBody>
                  <a:tcPr marL="9525" marR="9525" marT="9525" marB="0" anchor="ctr"/>
                </a:tc>
                <a:tc>
                  <a:txBody>
                    <a:bodyPr/>
                    <a:lstStyle/>
                    <a:p>
                      <a:pPr algn="ctr" fontAlgn="ctr"/>
                      <a:r>
                        <a:rPr lang="en-US" sz="1600" b="0" i="0" u="none" strike="noStrike" dirty="0">
                          <a:solidFill>
                            <a:srgbClr val="000000"/>
                          </a:solidFill>
                          <a:latin typeface="宋体"/>
                        </a:rPr>
                        <a:t>title</a:t>
                      </a:r>
                    </a:p>
                  </a:txBody>
                  <a:tcPr marL="9525" marR="9525" marT="9525" marB="0" anchor="ctr"/>
                </a:tc>
                <a:tc>
                  <a:txBody>
                    <a:bodyPr/>
                    <a:lstStyle/>
                    <a:p>
                      <a:pPr algn="ctr" fontAlgn="ctr"/>
                      <a:r>
                        <a:rPr lang="en-US" sz="1600" b="0" i="0" u="none" strike="noStrike" dirty="0">
                          <a:solidFill>
                            <a:srgbClr val="000000"/>
                          </a:solidFill>
                          <a:latin typeface="宋体"/>
                        </a:rPr>
                        <a:t>genres</a:t>
                      </a:r>
                    </a:p>
                  </a:txBody>
                  <a:tcPr marL="9525" marR="9525" marT="9525" marB="0" anchor="ctr"/>
                </a:tc>
                <a:extLst>
                  <a:ext uri="{0D108BD9-81ED-4DB2-BD59-A6C34878D82A}">
                    <a16:rowId xmlns:a16="http://schemas.microsoft.com/office/drawing/2014/main" val="4171059276"/>
                  </a:ext>
                </a:extLst>
              </a:tr>
              <a:tr h="370840">
                <a:tc>
                  <a:txBody>
                    <a:bodyPr/>
                    <a:lstStyle/>
                    <a:p>
                      <a:pPr algn="ctr" fontAlgn="ctr"/>
                      <a:r>
                        <a:rPr lang="en-US" altLang="zh-CN" sz="1600" b="0" i="0" u="none" strike="noStrike" dirty="0">
                          <a:solidFill>
                            <a:srgbClr val="000000"/>
                          </a:solidFill>
                          <a:latin typeface="宋体"/>
                        </a:rPr>
                        <a:t>1</a:t>
                      </a:r>
                    </a:p>
                  </a:txBody>
                  <a:tcPr marL="9525" marR="9525" marT="9525" marB="0" anchor="ctr"/>
                </a:tc>
                <a:tc>
                  <a:txBody>
                    <a:bodyPr/>
                    <a:lstStyle/>
                    <a:p>
                      <a:pPr algn="ctr" fontAlgn="ctr"/>
                      <a:r>
                        <a:rPr lang="en-US" sz="1600" b="0" i="0" u="none" strike="noStrike" dirty="0">
                          <a:solidFill>
                            <a:srgbClr val="000000"/>
                          </a:solidFill>
                          <a:latin typeface="宋体"/>
                        </a:rPr>
                        <a:t>Toy Story (1995)</a:t>
                      </a:r>
                    </a:p>
                  </a:txBody>
                  <a:tcPr marL="9525" marR="9525" marT="9525" marB="0" anchor="ctr"/>
                </a:tc>
                <a:tc>
                  <a:txBody>
                    <a:bodyPr/>
                    <a:lstStyle/>
                    <a:p>
                      <a:pPr algn="ctr" fontAlgn="ctr"/>
                      <a:r>
                        <a:rPr lang="en-US" sz="1600" b="0" i="0" u="none" strike="noStrike" dirty="0" err="1">
                          <a:solidFill>
                            <a:srgbClr val="000000"/>
                          </a:solidFill>
                          <a:latin typeface="宋体"/>
                        </a:rPr>
                        <a:t>Adventure|Animation|Children|Comedy|Fantasy</a:t>
                      </a:r>
                      <a:endParaRPr lang="en-US" sz="1600" b="0" i="0" u="none" strike="noStrike" dirty="0">
                        <a:solidFill>
                          <a:srgbClr val="000000"/>
                        </a:solidFill>
                        <a:latin typeface="宋体"/>
                      </a:endParaRPr>
                    </a:p>
                  </a:txBody>
                  <a:tcPr marL="9525" marR="9525" marT="9525" marB="0" anchor="ctr"/>
                </a:tc>
                <a:extLst>
                  <a:ext uri="{0D108BD9-81ED-4DB2-BD59-A6C34878D82A}">
                    <a16:rowId xmlns:a16="http://schemas.microsoft.com/office/drawing/2014/main" val="4023773767"/>
                  </a:ext>
                </a:extLst>
              </a:tr>
              <a:tr h="370840">
                <a:tc>
                  <a:txBody>
                    <a:bodyPr/>
                    <a:lstStyle/>
                    <a:p>
                      <a:pPr algn="ctr" fontAlgn="ctr"/>
                      <a:r>
                        <a:rPr lang="en-US" altLang="zh-CN" sz="1600" b="0" i="0" u="none" strike="noStrike">
                          <a:solidFill>
                            <a:srgbClr val="000000"/>
                          </a:solidFill>
                          <a:latin typeface="宋体"/>
                        </a:rPr>
                        <a:t>2</a:t>
                      </a:r>
                    </a:p>
                  </a:txBody>
                  <a:tcPr marL="9525" marR="9525" marT="9525" marB="0" anchor="ctr"/>
                </a:tc>
                <a:tc>
                  <a:txBody>
                    <a:bodyPr/>
                    <a:lstStyle/>
                    <a:p>
                      <a:pPr algn="ctr" fontAlgn="ctr"/>
                      <a:r>
                        <a:rPr lang="en-US" sz="1600" b="0" i="0" u="none" strike="noStrike" dirty="0" err="1">
                          <a:solidFill>
                            <a:srgbClr val="000000"/>
                          </a:solidFill>
                          <a:latin typeface="宋体"/>
                        </a:rPr>
                        <a:t>Jumanji</a:t>
                      </a:r>
                      <a:r>
                        <a:rPr lang="en-US" sz="1600" b="0" i="0" u="none" strike="noStrike" dirty="0">
                          <a:solidFill>
                            <a:srgbClr val="000000"/>
                          </a:solidFill>
                          <a:latin typeface="宋体"/>
                        </a:rPr>
                        <a:t> (1995)</a:t>
                      </a:r>
                    </a:p>
                  </a:txBody>
                  <a:tcPr marL="9525" marR="9525" marT="9525" marB="0" anchor="ctr"/>
                </a:tc>
                <a:tc>
                  <a:txBody>
                    <a:bodyPr/>
                    <a:lstStyle/>
                    <a:p>
                      <a:pPr algn="ctr" fontAlgn="ctr"/>
                      <a:r>
                        <a:rPr lang="en-US" sz="1600" b="0" i="0" u="none" strike="noStrike" dirty="0" err="1">
                          <a:solidFill>
                            <a:srgbClr val="000000"/>
                          </a:solidFill>
                          <a:latin typeface="宋体"/>
                        </a:rPr>
                        <a:t>Adventure|Children|Fantasy</a:t>
                      </a:r>
                      <a:endParaRPr lang="en-US" sz="1600" b="0" i="0" u="none" strike="noStrike" dirty="0">
                        <a:solidFill>
                          <a:srgbClr val="000000"/>
                        </a:solidFill>
                        <a:latin typeface="宋体"/>
                      </a:endParaRPr>
                    </a:p>
                  </a:txBody>
                  <a:tcPr marL="9525" marR="9525" marT="9525" marB="0" anchor="ctr"/>
                </a:tc>
                <a:extLst>
                  <a:ext uri="{0D108BD9-81ED-4DB2-BD59-A6C34878D82A}">
                    <a16:rowId xmlns:a16="http://schemas.microsoft.com/office/drawing/2014/main" val="1468222679"/>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42088106"/>
              </p:ext>
            </p:extLst>
          </p:nvPr>
        </p:nvGraphicFramePr>
        <p:xfrm>
          <a:off x="1954855" y="2783180"/>
          <a:ext cx="6649593" cy="1509916"/>
        </p:xfrm>
        <a:graphic>
          <a:graphicData uri="http://schemas.openxmlformats.org/drawingml/2006/table">
            <a:tbl>
              <a:tblPr firstRow="1" bandRow="1">
                <a:tableStyleId>{5C22544A-7EE6-4342-B048-85BDC9FD1C3A}</a:tableStyleId>
              </a:tblPr>
              <a:tblGrid>
                <a:gridCol w="941463">
                  <a:extLst>
                    <a:ext uri="{9D8B030D-6E8A-4147-A177-3AD203B41FA5}">
                      <a16:colId xmlns:a16="http://schemas.microsoft.com/office/drawing/2014/main" val="2322433198"/>
                    </a:ext>
                  </a:extLst>
                </a:gridCol>
                <a:gridCol w="1072449">
                  <a:extLst>
                    <a:ext uri="{9D8B030D-6E8A-4147-A177-3AD203B41FA5}">
                      <a16:colId xmlns:a16="http://schemas.microsoft.com/office/drawing/2014/main" val="3869975805"/>
                    </a:ext>
                  </a:extLst>
                </a:gridCol>
                <a:gridCol w="3168227">
                  <a:extLst>
                    <a:ext uri="{9D8B030D-6E8A-4147-A177-3AD203B41FA5}">
                      <a16:colId xmlns:a16="http://schemas.microsoft.com/office/drawing/2014/main" val="2953157291"/>
                    </a:ext>
                  </a:extLst>
                </a:gridCol>
                <a:gridCol w="1467454">
                  <a:extLst>
                    <a:ext uri="{9D8B030D-6E8A-4147-A177-3AD203B41FA5}">
                      <a16:colId xmlns:a16="http://schemas.microsoft.com/office/drawing/2014/main" val="3645841533"/>
                    </a:ext>
                  </a:extLst>
                </a:gridCol>
              </a:tblGrid>
              <a:tr h="377479">
                <a:tc>
                  <a:txBody>
                    <a:bodyPr/>
                    <a:lstStyle/>
                    <a:p>
                      <a:pPr algn="ctr" fontAlgn="ctr"/>
                      <a:r>
                        <a:rPr lang="en-US" sz="1600" b="0" i="0" u="none" strike="noStrike" dirty="0" err="1">
                          <a:solidFill>
                            <a:srgbClr val="000000"/>
                          </a:solidFill>
                          <a:latin typeface="宋体"/>
                        </a:rPr>
                        <a:t>userId</a:t>
                      </a:r>
                      <a:endParaRPr lang="en-US" sz="1600" b="0" i="0" u="none" strike="noStrike" dirty="0">
                        <a:solidFill>
                          <a:srgbClr val="000000"/>
                        </a:solidFill>
                        <a:latin typeface="宋体"/>
                      </a:endParaRPr>
                    </a:p>
                  </a:txBody>
                  <a:tcPr marL="9525" marR="9525" marT="9525" marB="0" anchor="ctr"/>
                </a:tc>
                <a:tc>
                  <a:txBody>
                    <a:bodyPr/>
                    <a:lstStyle/>
                    <a:p>
                      <a:pPr algn="ctr" fontAlgn="ctr"/>
                      <a:r>
                        <a:rPr lang="en-US" sz="1600" b="0" i="0" u="none" strike="noStrike" dirty="0" err="1">
                          <a:solidFill>
                            <a:srgbClr val="000000"/>
                          </a:solidFill>
                          <a:latin typeface="宋体"/>
                        </a:rPr>
                        <a:t>movieId</a:t>
                      </a:r>
                      <a:endParaRPr lang="en-US" sz="1600" b="0" i="0" u="none" strike="noStrike" dirty="0">
                        <a:solidFill>
                          <a:srgbClr val="000000"/>
                        </a:solidFill>
                        <a:latin typeface="宋体"/>
                      </a:endParaRPr>
                    </a:p>
                  </a:txBody>
                  <a:tcPr marL="9525" marR="9525" marT="9525" marB="0" anchor="ctr"/>
                </a:tc>
                <a:tc>
                  <a:txBody>
                    <a:bodyPr/>
                    <a:lstStyle/>
                    <a:p>
                      <a:pPr algn="ctr" fontAlgn="ctr"/>
                      <a:r>
                        <a:rPr lang="en-US" sz="1600" b="0" i="0" u="none" strike="noStrike">
                          <a:solidFill>
                            <a:srgbClr val="000000"/>
                          </a:solidFill>
                          <a:latin typeface="宋体"/>
                        </a:rPr>
                        <a:t>tag</a:t>
                      </a:r>
                    </a:p>
                  </a:txBody>
                  <a:tcPr marL="9525" marR="9525" marT="9525" marB="0" anchor="ctr"/>
                </a:tc>
                <a:tc>
                  <a:txBody>
                    <a:bodyPr/>
                    <a:lstStyle/>
                    <a:p>
                      <a:pPr algn="ctr" fontAlgn="ctr"/>
                      <a:r>
                        <a:rPr lang="en-US" sz="1600" b="0" i="0" u="none" strike="noStrike">
                          <a:solidFill>
                            <a:srgbClr val="000000"/>
                          </a:solidFill>
                          <a:latin typeface="宋体"/>
                        </a:rPr>
                        <a:t>timestamp</a:t>
                      </a:r>
                    </a:p>
                  </a:txBody>
                  <a:tcPr marL="9525" marR="9525" marT="9525" marB="0" anchor="ctr"/>
                </a:tc>
                <a:extLst>
                  <a:ext uri="{0D108BD9-81ED-4DB2-BD59-A6C34878D82A}">
                    <a16:rowId xmlns:a16="http://schemas.microsoft.com/office/drawing/2014/main" val="1142736861"/>
                  </a:ext>
                </a:extLst>
              </a:tr>
              <a:tr h="377479">
                <a:tc>
                  <a:txBody>
                    <a:bodyPr/>
                    <a:lstStyle/>
                    <a:p>
                      <a:pPr algn="ctr" fontAlgn="ctr"/>
                      <a:r>
                        <a:rPr lang="en-US" altLang="zh-CN" sz="1600" b="0" i="0" u="none" strike="noStrike" dirty="0">
                          <a:solidFill>
                            <a:srgbClr val="000000"/>
                          </a:solidFill>
                          <a:latin typeface="宋体"/>
                        </a:rPr>
                        <a:t>15</a:t>
                      </a:r>
                    </a:p>
                  </a:txBody>
                  <a:tcPr marL="9525" marR="9525" marT="9525" marB="0" anchor="ctr"/>
                </a:tc>
                <a:tc>
                  <a:txBody>
                    <a:bodyPr/>
                    <a:lstStyle/>
                    <a:p>
                      <a:pPr algn="ctr" fontAlgn="ctr"/>
                      <a:r>
                        <a:rPr lang="en-US" altLang="zh-CN" sz="1600" b="0" i="0" u="none" strike="noStrike" dirty="0">
                          <a:solidFill>
                            <a:srgbClr val="000000"/>
                          </a:solidFill>
                          <a:latin typeface="宋体"/>
                        </a:rPr>
                        <a:t>339</a:t>
                      </a:r>
                    </a:p>
                  </a:txBody>
                  <a:tcPr marL="9525" marR="9525" marT="9525" marB="0" anchor="ctr"/>
                </a:tc>
                <a:tc>
                  <a:txBody>
                    <a:bodyPr/>
                    <a:lstStyle/>
                    <a:p>
                      <a:pPr algn="ctr" fontAlgn="ctr"/>
                      <a:r>
                        <a:rPr lang="en-US" sz="1600" b="0" i="0" u="none" strike="noStrike" dirty="0" err="1">
                          <a:solidFill>
                            <a:srgbClr val="000000"/>
                          </a:solidFill>
                          <a:latin typeface="宋体"/>
                        </a:rPr>
                        <a:t>sandra</a:t>
                      </a:r>
                      <a:r>
                        <a:rPr lang="en-US" sz="1600" b="0" i="0" u="none" strike="noStrike" dirty="0">
                          <a:solidFill>
                            <a:srgbClr val="000000"/>
                          </a:solidFill>
                          <a:latin typeface="宋体"/>
                        </a:rPr>
                        <a:t> 'boring' bullock</a:t>
                      </a: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1138537770</a:t>
                      </a:r>
                    </a:p>
                  </a:txBody>
                  <a:tcPr marL="9525" marR="9525" marT="9525" marB="0" anchor="ctr"/>
                </a:tc>
                <a:extLst>
                  <a:ext uri="{0D108BD9-81ED-4DB2-BD59-A6C34878D82A}">
                    <a16:rowId xmlns:a16="http://schemas.microsoft.com/office/drawing/2014/main" val="4209366273"/>
                  </a:ext>
                </a:extLst>
              </a:tr>
              <a:tr h="377479">
                <a:tc>
                  <a:txBody>
                    <a:bodyPr/>
                    <a:lstStyle/>
                    <a:p>
                      <a:pPr algn="ctr" fontAlgn="ctr"/>
                      <a:r>
                        <a:rPr lang="en-US" altLang="zh-CN" sz="1600" b="0" i="0" u="none" strike="noStrike" dirty="0">
                          <a:solidFill>
                            <a:srgbClr val="000000"/>
                          </a:solidFill>
                          <a:latin typeface="宋体"/>
                        </a:rPr>
                        <a:t>15</a:t>
                      </a:r>
                    </a:p>
                  </a:txBody>
                  <a:tcPr marL="9525" marR="9525" marT="9525" marB="0" anchor="ctr"/>
                </a:tc>
                <a:tc>
                  <a:txBody>
                    <a:bodyPr/>
                    <a:lstStyle/>
                    <a:p>
                      <a:pPr algn="ctr" fontAlgn="ctr"/>
                      <a:r>
                        <a:rPr lang="en-US" altLang="zh-CN" sz="1600" b="0" i="0" u="none" strike="noStrike" dirty="0">
                          <a:solidFill>
                            <a:srgbClr val="000000"/>
                          </a:solidFill>
                          <a:latin typeface="宋体"/>
                        </a:rPr>
                        <a:t>1955</a:t>
                      </a:r>
                    </a:p>
                  </a:txBody>
                  <a:tcPr marL="9525" marR="9525" marT="9525" marB="0" anchor="ctr"/>
                </a:tc>
                <a:tc>
                  <a:txBody>
                    <a:bodyPr/>
                    <a:lstStyle/>
                    <a:p>
                      <a:pPr algn="ctr" fontAlgn="ctr"/>
                      <a:r>
                        <a:rPr lang="en-US" sz="1600" b="0" i="0" u="none" strike="noStrike">
                          <a:solidFill>
                            <a:srgbClr val="000000"/>
                          </a:solidFill>
                          <a:latin typeface="宋体"/>
                        </a:rPr>
                        <a:t>dentist</a:t>
                      </a: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1193435061</a:t>
                      </a:r>
                    </a:p>
                  </a:txBody>
                  <a:tcPr marL="9525" marR="9525" marT="9525" marB="0" anchor="ctr"/>
                </a:tc>
                <a:extLst>
                  <a:ext uri="{0D108BD9-81ED-4DB2-BD59-A6C34878D82A}">
                    <a16:rowId xmlns:a16="http://schemas.microsoft.com/office/drawing/2014/main" val="802331740"/>
                  </a:ext>
                </a:extLst>
              </a:tr>
              <a:tr h="377479">
                <a:tc>
                  <a:txBody>
                    <a:bodyPr/>
                    <a:lstStyle/>
                    <a:p>
                      <a:pPr algn="ctr" fontAlgn="ctr"/>
                      <a:r>
                        <a:rPr lang="en-US" altLang="zh-CN" sz="1600" b="0" i="0" u="none" strike="noStrike">
                          <a:solidFill>
                            <a:srgbClr val="000000"/>
                          </a:solidFill>
                          <a:latin typeface="宋体"/>
                        </a:rPr>
                        <a:t>15</a:t>
                      </a:r>
                    </a:p>
                  </a:txBody>
                  <a:tcPr marL="9525" marR="9525" marT="9525" marB="0" anchor="ctr"/>
                </a:tc>
                <a:tc>
                  <a:txBody>
                    <a:bodyPr/>
                    <a:lstStyle/>
                    <a:p>
                      <a:pPr algn="ctr" fontAlgn="ctr"/>
                      <a:r>
                        <a:rPr lang="en-US" altLang="zh-CN" sz="1600" b="0" i="0" u="none" strike="noStrike" dirty="0">
                          <a:solidFill>
                            <a:srgbClr val="000000"/>
                          </a:solidFill>
                          <a:latin typeface="宋体"/>
                        </a:rPr>
                        <a:t>7478</a:t>
                      </a:r>
                    </a:p>
                  </a:txBody>
                  <a:tcPr marL="9525" marR="9525" marT="9525" marB="0" anchor="ctr"/>
                </a:tc>
                <a:tc>
                  <a:txBody>
                    <a:bodyPr/>
                    <a:lstStyle/>
                    <a:p>
                      <a:pPr algn="ctr" fontAlgn="ctr"/>
                      <a:r>
                        <a:rPr lang="en-US" sz="1600" b="0" i="0" u="none" strike="noStrike" dirty="0">
                          <a:solidFill>
                            <a:srgbClr val="000000"/>
                          </a:solidFill>
                          <a:latin typeface="宋体"/>
                        </a:rPr>
                        <a:t>Cambodia</a:t>
                      </a: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1170560997</a:t>
                      </a:r>
                    </a:p>
                  </a:txBody>
                  <a:tcPr marL="9525" marR="9525" marT="9525" marB="0" anchor="ctr"/>
                </a:tc>
                <a:extLst>
                  <a:ext uri="{0D108BD9-81ED-4DB2-BD59-A6C34878D82A}">
                    <a16:rowId xmlns:a16="http://schemas.microsoft.com/office/drawing/2014/main" val="90770182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376296410"/>
              </p:ext>
            </p:extLst>
          </p:nvPr>
        </p:nvGraphicFramePr>
        <p:xfrm>
          <a:off x="1968476" y="4653829"/>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314412066"/>
                    </a:ext>
                  </a:extLst>
                </a:gridCol>
                <a:gridCol w="1524000">
                  <a:extLst>
                    <a:ext uri="{9D8B030D-6E8A-4147-A177-3AD203B41FA5}">
                      <a16:colId xmlns:a16="http://schemas.microsoft.com/office/drawing/2014/main" val="308398076"/>
                    </a:ext>
                  </a:extLst>
                </a:gridCol>
                <a:gridCol w="1524000">
                  <a:extLst>
                    <a:ext uri="{9D8B030D-6E8A-4147-A177-3AD203B41FA5}">
                      <a16:colId xmlns:a16="http://schemas.microsoft.com/office/drawing/2014/main" val="1103946456"/>
                    </a:ext>
                  </a:extLst>
                </a:gridCol>
                <a:gridCol w="1524000">
                  <a:extLst>
                    <a:ext uri="{9D8B030D-6E8A-4147-A177-3AD203B41FA5}">
                      <a16:colId xmlns:a16="http://schemas.microsoft.com/office/drawing/2014/main" val="3412876325"/>
                    </a:ext>
                  </a:extLst>
                </a:gridCol>
              </a:tblGrid>
              <a:tr h="370840">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userId</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movieId</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i="0" u="none" strike="noStrike">
                          <a:solidFill>
                            <a:srgbClr val="000000"/>
                          </a:solidFill>
                          <a:effectLst/>
                          <a:latin typeface="等线" panose="02010600030101010101" pitchFamily="2" charset="-122"/>
                          <a:ea typeface="等线" panose="02010600030101010101" pitchFamily="2" charset="-122"/>
                        </a:rPr>
                        <a:t>rating</a:t>
                      </a:r>
                    </a:p>
                  </a:txBody>
                  <a:tcPr marL="9525" marR="9525" marT="9525" marB="0" anchor="ctr"/>
                </a:tc>
                <a:tc>
                  <a:txBody>
                    <a:bodyPr/>
                    <a:lstStyle/>
                    <a:p>
                      <a:pPr algn="ctr" fontAlgn="ctr"/>
                      <a:r>
                        <a:rPr lang="en-US" sz="1600" b="0" i="0" u="none" strike="noStrike">
                          <a:solidFill>
                            <a:srgbClr val="000000"/>
                          </a:solidFill>
                          <a:effectLst/>
                          <a:latin typeface="等线" panose="02010600030101010101" pitchFamily="2" charset="-122"/>
                          <a:ea typeface="等线" panose="02010600030101010101" pitchFamily="2" charset="-122"/>
                        </a:rPr>
                        <a:t>timestamp</a:t>
                      </a:r>
                    </a:p>
                  </a:txBody>
                  <a:tcPr marL="9525" marR="9525" marT="9525" marB="0" anchor="ctr"/>
                </a:tc>
                <a:extLst>
                  <a:ext uri="{0D108BD9-81ED-4DB2-BD59-A6C34878D82A}">
                    <a16:rowId xmlns:a16="http://schemas.microsoft.com/office/drawing/2014/main" val="2005245447"/>
                  </a:ext>
                </a:extLst>
              </a:tr>
              <a:tr h="370840">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31</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2.5</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1260759144</a:t>
                      </a:r>
                    </a:p>
                  </a:txBody>
                  <a:tcPr marL="9525" marR="9525" marT="9525" marB="0" anchor="ctr"/>
                </a:tc>
                <a:extLst>
                  <a:ext uri="{0D108BD9-81ED-4DB2-BD59-A6C34878D82A}">
                    <a16:rowId xmlns:a16="http://schemas.microsoft.com/office/drawing/2014/main" val="3193737992"/>
                  </a:ext>
                </a:extLst>
              </a:tr>
              <a:tr h="370840">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1029</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1260759179</a:t>
                      </a:r>
                    </a:p>
                  </a:txBody>
                  <a:tcPr marL="9525" marR="9525" marT="9525" marB="0" anchor="ctr"/>
                </a:tc>
                <a:extLst>
                  <a:ext uri="{0D108BD9-81ED-4DB2-BD59-A6C34878D82A}">
                    <a16:rowId xmlns:a16="http://schemas.microsoft.com/office/drawing/2014/main" val="3057032857"/>
                  </a:ext>
                </a:extLst>
              </a:tr>
              <a:tr h="370840">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1061</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3</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1260759182</a:t>
                      </a:r>
                    </a:p>
                  </a:txBody>
                  <a:tcPr marL="9525" marR="9525" marT="9525" marB="0" anchor="ctr"/>
                </a:tc>
                <a:extLst>
                  <a:ext uri="{0D108BD9-81ED-4DB2-BD59-A6C34878D82A}">
                    <a16:rowId xmlns:a16="http://schemas.microsoft.com/office/drawing/2014/main" val="928400264"/>
                  </a:ext>
                </a:extLst>
              </a:tr>
              <a:tr h="370840">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1129</a:t>
                      </a:r>
                    </a:p>
                  </a:txBody>
                  <a:tcPr marL="9525" marR="9525" marT="9525" marB="0" anchor="ctr"/>
                </a:tc>
                <a:tc>
                  <a:txBody>
                    <a:bodyPr/>
                    <a:lstStyle/>
                    <a:p>
                      <a:pPr algn="ctr" fontAlgn="ctr"/>
                      <a:r>
                        <a:rPr lang="en-US" altLang="zh-CN" sz="1600" b="0" i="0" u="none" strike="noStrike">
                          <a:solidFill>
                            <a:srgbClr val="000000"/>
                          </a:solidFill>
                          <a:effectLst/>
                          <a:latin typeface="等线" panose="02010600030101010101" pitchFamily="2" charset="-122"/>
                          <a:ea typeface="等线" panose="02010600030101010101" pitchFamily="2" charset="-122"/>
                        </a:rPr>
                        <a:t>2</a:t>
                      </a: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1260759185</a:t>
                      </a:r>
                    </a:p>
                  </a:txBody>
                  <a:tcPr marL="9525" marR="9525" marT="9525" marB="0" anchor="ctr"/>
                </a:tc>
                <a:extLst>
                  <a:ext uri="{0D108BD9-81ED-4DB2-BD59-A6C34878D82A}">
                    <a16:rowId xmlns:a16="http://schemas.microsoft.com/office/drawing/2014/main" val="1346937224"/>
                  </a:ext>
                </a:extLst>
              </a:tr>
            </a:tbl>
          </a:graphicData>
        </a:graphic>
      </p:graphicFrame>
      <p:sp>
        <p:nvSpPr>
          <p:cNvPr id="10" name="文本框 9"/>
          <p:cNvSpPr txBox="1"/>
          <p:nvPr/>
        </p:nvSpPr>
        <p:spPr>
          <a:xfrm>
            <a:off x="323528" y="1340768"/>
            <a:ext cx="1296144" cy="523220"/>
          </a:xfrm>
          <a:prstGeom prst="rect">
            <a:avLst/>
          </a:prstGeom>
          <a:noFill/>
        </p:spPr>
        <p:txBody>
          <a:bodyPr wrap="square" rtlCol="0">
            <a:spAutoFit/>
          </a:bodyPr>
          <a:lstStyle/>
          <a:p>
            <a:r>
              <a:rPr lang="en-US" altLang="zh-CN" sz="2800" dirty="0">
                <a:solidFill>
                  <a:srgbClr val="FF0000"/>
                </a:solidFill>
              </a:rPr>
              <a:t>movies</a:t>
            </a:r>
            <a:endParaRPr lang="zh-CN" altLang="en-US" sz="2800" dirty="0">
              <a:solidFill>
                <a:srgbClr val="FF0000"/>
              </a:solidFill>
            </a:endParaRPr>
          </a:p>
        </p:txBody>
      </p:sp>
      <p:sp>
        <p:nvSpPr>
          <p:cNvPr id="11" name="文本框 10"/>
          <p:cNvSpPr txBox="1"/>
          <p:nvPr/>
        </p:nvSpPr>
        <p:spPr>
          <a:xfrm>
            <a:off x="323528" y="3337828"/>
            <a:ext cx="1296144" cy="523220"/>
          </a:xfrm>
          <a:prstGeom prst="rect">
            <a:avLst/>
          </a:prstGeom>
          <a:noFill/>
        </p:spPr>
        <p:txBody>
          <a:bodyPr wrap="square" rtlCol="0">
            <a:spAutoFit/>
          </a:bodyPr>
          <a:lstStyle/>
          <a:p>
            <a:r>
              <a:rPr lang="en-US" altLang="zh-CN" sz="2800" dirty="0">
                <a:solidFill>
                  <a:srgbClr val="FF0000"/>
                </a:solidFill>
              </a:rPr>
              <a:t>tags</a:t>
            </a:r>
            <a:endParaRPr lang="zh-CN" altLang="en-US" sz="2800" dirty="0">
              <a:solidFill>
                <a:srgbClr val="FF0000"/>
              </a:solidFill>
            </a:endParaRPr>
          </a:p>
        </p:txBody>
      </p:sp>
      <p:sp>
        <p:nvSpPr>
          <p:cNvPr id="12" name="文本框 11"/>
          <p:cNvSpPr txBox="1"/>
          <p:nvPr/>
        </p:nvSpPr>
        <p:spPr>
          <a:xfrm>
            <a:off x="323528" y="5354052"/>
            <a:ext cx="1296144" cy="523220"/>
          </a:xfrm>
          <a:prstGeom prst="rect">
            <a:avLst/>
          </a:prstGeom>
          <a:noFill/>
        </p:spPr>
        <p:txBody>
          <a:bodyPr wrap="square" rtlCol="0">
            <a:spAutoFit/>
          </a:bodyPr>
          <a:lstStyle/>
          <a:p>
            <a:r>
              <a:rPr lang="en-US" altLang="zh-CN" sz="2800" dirty="0">
                <a:solidFill>
                  <a:srgbClr val="FF0000"/>
                </a:solidFill>
              </a:rPr>
              <a:t>ratings</a:t>
            </a:r>
            <a:endParaRPr lang="zh-CN" altLang="en-US" sz="2800" dirty="0">
              <a:solidFill>
                <a:srgbClr val="FF0000"/>
              </a:solidFill>
            </a:endParaRPr>
          </a:p>
        </p:txBody>
      </p:sp>
    </p:spTree>
    <p:extLst>
      <p:ext uri="{BB962C8B-B14F-4D97-AF65-F5344CB8AC3E}">
        <p14:creationId xmlns:p14="http://schemas.microsoft.com/office/powerpoint/2010/main" val="156824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实习任务一：数据准备</a:t>
            </a:r>
          </a:p>
        </p:txBody>
      </p:sp>
      <p:sp>
        <p:nvSpPr>
          <p:cNvPr id="3" name="内容占位符 2"/>
          <p:cNvSpPr>
            <a:spLocks noGrp="1"/>
          </p:cNvSpPr>
          <p:nvPr>
            <p:ph idx="1"/>
          </p:nvPr>
        </p:nvSpPr>
        <p:spPr>
          <a:xfrm>
            <a:off x="341313" y="1052735"/>
            <a:ext cx="8574087" cy="720081"/>
          </a:xfrm>
        </p:spPr>
        <p:txBody>
          <a:bodyPr/>
          <a:lstStyle/>
          <a:p>
            <a:r>
              <a:rPr lang="zh-CN" altLang="en-US" dirty="0">
                <a:solidFill>
                  <a:srgbClr val="FF0000"/>
                </a:solidFill>
              </a:rPr>
              <a:t>将</a:t>
            </a:r>
            <a:r>
              <a:rPr lang="en-US" altLang="zh-CN" dirty="0">
                <a:solidFill>
                  <a:srgbClr val="FF0000"/>
                </a:solidFill>
              </a:rPr>
              <a:t>movies</a:t>
            </a:r>
            <a:r>
              <a:rPr lang="zh-CN" altLang="en-US" dirty="0">
                <a:solidFill>
                  <a:srgbClr val="FF0000"/>
                </a:solidFill>
              </a:rPr>
              <a:t>表转成如下格式的表</a:t>
            </a:r>
          </a:p>
        </p:txBody>
      </p:sp>
      <p:graphicFrame>
        <p:nvGraphicFramePr>
          <p:cNvPr id="4" name="表格 3"/>
          <p:cNvGraphicFramePr>
            <a:graphicFrameLocks noGrp="1"/>
          </p:cNvGraphicFramePr>
          <p:nvPr>
            <p:extLst>
              <p:ext uri="{D42A27DB-BD31-4B8C-83A1-F6EECF244321}">
                <p14:modId xmlns:p14="http://schemas.microsoft.com/office/powerpoint/2010/main" val="1420314269"/>
              </p:ext>
            </p:extLst>
          </p:nvPr>
        </p:nvGraphicFramePr>
        <p:xfrm>
          <a:off x="1331640" y="1772816"/>
          <a:ext cx="7067550" cy="1112520"/>
        </p:xfrm>
        <a:graphic>
          <a:graphicData uri="http://schemas.openxmlformats.org/drawingml/2006/table">
            <a:tbl>
              <a:tblPr firstRow="1" bandRow="1">
                <a:tableStyleId>{5C22544A-7EE6-4342-B048-85BDC9FD1C3A}</a:tableStyleId>
              </a:tblPr>
              <a:tblGrid>
                <a:gridCol w="831850">
                  <a:extLst>
                    <a:ext uri="{9D8B030D-6E8A-4147-A177-3AD203B41FA5}">
                      <a16:colId xmlns:a16="http://schemas.microsoft.com/office/drawing/2014/main" val="4257626536"/>
                    </a:ext>
                  </a:extLst>
                </a:gridCol>
                <a:gridCol w="1746250">
                  <a:extLst>
                    <a:ext uri="{9D8B030D-6E8A-4147-A177-3AD203B41FA5}">
                      <a16:colId xmlns:a16="http://schemas.microsoft.com/office/drawing/2014/main" val="1991534118"/>
                    </a:ext>
                  </a:extLst>
                </a:gridCol>
                <a:gridCol w="4489450">
                  <a:extLst>
                    <a:ext uri="{9D8B030D-6E8A-4147-A177-3AD203B41FA5}">
                      <a16:colId xmlns:a16="http://schemas.microsoft.com/office/drawing/2014/main" val="1466681916"/>
                    </a:ext>
                  </a:extLst>
                </a:gridCol>
              </a:tblGrid>
              <a:tr h="370840">
                <a:tc>
                  <a:txBody>
                    <a:bodyPr/>
                    <a:lstStyle/>
                    <a:p>
                      <a:pPr algn="ctr" fontAlgn="ctr"/>
                      <a:r>
                        <a:rPr lang="en-US" sz="1600" b="0" i="0" u="none" strike="noStrike" dirty="0" err="1">
                          <a:solidFill>
                            <a:srgbClr val="000000"/>
                          </a:solidFill>
                          <a:latin typeface="宋体"/>
                        </a:rPr>
                        <a:t>movieId</a:t>
                      </a:r>
                      <a:endParaRPr lang="en-US" sz="1600" b="0" i="0" u="none" strike="noStrike" dirty="0">
                        <a:solidFill>
                          <a:srgbClr val="000000"/>
                        </a:solidFill>
                        <a:latin typeface="宋体"/>
                      </a:endParaRPr>
                    </a:p>
                  </a:txBody>
                  <a:tcPr marL="9525" marR="9525" marT="9525" marB="0" anchor="ctr"/>
                </a:tc>
                <a:tc>
                  <a:txBody>
                    <a:bodyPr/>
                    <a:lstStyle/>
                    <a:p>
                      <a:pPr algn="ctr" fontAlgn="ctr"/>
                      <a:r>
                        <a:rPr lang="en-US" sz="1600" b="0" i="0" u="none" strike="noStrike" dirty="0">
                          <a:solidFill>
                            <a:srgbClr val="000000"/>
                          </a:solidFill>
                          <a:latin typeface="宋体"/>
                        </a:rPr>
                        <a:t>title</a:t>
                      </a:r>
                    </a:p>
                  </a:txBody>
                  <a:tcPr marL="9525" marR="9525" marT="9525" marB="0" anchor="ctr"/>
                </a:tc>
                <a:tc>
                  <a:txBody>
                    <a:bodyPr/>
                    <a:lstStyle/>
                    <a:p>
                      <a:pPr algn="ctr" fontAlgn="ctr"/>
                      <a:r>
                        <a:rPr lang="en-US" sz="1600" b="0" i="0" u="none" strike="noStrike" dirty="0">
                          <a:solidFill>
                            <a:srgbClr val="000000"/>
                          </a:solidFill>
                          <a:latin typeface="宋体"/>
                        </a:rPr>
                        <a:t>genres</a:t>
                      </a:r>
                    </a:p>
                  </a:txBody>
                  <a:tcPr marL="9525" marR="9525" marT="9525" marB="0" anchor="ctr"/>
                </a:tc>
                <a:extLst>
                  <a:ext uri="{0D108BD9-81ED-4DB2-BD59-A6C34878D82A}">
                    <a16:rowId xmlns:a16="http://schemas.microsoft.com/office/drawing/2014/main" val="4171059276"/>
                  </a:ext>
                </a:extLst>
              </a:tr>
              <a:tr h="370840">
                <a:tc>
                  <a:txBody>
                    <a:bodyPr/>
                    <a:lstStyle/>
                    <a:p>
                      <a:pPr algn="ctr" fontAlgn="ctr"/>
                      <a:r>
                        <a:rPr lang="en-US" altLang="zh-CN" sz="1600" b="0" i="0" u="none" strike="noStrike" dirty="0">
                          <a:solidFill>
                            <a:srgbClr val="000000"/>
                          </a:solidFill>
                          <a:latin typeface="宋体"/>
                        </a:rPr>
                        <a:t>1</a:t>
                      </a:r>
                    </a:p>
                  </a:txBody>
                  <a:tcPr marL="9525" marR="9525" marT="9525" marB="0" anchor="ctr"/>
                </a:tc>
                <a:tc>
                  <a:txBody>
                    <a:bodyPr/>
                    <a:lstStyle/>
                    <a:p>
                      <a:pPr algn="ctr" fontAlgn="ctr"/>
                      <a:r>
                        <a:rPr lang="en-US" sz="1600" b="0" i="0" u="none" strike="noStrike" dirty="0">
                          <a:solidFill>
                            <a:srgbClr val="000000"/>
                          </a:solidFill>
                          <a:latin typeface="宋体"/>
                        </a:rPr>
                        <a:t>Toy Story (1995)</a:t>
                      </a:r>
                    </a:p>
                  </a:txBody>
                  <a:tcPr marL="9525" marR="9525" marT="9525" marB="0" anchor="ctr"/>
                </a:tc>
                <a:tc>
                  <a:txBody>
                    <a:bodyPr/>
                    <a:lstStyle/>
                    <a:p>
                      <a:pPr algn="ctr" fontAlgn="ctr"/>
                      <a:r>
                        <a:rPr lang="en-US" sz="1600" b="0" i="0" u="none" strike="noStrike" dirty="0" err="1">
                          <a:solidFill>
                            <a:srgbClr val="000000"/>
                          </a:solidFill>
                          <a:latin typeface="宋体"/>
                        </a:rPr>
                        <a:t>Adventure|Animation|Children|Comedy|Fantasy</a:t>
                      </a:r>
                      <a:endParaRPr lang="en-US" sz="1600" b="0" i="0" u="none" strike="noStrike" dirty="0">
                        <a:solidFill>
                          <a:srgbClr val="000000"/>
                        </a:solidFill>
                        <a:latin typeface="宋体"/>
                      </a:endParaRPr>
                    </a:p>
                  </a:txBody>
                  <a:tcPr marL="9525" marR="9525" marT="9525" marB="0" anchor="ctr"/>
                </a:tc>
                <a:extLst>
                  <a:ext uri="{0D108BD9-81ED-4DB2-BD59-A6C34878D82A}">
                    <a16:rowId xmlns:a16="http://schemas.microsoft.com/office/drawing/2014/main" val="4023773767"/>
                  </a:ext>
                </a:extLst>
              </a:tr>
              <a:tr h="370840">
                <a:tc>
                  <a:txBody>
                    <a:bodyPr/>
                    <a:lstStyle/>
                    <a:p>
                      <a:pPr algn="ctr" fontAlgn="ctr"/>
                      <a:r>
                        <a:rPr lang="en-US" altLang="zh-CN" sz="1600" b="0" i="0" u="none" strike="noStrike">
                          <a:solidFill>
                            <a:srgbClr val="000000"/>
                          </a:solidFill>
                          <a:latin typeface="宋体"/>
                        </a:rPr>
                        <a:t>2</a:t>
                      </a:r>
                    </a:p>
                  </a:txBody>
                  <a:tcPr marL="9525" marR="9525" marT="9525" marB="0" anchor="ctr"/>
                </a:tc>
                <a:tc>
                  <a:txBody>
                    <a:bodyPr/>
                    <a:lstStyle/>
                    <a:p>
                      <a:pPr algn="ctr" fontAlgn="ctr"/>
                      <a:r>
                        <a:rPr lang="en-US" sz="1600" b="0" i="0" u="none" strike="noStrike" dirty="0" err="1">
                          <a:solidFill>
                            <a:srgbClr val="000000"/>
                          </a:solidFill>
                          <a:latin typeface="宋体"/>
                        </a:rPr>
                        <a:t>Jumanji</a:t>
                      </a:r>
                      <a:r>
                        <a:rPr lang="en-US" sz="1600" b="0" i="0" u="none" strike="noStrike" dirty="0">
                          <a:solidFill>
                            <a:srgbClr val="000000"/>
                          </a:solidFill>
                          <a:latin typeface="宋体"/>
                        </a:rPr>
                        <a:t> (1995)</a:t>
                      </a:r>
                    </a:p>
                  </a:txBody>
                  <a:tcPr marL="9525" marR="9525" marT="9525" marB="0" anchor="ctr"/>
                </a:tc>
                <a:tc>
                  <a:txBody>
                    <a:bodyPr/>
                    <a:lstStyle/>
                    <a:p>
                      <a:pPr algn="ctr" fontAlgn="ctr"/>
                      <a:r>
                        <a:rPr lang="en-US" sz="1600" b="0" i="0" u="none" strike="noStrike" dirty="0" err="1">
                          <a:solidFill>
                            <a:srgbClr val="000000"/>
                          </a:solidFill>
                          <a:latin typeface="宋体"/>
                        </a:rPr>
                        <a:t>Adventure|Children|Fantasy</a:t>
                      </a:r>
                      <a:endParaRPr lang="en-US" sz="1600" b="0" i="0" u="none" strike="noStrike" dirty="0">
                        <a:solidFill>
                          <a:srgbClr val="000000"/>
                        </a:solidFill>
                        <a:latin typeface="宋体"/>
                      </a:endParaRPr>
                    </a:p>
                  </a:txBody>
                  <a:tcPr marL="9525" marR="9525" marT="9525" marB="0" anchor="ctr"/>
                </a:tc>
                <a:extLst>
                  <a:ext uri="{0D108BD9-81ED-4DB2-BD59-A6C34878D82A}">
                    <a16:rowId xmlns:a16="http://schemas.microsoft.com/office/drawing/2014/main" val="1468222679"/>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43976236"/>
              </p:ext>
            </p:extLst>
          </p:nvPr>
        </p:nvGraphicFramePr>
        <p:xfrm>
          <a:off x="395536" y="4066897"/>
          <a:ext cx="3672408" cy="1113051"/>
        </p:xfrm>
        <a:graphic>
          <a:graphicData uri="http://schemas.openxmlformats.org/drawingml/2006/table">
            <a:tbl>
              <a:tblPr firstRow="1" bandRow="1">
                <a:tableStyleId>{5C22544A-7EE6-4342-B048-85BDC9FD1C3A}</a:tableStyleId>
              </a:tblPr>
              <a:tblGrid>
                <a:gridCol w="1052703">
                  <a:extLst>
                    <a:ext uri="{9D8B030D-6E8A-4147-A177-3AD203B41FA5}">
                      <a16:colId xmlns:a16="http://schemas.microsoft.com/office/drawing/2014/main" val="4257626536"/>
                    </a:ext>
                  </a:extLst>
                </a:gridCol>
                <a:gridCol w="1438427">
                  <a:extLst>
                    <a:ext uri="{9D8B030D-6E8A-4147-A177-3AD203B41FA5}">
                      <a16:colId xmlns:a16="http://schemas.microsoft.com/office/drawing/2014/main" val="1991534118"/>
                    </a:ext>
                  </a:extLst>
                </a:gridCol>
                <a:gridCol w="1181278">
                  <a:extLst>
                    <a:ext uri="{9D8B030D-6E8A-4147-A177-3AD203B41FA5}">
                      <a16:colId xmlns:a16="http://schemas.microsoft.com/office/drawing/2014/main" val="1466681916"/>
                    </a:ext>
                  </a:extLst>
                </a:gridCol>
              </a:tblGrid>
              <a:tr h="371017">
                <a:tc>
                  <a:txBody>
                    <a:bodyPr/>
                    <a:lstStyle/>
                    <a:p>
                      <a:pPr algn="ctr" fontAlgn="ctr"/>
                      <a:r>
                        <a:rPr lang="en-US" sz="1600" b="0" i="0" u="none" strike="noStrike" dirty="0" err="1">
                          <a:solidFill>
                            <a:srgbClr val="000000"/>
                          </a:solidFill>
                          <a:latin typeface="宋体"/>
                        </a:rPr>
                        <a:t>movieId</a:t>
                      </a:r>
                      <a:endParaRPr lang="en-US" sz="1600" b="0" i="0" u="none" strike="noStrike" dirty="0">
                        <a:solidFill>
                          <a:srgbClr val="000000"/>
                        </a:solidFill>
                        <a:latin typeface="宋体"/>
                      </a:endParaRPr>
                    </a:p>
                  </a:txBody>
                  <a:tcPr marL="9525" marR="9525" marT="9525" marB="0" anchor="ctr"/>
                </a:tc>
                <a:tc>
                  <a:txBody>
                    <a:bodyPr/>
                    <a:lstStyle/>
                    <a:p>
                      <a:pPr algn="ctr" fontAlgn="ctr"/>
                      <a:r>
                        <a:rPr lang="en-US" sz="1600" b="0" i="0" u="none" strike="noStrike" dirty="0">
                          <a:solidFill>
                            <a:srgbClr val="000000"/>
                          </a:solidFill>
                          <a:latin typeface="宋体"/>
                        </a:rPr>
                        <a:t>title</a:t>
                      </a:r>
                    </a:p>
                  </a:txBody>
                  <a:tcPr marL="9525" marR="9525" marT="9525" marB="0" anchor="ctr"/>
                </a:tc>
                <a:tc>
                  <a:txBody>
                    <a:bodyPr/>
                    <a:lstStyle/>
                    <a:p>
                      <a:pPr algn="ctr" fontAlgn="ctr"/>
                      <a:r>
                        <a:rPr lang="en-US" altLang="zh-CN" sz="1600" b="0" i="0" u="none" strike="noStrike" dirty="0" err="1">
                          <a:solidFill>
                            <a:srgbClr val="000000"/>
                          </a:solidFill>
                          <a:latin typeface="宋体"/>
                        </a:rPr>
                        <a:t>pub_date</a:t>
                      </a:r>
                      <a:endParaRPr lang="en-US" sz="1600" b="0" i="0" u="none" strike="noStrike" dirty="0">
                        <a:solidFill>
                          <a:srgbClr val="000000"/>
                        </a:solidFill>
                        <a:latin typeface="宋体"/>
                      </a:endParaRPr>
                    </a:p>
                  </a:txBody>
                  <a:tcPr marL="9525" marR="9525" marT="9525" marB="0" anchor="ctr"/>
                </a:tc>
                <a:extLst>
                  <a:ext uri="{0D108BD9-81ED-4DB2-BD59-A6C34878D82A}">
                    <a16:rowId xmlns:a16="http://schemas.microsoft.com/office/drawing/2014/main" val="4171059276"/>
                  </a:ext>
                </a:extLst>
              </a:tr>
              <a:tr h="371017">
                <a:tc>
                  <a:txBody>
                    <a:bodyPr/>
                    <a:lstStyle/>
                    <a:p>
                      <a:pPr algn="ctr" fontAlgn="ctr"/>
                      <a:r>
                        <a:rPr lang="en-US" altLang="zh-CN" sz="1600" b="0" i="0" u="none" strike="noStrike" dirty="0">
                          <a:solidFill>
                            <a:srgbClr val="000000"/>
                          </a:solidFill>
                          <a:latin typeface="宋体"/>
                        </a:rPr>
                        <a:t>1</a:t>
                      </a:r>
                    </a:p>
                  </a:txBody>
                  <a:tcPr marL="9525" marR="9525" marT="9525" marB="0" anchor="ctr"/>
                </a:tc>
                <a:tc>
                  <a:txBody>
                    <a:bodyPr/>
                    <a:lstStyle/>
                    <a:p>
                      <a:pPr algn="ctr" fontAlgn="ctr"/>
                      <a:r>
                        <a:rPr lang="en-US" sz="1600" b="0" i="0" u="none" strike="noStrike" dirty="0">
                          <a:solidFill>
                            <a:srgbClr val="000000"/>
                          </a:solidFill>
                          <a:latin typeface="宋体"/>
                        </a:rPr>
                        <a:t>Toy Story)</a:t>
                      </a:r>
                    </a:p>
                  </a:txBody>
                  <a:tcPr marL="9525" marR="9525" marT="9525" marB="0" anchor="ctr"/>
                </a:tc>
                <a:tc>
                  <a:txBody>
                    <a:bodyPr/>
                    <a:lstStyle/>
                    <a:p>
                      <a:pPr algn="ctr" fontAlgn="ctr"/>
                      <a:r>
                        <a:rPr lang="en-US" sz="1600" b="0" i="0" u="none" strike="noStrike" dirty="0">
                          <a:solidFill>
                            <a:srgbClr val="000000"/>
                          </a:solidFill>
                          <a:latin typeface="宋体"/>
                        </a:rPr>
                        <a:t>1995</a:t>
                      </a:r>
                    </a:p>
                  </a:txBody>
                  <a:tcPr marL="9525" marR="9525" marT="9525" marB="0" anchor="ctr"/>
                </a:tc>
                <a:extLst>
                  <a:ext uri="{0D108BD9-81ED-4DB2-BD59-A6C34878D82A}">
                    <a16:rowId xmlns:a16="http://schemas.microsoft.com/office/drawing/2014/main" val="4023773767"/>
                  </a:ext>
                </a:extLst>
              </a:tr>
              <a:tr h="371017">
                <a:tc>
                  <a:txBody>
                    <a:bodyPr/>
                    <a:lstStyle/>
                    <a:p>
                      <a:pPr algn="ctr" fontAlgn="ctr"/>
                      <a:r>
                        <a:rPr lang="en-US" altLang="zh-CN" sz="1600" b="0" i="0" u="none" strike="noStrike">
                          <a:solidFill>
                            <a:srgbClr val="000000"/>
                          </a:solidFill>
                          <a:latin typeface="宋体"/>
                        </a:rPr>
                        <a:t>2</a:t>
                      </a:r>
                    </a:p>
                  </a:txBody>
                  <a:tcPr marL="9525" marR="9525" marT="9525" marB="0" anchor="ctr"/>
                </a:tc>
                <a:tc>
                  <a:txBody>
                    <a:bodyPr/>
                    <a:lstStyle/>
                    <a:p>
                      <a:pPr algn="ctr" fontAlgn="ctr"/>
                      <a:r>
                        <a:rPr lang="en-US" sz="1600" b="0" i="0" u="none" strike="noStrike" dirty="0" err="1">
                          <a:solidFill>
                            <a:srgbClr val="000000"/>
                          </a:solidFill>
                          <a:latin typeface="宋体"/>
                        </a:rPr>
                        <a:t>Jumanji</a:t>
                      </a:r>
                      <a:endParaRPr lang="en-US" sz="1600" b="0" i="0" u="none" strike="noStrike" dirty="0">
                        <a:solidFill>
                          <a:srgbClr val="000000"/>
                        </a:solidFill>
                        <a:latin typeface="宋体"/>
                      </a:endParaRPr>
                    </a:p>
                  </a:txBody>
                  <a:tcPr marL="9525" marR="9525" marT="9525" marB="0" anchor="ctr"/>
                </a:tc>
                <a:tc>
                  <a:txBody>
                    <a:bodyPr/>
                    <a:lstStyle/>
                    <a:p>
                      <a:pPr algn="ctr" fontAlgn="ctr"/>
                      <a:r>
                        <a:rPr lang="en-US" sz="1600" b="0" i="0" u="none" strike="noStrike" dirty="0">
                          <a:solidFill>
                            <a:srgbClr val="000000"/>
                          </a:solidFill>
                          <a:latin typeface="宋体"/>
                        </a:rPr>
                        <a:t>1995</a:t>
                      </a:r>
                    </a:p>
                  </a:txBody>
                  <a:tcPr marL="9525" marR="9525" marT="9525" marB="0" anchor="ctr"/>
                </a:tc>
                <a:extLst>
                  <a:ext uri="{0D108BD9-81ED-4DB2-BD59-A6C34878D82A}">
                    <a16:rowId xmlns:a16="http://schemas.microsoft.com/office/drawing/2014/main" val="146822267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243656129"/>
              </p:ext>
            </p:extLst>
          </p:nvPr>
        </p:nvGraphicFramePr>
        <p:xfrm>
          <a:off x="5148064" y="3861048"/>
          <a:ext cx="3569651" cy="1854200"/>
        </p:xfrm>
        <a:graphic>
          <a:graphicData uri="http://schemas.openxmlformats.org/drawingml/2006/table">
            <a:tbl>
              <a:tblPr firstRow="1" bandRow="1">
                <a:tableStyleId>{5C22544A-7EE6-4342-B048-85BDC9FD1C3A}</a:tableStyleId>
              </a:tblPr>
              <a:tblGrid>
                <a:gridCol w="1590559">
                  <a:extLst>
                    <a:ext uri="{9D8B030D-6E8A-4147-A177-3AD203B41FA5}">
                      <a16:colId xmlns:a16="http://schemas.microsoft.com/office/drawing/2014/main" val="4257626536"/>
                    </a:ext>
                  </a:extLst>
                </a:gridCol>
                <a:gridCol w="1979092">
                  <a:extLst>
                    <a:ext uri="{9D8B030D-6E8A-4147-A177-3AD203B41FA5}">
                      <a16:colId xmlns:a16="http://schemas.microsoft.com/office/drawing/2014/main" val="1466681916"/>
                    </a:ext>
                  </a:extLst>
                </a:gridCol>
              </a:tblGrid>
              <a:tr h="370840">
                <a:tc>
                  <a:txBody>
                    <a:bodyPr/>
                    <a:lstStyle/>
                    <a:p>
                      <a:pPr algn="ctr" fontAlgn="ctr"/>
                      <a:r>
                        <a:rPr lang="en-US" sz="1600" b="0" i="0" u="none" strike="noStrike" dirty="0" err="1">
                          <a:solidFill>
                            <a:srgbClr val="000000"/>
                          </a:solidFill>
                          <a:latin typeface="宋体"/>
                        </a:rPr>
                        <a:t>movieId</a:t>
                      </a:r>
                      <a:endParaRPr lang="en-US" sz="1600" b="0" i="0" u="none" strike="noStrike" dirty="0">
                        <a:solidFill>
                          <a:srgbClr val="000000"/>
                        </a:solidFill>
                        <a:latin typeface="宋体"/>
                      </a:endParaRPr>
                    </a:p>
                  </a:txBody>
                  <a:tcPr marL="9525" marR="9525" marT="9525" marB="0" anchor="ctr"/>
                </a:tc>
                <a:tc>
                  <a:txBody>
                    <a:bodyPr/>
                    <a:lstStyle/>
                    <a:p>
                      <a:pPr algn="ctr" fontAlgn="ctr"/>
                      <a:r>
                        <a:rPr lang="en-US" sz="1600" b="0" i="0" u="none" strike="noStrike" dirty="0">
                          <a:solidFill>
                            <a:srgbClr val="000000"/>
                          </a:solidFill>
                          <a:latin typeface="宋体"/>
                        </a:rPr>
                        <a:t>genres</a:t>
                      </a:r>
                    </a:p>
                  </a:txBody>
                  <a:tcPr marL="9525" marR="9525" marT="9525" marB="0" anchor="ctr"/>
                </a:tc>
                <a:extLst>
                  <a:ext uri="{0D108BD9-81ED-4DB2-BD59-A6C34878D82A}">
                    <a16:rowId xmlns:a16="http://schemas.microsoft.com/office/drawing/2014/main" val="4171059276"/>
                  </a:ext>
                </a:extLst>
              </a:tr>
              <a:tr h="370840">
                <a:tc>
                  <a:txBody>
                    <a:bodyPr/>
                    <a:lstStyle/>
                    <a:p>
                      <a:pPr algn="ctr" fontAlgn="ctr"/>
                      <a:r>
                        <a:rPr lang="en-US" altLang="zh-CN" sz="1600" b="0" i="0" u="none" strike="noStrike" dirty="0">
                          <a:solidFill>
                            <a:srgbClr val="000000"/>
                          </a:solidFill>
                          <a:latin typeface="宋体"/>
                        </a:rPr>
                        <a:t>1</a:t>
                      </a:r>
                    </a:p>
                  </a:txBody>
                  <a:tcPr marL="9525" marR="9525" marT="9525" marB="0" anchor="ctr"/>
                </a:tc>
                <a:tc>
                  <a:txBody>
                    <a:bodyPr/>
                    <a:lstStyle/>
                    <a:p>
                      <a:pPr algn="ctr" fontAlgn="ctr"/>
                      <a:r>
                        <a:rPr lang="en-US" sz="1600" b="0" i="0" u="none" strike="noStrike" dirty="0">
                          <a:solidFill>
                            <a:srgbClr val="000000"/>
                          </a:solidFill>
                          <a:latin typeface="宋体"/>
                        </a:rPr>
                        <a:t>Adventure</a:t>
                      </a:r>
                    </a:p>
                  </a:txBody>
                  <a:tcPr marL="9525" marR="9525" marT="9525" marB="0" anchor="ctr"/>
                </a:tc>
                <a:extLst>
                  <a:ext uri="{0D108BD9-81ED-4DB2-BD59-A6C34878D82A}">
                    <a16:rowId xmlns:a16="http://schemas.microsoft.com/office/drawing/2014/main" val="4023773767"/>
                  </a:ext>
                </a:extLst>
              </a:tr>
              <a:tr h="370840">
                <a:tc>
                  <a:txBody>
                    <a:bodyPr/>
                    <a:lstStyle/>
                    <a:p>
                      <a:pPr algn="ctr" fontAlgn="ctr"/>
                      <a:r>
                        <a:rPr lang="en-US" altLang="zh-CN" sz="1600" b="0" i="0" u="none" strike="noStrike" dirty="0">
                          <a:solidFill>
                            <a:srgbClr val="000000"/>
                          </a:solidFill>
                          <a:latin typeface="宋体"/>
                        </a:rPr>
                        <a:t>1</a:t>
                      </a:r>
                    </a:p>
                  </a:txBody>
                  <a:tcPr marL="9525" marR="9525" marT="9525" marB="0" anchor="ctr"/>
                </a:tc>
                <a:tc>
                  <a:txBody>
                    <a:bodyPr/>
                    <a:lstStyle/>
                    <a:p>
                      <a:pPr algn="ctr" fontAlgn="ctr"/>
                      <a:r>
                        <a:rPr lang="en-US" sz="1600" b="0" i="0" u="none" strike="noStrike" dirty="0">
                          <a:solidFill>
                            <a:srgbClr val="000000"/>
                          </a:solidFill>
                          <a:latin typeface="宋体"/>
                        </a:rPr>
                        <a:t>Animation</a:t>
                      </a:r>
                    </a:p>
                  </a:txBody>
                  <a:tcPr marL="9525" marR="9525" marT="9525" marB="0" anchor="ctr"/>
                </a:tc>
                <a:extLst>
                  <a:ext uri="{0D108BD9-81ED-4DB2-BD59-A6C34878D82A}">
                    <a16:rowId xmlns:a16="http://schemas.microsoft.com/office/drawing/2014/main" val="1468222679"/>
                  </a:ext>
                </a:extLst>
              </a:tr>
              <a:tr h="370840">
                <a:tc>
                  <a:txBody>
                    <a:bodyPr/>
                    <a:lstStyle/>
                    <a:p>
                      <a:pPr algn="ctr" fontAlgn="ctr"/>
                      <a:r>
                        <a:rPr lang="en-US" altLang="zh-CN" sz="1600" b="0" i="0" u="none" strike="noStrike" dirty="0">
                          <a:solidFill>
                            <a:srgbClr val="000000"/>
                          </a:solidFill>
                          <a:latin typeface="宋体"/>
                        </a:rPr>
                        <a:t>1</a:t>
                      </a:r>
                    </a:p>
                  </a:txBody>
                  <a:tcPr marL="9525" marR="9525" marT="9525" marB="0" anchor="ctr"/>
                </a:tc>
                <a:tc>
                  <a:txBody>
                    <a:bodyPr/>
                    <a:lstStyle/>
                    <a:p>
                      <a:pPr algn="ctr" fontAlgn="ctr"/>
                      <a:r>
                        <a:rPr lang="en-US" sz="1600" b="0" i="0" u="none" strike="noStrike" dirty="0">
                          <a:solidFill>
                            <a:srgbClr val="000000"/>
                          </a:solidFill>
                          <a:latin typeface="宋体"/>
                        </a:rPr>
                        <a:t>Children</a:t>
                      </a:r>
                    </a:p>
                  </a:txBody>
                  <a:tcPr marL="9525" marR="9525" marT="9525" marB="0" anchor="ctr"/>
                </a:tc>
                <a:extLst>
                  <a:ext uri="{0D108BD9-81ED-4DB2-BD59-A6C34878D82A}">
                    <a16:rowId xmlns:a16="http://schemas.microsoft.com/office/drawing/2014/main" val="2553778265"/>
                  </a:ext>
                </a:extLst>
              </a:tr>
              <a:tr h="370840">
                <a:tc>
                  <a:txBody>
                    <a:bodyPr/>
                    <a:lstStyle/>
                    <a:p>
                      <a:pPr algn="ctr" fontAlgn="ctr"/>
                      <a:r>
                        <a:rPr lang="en-US" altLang="zh-CN" sz="1600" b="0" i="0" u="none" strike="noStrike">
                          <a:solidFill>
                            <a:srgbClr val="000000"/>
                          </a:solidFill>
                          <a:latin typeface="宋体"/>
                        </a:rPr>
                        <a:t>2</a:t>
                      </a:r>
                    </a:p>
                  </a:txBody>
                  <a:tcPr marL="9525" marR="9525" marT="9525" marB="0" anchor="ctr"/>
                </a:tc>
                <a:tc>
                  <a:txBody>
                    <a:bodyPr/>
                    <a:lstStyle/>
                    <a:p>
                      <a:pPr algn="ctr" fontAlgn="ctr"/>
                      <a:r>
                        <a:rPr lang="en-US" sz="1600" b="0" i="0" u="none" strike="noStrike" dirty="0">
                          <a:solidFill>
                            <a:srgbClr val="000000"/>
                          </a:solidFill>
                          <a:latin typeface="宋体"/>
                        </a:rPr>
                        <a:t>Adventure</a:t>
                      </a:r>
                    </a:p>
                  </a:txBody>
                  <a:tcPr marL="9525" marR="9525" marT="9525" marB="0" anchor="ctr"/>
                </a:tc>
                <a:extLst>
                  <a:ext uri="{0D108BD9-81ED-4DB2-BD59-A6C34878D82A}">
                    <a16:rowId xmlns:a16="http://schemas.microsoft.com/office/drawing/2014/main" val="1729106039"/>
                  </a:ext>
                </a:extLst>
              </a:tr>
            </a:tbl>
          </a:graphicData>
        </a:graphic>
      </p:graphicFrame>
      <p:sp>
        <p:nvSpPr>
          <p:cNvPr id="7" name="下箭头 6"/>
          <p:cNvSpPr/>
          <p:nvPr/>
        </p:nvSpPr>
        <p:spPr bwMode="auto">
          <a:xfrm>
            <a:off x="4283968" y="3140968"/>
            <a:ext cx="581447" cy="954112"/>
          </a:xfrm>
          <a:prstGeom prst="downArrow">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8" name="内容占位符 2"/>
          <p:cNvSpPr txBox="1">
            <a:spLocks/>
          </p:cNvSpPr>
          <p:nvPr/>
        </p:nvSpPr>
        <p:spPr bwMode="auto">
          <a:xfrm>
            <a:off x="0" y="6001468"/>
            <a:ext cx="9139229" cy="7200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5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5000"/>
              </a:spcBef>
              <a:spcAft>
                <a:spcPct val="0"/>
              </a:spcAft>
              <a:buClr>
                <a:schemeClr val="hlink"/>
              </a:buClr>
              <a:buSzPct val="55000"/>
              <a:buFont typeface="Wingdings" pitchFamily="2" charset="2"/>
              <a:buChar char="n"/>
              <a:defRPr kumimoji="1" sz="2800">
                <a:solidFill>
                  <a:srgbClr val="6600CC"/>
                </a:solidFill>
                <a:latin typeface="+mn-lt"/>
                <a:ea typeface="华文新魏" pitchFamily="2" charset="-122"/>
              </a:defRPr>
            </a:lvl2pPr>
            <a:lvl3pPr marL="1143000" indent="-228600" algn="just" rtl="0" eaLnBrk="0" fontAlgn="base" hangingPunct="0">
              <a:spcBef>
                <a:spcPct val="25000"/>
              </a:spcBef>
              <a:spcAft>
                <a:spcPct val="0"/>
              </a:spcAft>
              <a:buClr>
                <a:schemeClr val="folHlink"/>
              </a:buClr>
              <a:buSzPct val="50000"/>
              <a:buFont typeface="Wingdings" pitchFamily="2" charset="2"/>
              <a:buChar char="n"/>
              <a:defRPr kumimoji="1" sz="2400">
                <a:solidFill>
                  <a:srgbClr val="800080"/>
                </a:solidFill>
                <a:latin typeface="+mn-lt"/>
                <a:ea typeface="华文新魏" pitchFamily="2" charset="-122"/>
              </a:defRPr>
            </a:lvl3pPr>
            <a:lvl4pPr marL="1600200" indent="-228600" algn="just" rtl="0" eaLnBrk="0" fontAlgn="base" hangingPunct="0">
              <a:spcBef>
                <a:spcPct val="25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r>
              <a:rPr lang="zh-CN" altLang="en-US" sz="2800" kern="0" dirty="0">
                <a:solidFill>
                  <a:srgbClr val="FF0000"/>
                </a:solidFill>
              </a:rPr>
              <a:t>将</a:t>
            </a:r>
            <a:r>
              <a:rPr lang="en-US" altLang="zh-CN" sz="2800" kern="0" dirty="0">
                <a:solidFill>
                  <a:srgbClr val="FF0000"/>
                </a:solidFill>
              </a:rPr>
              <a:t>tags</a:t>
            </a:r>
            <a:r>
              <a:rPr lang="zh-CN" altLang="en-US" sz="2800" kern="0" dirty="0">
                <a:solidFill>
                  <a:srgbClr val="FF0000"/>
                </a:solidFill>
              </a:rPr>
              <a:t>和</a:t>
            </a:r>
            <a:r>
              <a:rPr lang="en-US" altLang="zh-CN" sz="2800" kern="0" dirty="0">
                <a:solidFill>
                  <a:srgbClr val="FF0000"/>
                </a:solidFill>
              </a:rPr>
              <a:t>ratings</a:t>
            </a:r>
            <a:r>
              <a:rPr lang="zh-CN" altLang="en-US" sz="2800" kern="0" dirty="0">
                <a:solidFill>
                  <a:srgbClr val="FF0000"/>
                </a:solidFill>
              </a:rPr>
              <a:t>中的</a:t>
            </a:r>
            <a:r>
              <a:rPr lang="en-US" altLang="zh-CN" sz="2800" kern="0" dirty="0">
                <a:solidFill>
                  <a:srgbClr val="FF0000"/>
                </a:solidFill>
              </a:rPr>
              <a:t>timestamp</a:t>
            </a:r>
            <a:r>
              <a:rPr lang="zh-CN" altLang="en-US" sz="2800" kern="0" dirty="0">
                <a:solidFill>
                  <a:srgbClr val="FF0000"/>
                </a:solidFill>
              </a:rPr>
              <a:t>转成数据库里面的日期</a:t>
            </a:r>
          </a:p>
        </p:txBody>
      </p:sp>
    </p:spTree>
    <p:extLst>
      <p:ext uri="{BB962C8B-B14F-4D97-AF65-F5344CB8AC3E}">
        <p14:creationId xmlns:p14="http://schemas.microsoft.com/office/powerpoint/2010/main" val="285472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实习任务一：数据准备</a:t>
            </a:r>
          </a:p>
        </p:txBody>
      </p:sp>
      <p:sp>
        <p:nvSpPr>
          <p:cNvPr id="3" name="内容占位符 2"/>
          <p:cNvSpPr>
            <a:spLocks noGrp="1"/>
          </p:cNvSpPr>
          <p:nvPr>
            <p:ph idx="1"/>
          </p:nvPr>
        </p:nvSpPr>
        <p:spPr>
          <a:xfrm>
            <a:off x="341313" y="1052735"/>
            <a:ext cx="8574087" cy="648073"/>
          </a:xfrm>
        </p:spPr>
        <p:txBody>
          <a:bodyPr/>
          <a:lstStyle/>
          <a:p>
            <a:r>
              <a:rPr lang="zh-CN" altLang="en-US" dirty="0">
                <a:solidFill>
                  <a:srgbClr val="FF0000"/>
                </a:solidFill>
              </a:rPr>
              <a:t>生成用户</a:t>
            </a:r>
            <a:r>
              <a:rPr lang="en-US" altLang="zh-CN" dirty="0">
                <a:solidFill>
                  <a:srgbClr val="FF0000"/>
                </a:solidFill>
              </a:rPr>
              <a:t>-</a:t>
            </a:r>
            <a:r>
              <a:rPr lang="zh-CN" altLang="en-US" dirty="0">
                <a:solidFill>
                  <a:srgbClr val="FF0000"/>
                </a:solidFill>
              </a:rPr>
              <a:t>电影关联矩阵，用三元组表示</a:t>
            </a:r>
          </a:p>
        </p:txBody>
      </p:sp>
      <p:graphicFrame>
        <p:nvGraphicFramePr>
          <p:cNvPr id="4" name="表格 3"/>
          <p:cNvGraphicFramePr>
            <a:graphicFrameLocks noGrp="1"/>
          </p:cNvGraphicFramePr>
          <p:nvPr>
            <p:extLst>
              <p:ext uri="{D42A27DB-BD31-4B8C-83A1-F6EECF244321}">
                <p14:modId xmlns:p14="http://schemas.microsoft.com/office/powerpoint/2010/main" val="3124258938"/>
              </p:ext>
            </p:extLst>
          </p:nvPr>
        </p:nvGraphicFramePr>
        <p:xfrm>
          <a:off x="1979712" y="1700808"/>
          <a:ext cx="6096000" cy="2534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314412066"/>
                    </a:ext>
                  </a:extLst>
                </a:gridCol>
                <a:gridCol w="1524000">
                  <a:extLst>
                    <a:ext uri="{9D8B030D-6E8A-4147-A177-3AD203B41FA5}">
                      <a16:colId xmlns:a16="http://schemas.microsoft.com/office/drawing/2014/main" val="308398076"/>
                    </a:ext>
                  </a:extLst>
                </a:gridCol>
                <a:gridCol w="1524000">
                  <a:extLst>
                    <a:ext uri="{9D8B030D-6E8A-4147-A177-3AD203B41FA5}">
                      <a16:colId xmlns:a16="http://schemas.microsoft.com/office/drawing/2014/main" val="1103946456"/>
                    </a:ext>
                  </a:extLst>
                </a:gridCol>
                <a:gridCol w="1524000">
                  <a:extLst>
                    <a:ext uri="{9D8B030D-6E8A-4147-A177-3AD203B41FA5}">
                      <a16:colId xmlns:a16="http://schemas.microsoft.com/office/drawing/2014/main" val="3412876325"/>
                    </a:ext>
                  </a:extLst>
                </a:gridCol>
              </a:tblGrid>
              <a:tr h="63367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000000"/>
                          </a:solidFill>
                          <a:effectLst/>
                          <a:latin typeface="等线" panose="02010600030101010101" pitchFamily="2" charset="-122"/>
                          <a:ea typeface="等线" panose="02010600030101010101" pitchFamily="2" charset="-122"/>
                        </a:rPr>
                        <a:t>userId</a:t>
                      </a:r>
                      <a:r>
                        <a:rPr lang="en-US" sz="1600" b="0" i="0" u="none" strike="noStrike" dirty="0">
                          <a:solidFill>
                            <a:srgbClr val="000000"/>
                          </a:solidFill>
                          <a:effectLst/>
                          <a:latin typeface="等线" panose="02010600030101010101" pitchFamily="2" charset="-122"/>
                          <a:ea typeface="等线" panose="02010600030101010101" pitchFamily="2" charset="-122"/>
                        </a:rPr>
                        <a:t>\</a:t>
                      </a:r>
                      <a:r>
                        <a:rPr lang="en-US" altLang="zh-CN" sz="1600" b="0" i="0" u="none" strike="noStrike" dirty="0" err="1">
                          <a:solidFill>
                            <a:srgbClr val="000000"/>
                          </a:solidFill>
                          <a:effectLst/>
                          <a:latin typeface="等线" panose="02010600030101010101" pitchFamily="2" charset="-122"/>
                          <a:ea typeface="等线" panose="02010600030101010101" pitchFamily="2" charset="-122"/>
                        </a:rPr>
                        <a:t>movieId</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335</a:t>
                      </a:r>
                    </a:p>
                  </a:txBody>
                  <a:tcPr marL="9525" marR="9525" marT="9525" marB="0" anchor="ct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369</a:t>
                      </a:r>
                    </a:p>
                  </a:txBody>
                  <a:tcPr marL="9525" marR="9525" marT="9525" marB="0" anchor="ct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478</a:t>
                      </a:r>
                    </a:p>
                  </a:txBody>
                  <a:tcPr marL="9525" marR="9525" marT="9525" marB="0" anchor="ctr"/>
                </a:tc>
                <a:extLst>
                  <a:ext uri="{0D108BD9-81ED-4DB2-BD59-A6C34878D82A}">
                    <a16:rowId xmlns:a16="http://schemas.microsoft.com/office/drawing/2014/main" val="2005245447"/>
                  </a:ext>
                </a:extLst>
              </a:tr>
              <a:tr h="633670">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1</a:t>
                      </a: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2.5</a:t>
                      </a:r>
                    </a:p>
                  </a:txBody>
                  <a:tcPr marL="9525" marR="9525" marT="9525" marB="0" anchor="ctr"/>
                </a:tc>
                <a:tc>
                  <a:txBody>
                    <a:bodyPr/>
                    <a:lstStyle/>
                    <a:p>
                      <a:pPr algn="ctr" fontAlgn="ct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4</a:t>
                      </a:r>
                    </a:p>
                  </a:txBody>
                  <a:tcPr marL="9525" marR="9525" marT="9525" marB="0" anchor="ctr"/>
                </a:tc>
                <a:extLst>
                  <a:ext uri="{0D108BD9-81ED-4DB2-BD59-A6C34878D82A}">
                    <a16:rowId xmlns:a16="http://schemas.microsoft.com/office/drawing/2014/main" val="3193737992"/>
                  </a:ext>
                </a:extLst>
              </a:tr>
              <a:tr h="633670">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2</a:t>
                      </a:r>
                    </a:p>
                  </a:txBody>
                  <a:tcPr marL="9525" marR="9525" marT="9525" marB="0" anchor="ctr"/>
                </a:tc>
                <a:tc>
                  <a:txBody>
                    <a:bodyPr/>
                    <a:lstStyle/>
                    <a:p>
                      <a:pPr algn="ctr" fontAlgn="ct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4.5</a:t>
                      </a: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tc>
                <a:extLst>
                  <a:ext uri="{0D108BD9-81ED-4DB2-BD59-A6C34878D82A}">
                    <a16:rowId xmlns:a16="http://schemas.microsoft.com/office/drawing/2014/main" val="3057032857"/>
                  </a:ext>
                </a:extLst>
              </a:tr>
              <a:tr h="633670">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3</a:t>
                      </a: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3.5</a:t>
                      </a:r>
                    </a:p>
                  </a:txBody>
                  <a:tcPr marL="9525" marR="9525" marT="9525" marB="0" anchor="ctr"/>
                </a:tc>
                <a:tc>
                  <a:txBody>
                    <a:bodyPr/>
                    <a:lstStyle/>
                    <a:p>
                      <a:pPr algn="ctr" fontAlgn="ct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b="0" i="0" u="none" strike="noStrike" dirty="0">
                          <a:solidFill>
                            <a:srgbClr val="000000"/>
                          </a:solidFill>
                          <a:effectLst/>
                          <a:latin typeface="等线" panose="02010600030101010101" pitchFamily="2" charset="-122"/>
                          <a:ea typeface="等线" panose="02010600030101010101" pitchFamily="2" charset="-122"/>
                        </a:rPr>
                        <a:t>5</a:t>
                      </a:r>
                    </a:p>
                  </a:txBody>
                  <a:tcPr marL="9525" marR="9525" marT="9525" marB="0" anchor="ctr"/>
                </a:tc>
                <a:extLst>
                  <a:ext uri="{0D108BD9-81ED-4DB2-BD59-A6C34878D82A}">
                    <a16:rowId xmlns:a16="http://schemas.microsoft.com/office/drawing/2014/main" val="928400264"/>
                  </a:ext>
                </a:extLst>
              </a:tr>
            </a:tbl>
          </a:graphicData>
        </a:graphic>
      </p:graphicFrame>
      <p:sp>
        <p:nvSpPr>
          <p:cNvPr id="5" name="内容占位符 2"/>
          <p:cNvSpPr txBox="1">
            <a:spLocks/>
          </p:cNvSpPr>
          <p:nvPr/>
        </p:nvSpPr>
        <p:spPr bwMode="auto">
          <a:xfrm>
            <a:off x="340461" y="4437111"/>
            <a:ext cx="8574087" cy="6480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5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5000"/>
              </a:spcBef>
              <a:spcAft>
                <a:spcPct val="0"/>
              </a:spcAft>
              <a:buClr>
                <a:schemeClr val="hlink"/>
              </a:buClr>
              <a:buSzPct val="55000"/>
              <a:buFont typeface="Wingdings" pitchFamily="2" charset="2"/>
              <a:buChar char="n"/>
              <a:defRPr kumimoji="1" sz="2800">
                <a:solidFill>
                  <a:srgbClr val="6600CC"/>
                </a:solidFill>
                <a:latin typeface="+mn-lt"/>
                <a:ea typeface="华文新魏" pitchFamily="2" charset="-122"/>
              </a:defRPr>
            </a:lvl2pPr>
            <a:lvl3pPr marL="1143000" indent="-228600" algn="just" rtl="0" eaLnBrk="0" fontAlgn="base" hangingPunct="0">
              <a:spcBef>
                <a:spcPct val="25000"/>
              </a:spcBef>
              <a:spcAft>
                <a:spcPct val="0"/>
              </a:spcAft>
              <a:buClr>
                <a:schemeClr val="folHlink"/>
              </a:buClr>
              <a:buSzPct val="50000"/>
              <a:buFont typeface="Wingdings" pitchFamily="2" charset="2"/>
              <a:buChar char="n"/>
              <a:defRPr kumimoji="1" sz="2400">
                <a:solidFill>
                  <a:srgbClr val="800080"/>
                </a:solidFill>
                <a:latin typeface="+mn-lt"/>
                <a:ea typeface="华文新魏" pitchFamily="2" charset="-122"/>
              </a:defRPr>
            </a:lvl3pPr>
            <a:lvl4pPr marL="1600200" indent="-228600" algn="just" rtl="0" eaLnBrk="0" fontAlgn="base" hangingPunct="0">
              <a:spcBef>
                <a:spcPct val="25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marL="0" indent="0" algn="ctr">
              <a:buNone/>
            </a:pPr>
            <a:r>
              <a:rPr lang="en-US" altLang="zh-CN" sz="2800" kern="0" dirty="0"/>
              <a:t>(1,1,2.5),(1,3,4),(2,2,4.5),(2,3,3),(3,1,3.5),(3,3,5)</a:t>
            </a:r>
            <a:endParaRPr lang="zh-CN" altLang="en-US" sz="2800" kern="0" dirty="0"/>
          </a:p>
        </p:txBody>
      </p:sp>
    </p:spTree>
    <p:extLst>
      <p:ext uri="{BB962C8B-B14F-4D97-AF65-F5344CB8AC3E}">
        <p14:creationId xmlns:p14="http://schemas.microsoft.com/office/powerpoint/2010/main" val="359091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实习任务一：数据准备</a:t>
            </a:r>
          </a:p>
        </p:txBody>
      </p:sp>
      <p:sp>
        <p:nvSpPr>
          <p:cNvPr id="3" name="内容占位符 2"/>
          <p:cNvSpPr>
            <a:spLocks noGrp="1"/>
          </p:cNvSpPr>
          <p:nvPr>
            <p:ph idx="1"/>
          </p:nvPr>
        </p:nvSpPr>
        <p:spPr>
          <a:xfrm>
            <a:off x="341313" y="1052735"/>
            <a:ext cx="8574087" cy="648073"/>
          </a:xfrm>
        </p:spPr>
        <p:txBody>
          <a:bodyPr/>
          <a:lstStyle/>
          <a:p>
            <a:r>
              <a:rPr lang="zh-CN" altLang="en-US" dirty="0">
                <a:solidFill>
                  <a:srgbClr val="FF0000"/>
                </a:solidFill>
              </a:rPr>
              <a:t>生成用户</a:t>
            </a:r>
            <a:r>
              <a:rPr lang="en-US" altLang="zh-CN" dirty="0">
                <a:solidFill>
                  <a:srgbClr val="FF0000"/>
                </a:solidFill>
              </a:rPr>
              <a:t>-</a:t>
            </a:r>
            <a:r>
              <a:rPr lang="zh-CN" altLang="en-US" dirty="0">
                <a:solidFill>
                  <a:srgbClr val="FF0000"/>
                </a:solidFill>
              </a:rPr>
              <a:t>用户关联矩阵，用三元组表示</a:t>
            </a:r>
          </a:p>
        </p:txBody>
      </p:sp>
      <p:sp>
        <p:nvSpPr>
          <p:cNvPr id="6" name="内容占位符 2"/>
          <p:cNvSpPr txBox="1">
            <a:spLocks/>
          </p:cNvSpPr>
          <p:nvPr/>
        </p:nvSpPr>
        <p:spPr bwMode="auto">
          <a:xfrm>
            <a:off x="351632" y="2744922"/>
            <a:ext cx="8574087" cy="27723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5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5000"/>
              </a:spcBef>
              <a:spcAft>
                <a:spcPct val="0"/>
              </a:spcAft>
              <a:buClr>
                <a:schemeClr val="hlink"/>
              </a:buClr>
              <a:buSzPct val="55000"/>
              <a:buFont typeface="Wingdings" pitchFamily="2" charset="2"/>
              <a:buChar char="n"/>
              <a:defRPr kumimoji="1" sz="2800">
                <a:solidFill>
                  <a:srgbClr val="6600CC"/>
                </a:solidFill>
                <a:latin typeface="+mn-lt"/>
                <a:ea typeface="华文新魏" pitchFamily="2" charset="-122"/>
              </a:defRPr>
            </a:lvl2pPr>
            <a:lvl3pPr marL="1143000" indent="-228600" algn="just" rtl="0" eaLnBrk="0" fontAlgn="base" hangingPunct="0">
              <a:spcBef>
                <a:spcPct val="25000"/>
              </a:spcBef>
              <a:spcAft>
                <a:spcPct val="0"/>
              </a:spcAft>
              <a:buClr>
                <a:schemeClr val="folHlink"/>
              </a:buClr>
              <a:buSzPct val="50000"/>
              <a:buFont typeface="Wingdings" pitchFamily="2" charset="2"/>
              <a:buChar char="n"/>
              <a:defRPr kumimoji="1" sz="2400">
                <a:solidFill>
                  <a:srgbClr val="800080"/>
                </a:solidFill>
                <a:latin typeface="+mn-lt"/>
                <a:ea typeface="华文新魏" pitchFamily="2" charset="-122"/>
              </a:defRPr>
            </a:lvl3pPr>
            <a:lvl4pPr marL="1600200" indent="-228600" algn="just" rtl="0" eaLnBrk="0" fontAlgn="base" hangingPunct="0">
              <a:spcBef>
                <a:spcPct val="25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r>
              <a:rPr lang="zh-CN" altLang="en-US" kern="0" dirty="0"/>
              <a:t>用户之间的关联边，可以用他们看过相同电影来定义。为了体现相似性，可以粗略地用看过相同电影的数目来定义连边的权重，当然结合打分会更好，比如只有对看过的电影打分相近的话才纳入权重</a:t>
            </a:r>
          </a:p>
        </p:txBody>
      </p:sp>
    </p:spTree>
    <p:extLst>
      <p:ext uri="{BB962C8B-B14F-4D97-AF65-F5344CB8AC3E}">
        <p14:creationId xmlns:p14="http://schemas.microsoft.com/office/powerpoint/2010/main" val="20758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实习任务二：基本数据分析</a:t>
            </a:r>
          </a:p>
        </p:txBody>
      </p:sp>
      <p:sp>
        <p:nvSpPr>
          <p:cNvPr id="3" name="内容占位符 2"/>
          <p:cNvSpPr>
            <a:spLocks noGrp="1"/>
          </p:cNvSpPr>
          <p:nvPr>
            <p:ph idx="1"/>
          </p:nvPr>
        </p:nvSpPr>
        <p:spPr>
          <a:xfrm>
            <a:off x="107505" y="1052735"/>
            <a:ext cx="8807896" cy="5500465"/>
          </a:xfrm>
        </p:spPr>
        <p:txBody>
          <a:bodyPr/>
          <a:lstStyle/>
          <a:p>
            <a:pPr marL="0" indent="0" algn="ctr">
              <a:buNone/>
            </a:pPr>
            <a:r>
              <a:rPr lang="zh-CN" altLang="en-US" sz="2800" dirty="0"/>
              <a:t>主要是进行各种</a:t>
            </a:r>
            <a:r>
              <a:rPr lang="en-US" altLang="zh-CN" sz="2800" dirty="0"/>
              <a:t>group by</a:t>
            </a:r>
            <a:r>
              <a:rPr lang="zh-CN" altLang="en-US" sz="2800" dirty="0"/>
              <a:t>，例如：</a:t>
            </a:r>
            <a:endParaRPr lang="en-US" altLang="zh-CN" sz="2800" dirty="0"/>
          </a:p>
          <a:p>
            <a:r>
              <a:rPr lang="zh-CN" altLang="en-US" sz="2800" dirty="0"/>
              <a:t>统计每个</a:t>
            </a:r>
            <a:r>
              <a:rPr lang="en-US" altLang="zh-CN" sz="2800" dirty="0"/>
              <a:t>genre</a:t>
            </a:r>
            <a:r>
              <a:rPr lang="zh-CN" altLang="en-US" sz="2800" dirty="0"/>
              <a:t>下的电影数量</a:t>
            </a:r>
            <a:endParaRPr lang="en-US" altLang="zh-CN" sz="2800" dirty="0"/>
          </a:p>
          <a:p>
            <a:r>
              <a:rPr lang="zh-CN" altLang="en-US" sz="2800" dirty="0"/>
              <a:t>统计每个</a:t>
            </a:r>
            <a:r>
              <a:rPr lang="en-US" altLang="zh-CN" sz="2800" dirty="0"/>
              <a:t>genre</a:t>
            </a:r>
            <a:r>
              <a:rPr lang="zh-CN" altLang="en-US" sz="2800" dirty="0"/>
              <a:t>下电影的平均用户评分</a:t>
            </a:r>
            <a:endParaRPr lang="en-US" altLang="zh-CN" sz="2800" dirty="0"/>
          </a:p>
          <a:p>
            <a:r>
              <a:rPr lang="zh-CN" altLang="en-US" sz="2800" dirty="0"/>
              <a:t>列出观影用户数量超过一定阈值（自定）且平均用户评分排在最高（最低）前十的电影</a:t>
            </a:r>
            <a:endParaRPr lang="en-US" altLang="zh-CN" sz="2800" dirty="0"/>
          </a:p>
          <a:p>
            <a:pPr marL="0" indent="0" algn="ctr">
              <a:buNone/>
            </a:pPr>
            <a:r>
              <a:rPr lang="en-US" altLang="zh-CN" sz="2400" dirty="0">
                <a:solidFill>
                  <a:srgbClr val="0070C0"/>
                </a:solidFill>
              </a:rPr>
              <a:t>(</a:t>
            </a:r>
            <a:r>
              <a:rPr lang="zh-CN" altLang="en-US" sz="2400" dirty="0">
                <a:solidFill>
                  <a:srgbClr val="0070C0"/>
                </a:solidFill>
              </a:rPr>
              <a:t>观影用户：给电影有过评分或者打过标签</a:t>
            </a:r>
            <a:r>
              <a:rPr lang="en-US" altLang="zh-CN" sz="2400" dirty="0">
                <a:solidFill>
                  <a:srgbClr val="0070C0"/>
                </a:solidFill>
              </a:rPr>
              <a:t>)</a:t>
            </a:r>
          </a:p>
          <a:p>
            <a:r>
              <a:rPr lang="zh-CN" altLang="en-US" sz="2800" dirty="0"/>
              <a:t>列出每个</a:t>
            </a:r>
            <a:r>
              <a:rPr lang="en-US" altLang="zh-CN" sz="2800" dirty="0"/>
              <a:t>genre</a:t>
            </a:r>
            <a:r>
              <a:rPr lang="zh-CN" altLang="en-US" sz="2800" dirty="0"/>
              <a:t>下观影用户数量超过一定阈值且平均用户评分排在最高（最低）前十的电影</a:t>
            </a:r>
            <a:endParaRPr lang="en-US" altLang="zh-CN" sz="2800" dirty="0"/>
          </a:p>
          <a:p>
            <a:r>
              <a:rPr lang="zh-CN" altLang="en-US" sz="2800" dirty="0"/>
              <a:t>在用户评分过的电影中，有些是打过标签的，有些则没有，比较一下用户在这两类电影评分上的不同</a:t>
            </a:r>
            <a:endParaRPr lang="en-US" altLang="zh-CN" sz="2800" dirty="0"/>
          </a:p>
          <a:p>
            <a:endParaRPr lang="en-US" altLang="zh-CN" sz="2800" dirty="0"/>
          </a:p>
        </p:txBody>
      </p:sp>
    </p:spTree>
    <p:extLst>
      <p:ext uri="{BB962C8B-B14F-4D97-AF65-F5344CB8AC3E}">
        <p14:creationId xmlns:p14="http://schemas.microsoft.com/office/powerpoint/2010/main" val="32595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实习任务三：性能优化</a:t>
            </a:r>
          </a:p>
        </p:txBody>
      </p:sp>
      <p:sp>
        <p:nvSpPr>
          <p:cNvPr id="3" name="内容占位符 2"/>
          <p:cNvSpPr>
            <a:spLocks noGrp="1"/>
          </p:cNvSpPr>
          <p:nvPr>
            <p:ph idx="1"/>
          </p:nvPr>
        </p:nvSpPr>
        <p:spPr/>
        <p:txBody>
          <a:bodyPr/>
          <a:lstStyle/>
          <a:p>
            <a:r>
              <a:rPr lang="zh-CN" altLang="en-US" dirty="0"/>
              <a:t>针对实习二中的某些个查询，在大数据集上可能运行比较缓慢，请设计一些措施来提高性能，比较前后运行的时间对比，并通过分析执行计划中的代价来进行论证。</a:t>
            </a:r>
            <a:endParaRPr lang="en-US" altLang="zh-CN" dirty="0"/>
          </a:p>
          <a:p>
            <a:pPr>
              <a:buFont typeface="Wingdings" panose="05000000000000000000" pitchFamily="2" charset="2"/>
              <a:buChar char="Ø"/>
            </a:pPr>
            <a:r>
              <a:rPr lang="zh-CN" altLang="en-US" sz="2800" dirty="0">
                <a:solidFill>
                  <a:srgbClr val="0070C0"/>
                </a:solidFill>
              </a:rPr>
              <a:t>选择一两种措施即可，主要是体会整个调优的过程</a:t>
            </a:r>
            <a:endParaRPr lang="en-US" altLang="zh-CN" sz="2800" dirty="0">
              <a:solidFill>
                <a:srgbClr val="0070C0"/>
              </a:solidFill>
            </a:endParaRPr>
          </a:p>
          <a:p>
            <a:pPr>
              <a:buFont typeface="Wingdings" panose="05000000000000000000" pitchFamily="2" charset="2"/>
              <a:buChar char="Ø"/>
            </a:pPr>
            <a:r>
              <a:rPr lang="zh-CN" altLang="en-US" sz="2800" dirty="0">
                <a:solidFill>
                  <a:srgbClr val="0070C0"/>
                </a:solidFill>
              </a:rPr>
              <a:t>可能的调优措施：建立索引（在分组列和连接列上）、冗余列（将一个表的列添加到另一个表中，避免表连接操作）、物化视图（物化按用户和电影的分组结果，可以支持其他的分组查询）、改成按列存储、等等</a:t>
            </a:r>
            <a:endParaRPr lang="en-US" altLang="zh-CN" sz="2800" dirty="0">
              <a:solidFill>
                <a:srgbClr val="0070C0"/>
              </a:solidFill>
            </a:endParaRPr>
          </a:p>
          <a:p>
            <a:pPr>
              <a:buFont typeface="Wingdings" panose="05000000000000000000" pitchFamily="2" charset="2"/>
              <a:buChar char="Ø"/>
            </a:pPr>
            <a:r>
              <a:rPr lang="zh-CN" altLang="en-US" sz="2800" dirty="0">
                <a:solidFill>
                  <a:srgbClr val="0070C0"/>
                </a:solidFill>
              </a:rPr>
              <a:t>注意，在每次运行前，应该清空缓存</a:t>
            </a:r>
          </a:p>
        </p:txBody>
      </p:sp>
    </p:spTree>
    <p:extLst>
      <p:ext uri="{BB962C8B-B14F-4D97-AF65-F5344CB8AC3E}">
        <p14:creationId xmlns:p14="http://schemas.microsoft.com/office/powerpoint/2010/main" val="222877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实习任务四：推荐算法</a:t>
            </a:r>
          </a:p>
        </p:txBody>
      </p:sp>
      <p:sp>
        <p:nvSpPr>
          <p:cNvPr id="3" name="内容占位符 2"/>
          <p:cNvSpPr>
            <a:spLocks noGrp="1"/>
          </p:cNvSpPr>
          <p:nvPr>
            <p:ph idx="1"/>
          </p:nvPr>
        </p:nvSpPr>
        <p:spPr/>
        <p:txBody>
          <a:bodyPr/>
          <a:lstStyle/>
          <a:p>
            <a:r>
              <a:rPr lang="zh-CN" altLang="en-US" sz="2800" dirty="0"/>
              <a:t>基于用户兴趣度：可以统计一下用户对哪种类型的电影评分比较高，然后向他推荐他还没看过的这种类型的高分电影</a:t>
            </a:r>
            <a:endParaRPr lang="en-US" altLang="zh-CN" sz="2800" dirty="0"/>
          </a:p>
          <a:p>
            <a:r>
              <a:rPr lang="zh-CN" altLang="en-US" sz="2800" dirty="0"/>
              <a:t>基于用户相似度：根据前面的用户关联矩阵，找到和某人最相似的几位其他用户，然后向他推荐他们都看过但他还未看过的电影</a:t>
            </a:r>
            <a:endParaRPr lang="en-US" altLang="zh-CN" sz="2800" dirty="0"/>
          </a:p>
          <a:p>
            <a:r>
              <a:rPr lang="zh-CN" altLang="en-US" sz="2800" dirty="0"/>
              <a:t>根据电影相似度：同样可以定义电影之间的相似度（自己构想合理的定义，比如观看用户人数和评分比较一致），然后根据用户已经看过的高评分电影向他推荐与这些电影相似的但他还未看过的电影</a:t>
            </a:r>
            <a:endParaRPr lang="en-US" altLang="zh-CN" sz="2800" dirty="0"/>
          </a:p>
          <a:p>
            <a:pPr marL="0" indent="0" algn="ctr">
              <a:buNone/>
            </a:pPr>
            <a:r>
              <a:rPr lang="zh-CN" altLang="en-US" sz="2400" dirty="0">
                <a:solidFill>
                  <a:srgbClr val="FF0000"/>
                </a:solidFill>
              </a:rPr>
              <a:t>（不必都做，选择其中一个或两个做即可）</a:t>
            </a:r>
          </a:p>
        </p:txBody>
      </p:sp>
    </p:spTree>
    <p:extLst>
      <p:ext uri="{BB962C8B-B14F-4D97-AF65-F5344CB8AC3E}">
        <p14:creationId xmlns:p14="http://schemas.microsoft.com/office/powerpoint/2010/main" val="4043665379"/>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1_Unisys Presentation Template">
  <a:themeElements>
    <a:clrScheme name="Unisys Presentation Template 1">
      <a:dk1>
        <a:srgbClr val="292929"/>
      </a:dk1>
      <a:lt1>
        <a:srgbClr val="FFFFFF"/>
      </a:lt1>
      <a:dk2>
        <a:srgbClr val="B2B2B2"/>
      </a:dk2>
      <a:lt2>
        <a:srgbClr val="808080"/>
      </a:lt2>
      <a:accent1>
        <a:srgbClr val="FF0000"/>
      </a:accent1>
      <a:accent2>
        <a:srgbClr val="009999"/>
      </a:accent2>
      <a:accent3>
        <a:srgbClr val="FFFFFF"/>
      </a:accent3>
      <a:accent4>
        <a:srgbClr val="212121"/>
      </a:accent4>
      <a:accent5>
        <a:srgbClr val="FFAAAA"/>
      </a:accent5>
      <a:accent6>
        <a:srgbClr val="008A8A"/>
      </a:accent6>
      <a:hlink>
        <a:srgbClr val="FF9933"/>
      </a:hlink>
      <a:folHlink>
        <a:srgbClr val="003399"/>
      </a:folHlink>
    </a:clrScheme>
    <a:fontScheme name="Unisys Presentation Template">
      <a:majorFont>
        <a:latin typeface="黑体"/>
        <a:ea typeface="黑体"/>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tx1"/>
          </a:buClr>
          <a:buSzPct val="75000"/>
          <a:buFont typeface="Wingdings" pitchFamily="2" charset="2"/>
          <a:buNone/>
          <a:tabLst/>
          <a:defRPr kumimoji="0" lang="en-US" sz="1600" b="1" i="0" u="none" strike="noStrike" cap="none" normalizeH="0" baseline="0" smtClean="0">
            <a:ln>
              <a:noFill/>
            </a:ln>
            <a:solidFill>
              <a:schemeClr val="tx1"/>
            </a:solidFill>
            <a:effectLst/>
            <a:latin typeface="Arial" charset="0"/>
            <a:ea typeface="楷体_GB2312" pitchFamily="49" charset="-122"/>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tx1"/>
          </a:buClr>
          <a:buSzPct val="75000"/>
          <a:buFont typeface="Wingdings" pitchFamily="2" charset="2"/>
          <a:buNone/>
          <a:tabLst/>
          <a:defRPr kumimoji="0" lang="en-US" sz="1600" b="1" i="0" u="none" strike="noStrike" cap="none" normalizeH="0" baseline="0" smtClean="0">
            <a:ln>
              <a:noFill/>
            </a:ln>
            <a:solidFill>
              <a:schemeClr val="tx1"/>
            </a:solidFill>
            <a:effectLst/>
            <a:latin typeface="Arial" charset="0"/>
            <a:ea typeface="楷体_GB2312" pitchFamily="49" charset="-122"/>
            <a:cs typeface="Arial" charset="0"/>
          </a:defRPr>
        </a:defPPr>
      </a:lstStyle>
    </a:lnDef>
  </a:objectDefaults>
  <a:extraClrSchemeLst>
    <a:extraClrScheme>
      <a:clrScheme name="Unisys Presentation Template 1">
        <a:dk1>
          <a:srgbClr val="292929"/>
        </a:dk1>
        <a:lt1>
          <a:srgbClr val="FFFFFF"/>
        </a:lt1>
        <a:dk2>
          <a:srgbClr val="B2B2B2"/>
        </a:dk2>
        <a:lt2>
          <a:srgbClr val="808080"/>
        </a:lt2>
        <a:accent1>
          <a:srgbClr val="FF0000"/>
        </a:accent1>
        <a:accent2>
          <a:srgbClr val="009999"/>
        </a:accent2>
        <a:accent3>
          <a:srgbClr val="FFFFFF"/>
        </a:accent3>
        <a:accent4>
          <a:srgbClr val="212121"/>
        </a:accent4>
        <a:accent5>
          <a:srgbClr val="FFAAAA"/>
        </a:accent5>
        <a:accent6>
          <a:srgbClr val="008A8A"/>
        </a:accent6>
        <a:hlink>
          <a:srgbClr val="FF9933"/>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4_Unisys Presentation Template">
  <a:themeElements>
    <a:clrScheme name="Unisys Presentation Template 1">
      <a:dk1>
        <a:srgbClr val="292929"/>
      </a:dk1>
      <a:lt1>
        <a:srgbClr val="FFFFFF"/>
      </a:lt1>
      <a:dk2>
        <a:srgbClr val="B2B2B2"/>
      </a:dk2>
      <a:lt2>
        <a:srgbClr val="808080"/>
      </a:lt2>
      <a:accent1>
        <a:srgbClr val="FF0000"/>
      </a:accent1>
      <a:accent2>
        <a:srgbClr val="009999"/>
      </a:accent2>
      <a:accent3>
        <a:srgbClr val="FFFFFF"/>
      </a:accent3>
      <a:accent4>
        <a:srgbClr val="212121"/>
      </a:accent4>
      <a:accent5>
        <a:srgbClr val="FFAAAA"/>
      </a:accent5>
      <a:accent6>
        <a:srgbClr val="008A8A"/>
      </a:accent6>
      <a:hlink>
        <a:srgbClr val="FF9933"/>
      </a:hlink>
      <a:folHlink>
        <a:srgbClr val="003399"/>
      </a:folHlink>
    </a:clrScheme>
    <a:fontScheme name="Unisys Presentation Template">
      <a:majorFont>
        <a:latin typeface="黑体"/>
        <a:ea typeface="黑体"/>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tx1"/>
          </a:buClr>
          <a:buSzPct val="75000"/>
          <a:buFont typeface="Wingdings" pitchFamily="2" charset="2"/>
          <a:buNone/>
          <a:tabLst/>
          <a:defRPr kumimoji="0" lang="en-US" sz="1600" b="1" i="0" u="none" strike="noStrike" cap="none" normalizeH="0" baseline="0" smtClean="0">
            <a:ln>
              <a:noFill/>
            </a:ln>
            <a:solidFill>
              <a:schemeClr val="tx1"/>
            </a:solidFill>
            <a:effectLst/>
            <a:latin typeface="Arial" charset="0"/>
            <a:ea typeface="楷体_GB2312" pitchFamily="49" charset="-122"/>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tx1"/>
          </a:buClr>
          <a:buSzPct val="75000"/>
          <a:buFont typeface="Wingdings" pitchFamily="2" charset="2"/>
          <a:buNone/>
          <a:tabLst/>
          <a:defRPr kumimoji="0" lang="en-US" sz="1600" b="1" i="0" u="none" strike="noStrike" cap="none" normalizeH="0" baseline="0" smtClean="0">
            <a:ln>
              <a:noFill/>
            </a:ln>
            <a:solidFill>
              <a:schemeClr val="tx1"/>
            </a:solidFill>
            <a:effectLst/>
            <a:latin typeface="Arial" charset="0"/>
            <a:ea typeface="楷体_GB2312" pitchFamily="49" charset="-122"/>
            <a:cs typeface="Arial" charset="0"/>
          </a:defRPr>
        </a:defPPr>
      </a:lstStyle>
    </a:lnDef>
  </a:objectDefaults>
  <a:extraClrSchemeLst>
    <a:extraClrScheme>
      <a:clrScheme name="Unisys Presentation Template 1">
        <a:dk1>
          <a:srgbClr val="292929"/>
        </a:dk1>
        <a:lt1>
          <a:srgbClr val="FFFFFF"/>
        </a:lt1>
        <a:dk2>
          <a:srgbClr val="B2B2B2"/>
        </a:dk2>
        <a:lt2>
          <a:srgbClr val="808080"/>
        </a:lt2>
        <a:accent1>
          <a:srgbClr val="FF0000"/>
        </a:accent1>
        <a:accent2>
          <a:srgbClr val="009999"/>
        </a:accent2>
        <a:accent3>
          <a:srgbClr val="FFFFFF"/>
        </a:accent3>
        <a:accent4>
          <a:srgbClr val="212121"/>
        </a:accent4>
        <a:accent5>
          <a:srgbClr val="FFAAAA"/>
        </a:accent5>
        <a:accent6>
          <a:srgbClr val="008A8A"/>
        </a:accent6>
        <a:hlink>
          <a:srgbClr val="FF9933"/>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Unisys Presentation Template">
  <a:themeElements>
    <a:clrScheme name="Unisys Presentation Template 1">
      <a:dk1>
        <a:srgbClr val="292929"/>
      </a:dk1>
      <a:lt1>
        <a:srgbClr val="FFFFFF"/>
      </a:lt1>
      <a:dk2>
        <a:srgbClr val="B2B2B2"/>
      </a:dk2>
      <a:lt2>
        <a:srgbClr val="808080"/>
      </a:lt2>
      <a:accent1>
        <a:srgbClr val="FF0000"/>
      </a:accent1>
      <a:accent2>
        <a:srgbClr val="009999"/>
      </a:accent2>
      <a:accent3>
        <a:srgbClr val="FFFFFF"/>
      </a:accent3>
      <a:accent4>
        <a:srgbClr val="212121"/>
      </a:accent4>
      <a:accent5>
        <a:srgbClr val="FFAAAA"/>
      </a:accent5>
      <a:accent6>
        <a:srgbClr val="008A8A"/>
      </a:accent6>
      <a:hlink>
        <a:srgbClr val="FF9933"/>
      </a:hlink>
      <a:folHlink>
        <a:srgbClr val="003399"/>
      </a:folHlink>
    </a:clrScheme>
    <a:fontScheme name="Unisys Presentation Template">
      <a:majorFont>
        <a:latin typeface="黑体"/>
        <a:ea typeface="黑体"/>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tx1"/>
          </a:buClr>
          <a:buSzPct val="75000"/>
          <a:buFont typeface="Wingdings" pitchFamily="2" charset="2"/>
          <a:buNone/>
          <a:tabLst/>
          <a:defRPr kumimoji="0" lang="en-US" sz="1600" b="1" i="0" u="none" strike="noStrike" cap="none" normalizeH="0" baseline="0" smtClean="0">
            <a:ln>
              <a:noFill/>
            </a:ln>
            <a:solidFill>
              <a:schemeClr val="tx1"/>
            </a:solidFill>
            <a:effectLst/>
            <a:latin typeface="Arial" charset="0"/>
            <a:ea typeface="楷体_GB2312" pitchFamily="49" charset="-122"/>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tx1"/>
          </a:buClr>
          <a:buSzPct val="75000"/>
          <a:buFont typeface="Wingdings" pitchFamily="2" charset="2"/>
          <a:buNone/>
          <a:tabLst/>
          <a:defRPr kumimoji="0" lang="en-US" sz="1600" b="1" i="0" u="none" strike="noStrike" cap="none" normalizeH="0" baseline="0" smtClean="0">
            <a:ln>
              <a:noFill/>
            </a:ln>
            <a:solidFill>
              <a:schemeClr val="tx1"/>
            </a:solidFill>
            <a:effectLst/>
            <a:latin typeface="Arial" charset="0"/>
            <a:ea typeface="楷体_GB2312" pitchFamily="49" charset="-122"/>
            <a:cs typeface="Arial" charset="0"/>
          </a:defRPr>
        </a:defPPr>
      </a:lstStyle>
    </a:lnDef>
  </a:objectDefaults>
  <a:extraClrSchemeLst>
    <a:extraClrScheme>
      <a:clrScheme name="Unisys Presentation Template 1">
        <a:dk1>
          <a:srgbClr val="292929"/>
        </a:dk1>
        <a:lt1>
          <a:srgbClr val="FFFFFF"/>
        </a:lt1>
        <a:dk2>
          <a:srgbClr val="B2B2B2"/>
        </a:dk2>
        <a:lt2>
          <a:srgbClr val="808080"/>
        </a:lt2>
        <a:accent1>
          <a:srgbClr val="FF0000"/>
        </a:accent1>
        <a:accent2>
          <a:srgbClr val="009999"/>
        </a:accent2>
        <a:accent3>
          <a:srgbClr val="FFFFFF"/>
        </a:accent3>
        <a:accent4>
          <a:srgbClr val="212121"/>
        </a:accent4>
        <a:accent5>
          <a:srgbClr val="FFAAAA"/>
        </a:accent5>
        <a:accent6>
          <a:srgbClr val="008A8A"/>
        </a:accent6>
        <a:hlink>
          <a:srgbClr val="FF9933"/>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31290</TotalTime>
  <Words>758</Words>
  <Application>Microsoft Macintosh PowerPoint</Application>
  <PresentationFormat>全屏显示(4:3)</PresentationFormat>
  <Paragraphs>129</Paragraphs>
  <Slides>10</Slides>
  <Notes>3</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0</vt:i4>
      </vt:variant>
      <vt:variant>
        <vt:lpstr>幻灯片标题</vt:lpstr>
      </vt:variant>
      <vt:variant>
        <vt:i4>10</vt:i4>
      </vt:variant>
    </vt:vector>
  </HeadingPairs>
  <TitlesOfParts>
    <vt:vector size="26" baseType="lpstr">
      <vt:lpstr>等线</vt:lpstr>
      <vt:lpstr>仿宋_GB2312</vt:lpstr>
      <vt:lpstr>黑体</vt:lpstr>
      <vt:lpstr>华文新魏</vt:lpstr>
      <vt:lpstr>楷体_GB2312</vt:lpstr>
      <vt:lpstr>隶书</vt:lpstr>
      <vt:lpstr>宋体</vt:lpstr>
      <vt:lpstr>Arial Unicode MS</vt:lpstr>
      <vt:lpstr>Arial</vt:lpstr>
      <vt:lpstr>Tahoma</vt:lpstr>
      <vt:lpstr>Times New Roman</vt:lpstr>
      <vt:lpstr>Wingdings</vt:lpstr>
      <vt:lpstr>Blends</vt:lpstr>
      <vt:lpstr>71_Unisys Presentation Template</vt:lpstr>
      <vt:lpstr>84_Unisys Presentation Template</vt:lpstr>
      <vt:lpstr>Unisys Presentation Template</vt:lpstr>
      <vt:lpstr>PowerPoint 演示文稿</vt:lpstr>
      <vt:lpstr>PowerPoint 演示文稿</vt:lpstr>
      <vt:lpstr>数据集：MovieLen</vt:lpstr>
      <vt:lpstr>实习任务一：数据准备</vt:lpstr>
      <vt:lpstr>实习任务一：数据准备</vt:lpstr>
      <vt:lpstr>实习任务一：数据准备</vt:lpstr>
      <vt:lpstr>实习任务二：基本数据分析</vt:lpstr>
      <vt:lpstr>实习任务三：性能优化</vt:lpstr>
      <vt:lpstr>实习任务四：推荐算法</vt:lpstr>
      <vt:lpstr>实习任务四：推荐算法</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ljchen</dc:creator>
  <cp:lastModifiedBy>刘辉</cp:lastModifiedBy>
  <cp:revision>1304</cp:revision>
  <dcterms:created xsi:type="dcterms:W3CDTF">1601-01-01T00:00:00Z</dcterms:created>
  <dcterms:modified xsi:type="dcterms:W3CDTF">2018-06-16T04:49:42Z</dcterms:modified>
</cp:coreProperties>
</file>