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0426-7F62-4B47-8518-F3A833FE8AF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B7C4-8079-41FC-A31F-B4BED36F8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个选项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、任意主题，基于第一个项目的爬虫，完成数据展示网站。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、基于树莓派上的</a:t>
            </a:r>
            <a:r>
              <a:rPr lang="en-US" altLang="zh-CN" dirty="0"/>
              <a:t>Node.JS</a:t>
            </a:r>
            <a:r>
              <a:rPr lang="zh-CN" altLang="en-US" dirty="0"/>
              <a:t>开发一个便携式教学工具。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技术要求：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、采用</a:t>
            </a:r>
            <a:r>
              <a:rPr lang="en-US" altLang="zh-CN" sz="2200" dirty="0"/>
              <a:t>Node.JS</a:t>
            </a:r>
            <a:r>
              <a:rPr lang="zh-CN" altLang="en-US" sz="2200" dirty="0"/>
              <a:t>实现后端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、采用</a:t>
            </a:r>
            <a:r>
              <a:rPr lang="en-US" altLang="zh-CN" sz="2200" dirty="0"/>
              <a:t>Express</a:t>
            </a:r>
            <a:r>
              <a:rPr lang="zh-CN" altLang="en-US" sz="2200" dirty="0"/>
              <a:t>框架实现前端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6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015" y="1799248"/>
            <a:ext cx="1135673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基于第一个项目爬虫爬取的数据，完成数据展示网站。</a:t>
            </a:r>
            <a:endParaRPr lang="en-US" altLang="zh-CN" dirty="0"/>
          </a:p>
          <a:p>
            <a:r>
              <a:rPr lang="zh-CN" altLang="en-US" dirty="0"/>
              <a:t>基本要求：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、用户可注册登录网站，非注册用户不可登录查看数据 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、用户注册、登录、查询等操作记入数据库中的日志 √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、爬虫数据查询结果列表支持分页和排序 √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、用</a:t>
            </a:r>
            <a:r>
              <a:rPr lang="en-US" altLang="zh-CN" dirty="0" err="1"/>
              <a:t>Echarts</a:t>
            </a:r>
            <a:r>
              <a:rPr lang="zh-CN" altLang="en-US" dirty="0"/>
              <a:t>或者</a:t>
            </a:r>
            <a:r>
              <a:rPr lang="en-US" altLang="zh-CN" dirty="0"/>
              <a:t>D3</a:t>
            </a:r>
            <a:r>
              <a:rPr lang="zh-CN" altLang="en-US" dirty="0"/>
              <a:t>实现</a:t>
            </a:r>
            <a:r>
              <a:rPr lang="en-US" altLang="zh-CN" dirty="0"/>
              <a:t>3</a:t>
            </a:r>
            <a:r>
              <a:rPr lang="zh-CN" altLang="en-US" dirty="0"/>
              <a:t>个以上的数据分析图表展示在网站中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、实现一个管理端界面，可以查看（查看用户的操作记录）和管理（停用启用）注册</a:t>
            </a:r>
            <a:r>
              <a:rPr lang="zh-CN" altLang="en-US"/>
              <a:t>用户。√</a:t>
            </a:r>
            <a:endParaRPr lang="en-US" altLang="zh-CN" dirty="0"/>
          </a:p>
          <a:p>
            <a:r>
              <a:rPr lang="zh-CN" altLang="en-US" dirty="0"/>
              <a:t>扩展要求（非必须）：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、实现对爬虫数据中文分词的查询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、实现查询结果按照主题词打分的排序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Elastic </a:t>
            </a:r>
            <a:r>
              <a:rPr lang="en-US" altLang="zh-CN" dirty="0" err="1"/>
              <a:t>Search+Kibana</a:t>
            </a:r>
            <a:r>
              <a:rPr lang="zh-CN" altLang="en-US" dirty="0"/>
              <a:t>展示爬虫的数据结果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05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9725"/>
            <a:ext cx="10969869" cy="5032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基于树莓派上的</a:t>
            </a:r>
            <a:r>
              <a:rPr lang="en-US" altLang="zh-CN" dirty="0"/>
              <a:t>Node.JS</a:t>
            </a:r>
            <a:r>
              <a:rPr lang="zh-CN" altLang="en-US" dirty="0"/>
              <a:t>开发一个便携式教学工具。</a:t>
            </a:r>
            <a:endParaRPr lang="en-US" altLang="zh-CN" dirty="0"/>
          </a:p>
          <a:p>
            <a:r>
              <a:rPr lang="zh-CN" altLang="en-US" dirty="0"/>
              <a:t>基本要求：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、基于树莓派</a:t>
            </a:r>
            <a:r>
              <a:rPr lang="en-US" altLang="zh-CN" dirty="0" err="1"/>
              <a:t>Raspbian</a:t>
            </a:r>
            <a:r>
              <a:rPr lang="zh-CN" altLang="en-US" dirty="0"/>
              <a:t>操作系统搭建一个</a:t>
            </a:r>
            <a:r>
              <a:rPr lang="en-US" altLang="zh-CN" dirty="0" err="1"/>
              <a:t>Wifi</a:t>
            </a:r>
            <a:r>
              <a:rPr lang="zh-CN" altLang="en-US" dirty="0"/>
              <a:t>热点（</a:t>
            </a:r>
            <a:r>
              <a:rPr lang="en-US" altLang="zh-CN" dirty="0" err="1"/>
              <a:t>hostapd</a:t>
            </a:r>
            <a:r>
              <a:rPr lang="zh-CN" altLang="en-US" dirty="0"/>
              <a:t>和</a:t>
            </a:r>
            <a:r>
              <a:rPr lang="en-US" altLang="zh-CN" dirty="0" err="1"/>
              <a:t>udhcpd</a:t>
            </a:r>
            <a:r>
              <a:rPr lang="zh-CN" altLang="en-US" dirty="0"/>
              <a:t>），电脑和手机客户端可以接入该</a:t>
            </a:r>
            <a:r>
              <a:rPr lang="en-US" altLang="zh-CN" dirty="0" err="1"/>
              <a:t>wifi</a:t>
            </a:r>
            <a:r>
              <a:rPr lang="zh-CN" altLang="en-US" dirty="0"/>
              <a:t>自动获取到</a:t>
            </a:r>
            <a:r>
              <a:rPr lang="en-US" altLang="zh-CN" dirty="0"/>
              <a:t>IP</a:t>
            </a:r>
            <a:r>
              <a:rPr lang="zh-CN" altLang="en-US" dirty="0"/>
              <a:t>地址。（例如树莓派作为网关，</a:t>
            </a:r>
            <a:r>
              <a:rPr lang="en-US" altLang="zh-CN" dirty="0"/>
              <a:t>IP</a:t>
            </a:r>
            <a:r>
              <a:rPr lang="zh-CN" altLang="en-US" dirty="0"/>
              <a:t>缺省设为</a:t>
            </a:r>
            <a:r>
              <a:rPr lang="en-US" altLang="zh-CN" dirty="0"/>
              <a:t>10.1.1.1</a:t>
            </a:r>
            <a:r>
              <a:rPr lang="zh-CN" altLang="en-US" dirty="0"/>
              <a:t>，其他客户端自动获取到</a:t>
            </a:r>
            <a:r>
              <a:rPr lang="en-US" altLang="zh-CN" dirty="0"/>
              <a:t>10.1.1.0</a:t>
            </a:r>
            <a:r>
              <a:rPr lang="zh-CN" altLang="en-US" dirty="0"/>
              <a:t>段的其他地址）。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、电脑和手机客户端可访问树莓派（作为服务器）上架设好的</a:t>
            </a:r>
            <a:r>
              <a:rPr lang="en-US" altLang="zh-CN" dirty="0"/>
              <a:t>Web</a:t>
            </a:r>
            <a:r>
              <a:rPr lang="zh-CN" altLang="en-US" dirty="0"/>
              <a:t>网站（例如</a:t>
            </a:r>
            <a:r>
              <a:rPr lang="en-US" altLang="zh-CN" dirty="0"/>
              <a:t>http://10.1.1.1</a:t>
            </a:r>
            <a:r>
              <a:rPr lang="zh-CN" altLang="en-US" dirty="0"/>
              <a:t>），两类用户登录，一类是教师用户（管理员），另一类是学生用户，两类用户访问不同的缺省页面。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、教师端可上传任一文件到树莓派，上传完成后下发给所有学生端一个下载链接（</a:t>
            </a:r>
            <a:r>
              <a:rPr lang="en-US" altLang="zh-CN" dirty="0"/>
              <a:t>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），实现文件共享。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、教师用户登录后可上传一道题目（比如</a:t>
            </a:r>
            <a:r>
              <a:rPr lang="en-US" altLang="zh-CN" dirty="0" err="1"/>
              <a:t>json</a:t>
            </a:r>
            <a:r>
              <a:rPr lang="zh-CN" altLang="en-US" dirty="0"/>
              <a:t>格式的单选题），同时下发给所有学生端（</a:t>
            </a:r>
            <a:r>
              <a:rPr lang="en-US" altLang="zh-CN" dirty="0" err="1"/>
              <a:t>WebSocket</a:t>
            </a:r>
            <a:r>
              <a:rPr lang="zh-CN" altLang="en-US" dirty="0"/>
              <a:t>），并实时查看该题目的回答情况（比如用</a:t>
            </a:r>
            <a:r>
              <a:rPr lang="en-US" altLang="zh-CN" dirty="0" err="1"/>
              <a:t>Echarts</a:t>
            </a:r>
            <a:r>
              <a:rPr lang="zh-CN" altLang="en-US" dirty="0"/>
              <a:t>展示）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、学生用户登录后可随时接受教师下发的题目并回答，实时反馈答案回到教师端。</a:t>
            </a:r>
          </a:p>
        </p:txBody>
      </p:sp>
      <p:pic>
        <p:nvPicPr>
          <p:cNvPr id="4" name="Picture 2" descr="https://timgsa.baidu.com/timg?image&amp;quality=80&amp;size=b9999_10000&amp;sec=1589858882478&amp;di=d638d37cb9668b941123abae9f372d8e&amp;imgtype=0&amp;src=http%3A%2F%2Fwww.alsrobot.com.cn%2Fimages%2Fimage%2F201411%2F20141108174937_626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005" y="255631"/>
            <a:ext cx="2565863" cy="19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0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8" y="1534909"/>
            <a:ext cx="11137901" cy="51071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扩展要求（非必须）：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、教师端可上传一幅图片，并可实时在网页中图片上进行标注或绘画，同时下发给所有学生端显示（</a:t>
            </a:r>
            <a:r>
              <a:rPr lang="en-US" altLang="zh-CN" dirty="0"/>
              <a:t>Canvas</a:t>
            </a:r>
            <a:r>
              <a:rPr lang="zh-CN" altLang="en-US" dirty="0"/>
              <a:t>绘图</a:t>
            </a:r>
            <a:r>
              <a:rPr lang="en-US" altLang="zh-CN" dirty="0"/>
              <a:t>+</a:t>
            </a:r>
            <a:r>
              <a:rPr lang="en-US" altLang="zh-CN" dirty="0" err="1"/>
              <a:t>WebSocket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、教师端可将使用的电脑桌面（或者摄像头）以视频流（</a:t>
            </a:r>
            <a:r>
              <a:rPr lang="en-US" altLang="zh-CN" dirty="0" err="1"/>
              <a:t>ffmpeg</a:t>
            </a:r>
            <a:r>
              <a:rPr lang="zh-CN" altLang="en-US" dirty="0"/>
              <a:t>）的方式实时传送到树莓派，同时下发给所有学生端同步显示该视频流（</a:t>
            </a:r>
            <a:r>
              <a:rPr lang="en-US" altLang="zh-CN" dirty="0" err="1"/>
              <a:t>jsmpeg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、学生端可以在显示图片（或者绘图）上发送弹幕（</a:t>
            </a:r>
            <a:r>
              <a:rPr lang="en-US" altLang="zh-CN" dirty="0"/>
              <a:t> Canvas</a:t>
            </a:r>
            <a:r>
              <a:rPr lang="zh-CN" altLang="en-US" dirty="0"/>
              <a:t>绘图</a:t>
            </a:r>
            <a:r>
              <a:rPr lang="en-US" altLang="zh-CN" dirty="0"/>
              <a:t>+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），共享显示给所有教师端和学生端，教师端和学生端都可设置看或不看弹幕。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、树莓派标配摄像头可采集学生头像进行人脸识别签到。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9247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项目成果同样要求发布在个人博客上。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需要在学期（第十八周）结束前提交完整的大作业报告。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5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622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大作业要求</vt:lpstr>
      <vt:lpstr>第一个选项</vt:lpstr>
      <vt:lpstr>第二个选项</vt:lpstr>
      <vt:lpstr>第二个选项</vt:lpstr>
      <vt:lpstr>大作业报告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Web编程大作业要求</dc:title>
  <dc:creator>yezi</dc:creator>
  <cp:lastModifiedBy>梁辉</cp:lastModifiedBy>
  <cp:revision>32</cp:revision>
  <dcterms:created xsi:type="dcterms:W3CDTF">2020-04-30T09:20:12Z</dcterms:created>
  <dcterms:modified xsi:type="dcterms:W3CDTF">2021-06-11T13:21:04Z</dcterms:modified>
</cp:coreProperties>
</file>