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29a0efb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29a0efb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29a0efb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29a0efb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2b1e0f4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2b1e0f4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b1e0f4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b1e0f4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9a0efb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9a0efb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9a0ef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9a0ef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9a0efb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9a0efb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9a0efb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29a0efb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29a0efb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29a0efb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29a0efb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29a0efb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29a0efb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29a0efb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2b8d42f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2b8d42f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9a0efb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9a0efb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81002" y="847275"/>
            <a:ext cx="6469800" cy="11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Codev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9275" y="2880750"/>
            <a:ext cx="574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Partie Deep learning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Partie physique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973450" y="2285400"/>
            <a:ext cx="319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physique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amiltonian Mechanics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Canonical perturbation theory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Evolution of hamiltonian systems conserves volum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6625"/>
            <a:ext cx="6298278" cy="32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078" y="1909025"/>
            <a:ext cx="23050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Dissipative Hamiltonian Neural Networks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9700" y="1415463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Mouvement dans la direction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525" y="1470088"/>
            <a:ext cx="15525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684975" y="1415475"/>
            <a:ext cx="53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permet de garder la valeur de H constante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475" y="2109313"/>
            <a:ext cx="25431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0" y="2045175"/>
            <a:ext cx="271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a smooth vector field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688" y="2976100"/>
            <a:ext cx="28479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152400" y="33443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Loss function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dissipation function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8" y="733025"/>
            <a:ext cx="6090277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021775" y="225125"/>
            <a:ext cx="74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Autoencoder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29250" y="1999050"/>
            <a:ext cx="36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Deep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923500" y="488425"/>
            <a:ext cx="28086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: Multi-layer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69473" cy="433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342800"/>
            <a:ext cx="760392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88" y="4086225"/>
            <a:ext cx="45434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0" y="1106450"/>
            <a:ext cx="5549325" cy="25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83689"/>
            <a:ext cx="9144002" cy="165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46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Determination des bons poids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78150" y="1413650"/>
            <a:ext cx="3558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Gradient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descent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2571750"/>
            <a:ext cx="4021298" cy="1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48" y="2847200"/>
            <a:ext cx="3939069" cy="19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195125" y="1208950"/>
            <a:ext cx="3399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Adam: A Method for Stochastic Optimization</a:t>
            </a:r>
            <a:endParaRPr b="1" sz="4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(Algorithme pour calculer le gradient)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410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fonctions utilisées pour la rétropropagation guident la mise à jour des poids du réseau pendant l'apprentissage.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fonction de perte fournit une mesure de la performance du modèle et est utilisée pour évaluer son efficacité et sa convergence.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7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 Differentiation (Calcule des nombreux dérivés)</a:t>
            </a:r>
            <a:endParaRPr sz="217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1677" cy="17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4076925" y="1186200"/>
            <a:ext cx="508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Forward mode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Reverse mode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477" y="2077500"/>
            <a:ext cx="4855122" cy="259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