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636fd7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636fd7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ec91f6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ec91f6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3e5fc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73e5fc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36fd7c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636fd7c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3e5fc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3e5fc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601b98f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601b98f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9207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8325" y="10665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HNN: un seul MLP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325" y="17244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DHNN : deux MLP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18400" y="1724475"/>
            <a:ext cx="75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255 </a:t>
            </a:r>
            <a:r>
              <a:rPr lang="en" sz="1800">
                <a:solidFill>
                  <a:schemeClr val="dk2"/>
                </a:solidFill>
              </a:rPr>
              <a:t>Hidden</a:t>
            </a:r>
            <a:r>
              <a:rPr lang="en" sz="1800">
                <a:solidFill>
                  <a:schemeClr val="dk2"/>
                </a:solidFill>
              </a:rPr>
              <a:t> layer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1675" y="3846400"/>
            <a:ext cx="757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Diviser puis échanger deux parties du gradient de H pour respecter la structure symplectique du gradient (diagramme de phase)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025" y="1017721"/>
            <a:ext cx="5641902" cy="274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92075" y="249202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r>
              <a:rPr lang="en" sz="1800">
                <a:solidFill>
                  <a:schemeClr val="dk2"/>
                </a:solidFill>
              </a:rPr>
              <a:t>etro propagation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4025" y="2943600"/>
            <a:ext cx="56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Adam optimiser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→ helmholtz decomposition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 </a:t>
            </a:r>
            <a:r>
              <a:rPr lang="en"/>
              <a:t>→ comparer les deux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p,q → prediction (H,D)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8" y="2705350"/>
            <a:ext cx="8391525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4465675" y="1034450"/>
            <a:ext cx="5592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3070150" y="1981425"/>
            <a:ext cx="14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465600" y="1503475"/>
            <a:ext cx="5592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311700" y="224750"/>
            <a:ext cx="71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Il prennent par défaut :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xmin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-1.2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xmax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ymin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-1.2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ymax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Décomposition de Helmholtz et équation de poisson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Coord2field 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Les donnée x = coord et dx = </a:t>
            </a:r>
            <a:r>
              <a:rPr lang="en" sz="1000">
                <a:solidFill>
                  <a:schemeClr val="accent2"/>
                </a:solidFill>
              </a:rPr>
              <a:t>analytic_model(x)</a:t>
            </a:r>
            <a:r>
              <a:rPr lang="en" sz="1100">
                <a:solidFill>
                  <a:schemeClr val="dk1"/>
                </a:solidFill>
              </a:rPr>
              <a:t> sont arrangé de manière aléatoir </a:t>
            </a:r>
            <a:r>
              <a:rPr lang="en" sz="1100">
                <a:solidFill>
                  <a:schemeClr val="dk1"/>
                </a:solidFill>
              </a:rPr>
              <a:t>d'où</a:t>
            </a:r>
            <a:r>
              <a:rPr lang="en" sz="1100">
                <a:solidFill>
                  <a:schemeClr val="dk1"/>
                </a:solidFill>
              </a:rPr>
              <a:t> la </a:t>
            </a:r>
            <a:r>
              <a:rPr lang="en" sz="1100">
                <a:solidFill>
                  <a:schemeClr val="dk1"/>
                </a:solidFill>
              </a:rPr>
              <a:t>nécessité</a:t>
            </a:r>
            <a:r>
              <a:rPr lang="en" sz="1100">
                <a:solidFill>
                  <a:schemeClr val="dk1"/>
                </a:solidFill>
              </a:rPr>
              <a:t> de les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interpoler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Valeur de retour : x_field, dx_field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Project : 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Permet de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déterminer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</a:rPr>
              <a:t> la partie conservative du champs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Approx_helmholtz_decomp : 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31950" y="8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du pendule </a:t>
            </a:r>
            <a:r>
              <a:rPr lang="en"/>
              <a:t>réel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31950" y="569200"/>
            <a:ext cx="820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Ils ont utilisé les donnée </a:t>
            </a:r>
            <a:r>
              <a:rPr lang="en" sz="1800">
                <a:solidFill>
                  <a:schemeClr val="dk2"/>
                </a:solidFill>
              </a:rPr>
              <a:t>experimentals</a:t>
            </a:r>
            <a:r>
              <a:rPr lang="en" sz="1800">
                <a:solidFill>
                  <a:schemeClr val="dk2"/>
                </a:solidFill>
              </a:rPr>
              <a:t> d’un article scientifique : Lipson Science article "Distilling Free-Form Natural Laws from Experimental Data."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50" y="1268138"/>
            <a:ext cx="42100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31950" y="1420313"/>
            <a:ext cx="351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Pas de partie dissipatif codé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31950" y="1814175"/>
            <a:ext cx="454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MLP et DHNN représentent la </a:t>
            </a:r>
            <a:r>
              <a:rPr lang="en" sz="1500">
                <a:solidFill>
                  <a:schemeClr val="dk2"/>
                </a:solidFill>
              </a:rPr>
              <a:t>même</a:t>
            </a:r>
            <a:r>
              <a:rPr lang="en" sz="1500">
                <a:solidFill>
                  <a:schemeClr val="dk2"/>
                </a:solidFill>
              </a:rPr>
              <a:t> courbe car en cas </a:t>
            </a:r>
            <a:r>
              <a:rPr lang="en" sz="1500">
                <a:solidFill>
                  <a:schemeClr val="dk2"/>
                </a:solidFill>
              </a:rPr>
              <a:t>d'absence</a:t>
            </a:r>
            <a:r>
              <a:rPr lang="en" sz="1500">
                <a:solidFill>
                  <a:schemeClr val="dk2"/>
                </a:solidFill>
              </a:rPr>
              <a:t> de composantes dissipatif le DHNN=MLP,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pourquoi la courbe </a:t>
            </a:r>
            <a:r>
              <a:rPr lang="en" sz="1500">
                <a:solidFill>
                  <a:schemeClr val="dk2"/>
                </a:solidFill>
              </a:rPr>
              <a:t>HNN  </a:t>
            </a:r>
            <a:r>
              <a:rPr lang="en" sz="1500">
                <a:solidFill>
                  <a:schemeClr val="dk2"/>
                </a:solidFill>
              </a:rPr>
              <a:t>n’est pas la </a:t>
            </a:r>
            <a:r>
              <a:rPr lang="en" sz="1500">
                <a:solidFill>
                  <a:schemeClr val="dk2"/>
                </a:solidFill>
              </a:rPr>
              <a:t>même que DHNN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88" y="3290100"/>
            <a:ext cx="84867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0" y="989700"/>
            <a:ext cx="77724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 de codage de la variable : coords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