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1"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choỗi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mọt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a:t>
            </a:r>
            <a:r>
              <a:rPr lang="en-US" dirty="0"/>
              <a:t> </a:t>
            </a:r>
            <a:r>
              <a:rPr lang="vi-VN" dirty="0"/>
              <a:t>=</a:t>
            </a:r>
            <a:r>
              <a:rPr lang="en-US" dirty="0"/>
              <a:t> </a:t>
            </a:r>
            <a:r>
              <a:rPr lang="vi-VN" dirty="0"/>
              <a:t>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a:t>
            </a:r>
            <a:r>
              <a:rPr lang="en-US" dirty="0" err="1"/>
              <a:t>đó</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a:t>
            </a:r>
            <a:r>
              <a:rPr lang="en-US" altLang="en-US" dirty="0" err="1">
                <a:ea typeface="Arial" charset="0"/>
              </a:rPr>
              <a:t>nguyên</a:t>
            </a:r>
            <a:r>
              <a:rPr lang="vi-VN" altLang="en-US" dirty="0">
                <a:ea typeface="Arial" charset="0"/>
              </a:rPr>
              <a:t>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a:t>
            </a:r>
            <a:r>
              <a:rPr lang="en-US" altLang="en-US" dirty="0" err="1">
                <a:ea typeface="Arial" charset="0"/>
              </a:rPr>
              <a:t>nguyên</a:t>
            </a:r>
            <a:r>
              <a:rPr lang="en-US" altLang="en-US" dirty="0">
                <a:ea typeface="Arial" charset="0"/>
              </a:rPr>
              <a:t> </a:t>
            </a:r>
            <a:r>
              <a:rPr lang="vi-VN" altLang="en-US" dirty="0">
                <a:ea typeface="Arial" charset="0"/>
              </a:rPr>
              <a:t>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b="1" dirty="0" err="1"/>
              <a:t>dấu</a:t>
            </a:r>
            <a:r>
              <a:rPr lang="en-US" altLang="en-US" b="1" dirty="0"/>
              <a:t> </a:t>
            </a:r>
            <a:r>
              <a:rPr lang="en-US" altLang="en-US" b="1" dirty="0" err="1"/>
              <a:t>ngoặc</a:t>
            </a:r>
            <a:r>
              <a:rPr lang="en-US" altLang="en-US" b="1" dirty="0"/>
              <a:t> </a:t>
            </a:r>
            <a:r>
              <a:rPr lang="en-US" altLang="en-US" b="1" dirty="0" err="1"/>
              <a:t>vuông</a:t>
            </a:r>
            <a:r>
              <a:rPr lang="en-US" altLang="en-US" b="1" dirty="0"/>
              <a:t> []</a:t>
            </a:r>
            <a:r>
              <a:rPr lang="en-US" altLang="en-US" dirty="0"/>
              <a:t>,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a:p>
            <a:pPr marL="0" indent="0">
              <a:spcBef>
                <a:spcPts val="725"/>
              </a:spcBef>
              <a:spcAft>
                <a:spcPts val="725"/>
              </a:spcAft>
              <a:buNone/>
            </a:pP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module random: import random</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a:t>
            </a:r>
            <a:r>
              <a:rPr lang="en-US" altLang="en-US" dirty="0">
                <a:ea typeface="Arial" charset="0"/>
              </a:rPr>
              <a:t>ổ</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b="1" dirty="0" err="1"/>
              <a:t>hàm</a:t>
            </a:r>
            <a:r>
              <a:rPr lang="en-US" altLang="en-US" b="1" dirty="0"/>
              <a:t> </a:t>
            </a:r>
            <a:r>
              <a:rPr lang="en-US" altLang="en-US" b="1" dirty="0" err="1"/>
              <a:t>len</a:t>
            </a:r>
            <a:r>
              <a:rPr lang="en-US" altLang="en-US" b="1"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a:t>
            </a:r>
            <a:r>
              <a:rPr lang="vi-VN" altLang="en-US" b="1" dirty="0"/>
              <a:t>cuối</a:t>
            </a:r>
            <a:r>
              <a:rPr lang="vi-VN" altLang="en-US" dirty="0"/>
              <a:t>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a:t>
            </a:r>
            <a:r>
              <a:rPr lang="vi-VN" altLang="en-US" b="1" dirty="0"/>
              <a:t>Trả về một list mới</a:t>
            </a:r>
            <a:r>
              <a:rPr lang="vi-VN" altLang="en-US" dirty="0"/>
              <a:t> chứa các phần tử trong list đã được sắp xếp, </a:t>
            </a:r>
            <a:r>
              <a:rPr lang="vi-VN" altLang="en-US" b="1" dirty="0"/>
              <a:t>không thay đổi list ban đầu</a:t>
            </a:r>
            <a:r>
              <a:rPr lang="vi-VN" altLang="en-US" dirty="0"/>
              <a:t>.</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a:t>
            </a:r>
            <a:r>
              <a:rPr lang="vi-VN" altLang="en-US" b="1" dirty="0"/>
              <a:t>phép tạo danh sách mới </a:t>
            </a:r>
            <a:r>
              <a:rPr lang="vi-VN" altLang="en-US" dirty="0"/>
              <a:t>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5320</TotalTime>
  <Words>4965</Words>
  <Application>Microsoft Office PowerPoint</Application>
  <PresentationFormat>Widescreen</PresentationFormat>
  <Paragraphs>429</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286</cp:revision>
  <cp:lastPrinted>2018-08-05T10:54:54Z</cp:lastPrinted>
  <dcterms:created xsi:type="dcterms:W3CDTF">2014-12-02T02:09:01Z</dcterms:created>
  <dcterms:modified xsi:type="dcterms:W3CDTF">2024-04-13T09:26:20Z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