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2"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804A05F1-4672-43C5-977F-8AB3B7FDB501}"/>
    <pc:docChg chg="undo custSel modSld">
      <pc:chgData name="Hang Anh Le" userId="afddc9ce3bd7fde8" providerId="LiveId" clId="{804A05F1-4672-43C5-977F-8AB3B7FDB501}" dt="2024-05-02T17:05:20.553" v="35"/>
      <pc:docMkLst>
        <pc:docMk/>
      </pc:docMkLst>
      <pc:sldChg chg="modSp mod">
        <pc:chgData name="Hang Anh Le" userId="afddc9ce3bd7fde8" providerId="LiveId" clId="{804A05F1-4672-43C5-977F-8AB3B7FDB501}" dt="2024-05-02T17:00:36.974" v="12" actId="20577"/>
        <pc:sldMkLst>
          <pc:docMk/>
          <pc:sldMk cId="1340241307" sldId="319"/>
        </pc:sldMkLst>
        <pc:spChg chg="mod">
          <ac:chgData name="Hang Anh Le" userId="afddc9ce3bd7fde8" providerId="LiveId" clId="{804A05F1-4672-43C5-977F-8AB3B7FDB501}" dt="2024-05-02T17:00:36.974" v="12" actId="20577"/>
          <ac:spMkLst>
            <pc:docMk/>
            <pc:sldMk cId="1340241307" sldId="319"/>
            <ac:spMk id="3" creationId="{00000000-0000-0000-0000-000000000000}"/>
          </ac:spMkLst>
        </pc:spChg>
      </pc:sldChg>
      <pc:sldChg chg="addSp delSp modSp mod">
        <pc:chgData name="Hang Anh Le" userId="afddc9ce3bd7fde8" providerId="LiveId" clId="{804A05F1-4672-43C5-977F-8AB3B7FDB501}" dt="2024-05-02T17:05:20.553" v="35"/>
        <pc:sldMkLst>
          <pc:docMk/>
          <pc:sldMk cId="3286310913" sldId="353"/>
        </pc:sldMkLst>
        <pc:spChg chg="mod">
          <ac:chgData name="Hang Anh Le" userId="afddc9ce3bd7fde8" providerId="LiveId" clId="{804A05F1-4672-43C5-977F-8AB3B7FDB501}" dt="2024-05-02T17:05:20.553" v="35"/>
          <ac:spMkLst>
            <pc:docMk/>
            <pc:sldMk cId="3286310913" sldId="353"/>
            <ac:spMk id="3" creationId="{00000000-0000-0000-0000-000000000000}"/>
          </ac:spMkLst>
        </pc:spChg>
        <pc:spChg chg="add del">
          <ac:chgData name="Hang Anh Le" userId="afddc9ce3bd7fde8" providerId="LiveId" clId="{804A05F1-4672-43C5-977F-8AB3B7FDB501}" dt="2024-05-02T17:05:18.776" v="33"/>
          <ac:spMkLst>
            <pc:docMk/>
            <pc:sldMk cId="3286310913" sldId="353"/>
            <ac:spMk id="4" creationId="{4BA7B324-7FB3-4CE7-81CC-8038EF957C79}"/>
          </ac:spMkLst>
        </pc:spChg>
      </pc:sldChg>
    </pc:docChg>
  </pc:docChgLst>
  <pc:docChgLst>
    <pc:chgData name="Hang Anh Le" userId="afddc9ce3bd7fde8" providerId="LiveId" clId="{D6C23DEA-4D11-4FB5-AB89-2662A71735F1}"/>
    <pc:docChg chg="custSel modSld">
      <pc:chgData name="Hang Anh Le" userId="afddc9ce3bd7fde8" providerId="LiveId" clId="{D6C23DEA-4D11-4FB5-AB89-2662A71735F1}" dt="2024-05-03T01:18:15.019" v="2" actId="20577"/>
      <pc:docMkLst>
        <pc:docMk/>
      </pc:docMkLst>
      <pc:sldChg chg="addCm delCm">
        <pc:chgData name="Hang Anh Le" userId="afddc9ce3bd7fde8" providerId="LiveId" clId="{D6C23DEA-4D11-4FB5-AB89-2662A71735F1}" dt="2024-05-03T00:18:41.614" v="1" actId="1592"/>
        <pc:sldMkLst>
          <pc:docMk/>
          <pc:sldMk cId="1340241307" sldId="319"/>
        </pc:sldMkLst>
      </pc:sldChg>
      <pc:sldChg chg="modSp mod">
        <pc:chgData name="Hang Anh Le" userId="afddc9ce3bd7fde8" providerId="LiveId" clId="{D6C23DEA-4D11-4FB5-AB89-2662A71735F1}" dt="2024-05-03T01:18:15.019" v="2" actId="20577"/>
        <pc:sldMkLst>
          <pc:docMk/>
          <pc:sldMk cId="1774957083" sldId="334"/>
        </pc:sldMkLst>
        <pc:spChg chg="mod">
          <ac:chgData name="Hang Anh Le" userId="afddc9ce3bd7fde8" providerId="LiveId" clId="{D6C23DEA-4D11-4FB5-AB89-2662A71735F1}" dt="2024-05-03T01:18:15.019" v="2" actId="20577"/>
          <ac:spMkLst>
            <pc:docMk/>
            <pc:sldMk cId="1774957083" sldId="33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295401"/>
            <a:ext cx="11406748" cy="4536548"/>
          </a:xfrm>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r>
              <a:rPr lang="en-US" altLang="en-US" dirty="0"/>
              <a:t>N</a:t>
            </a:r>
            <a:r>
              <a:rPr lang="vi-VN" altLang="en-US" dirty="0"/>
              <a:t>ếu như tuple chỉ chứa duy nhất một giá trị thì bắt buộc bạn phải thêm một dấu </a:t>
            </a:r>
            <a:r>
              <a:rPr lang="en-US" altLang="en-US" dirty="0"/>
              <a:t>“</a:t>
            </a:r>
            <a:r>
              <a:rPr lang="vi-VN" altLang="en-US" dirty="0"/>
              <a:t>,</a:t>
            </a:r>
            <a:r>
              <a:rPr lang="en-US" altLang="en-US" dirty="0"/>
              <a:t>”</a:t>
            </a:r>
            <a:r>
              <a:rPr lang="vi-VN" altLang="en-US" dirty="0"/>
              <a:t> nữa đằng sau giá trị đó.</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fontScale="92500" lnSpcReduction="10000"/>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r>
              <a:rPr lang="en-US" altLang="en-US" dirty="0"/>
              <a:t> </a:t>
            </a:r>
          </a:p>
          <a:p>
            <a:pPr marL="0" indent="0">
              <a:buNone/>
            </a:pPr>
            <a:r>
              <a:rPr lang="en-US" altLang="en-US" dirty="0"/>
              <a:t>+ </a:t>
            </a:r>
            <a:r>
              <a:rPr lang="vi-VN" altLang="en-US" dirty="0"/>
              <a:t>index(value): Phương thức này trả về chỉ mục (index) đầu tiên của một giá trị value trong tuple.</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pPr marL="0" indent="0">
              <a:buNone/>
            </a:pPr>
            <a:r>
              <a:rPr lang="en-GB" altLang="en-US" dirty="0"/>
              <a:t>+ </a:t>
            </a:r>
            <a:r>
              <a:rPr lang="vi-VN" altLang="en-US" dirty="0"/>
              <a:t>count(value): Phương thức này trả về số lần xuất hiện của một giá trị value trong tuple.</a:t>
            </a:r>
            <a:endParaRPr lang="en-GB" altLang="en-US" dirty="0"/>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mọt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cuối cùng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số tự nhiên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vuông</a:t>
            </a:r>
            <a:r>
              <a:rPr lang="en-US" altLang="en-US" dirty="0"/>
              <a:t> [],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rồ"].</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len</a:t>
            </a:r>
            <a:r>
              <a:rPr lang="en-US" altLang="en-US"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a:ea typeface="Arial" charset="0"/>
              </a:rPr>
              <a:t>)</a:t>
            </a:r>
            <a:r>
              <a:rPr lang="vi-VN" altLang="en-US">
                <a:ea typeface="Arial" charset="0"/>
              </a:rPr>
              <a:t> </a:t>
            </a:r>
            <a:r>
              <a:rPr lang="vi-VN" altLang="en-US" dirty="0">
                <a:ea typeface="Arial" charset="0"/>
              </a:rPr>
              <a:t>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cuối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Trả về một list mới chứa các phần tử trong list đã được sắp xếp, không thay đổi list ban đầu.</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phép tạo danh sách mới 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5182</TotalTime>
  <Words>5036</Words>
  <Application>Microsoft Office PowerPoint</Application>
  <PresentationFormat>Widescreen</PresentationFormat>
  <Paragraphs>431</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278</cp:revision>
  <cp:lastPrinted>2018-08-05T10:54:54Z</cp:lastPrinted>
  <dcterms:created xsi:type="dcterms:W3CDTF">2014-12-02T02:09:01Z</dcterms:created>
  <dcterms:modified xsi:type="dcterms:W3CDTF">2024-05-03T01:18:17Z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