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7"/>
  </p:notesMasterIdLst>
  <p:handoutMasterIdLst>
    <p:handoutMasterId r:id="rId28"/>
  </p:handoutMasterIdLst>
  <p:sldIdLst>
    <p:sldId id="256" r:id="rId2"/>
    <p:sldId id="261" r:id="rId3"/>
    <p:sldId id="314" r:id="rId4"/>
    <p:sldId id="357" r:id="rId5"/>
    <p:sldId id="263" r:id="rId6"/>
    <p:sldId id="319" r:id="rId7"/>
    <p:sldId id="358" r:id="rId8"/>
    <p:sldId id="303" r:id="rId9"/>
    <p:sldId id="330" r:id="rId10"/>
    <p:sldId id="356" r:id="rId11"/>
    <p:sldId id="350" r:id="rId12"/>
    <p:sldId id="331" r:id="rId13"/>
    <p:sldId id="332" r:id="rId14"/>
    <p:sldId id="315" r:id="rId15"/>
    <p:sldId id="338" r:id="rId16"/>
    <p:sldId id="339" r:id="rId17"/>
    <p:sldId id="340" r:id="rId18"/>
    <p:sldId id="341" r:id="rId19"/>
    <p:sldId id="342" r:id="rId20"/>
    <p:sldId id="343" r:id="rId21"/>
    <p:sldId id="344" r:id="rId22"/>
    <p:sldId id="345" r:id="rId23"/>
    <p:sldId id="346" r:id="rId24"/>
    <p:sldId id="355" r:id="rId25"/>
    <p:sldId id="313" r:id="rId26"/>
  </p:sldIdLst>
  <p:sldSz cx="12192000" cy="6858000"/>
  <p:notesSz cx="7023100" cy="93091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0722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5818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17</a:t>
            </a:fld>
            <a:endParaRPr lang="en-US"/>
          </a:p>
        </p:txBody>
      </p:sp>
    </p:spTree>
    <p:extLst>
      <p:ext uri="{BB962C8B-B14F-4D97-AF65-F5344CB8AC3E}">
        <p14:creationId xmlns:p14="http://schemas.microsoft.com/office/powerpoint/2010/main" val="37921357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10</a:t>
            </a:r>
            <a:br>
              <a:rPr lang="en-US" dirty="0"/>
            </a:br>
            <a:r>
              <a:rPr lang="vi-VN" dirty="0"/>
              <a:t>GIẢI BÀI TẬP </a:t>
            </a:r>
            <a:r>
              <a:rPr lang="en-US"/>
              <a:t>MODULE, PACKAGE</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e)</a:t>
            </a:r>
            <a:r>
              <a:rPr lang="vi-VN" altLang="en-US" dirty="0">
                <a:ea typeface="Arial" charset="0"/>
              </a:rPr>
              <a:t> Change Column(A,</a:t>
            </a:r>
            <a:r>
              <a:rPr lang="en-US" altLang="en-US" dirty="0" err="1">
                <a:ea typeface="Arial" charset="0"/>
              </a:rPr>
              <a:t>i,j</a:t>
            </a:r>
            <a:r>
              <a:rPr lang="vi-VN" altLang="en-US" dirty="0">
                <a:ea typeface="Arial" charset="0"/>
              </a:rPr>
              <a:t>), hàm thay đổi 2 cột của ma trận A. Nếu A không phải là ma trận hoặc không thực hiện được thì trả lại False, nêu thực hiện thành công thì trả về</a:t>
            </a:r>
            <a:r>
              <a:rPr lang="en-US" altLang="en-US" dirty="0">
                <a:ea typeface="Arial" charset="0"/>
              </a:rPr>
              <a:t> </a:t>
            </a:r>
            <a:r>
              <a:rPr lang="vi-VN" altLang="en-US" dirty="0">
                <a:ea typeface="Arial" charset="0"/>
              </a:rPr>
              <a:t>True.</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Transpose(A), hàm trả lại kết quả là ma trận A</a:t>
            </a:r>
            <a:r>
              <a:rPr lang="en-US" altLang="en-US" dirty="0">
                <a:ea typeface="Arial" charset="0"/>
              </a:rPr>
              <a:t>^</a:t>
            </a:r>
            <a:r>
              <a:rPr lang="vi-VN" altLang="en-US" dirty="0">
                <a:ea typeface="Arial" charset="0"/>
              </a:rPr>
              <a:t>T là ma trận chuyển vị của A.</a:t>
            </a:r>
            <a:endParaRPr lang="en-US" altLang="en-US" dirty="0">
              <a:ea typeface="Arial" charset="0"/>
            </a:endParaRPr>
          </a:p>
          <a:p>
            <a:pPr marL="0" indent="0">
              <a:spcBef>
                <a:spcPts val="725"/>
              </a:spcBef>
              <a:spcAft>
                <a:spcPts val="725"/>
              </a:spcAft>
              <a:buNone/>
            </a:pPr>
            <a:r>
              <a:rPr lang="vi-VN" altLang="en-US" dirty="0">
                <a:ea typeface="Arial" charset="0"/>
              </a:rPr>
              <a:t>g</a:t>
            </a:r>
            <a:r>
              <a:rPr lang="en-US" altLang="en-US" dirty="0">
                <a:ea typeface="Arial" charset="0"/>
              </a:rPr>
              <a:t>)</a:t>
            </a:r>
            <a:r>
              <a:rPr lang="vi-VN" altLang="en-US" dirty="0">
                <a:ea typeface="Arial" charset="0"/>
              </a:rPr>
              <a:t> GetSymetry (A), kiêm tra ma trận vuông A có phải là ma trận đổi xứng không 2 Trà về kết quả là True nếu A là ma trận đối xứng và False nếu A không phải là ma thận đối xứng.</a:t>
            </a:r>
            <a:endParaRPr lang="en-US" altLang="en-US" dirty="0">
              <a:ea typeface="Arial" charset="0"/>
            </a:endParaRPr>
          </a:p>
          <a:p>
            <a:pPr marL="0" indent="0">
              <a:spcBef>
                <a:spcPts val="725"/>
              </a:spcBef>
              <a:spcAft>
                <a:spcPts val="725"/>
              </a:spcAft>
              <a:buNone/>
            </a:pPr>
            <a:r>
              <a:rPr lang="vi-VN" altLang="en-US" dirty="0">
                <a:ea typeface="Arial" charset="0"/>
              </a:rPr>
              <a:t>2.2. Viết chương trình sử dụng các hàm trong module MyMatrix vừa được xây dựng ở trên để kiểm tra danh sách A có thỏa mãn các điều kiện trong mục 2.1.</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2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có</a:t>
            </a:r>
            <a:r>
              <a:rPr lang="en-US" altLang="en-US" dirty="0">
                <a:ea typeface="Arial" charset="0"/>
              </a:rPr>
              <a:t> </a:t>
            </a:r>
            <a:r>
              <a:rPr lang="en-US" altLang="en-US" dirty="0" err="1">
                <a:ea typeface="Arial" charset="0"/>
              </a:rPr>
              <a:t>tên</a:t>
            </a:r>
            <a:r>
              <a:rPr lang="en-US" altLang="en-US" dirty="0">
                <a:ea typeface="Arial" charset="0"/>
              </a:rPr>
              <a:t> Tinh_Toán_Matrix.py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Add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Sub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vệ</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Mul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tích</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vi-VN" altLang="en-US" dirty="0">
                <a:ea typeface="Arial" charset="0"/>
              </a:rPr>
              <a:t>Viết chương trình sử dụng module Tình_ Toan Matrix.py.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hình tòn (C) </a:t>
            </a:r>
            <a:r>
              <a:rPr lang="en-US" altLang="en-US" dirty="0" err="1">
                <a:ea typeface="Arial" charset="0"/>
              </a:rPr>
              <a:t>tọa</a:t>
            </a:r>
            <a:r>
              <a:rPr lang="vi-VN" altLang="en-US" dirty="0">
                <a:ea typeface="Arial" charset="0"/>
              </a:rPr>
              <a:t> độ </a:t>
            </a:r>
            <a:r>
              <a:rPr lang="en-US" altLang="en-US" dirty="0">
                <a:ea typeface="Arial" charset="0"/>
              </a:rPr>
              <a:t>t</a:t>
            </a:r>
            <a:r>
              <a:rPr lang="vi-VN" altLang="en-US" dirty="0">
                <a:ea typeface="Arial" charset="0"/>
              </a:rPr>
              <a:t>âm là điểm O(x</a:t>
            </a:r>
            <a:r>
              <a:rPr lang="en-US" altLang="en-US" dirty="0">
                <a:ea typeface="Arial" charset="0"/>
              </a:rPr>
              <a:t>,y</a:t>
            </a:r>
            <a:r>
              <a:rPr lang="vi-VN" altLang="en-US" dirty="0">
                <a:ea typeface="Arial" charset="0"/>
              </a:rPr>
              <a:t>) (x</a:t>
            </a:r>
            <a:r>
              <a:rPr lang="en-US" altLang="en-US" dirty="0">
                <a:ea typeface="Arial" charset="0"/>
              </a:rPr>
              <a:t>, </a:t>
            </a:r>
            <a:r>
              <a:rPr lang="vi-VN" altLang="en-US" dirty="0">
                <a:ea typeface="Arial" charset="0"/>
              </a:rPr>
              <a:t>y có thể nhập từ bàn phím), bán kinh </a:t>
            </a:r>
            <a:r>
              <a:rPr lang="en-US" altLang="en-US" dirty="0">
                <a:ea typeface="Arial" charset="0"/>
              </a:rPr>
              <a:t>r </a:t>
            </a:r>
            <a:r>
              <a:rPr lang="vi-VN" altLang="en-US" dirty="0">
                <a:ea typeface="Arial" charset="0"/>
              </a:rPr>
              <a:t>(</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vi-VN" altLang="en-US" dirty="0">
                <a:ea typeface="Arial" charset="0"/>
              </a:rPr>
              <a:t>)</a:t>
            </a:r>
            <a:r>
              <a:rPr lang="en-US" altLang="en-US" dirty="0">
                <a:ea typeface="Arial" charset="0"/>
              </a:rPr>
              <a:t>.</a:t>
            </a:r>
          </a:p>
          <a:p>
            <a:pPr marL="0" indent="0">
              <a:spcBef>
                <a:spcPts val="725"/>
              </a:spcBef>
              <a:spcAft>
                <a:spcPts val="725"/>
              </a:spcAft>
              <a:buNone/>
            </a:pPr>
            <a:r>
              <a:rPr lang="vi-VN" altLang="en-US" dirty="0">
                <a:ea typeface="Arial" charset="0"/>
              </a:rPr>
              <a:t>X</a:t>
            </a:r>
            <a:r>
              <a:rPr lang="en-US" altLang="en-US" dirty="0">
                <a:ea typeface="Arial" charset="0"/>
              </a:rPr>
              <a:t>â</a:t>
            </a:r>
            <a:r>
              <a:rPr lang="vi-VN" altLang="en-US" dirty="0">
                <a:ea typeface="Arial" charset="0"/>
              </a:rPr>
              <a:t>y d</a:t>
            </a:r>
            <a:r>
              <a:rPr lang="en-US" altLang="en-US" dirty="0">
                <a:ea typeface="Arial" charset="0"/>
              </a:rPr>
              <a:t>ự</a:t>
            </a:r>
            <a:r>
              <a:rPr lang="vi-VN" altLang="en-US" dirty="0">
                <a:ea typeface="Arial" charset="0"/>
              </a:rPr>
              <a:t>ng module c</a:t>
            </a:r>
            <a:r>
              <a:rPr lang="en-US" altLang="en-US" dirty="0">
                <a:ea typeface="Arial" charset="0"/>
              </a:rPr>
              <a:t>ó</a:t>
            </a:r>
            <a:r>
              <a:rPr lang="vi-VN" altLang="en-US" dirty="0">
                <a:ea typeface="Arial" charset="0"/>
              </a:rPr>
              <a:t> tên hinhtron</a:t>
            </a:r>
            <a:r>
              <a:rPr lang="en-US" altLang="en-US" dirty="0">
                <a:ea typeface="Arial" charset="0"/>
              </a:rPr>
              <a:t>.</a:t>
            </a:r>
            <a:r>
              <a:rPr lang="vi-VN" altLang="en-US" dirty="0">
                <a:ea typeface="Arial" charset="0"/>
              </a:rPr>
              <a:t>py gồm có các phương thức như sau:</a:t>
            </a:r>
            <a:endParaRPr lang="en-US" altLang="en-US" dirty="0">
              <a:ea typeface="Arial" charset="0"/>
            </a:endParaRPr>
          </a:p>
          <a:p>
            <a:pPr marL="0" indent="0">
              <a:spcBef>
                <a:spcPts val="725"/>
              </a:spcBef>
              <a:spcAft>
                <a:spcPts val="725"/>
              </a:spcAft>
              <a:buNone/>
            </a:pPr>
            <a:r>
              <a:rPr lang="en-US" altLang="en-US" dirty="0">
                <a:ea typeface="Arial" charset="0"/>
              </a:rPr>
              <a:t>a) get_</a:t>
            </a:r>
            <a:r>
              <a:rPr lang="vi-VN" altLang="en-US" dirty="0">
                <a:ea typeface="Arial" charset="0"/>
              </a:rPr>
              <a:t>ChuVi</a:t>
            </a:r>
            <a:r>
              <a:rPr lang="en-US" altLang="en-US" dirty="0">
                <a:ea typeface="Arial" charset="0"/>
              </a:rPr>
              <a:t>(r</a:t>
            </a:r>
            <a:r>
              <a:rPr lang="vi-VN" altLang="en-US" dirty="0">
                <a:ea typeface="Arial" charset="0"/>
              </a:rPr>
              <a:t>), hàm trả về chu vi hình tròn với r là bán kính.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g</a:t>
            </a:r>
            <a:r>
              <a:rPr lang="en-US" altLang="en-US" dirty="0">
                <a:ea typeface="Arial" charset="0"/>
              </a:rPr>
              <a:t>e</a:t>
            </a:r>
            <a:r>
              <a:rPr lang="vi-VN" altLang="en-US" dirty="0">
                <a:ea typeface="Arial" charset="0"/>
              </a:rPr>
              <a:t>t</a:t>
            </a:r>
            <a:r>
              <a:rPr lang="en-US" altLang="en-US" dirty="0">
                <a:ea typeface="Arial" charset="0"/>
              </a:rPr>
              <a:t>_</a:t>
            </a:r>
            <a:r>
              <a:rPr lang="vi-VN" altLang="en-US" dirty="0">
                <a:ea typeface="Arial" charset="0"/>
              </a:rPr>
              <a:t>DienTich(</a:t>
            </a:r>
            <a:r>
              <a:rPr lang="en-US" altLang="en-US" dirty="0">
                <a:ea typeface="Arial" charset="0"/>
              </a:rPr>
              <a:t>r</a:t>
            </a:r>
            <a:r>
              <a:rPr lang="vi-VN" altLang="en-US" dirty="0">
                <a:ea typeface="Arial" charset="0"/>
              </a:rPr>
              <a:t>), hàm trả về </a:t>
            </a:r>
            <a:r>
              <a:rPr lang="en-US" altLang="en-US" dirty="0" err="1">
                <a:ea typeface="Arial" charset="0"/>
              </a:rPr>
              <a:t>diện</a:t>
            </a:r>
            <a:r>
              <a:rPr lang="vi-VN" altLang="en-US" dirty="0">
                <a:ea typeface="Arial" charset="0"/>
              </a:rPr>
              <a:t> tích hình tr</a:t>
            </a:r>
            <a:r>
              <a:rPr lang="en-US" altLang="en-US" dirty="0">
                <a:ea typeface="Arial" charset="0"/>
              </a:rPr>
              <a:t>ò</a:t>
            </a:r>
            <a:r>
              <a:rPr lang="vi-VN" altLang="en-US" dirty="0">
                <a:ea typeface="Arial" charset="0"/>
              </a:rPr>
              <a:t>n với r là bán kính.</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a:t>
            </a:r>
            <a:r>
              <a:rPr lang="en-US" altLang="en-US" dirty="0">
                <a:ea typeface="Arial" charset="0"/>
              </a:rPr>
              <a:t>is_</a:t>
            </a:r>
            <a:r>
              <a:rPr lang="vi-VN" altLang="en-US" dirty="0">
                <a:ea typeface="Arial" charset="0"/>
              </a:rPr>
              <a:t>In</a:t>
            </a:r>
            <a:r>
              <a:rPr lang="en-US" altLang="en-US" dirty="0">
                <a:ea typeface="Arial" charset="0"/>
              </a:rPr>
              <a:t>(O</a:t>
            </a:r>
            <a:r>
              <a:rPr lang="vi-VN" altLang="en-US" dirty="0">
                <a:ea typeface="Arial" charset="0"/>
              </a:rPr>
              <a:t>,</a:t>
            </a:r>
            <a:r>
              <a:rPr lang="en-US" altLang="en-US" dirty="0">
                <a:ea typeface="Arial" charset="0"/>
              </a:rPr>
              <a:t>A</a:t>
            </a:r>
            <a:r>
              <a:rPr lang="vi-VN" altLang="en-US" dirty="0">
                <a:ea typeface="Arial" charset="0"/>
              </a:rPr>
              <a:t>) trả về Tru</a:t>
            </a:r>
            <a:r>
              <a:rPr lang="en-US" altLang="en-US" dirty="0">
                <a:ea typeface="Arial" charset="0"/>
              </a:rPr>
              <a:t>e</a:t>
            </a:r>
            <a:r>
              <a:rPr lang="vi-VN" altLang="en-US" dirty="0">
                <a:ea typeface="Arial" charset="0"/>
              </a:rPr>
              <a:t> </a:t>
            </a:r>
            <a:r>
              <a:rPr lang="en-US" altLang="en-US" dirty="0" err="1">
                <a:ea typeface="Arial" charset="0"/>
              </a:rPr>
              <a:t>nếu</a:t>
            </a:r>
            <a:r>
              <a:rPr lang="vi-VN" altLang="en-US" dirty="0">
                <a:ea typeface="Arial" charset="0"/>
              </a:rPr>
              <a:t> A n</a:t>
            </a:r>
            <a:r>
              <a:rPr lang="en-US" altLang="en-US" dirty="0">
                <a:ea typeface="Arial" charset="0"/>
              </a:rPr>
              <a:t>ằ</a:t>
            </a:r>
            <a:r>
              <a:rPr lang="vi-VN" altLang="en-US" dirty="0">
                <a:ea typeface="Arial" charset="0"/>
              </a:rPr>
              <a:t>m trong hình tôn C, ngược lại trả vè Fal</a:t>
            </a:r>
            <a:r>
              <a:rPr lang="en-US" altLang="en-US" dirty="0">
                <a:ea typeface="Arial" charset="0"/>
              </a:rPr>
              <a:t>s</a:t>
            </a:r>
            <a:r>
              <a:rPr lang="vi-VN" altLang="en-US" dirty="0">
                <a:ea typeface="Arial" charset="0"/>
              </a:rPr>
              <a:t>e </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is</a:t>
            </a:r>
            <a:r>
              <a:rPr lang="en-US" altLang="en-US" dirty="0">
                <a:ea typeface="Arial" charset="0"/>
              </a:rPr>
              <a:t>_Out</a:t>
            </a:r>
            <a:r>
              <a:rPr lang="vi-VN" altLang="en-US" dirty="0">
                <a:ea typeface="Arial" charset="0"/>
              </a:rPr>
              <a:t>(O</a:t>
            </a:r>
            <a:r>
              <a:rPr lang="en-US" altLang="en-US" dirty="0">
                <a:ea typeface="Arial" charset="0"/>
              </a:rPr>
              <a:t>,</a:t>
            </a:r>
            <a:r>
              <a:rPr lang="vi-VN" altLang="en-US" dirty="0">
                <a:ea typeface="Arial" charset="0"/>
              </a:rPr>
              <a:t>A) trả về True n</a:t>
            </a:r>
            <a:r>
              <a:rPr lang="en-US" altLang="en-US" dirty="0">
                <a:ea typeface="Arial" charset="0"/>
              </a:rPr>
              <a:t>ế</a:t>
            </a:r>
            <a:r>
              <a:rPr lang="vi-VN" altLang="en-US" dirty="0">
                <a:ea typeface="Arial" charset="0"/>
              </a:rPr>
              <a:t>u A n</a:t>
            </a:r>
            <a:r>
              <a:rPr lang="en-US" altLang="en-US" dirty="0">
                <a:ea typeface="Arial" charset="0"/>
              </a:rPr>
              <a:t>ằ</a:t>
            </a:r>
            <a:r>
              <a:rPr lang="vi-VN" altLang="en-US" dirty="0">
                <a:ea typeface="Arial" charset="0"/>
              </a:rPr>
              <a:t>m ngoài hình tròn C, ngược lại t</a:t>
            </a:r>
            <a:r>
              <a:rPr lang="en-US" altLang="en-US" dirty="0" err="1">
                <a:ea typeface="Arial" charset="0"/>
              </a:rPr>
              <a:t>rả</a:t>
            </a:r>
            <a:r>
              <a:rPr lang="vi-VN" altLang="en-US" dirty="0">
                <a:ea typeface="Arial" charset="0"/>
              </a:rPr>
              <a:t> về Fa</a:t>
            </a:r>
            <a:r>
              <a:rPr lang="en-US" altLang="en-US" dirty="0">
                <a:ea typeface="Arial" charset="0"/>
              </a:rPr>
              <a:t>l</a:t>
            </a:r>
            <a:r>
              <a:rPr lang="vi-VN" altLang="en-US" dirty="0">
                <a:ea typeface="Arial" charset="0"/>
              </a:rPr>
              <a:t>se.</a:t>
            </a:r>
            <a:endParaRPr lang="en-US" altLang="en-US" dirty="0">
              <a:ea typeface="Arial" charset="0"/>
            </a:endParaRPr>
          </a:p>
          <a:p>
            <a:pPr marL="0" indent="0">
              <a:spcBef>
                <a:spcPts val="725"/>
              </a:spcBef>
              <a:spcAft>
                <a:spcPts val="725"/>
              </a:spcAft>
              <a:buNone/>
            </a:pPr>
            <a:r>
              <a:rPr lang="en-US" altLang="en-US" dirty="0">
                <a:ea typeface="Arial" charset="0"/>
              </a:rPr>
              <a:t>e)</a:t>
            </a:r>
            <a:r>
              <a:rPr lang="vi-VN" altLang="en-US" dirty="0">
                <a:ea typeface="Arial" charset="0"/>
              </a:rPr>
              <a:t> is</a:t>
            </a:r>
            <a:r>
              <a:rPr lang="en-US" altLang="en-US" dirty="0">
                <a:ea typeface="Arial" charset="0"/>
              </a:rPr>
              <a:t>_</a:t>
            </a:r>
            <a:r>
              <a:rPr lang="vi-VN" altLang="en-US" dirty="0">
                <a:ea typeface="Arial" charset="0"/>
              </a:rPr>
              <a:t>On(O,A) trả về True nếu A nằm trên hình tròn C, ngược lai tr</a:t>
            </a:r>
            <a:r>
              <a:rPr lang="en-US" altLang="en-US" dirty="0">
                <a:ea typeface="Arial" charset="0"/>
              </a:rPr>
              <a:t>ả</a:t>
            </a:r>
            <a:r>
              <a:rPr lang="vi-VN" altLang="en-US" dirty="0">
                <a:ea typeface="Arial" charset="0"/>
              </a:rPr>
              <a:t> v</a:t>
            </a:r>
            <a:r>
              <a:rPr lang="en-US" altLang="en-US" dirty="0">
                <a:ea typeface="Arial" charset="0"/>
              </a:rPr>
              <a:t>ề</a:t>
            </a:r>
            <a:r>
              <a:rPr lang="vi-VN" altLang="en-US" dirty="0">
                <a:ea typeface="Arial" charset="0"/>
              </a:rPr>
              <a:t> Fa</a:t>
            </a:r>
            <a:r>
              <a:rPr lang="en-US" altLang="en-US" dirty="0">
                <a:ea typeface="Arial" charset="0"/>
              </a:rPr>
              <a:t>l</a:t>
            </a:r>
            <a:r>
              <a:rPr lang="vi-VN" altLang="en-US" dirty="0">
                <a:ea typeface="Arial" charset="0"/>
              </a:rPr>
              <a:t>s</a:t>
            </a:r>
            <a:r>
              <a:rPr lang="en-US" altLang="en-US" dirty="0">
                <a:ea typeface="Arial" charset="0"/>
              </a:rPr>
              <a:t>e</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Xây dựng một package có tên là mypackage gồm có các module my_Matr</a:t>
            </a:r>
            <a:r>
              <a:rPr lang="en-US" altLang="en-US" dirty="0" err="1">
                <a:ea typeface="Arial" charset="0"/>
              </a:rPr>
              <a:t>i</a:t>
            </a:r>
            <a:r>
              <a:rPr lang="vi-VN" altLang="en-US" dirty="0">
                <a:ea typeface="Arial" charset="0"/>
              </a:rPr>
              <a:t>x.py và my</a:t>
            </a:r>
            <a:r>
              <a:rPr lang="en-US" altLang="en-US" dirty="0">
                <a:ea typeface="Arial" charset="0"/>
              </a:rPr>
              <a:t>_</a:t>
            </a:r>
            <a:r>
              <a:rPr lang="vi-VN" altLang="en-US" dirty="0">
                <a:ea typeface="Arial" charset="0"/>
              </a:rPr>
              <a:t>Matrix.py đã viết ở bài tập</a:t>
            </a:r>
            <a:r>
              <a:rPr lang="en-US" altLang="en-US" dirty="0">
                <a:ea typeface="Arial" charset="0"/>
              </a:rPr>
              <a:t> </a:t>
            </a:r>
            <a:r>
              <a:rPr lang="en-US" altLang="en-US" dirty="0" err="1">
                <a:ea typeface="Arial" charset="0"/>
              </a:rPr>
              <a:t>trên</a:t>
            </a:r>
            <a:r>
              <a:rPr lang="vi-VN" altLang="en-US" dirty="0">
                <a:ea typeface="Arial" charset="0"/>
              </a:rPr>
              <a:t>. Viết chương trình có sử dụng package mypackage.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một module my_Triange, chứa các hàm và thủ tục liên quan đến tam giác như sau:</a:t>
            </a:r>
            <a:endParaRPr lang="en-US" dirty="0"/>
          </a:p>
          <a:p>
            <a:pPr marL="0" indent="0">
              <a:buNone/>
            </a:pPr>
            <a:r>
              <a:rPr lang="en-US" dirty="0"/>
              <a:t>+</a:t>
            </a:r>
            <a:r>
              <a:rPr lang="vi-VN" dirty="0"/>
              <a:t> is_ TamGiac(a,b,c), hàm kiểm tra xem bộ 3 số a, b, c có tạo thành một tam giác không? Trả lại True nếu đúng và False nếu sai.</a:t>
            </a:r>
            <a:endParaRPr lang="en-US" dirty="0"/>
          </a:p>
          <a:p>
            <a:pPr marL="0" indent="0">
              <a:buNone/>
            </a:pPr>
            <a:r>
              <a:rPr lang="en-US" dirty="0"/>
              <a:t>+</a:t>
            </a:r>
            <a:r>
              <a:rPr lang="vi-VN" dirty="0"/>
              <a:t> ChuviTamGiac(a,b,c), hàm tính chu vi tam giác</a:t>
            </a:r>
            <a:endParaRPr lang="en-US" dirty="0"/>
          </a:p>
          <a:p>
            <a:pPr marL="0" indent="0">
              <a:buNone/>
            </a:pPr>
            <a:r>
              <a:rPr lang="en-US" dirty="0"/>
              <a:t>+</a:t>
            </a:r>
            <a:r>
              <a:rPr lang="vi-VN" dirty="0"/>
              <a:t> S_ TamGiac (a,b,c), hàm tính diện tích tam giác.</a:t>
            </a:r>
            <a:endParaRPr lang="en-US" dirty="0"/>
          </a:p>
          <a:p>
            <a:pPr marL="0" indent="0">
              <a:buNone/>
            </a:pPr>
            <a:r>
              <a:rPr lang="vi-VN" dirty="0"/>
              <a:t>Viết chương trình sử dụng module trên.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a:t>
            </a:r>
            <a:r>
              <a:rPr lang="en-US" altLang="en-US" dirty="0">
                <a:ea typeface="Arial" charset="0"/>
              </a:rPr>
              <a:t>ế</a:t>
            </a:r>
            <a:r>
              <a:rPr lang="vi-VN" altLang="en-US" dirty="0">
                <a:ea typeface="Arial" charset="0"/>
              </a:rPr>
              <a:t>t môt model my _square, chứa các hàm và thủ tục liên quan đến hình vuông như</a:t>
            </a:r>
            <a:r>
              <a:rPr lang="en-US" altLang="en-US" dirty="0">
                <a:ea typeface="Arial" charset="0"/>
              </a:rPr>
              <a:t> </a:t>
            </a:r>
            <a:r>
              <a:rPr lang="vi-VN" altLang="en-US" dirty="0">
                <a:ea typeface="Arial" charset="0"/>
              </a:rPr>
              <a:t>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ChuviHinhvuong(a), hàm tính chu vi hình vuông.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Dien</a:t>
            </a:r>
            <a:r>
              <a:rPr lang="en-US" altLang="en-US" dirty="0">
                <a:ea typeface="Arial" charset="0"/>
              </a:rPr>
              <a:t>_</a:t>
            </a:r>
            <a:r>
              <a:rPr lang="vi-VN" altLang="en-US" dirty="0">
                <a:ea typeface="Arial" charset="0"/>
              </a:rPr>
              <a:t>t</a:t>
            </a:r>
            <a:r>
              <a:rPr lang="en-US" altLang="en-US" dirty="0" err="1">
                <a:ea typeface="Arial" charset="0"/>
              </a:rPr>
              <a:t>i</a:t>
            </a:r>
            <a:r>
              <a:rPr lang="vi-VN" altLang="en-US" dirty="0">
                <a:ea typeface="Arial" charset="0"/>
              </a:rPr>
              <a:t>ch</a:t>
            </a:r>
            <a:r>
              <a:rPr lang="en-US" altLang="en-US" dirty="0">
                <a:ea typeface="Arial" charset="0"/>
              </a:rPr>
              <a:t>_</a:t>
            </a:r>
            <a:r>
              <a:rPr lang="vi-VN" altLang="en-US" dirty="0">
                <a:ea typeface="Arial" charset="0"/>
              </a:rPr>
              <a:t>hinh_ vuong (a), hàm tính diện tích hình vuông.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my _square.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Xây dựng một module có tên sohoc,py gồm các phương thức:</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Ucln(a,b), trả về ước chung lớn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Bcnn(a,b), trả về bội số chung nhỏ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SumDivisor(n), trả về tổng các ước của n.</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sohoc.py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Xây dựng module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nhất một ẩn.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hai.</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được xây dựng ở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Xây dụng module doicoso 1.py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số nguyên và in ra kết quả vừa nhập.</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nhị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cơ số 8 (bát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số đã nhập sang hệ cơ số 16 (thập lục phần) và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doicoso.py.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4517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Xây dụng module doicoso2.py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chuỗi ký tự, loại bỏ tất cả các ký tự không thuộc vào tập hợp các ký tự sau </a:t>
            </a:r>
            <a:r>
              <a:rPr lang="en-US" altLang="en-US" dirty="0">
                <a:ea typeface="Arial" charset="0"/>
              </a:rPr>
              <a:t>{</a:t>
            </a:r>
            <a:r>
              <a:rPr lang="vi-VN" altLang="en-US" dirty="0">
                <a:ea typeface="Arial" charset="0"/>
              </a:rPr>
              <a:t>0,1,2.9, A,B,C,D,E,F</a:t>
            </a:r>
            <a:r>
              <a:rPr lang="en-US" altLang="en-US" dirty="0">
                <a:ea typeface="Arial" charset="0"/>
              </a:rPr>
              <a:t>}</a:t>
            </a:r>
            <a:r>
              <a:rPr lang="vi-VN" altLang="en-US" dirty="0">
                <a:ea typeface="Arial" charset="0"/>
              </a:rPr>
              <a:t> in chuỗi kết quả nhận được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Cho biết một chuỗi số cho trước là biểu diễn cơ số mấy?</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một chuỗi số từ cơ số 2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8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16 sang cơ số 10.</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module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module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bước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package</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Xây dựng một module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Sinh ngẫu nhiên một dãy số &lt;=100 số nguyên, hiển thị dãy số đó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Liệt kê và hiển thị các số nguyên tố chia hết cho 7 trong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tổng các số lẻ thuộc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Kiểm tra trong dãy có các số chính phương không? Nếu có hiển thị ra màn hình, ngược lại, in ra thông báo không có số chính phương trong dãy.</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Xây dựng module Matranvuong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dữ liệu vào ma trận NxN (N là kích thước của ma trận có thể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In ma trận ra màn hình theo định dạnh truyền thống (N dòng và n cột).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ma trận chuyển vị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a:t>
            </a:r>
            <a:r>
              <a:rPr lang="en-US" altLang="en-US" dirty="0">
                <a:ea typeface="Arial" charset="0"/>
              </a:rPr>
              <a:t>ể</a:t>
            </a:r>
            <a:r>
              <a:rPr lang="vi-VN" altLang="en-US" dirty="0">
                <a:ea typeface="Arial" charset="0"/>
              </a:rPr>
              <a:t>m tra ma trận có đối xứng không, nếu có thì trả về kết quả là True, ngược lại trả về kết quả là </a:t>
            </a:r>
            <a:r>
              <a:rPr lang="en-US" altLang="en-US" dirty="0">
                <a:ea typeface="Arial" charset="0"/>
              </a:rPr>
              <a:t>False</a:t>
            </a: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Đề</a:t>
            </a:r>
            <a:r>
              <a:rPr lang="en-US" altLang="en-US" dirty="0">
                <a:ea typeface="Arial" charset="0"/>
              </a:rPr>
              <a:t> </a:t>
            </a:r>
            <a:r>
              <a:rPr lang="en-US" altLang="en-US" dirty="0" err="1">
                <a:ea typeface="Arial" charset="0"/>
              </a:rPr>
              <a:t>quản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siêu</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mặt</a:t>
            </a:r>
            <a:r>
              <a:rPr lang="en-US" altLang="en-US" dirty="0">
                <a:ea typeface="Arial" charset="0"/>
              </a:rPr>
              <a:t> </a:t>
            </a:r>
            <a:r>
              <a:rPr lang="en-US" altLang="en-US" dirty="0" err="1">
                <a:ea typeface="Arial" charset="0"/>
              </a:rPr>
              <a:t>hàng</a:t>
            </a:r>
            <a:r>
              <a:rPr lang="en-US" altLang="en-US" dirty="0">
                <a:ea typeface="Arial" charset="0"/>
              </a:rPr>
              <a:t> bao </a:t>
            </a:r>
            <a:r>
              <a:rPr lang="en-US" altLang="en-US" dirty="0" err="1">
                <a:ea typeface="Arial" charset="0"/>
              </a:rPr>
              <a:t>gồm:mã</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tênhàng</a:t>
            </a:r>
            <a:r>
              <a:rPr lang="en-US" altLang="en-US" dirty="0">
                <a:ea typeface="Arial" charset="0"/>
              </a:rPr>
              <a:t>;</a:t>
            </a:r>
            <a:r>
              <a:rPr lang="vi-VN" altLang="en-US" dirty="0">
                <a:ea typeface="Arial" charset="0"/>
              </a:rPr>
              <a:t> đ</a:t>
            </a:r>
            <a:r>
              <a:rPr lang="en-US" altLang="en-US" dirty="0" err="1">
                <a:ea typeface="Arial" charset="0"/>
              </a:rPr>
              <a:t>ơn</a:t>
            </a:r>
            <a:r>
              <a:rPr lang="vi-VN" altLang="en-US" dirty="0">
                <a:ea typeface="Arial" charset="0"/>
              </a:rPr>
              <a:t> vị tính;</a:t>
            </a:r>
            <a:r>
              <a:rPr lang="en-US" altLang="en-US" dirty="0">
                <a:ea typeface="Arial" charset="0"/>
              </a:rPr>
              <a:t> </a:t>
            </a:r>
            <a:r>
              <a:rPr lang="vi-VN" altLang="en-US" dirty="0">
                <a:ea typeface="Arial" charset="0"/>
              </a:rPr>
              <a:t>đơn giá;</a:t>
            </a:r>
            <a:r>
              <a:rPr lang="en-US" altLang="en-US" dirty="0">
                <a:ea typeface="Arial" charset="0"/>
              </a:rPr>
              <a:t> </a:t>
            </a:r>
            <a:r>
              <a:rPr lang="vi-VN" altLang="en-US" dirty="0">
                <a:ea typeface="Arial" charset="0"/>
              </a:rPr>
              <a:t>số lượng;</a:t>
            </a:r>
            <a:r>
              <a:rPr lang="en-US" altLang="en-US" dirty="0">
                <a:ea typeface="Arial" charset="0"/>
              </a:rPr>
              <a:t> </a:t>
            </a:r>
            <a:r>
              <a:rPr lang="vi-VN" altLang="en-US" dirty="0">
                <a:ea typeface="Arial" charset="0"/>
              </a:rPr>
              <a:t>thành tiền;</a:t>
            </a:r>
            <a:r>
              <a:rPr lang="en-US" altLang="en-US" dirty="0">
                <a:ea typeface="Arial" charset="0"/>
              </a:rPr>
              <a:t> </a:t>
            </a:r>
            <a:r>
              <a:rPr lang="vi-VN" altLang="en-US" dirty="0">
                <a:ea typeface="Arial" charset="0"/>
              </a:rPr>
              <a:t>thuế VA</a:t>
            </a:r>
            <a:r>
              <a:rPr lang="en-US" altLang="en-US" dirty="0">
                <a:ea typeface="Arial" charset="0"/>
              </a:rPr>
              <a:t>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Trong đó: mã h</a:t>
            </a:r>
            <a:r>
              <a:rPr lang="en-US" altLang="en-US" dirty="0">
                <a:ea typeface="Arial" charset="0"/>
              </a:rPr>
              <a:t>à</a:t>
            </a:r>
            <a:r>
              <a:rPr lang="vi-VN" altLang="en-US" dirty="0">
                <a:ea typeface="Arial" charset="0"/>
              </a:rPr>
              <a:t>ng; tên hàng; đơn vị tính, đơn giái số lượng, được nhập vào t</a:t>
            </a:r>
            <a:r>
              <a:rPr lang="en-US" altLang="en-US" dirty="0">
                <a:ea typeface="Arial" charset="0"/>
              </a:rPr>
              <a:t>ừ</a:t>
            </a:r>
            <a:r>
              <a:rPr lang="vi-VN" altLang="en-US" dirty="0">
                <a:ea typeface="Arial" charset="0"/>
              </a:rPr>
              <a:t> bàn phim.</a:t>
            </a:r>
            <a:r>
              <a:rPr lang="en-US" altLang="en-US" dirty="0">
                <a:ea typeface="Arial" charset="0"/>
              </a:rPr>
              <a:t> </a:t>
            </a:r>
            <a:r>
              <a:rPr lang="vi-VN" altLang="en-US" dirty="0">
                <a:ea typeface="Arial" charset="0"/>
              </a:rPr>
              <a:t>Xây dựng module qlyhanghoa.py có các chức năng cụ thể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thông tin các mặt hàng từ bàn phím.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cột thành tiền với thành tiền</a:t>
            </a:r>
            <a:r>
              <a:rPr lang="en-US" altLang="en-US" dirty="0">
                <a:ea typeface="Arial" charset="0"/>
              </a:rPr>
              <a:t> =</a:t>
            </a:r>
            <a:r>
              <a:rPr lang="vi-VN" altLang="en-US" dirty="0">
                <a:ea typeface="Arial" charset="0"/>
              </a:rPr>
              <a:t> đơn giá* số lượng.</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Tính cột Thuế với Thuế </a:t>
            </a:r>
            <a:r>
              <a:rPr lang="en-US" altLang="en-US" dirty="0">
                <a:ea typeface="Arial" charset="0"/>
              </a:rPr>
              <a:t>=</a:t>
            </a:r>
            <a:r>
              <a:rPr lang="vi-VN" altLang="en-US" dirty="0">
                <a:ea typeface="Arial" charset="0"/>
              </a:rPr>
              <a:t> thành tiền * 10%.</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Sắp xếp các mặt hàng theo thứ tự giảm dần về Thuế đưa ra màn hình kết quả trước và sau khi sắp xếp.</a:t>
            </a:r>
            <a:r>
              <a:rPr lang="en-US" altLang="en-US" dirty="0">
                <a:ea typeface="Arial" charset="0"/>
              </a:rPr>
              <a:t> </a:t>
            </a:r>
          </a:p>
          <a:p>
            <a:pPr marL="0" indent="0">
              <a:spcBef>
                <a:spcPts val="725"/>
              </a:spcBef>
              <a:spcAft>
                <a:spcPts val="725"/>
              </a:spcAft>
              <a:buNone/>
            </a:pPr>
            <a:r>
              <a:rPr lang="vi-VN" altLang="en-US" dirty="0">
                <a:ea typeface="Arial" charset="0"/>
              </a:rPr>
              <a:t>Viết chương trình sử dụng module qlyhanghoa.py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Xây dựng một package hinhhoc gồm các module my _Triage.py và my square.py đã được tạo ra ở bài </a:t>
            </a:r>
            <a:r>
              <a:rPr lang="en-US" altLang="en-US" dirty="0" err="1">
                <a:ea typeface="Arial" charset="0"/>
              </a:rPr>
              <a:t>trên</a:t>
            </a:r>
            <a:r>
              <a:rPr lang="vi-VN" altLang="en-US" dirty="0">
                <a:ea typeface="Arial" charset="0"/>
              </a:rPr>
              <a:t>. Viết chương trình sử dụng package hinhhoc.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Xây dựng một package doicoso, trong đó sử dụng các module doicosol.py và đ</a:t>
            </a:r>
            <a:r>
              <a:rPr lang="en-US" altLang="en-US" dirty="0">
                <a:ea typeface="Arial" charset="0"/>
              </a:rPr>
              <a:t>ố</a:t>
            </a:r>
            <a:r>
              <a:rPr lang="vi-VN" altLang="en-US" dirty="0">
                <a:ea typeface="Arial" charset="0"/>
              </a:rPr>
              <a:t>i coso2.py ở </a:t>
            </a:r>
            <a:r>
              <a:rPr lang="en-US" altLang="en-US" dirty="0" err="1">
                <a:ea typeface="Arial" charset="0"/>
              </a:rPr>
              <a:t>các</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trên</a:t>
            </a:r>
            <a:r>
              <a:rPr lang="vi-VN" altLang="en-US" dirty="0">
                <a:ea typeface="Arial" charset="0"/>
              </a:rPr>
              <a:t>. Viết chương trình sử dụng package doicoso.</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Trong Python, một module là một tập hợp các định nghĩa, hàm, lớp và biến được đóng gói lại thành một file để sử dụng trong các chương trình khác. Xây dựng một module trong Python rất đơn giản. Dưới đây là các bước cơ bản để xây dựng một module:</a:t>
            </a:r>
          </a:p>
          <a:p>
            <a:pPr marL="0" indent="0">
              <a:buNone/>
            </a:pPr>
            <a:r>
              <a:rPr lang="en-US" altLang="en-US" dirty="0" err="1"/>
              <a:t>Bước</a:t>
            </a:r>
            <a:r>
              <a:rPr lang="en-US" altLang="en-US" dirty="0"/>
              <a:t> 1: </a:t>
            </a:r>
            <a:r>
              <a:rPr lang="vi-VN" altLang="en-US" dirty="0"/>
              <a:t>Tạo file Python mới</a:t>
            </a:r>
            <a:r>
              <a:rPr lang="en-US" altLang="en-US" dirty="0"/>
              <a:t> </a:t>
            </a:r>
            <a:r>
              <a:rPr lang="vi-VN" altLang="en-US" dirty="0"/>
              <a:t>.py. Ví dụ: my_module.py.</a:t>
            </a:r>
            <a:endParaRPr lang="en-US" altLang="en-US" dirty="0"/>
          </a:p>
          <a:p>
            <a:pPr marL="0" indent="0">
              <a:buNone/>
            </a:pPr>
            <a:r>
              <a:rPr lang="en-US" altLang="en-US" dirty="0" err="1"/>
              <a:t>Bước</a:t>
            </a:r>
            <a:r>
              <a:rPr lang="en-US" altLang="en-US" dirty="0"/>
              <a:t> 2: </a:t>
            </a:r>
            <a:r>
              <a:rPr lang="vi-VN" altLang="en-US" dirty="0"/>
              <a:t>Trong file my_module.py, định nghĩa các hàm, lớp, biến và các định nghĩa khác mà bạn muốn đưa vào module.</a:t>
            </a:r>
            <a:endParaRPr lang="en-US" altLang="en-US" dirty="0"/>
          </a:p>
          <a:p>
            <a:pPr marL="0" indent="0">
              <a:buNone/>
            </a:pPr>
            <a:r>
              <a:rPr lang="en-US" altLang="en-US" dirty="0" err="1"/>
              <a:t>Bước</a:t>
            </a:r>
            <a:r>
              <a:rPr lang="en-US" altLang="en-US" dirty="0"/>
              <a:t> 3: </a:t>
            </a:r>
            <a:r>
              <a:rPr lang="en-GB" altLang="en-US" dirty="0" err="1"/>
              <a:t>Lưu</a:t>
            </a:r>
            <a:r>
              <a:rPr lang="en-GB" altLang="en-US" dirty="0"/>
              <a:t> file my_module.py.</a:t>
            </a:r>
          </a:p>
          <a:p>
            <a:pPr marL="0" indent="0">
              <a:buNone/>
            </a:pPr>
            <a:r>
              <a:rPr lang="en-GB" altLang="en-US" dirty="0" err="1"/>
              <a:t>Bước</a:t>
            </a:r>
            <a:r>
              <a:rPr lang="en-GB" altLang="en-US" dirty="0"/>
              <a:t> 4: </a:t>
            </a:r>
            <a:r>
              <a:rPr lang="vi-VN" altLang="en-US" dirty="0"/>
              <a:t>Trong chương trình khác, bạn có thể import module my_module bằng cách sử dụng lệnh import.</a:t>
            </a:r>
            <a:endParaRPr lang="en-US" altLang="en-US" dirty="0"/>
          </a:p>
          <a:p>
            <a:pPr marL="0" indent="0">
              <a:buNone/>
            </a:pP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Xây dựng module trong Python có mục đích chính là tạo ra một cách tổ chức, tách biệt và tái sử dụng code. Dưới đây là một số mục đích quan trọng của việc xây dựng module:</a:t>
            </a:r>
            <a:endParaRPr lang="en-US" altLang="en-US" dirty="0"/>
          </a:p>
          <a:p>
            <a:pPr marL="0" indent="0">
              <a:buNone/>
            </a:pP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r>
              <a:rPr lang="en-US" altLang="en-US" dirty="0" err="1"/>
              <a:t>Một</a:t>
            </a:r>
            <a:r>
              <a:rPr lang="en-US" altLang="en-US" dirty="0"/>
              <a:t> </a:t>
            </a:r>
            <a:r>
              <a:rPr lang="en-US" altLang="en-US" dirty="0" err="1"/>
              <a:t>trong</a:t>
            </a:r>
            <a:r>
              <a:rPr lang="en-US" altLang="en-US" dirty="0"/>
              <a:t> </a:t>
            </a:r>
            <a:r>
              <a:rPr lang="en-US" altLang="en-US" dirty="0" err="1"/>
              <a:t>những</a:t>
            </a:r>
            <a:r>
              <a:rPr lang="en-US" altLang="en-US" dirty="0"/>
              <a:t> </a:t>
            </a:r>
            <a:r>
              <a:rPr lang="en-US" altLang="en-US" dirty="0" err="1"/>
              <a:t>lợi</a:t>
            </a:r>
            <a:r>
              <a:rPr lang="en-US" altLang="en-US" dirty="0"/>
              <a:t> </a:t>
            </a:r>
            <a:r>
              <a:rPr lang="en-US" altLang="en-US" dirty="0" err="1"/>
              <a:t>ích</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sử</a:t>
            </a:r>
            <a:r>
              <a:rPr lang="en-US" altLang="en-US" dirty="0"/>
              <a:t> </a:t>
            </a:r>
            <a:r>
              <a:rPr lang="en-US" altLang="en-US" dirty="0" err="1"/>
              <a:t>dụng</a:t>
            </a:r>
            <a:r>
              <a:rPr lang="en-US" altLang="en-US" dirty="0"/>
              <a:t> module </a:t>
            </a:r>
            <a:r>
              <a:rPr lang="en-US" altLang="en-US" dirty="0" err="1"/>
              <a:t>là</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p>
          <a:p>
            <a:pPr marL="0" indent="0">
              <a:buNone/>
            </a:pPr>
            <a:r>
              <a:rPr lang="en-US" altLang="en-US" dirty="0"/>
              <a:t>+ </a:t>
            </a:r>
            <a:r>
              <a:rPr lang="vi-VN" altLang="en-US" dirty="0"/>
              <a:t>Tổ chức và quản lý code: Sử dụng module giúp tổ chức code trở nên dễ quản lý hơn.</a:t>
            </a:r>
            <a:endParaRPr lang="en-US" altLang="en-US" dirty="0"/>
          </a:p>
          <a:p>
            <a:pPr marL="0" indent="0">
              <a:buNone/>
            </a:pPr>
            <a:r>
              <a:rPr lang="en-US" altLang="en-US" dirty="0"/>
              <a:t>+ </a:t>
            </a:r>
            <a:r>
              <a:rPr lang="en-US" altLang="en-US" dirty="0" err="1"/>
              <a:t>Giảm</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tên</a:t>
            </a:r>
            <a:r>
              <a:rPr lang="en-US" altLang="en-US" dirty="0"/>
              <a:t> </a:t>
            </a:r>
            <a:r>
              <a:rPr lang="en-US" altLang="en-US" dirty="0" err="1"/>
              <a:t>và</a:t>
            </a:r>
            <a:r>
              <a:rPr lang="en-US" altLang="en-US" dirty="0"/>
              <a:t> </a:t>
            </a:r>
            <a:r>
              <a:rPr lang="en-US" altLang="en-US" dirty="0" err="1"/>
              <a:t>tránh</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Mỗi</a:t>
            </a:r>
            <a:r>
              <a:rPr lang="en-US" altLang="en-US" dirty="0"/>
              <a:t> module </a:t>
            </a:r>
            <a:r>
              <a:rPr lang="en-US" altLang="en-US" dirty="0" err="1"/>
              <a:t>có</a:t>
            </a:r>
            <a:r>
              <a:rPr lang="en-US" altLang="en-US" dirty="0"/>
              <a:t> </a:t>
            </a:r>
            <a:r>
              <a:rPr lang="en-US" altLang="en-US" dirty="0" err="1"/>
              <a:t>phạm</a:t>
            </a:r>
            <a:r>
              <a:rPr lang="en-US" altLang="en-US" dirty="0"/>
              <a:t> vi </a:t>
            </a:r>
            <a:r>
              <a:rPr lang="en-US" altLang="en-US" dirty="0" err="1"/>
              <a:t>riêng</a:t>
            </a:r>
            <a:r>
              <a:rPr lang="en-US" altLang="en-US" dirty="0"/>
              <a:t> </a:t>
            </a:r>
            <a:r>
              <a:rPr lang="en-US" altLang="en-US" dirty="0" err="1"/>
              <a:t>của</a:t>
            </a:r>
            <a:r>
              <a:rPr lang="en-US" altLang="en-US" dirty="0"/>
              <a:t> </a:t>
            </a:r>
            <a:r>
              <a:rPr lang="en-US" altLang="en-US" dirty="0" err="1"/>
              <a:t>nó</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bạn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tên</a:t>
            </a:r>
            <a:r>
              <a:rPr lang="en-US" altLang="en-US" dirty="0"/>
              <a:t> </a:t>
            </a:r>
            <a:r>
              <a:rPr lang="en-US" altLang="en-US" dirty="0" err="1"/>
              <a:t>giống</a:t>
            </a:r>
            <a:r>
              <a:rPr lang="en-US" altLang="en-US" dirty="0"/>
              <a:t> </a:t>
            </a:r>
            <a:r>
              <a:rPr lang="en-US" altLang="en-US" dirty="0" err="1"/>
              <a:t>nhau</a:t>
            </a:r>
            <a:r>
              <a:rPr lang="en-US" altLang="en-US" dirty="0"/>
              <a:t> </a:t>
            </a:r>
            <a:r>
              <a:rPr lang="en-US" altLang="en-US" dirty="0" err="1"/>
              <a:t>trong</a:t>
            </a:r>
            <a:r>
              <a:rPr lang="en-US" altLang="en-US" dirty="0"/>
              <a:t> </a:t>
            </a:r>
            <a:r>
              <a:rPr lang="en-US" altLang="en-US" dirty="0" err="1"/>
              <a:t>các</a:t>
            </a:r>
            <a:r>
              <a:rPr lang="en-US" altLang="en-US" dirty="0"/>
              <a:t> module </a:t>
            </a:r>
            <a:r>
              <a:rPr lang="en-US" altLang="en-US" dirty="0" err="1"/>
              <a:t>khác</a:t>
            </a:r>
            <a:r>
              <a:rPr lang="en-US" altLang="en-US" dirty="0"/>
              <a:t> </a:t>
            </a:r>
            <a:r>
              <a:rPr lang="en-US" altLang="en-US" dirty="0" err="1"/>
              <a:t>nhau</a:t>
            </a:r>
            <a:r>
              <a:rPr lang="en-US" altLang="en-US" dirty="0"/>
              <a:t> </a:t>
            </a:r>
            <a:r>
              <a:rPr lang="en-US" altLang="en-US" dirty="0" err="1"/>
              <a:t>mà</a:t>
            </a:r>
            <a:r>
              <a:rPr lang="en-US" altLang="en-US" dirty="0"/>
              <a:t> </a:t>
            </a:r>
            <a:r>
              <a:rPr lang="en-US" altLang="en-US" dirty="0" err="1"/>
              <a:t>không</a:t>
            </a:r>
            <a:r>
              <a:rPr lang="en-US" altLang="en-US" dirty="0"/>
              <a:t> </a:t>
            </a:r>
            <a:r>
              <a:rPr lang="en-US" altLang="en-US" dirty="0" err="1"/>
              <a:t>gây</a:t>
            </a:r>
            <a:r>
              <a:rPr lang="en-US" altLang="en-US" dirty="0"/>
              <a:t> </a:t>
            </a:r>
            <a:r>
              <a:rPr lang="en-US" altLang="en-US" dirty="0" err="1"/>
              <a:t>xung</a:t>
            </a:r>
            <a:r>
              <a:rPr lang="en-US" altLang="en-US" dirty="0"/>
              <a:t> </a:t>
            </a:r>
            <a:r>
              <a:rPr lang="en-US" altLang="en-US" dirty="0" err="1"/>
              <a:t>đột</a:t>
            </a:r>
            <a:r>
              <a:rPr lang="en-US" altLang="en-US" dirty="0"/>
              <a:t>.</a:t>
            </a:r>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85208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module</a:t>
            </a:r>
          </a:p>
        </p:txBody>
      </p:sp>
      <p:sp>
        <p:nvSpPr>
          <p:cNvPr id="3" name="Content Placeholder 2"/>
          <p:cNvSpPr>
            <a:spLocks noGrp="1"/>
          </p:cNvSpPr>
          <p:nvPr>
            <p:ph idx="1"/>
          </p:nvPr>
        </p:nvSpPr>
        <p:spPr>
          <a:xfrm>
            <a:off x="392626" y="1371600"/>
            <a:ext cx="11406748" cy="5410199"/>
          </a:xfrm>
        </p:spPr>
        <p:txBody>
          <a:bodyPr>
            <a:normAutofit/>
          </a:bodyPr>
          <a:lstStyle/>
          <a:p>
            <a:r>
              <a:rPr lang="vi-VN" altLang="en-US" dirty="0"/>
              <a:t>Import module: Để sử dụng các định nghĩa trong một module, bạn cần import module đó. Có một số cách để import module:</a:t>
            </a:r>
            <a:endParaRPr lang="en-US" altLang="en-US" dirty="0"/>
          </a:p>
          <a:p>
            <a:pPr marL="0" indent="0">
              <a:buNone/>
            </a:pPr>
            <a:r>
              <a:rPr lang="en-US" altLang="en-US" dirty="0"/>
              <a:t>+ Import </a:t>
            </a:r>
            <a:r>
              <a:rPr lang="en-US" altLang="en-US" dirty="0" err="1"/>
              <a:t>toàn</a:t>
            </a:r>
            <a:r>
              <a:rPr lang="en-US" altLang="en-US" dirty="0"/>
              <a:t> </a:t>
            </a:r>
            <a:r>
              <a:rPr lang="en-US" altLang="en-US" dirty="0" err="1"/>
              <a:t>bộ</a:t>
            </a:r>
            <a:r>
              <a:rPr lang="en-US" altLang="en-US" dirty="0"/>
              <a:t> module: import </a:t>
            </a:r>
            <a:r>
              <a:rPr lang="en-US" altLang="en-US" dirty="0" err="1"/>
              <a:t>module_name</a:t>
            </a:r>
            <a:endParaRPr lang="en-US" altLang="en-US" dirty="0"/>
          </a:p>
          <a:p>
            <a:pPr marL="0" indent="0">
              <a:buNone/>
            </a:pPr>
            <a:r>
              <a:rPr lang="en-US" altLang="en-US" dirty="0"/>
              <a:t>+ Import module </a:t>
            </a:r>
            <a:r>
              <a:rPr lang="en-US" altLang="en-US" dirty="0" err="1"/>
              <a:t>và</a:t>
            </a:r>
            <a:r>
              <a:rPr lang="en-US" altLang="en-US" dirty="0"/>
              <a:t> </a:t>
            </a:r>
            <a:r>
              <a:rPr lang="en-US" altLang="en-US" dirty="0" err="1"/>
              <a:t>đổi</a:t>
            </a:r>
            <a:r>
              <a:rPr lang="en-US" altLang="en-US" dirty="0"/>
              <a:t> </a:t>
            </a:r>
            <a:r>
              <a:rPr lang="en-US" altLang="en-US" dirty="0" err="1"/>
              <a:t>tên</a:t>
            </a:r>
            <a:r>
              <a:rPr lang="en-US" altLang="en-US" dirty="0"/>
              <a:t>: import </a:t>
            </a:r>
            <a:r>
              <a:rPr lang="en-US" altLang="en-US" dirty="0" err="1"/>
              <a:t>module_name</a:t>
            </a:r>
            <a:r>
              <a:rPr lang="en-US" altLang="en-US" dirty="0"/>
              <a:t> as alias</a:t>
            </a:r>
          </a:p>
          <a:p>
            <a:pPr marL="0" indent="0">
              <a:buNone/>
            </a:pPr>
            <a:r>
              <a:rPr lang="en-US" altLang="en-US" dirty="0"/>
              <a:t>+ </a:t>
            </a:r>
            <a:r>
              <a:rPr lang="en-GB" altLang="en-US" dirty="0"/>
              <a:t>Import </a:t>
            </a:r>
            <a:r>
              <a:rPr lang="en-GB" altLang="en-US" dirty="0" err="1"/>
              <a:t>một</a:t>
            </a:r>
            <a:r>
              <a:rPr lang="en-GB" altLang="en-US" dirty="0"/>
              <a:t> </a:t>
            </a:r>
            <a:r>
              <a:rPr lang="en-GB" altLang="en-US" dirty="0" err="1"/>
              <a:t>phần</a:t>
            </a:r>
            <a:r>
              <a:rPr lang="en-GB" altLang="en-US" dirty="0"/>
              <a:t> </a:t>
            </a:r>
            <a:r>
              <a:rPr lang="en-GB" altLang="en-US" dirty="0" err="1"/>
              <a:t>từ</a:t>
            </a:r>
            <a:r>
              <a:rPr lang="en-GB" altLang="en-US" dirty="0"/>
              <a:t> module: from </a:t>
            </a:r>
            <a:r>
              <a:rPr lang="en-GB" altLang="en-US" dirty="0" err="1"/>
              <a:t>module_name</a:t>
            </a:r>
            <a:r>
              <a:rPr lang="en-GB" altLang="en-US" dirty="0"/>
              <a:t> import </a:t>
            </a:r>
            <a:r>
              <a:rPr lang="en-GB" altLang="en-US" dirty="0" err="1"/>
              <a:t>item_name</a:t>
            </a:r>
            <a:endParaRPr lang="en-GB" altLang="en-US" dirty="0"/>
          </a:p>
          <a:p>
            <a:pPr marL="0" indent="0">
              <a:buNone/>
            </a:pPr>
            <a:r>
              <a:rPr lang="en-GB" altLang="en-US" dirty="0"/>
              <a:t>+ Import </a:t>
            </a:r>
            <a:r>
              <a:rPr lang="en-GB" altLang="en-US" dirty="0" err="1"/>
              <a:t>mọi</a:t>
            </a:r>
            <a:r>
              <a:rPr lang="en-GB" altLang="en-US" dirty="0"/>
              <a:t> </a:t>
            </a:r>
            <a:r>
              <a:rPr lang="en-GB" altLang="en-US" dirty="0" err="1"/>
              <a:t>thứ</a:t>
            </a:r>
            <a:r>
              <a:rPr lang="en-GB" altLang="en-US" dirty="0"/>
              <a:t> </a:t>
            </a:r>
            <a:r>
              <a:rPr lang="en-GB" altLang="en-US" dirty="0" err="1"/>
              <a:t>từ</a:t>
            </a:r>
            <a:r>
              <a:rPr lang="en-GB" altLang="en-US" dirty="0"/>
              <a:t> module: from </a:t>
            </a:r>
            <a:r>
              <a:rPr lang="en-GB" altLang="en-US" dirty="0" err="1"/>
              <a:t>module_name</a:t>
            </a:r>
            <a:r>
              <a:rPr lang="en-GB" altLang="en-US" dirty="0"/>
              <a:t> import * (</a:t>
            </a:r>
            <a:r>
              <a:rPr lang="en-GB" altLang="en-US" dirty="0" err="1"/>
              <a:t>không</a:t>
            </a:r>
            <a:r>
              <a:rPr lang="en-GB" altLang="en-US" dirty="0"/>
              <a:t> </a:t>
            </a:r>
            <a:r>
              <a:rPr lang="en-GB" altLang="en-US" dirty="0" err="1"/>
              <a:t>nên</a:t>
            </a:r>
            <a:r>
              <a:rPr lang="en-GB" altLang="en-US" dirty="0"/>
              <a:t> </a:t>
            </a:r>
            <a:r>
              <a:rPr lang="en-GB" altLang="en-US" dirty="0" err="1"/>
              <a:t>sử</a:t>
            </a:r>
            <a:r>
              <a:rPr lang="en-GB" altLang="en-US" dirty="0"/>
              <a:t> </a:t>
            </a:r>
            <a:r>
              <a:rPr lang="en-GB" altLang="en-US" dirty="0" err="1"/>
              <a:t>dụng</a:t>
            </a:r>
            <a:r>
              <a:rPr lang="en-GB" altLang="en-US" dirty="0"/>
              <a:t>)</a:t>
            </a:r>
            <a:endParaRPr lang="en-US" altLang="en-US" dirty="0"/>
          </a:p>
          <a:p>
            <a:r>
              <a:rPr lang="vi-VN" altLang="en-US" dirty="0"/>
              <a:t>Sử dụng các định nghĩa trong module: Sau khi import module, bạn có thể sử dụng các hàm, lớp và biến trong module đó.</a:t>
            </a:r>
            <a:endParaRPr lang="en-US" altLang="en-US" dirty="0"/>
          </a:p>
          <a:p>
            <a:r>
              <a:rPr lang="vi-VN" altLang="en-US" dirty="0"/>
              <a:t>Xem danh sách các định nghĩa trong module: Bạn có thể sử dụng hàm dir() để xem danh sách các định nghĩa có sẵn trong module. </a:t>
            </a:r>
            <a:endParaRPr lang="en-US" altLang="en-US" dirty="0"/>
          </a:p>
          <a:p>
            <a:r>
              <a:rPr lang="vi-VN" altLang="en-US" dirty="0"/>
              <a:t>mport module từ thư mục khác: Nếu module của bạn không nằm trong cùng thư mục với chương trình Python hiện tại, bạn có thể sử dụng các cách import module từ thư mục khác như sys.path.append() hoặc sys.path.insert().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0"/>
            <a:ext cx="11406748" cy="5301983"/>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1: </a:t>
            </a:r>
            <a:r>
              <a:rPr lang="en-US" altLang="en-US" dirty="0" err="1"/>
              <a:t>Xác</a:t>
            </a:r>
            <a:r>
              <a:rPr lang="en-US" altLang="en-US" dirty="0"/>
              <a:t> </a:t>
            </a:r>
            <a:r>
              <a:rPr lang="en-US" altLang="en-US" dirty="0" err="1"/>
              <a:t>định</a:t>
            </a:r>
            <a:r>
              <a:rPr lang="en-US" altLang="en-US" dirty="0"/>
              <a:t> </a:t>
            </a:r>
            <a:r>
              <a:rPr lang="en-US" altLang="en-US" dirty="0" err="1"/>
              <a:t>cấu</a:t>
            </a:r>
            <a:r>
              <a:rPr lang="en-US" altLang="en-US" dirty="0"/>
              <a:t> </a:t>
            </a:r>
            <a:r>
              <a:rPr lang="en-US" altLang="en-US" dirty="0" err="1"/>
              <a:t>trúc</a:t>
            </a:r>
            <a:r>
              <a:rPr lang="en-US" altLang="en-US" dirty="0"/>
              <a:t> package:</a:t>
            </a:r>
          </a:p>
          <a:p>
            <a:pPr marL="0" indent="0">
              <a:buNone/>
            </a:pPr>
            <a:r>
              <a:rPr lang="en-US" altLang="en-US" dirty="0"/>
              <a:t>+ </a:t>
            </a:r>
            <a:r>
              <a:rPr lang="vi-VN" altLang="en-US" dirty="0"/>
              <a:t>Tạo một thư mục gốc cho package.</a:t>
            </a:r>
          </a:p>
          <a:p>
            <a:pPr marL="0" indent="0">
              <a:buNone/>
            </a:pPr>
            <a:r>
              <a:rPr lang="en-US" altLang="en-US" dirty="0"/>
              <a:t>+ </a:t>
            </a:r>
            <a:r>
              <a:rPr lang="vi-VN" altLang="en-US" dirty="0"/>
              <a:t>Xác định tên gốc cho package.</a:t>
            </a:r>
            <a:endParaRPr lang="en-US" altLang="en-US" dirty="0"/>
          </a:p>
          <a:p>
            <a:r>
              <a:rPr lang="en-US" altLang="en-US" dirty="0" err="1"/>
              <a:t>Tạo</a:t>
            </a:r>
            <a:r>
              <a:rPr lang="en-US" altLang="en-US" dirty="0"/>
              <a:t> file __init__.py: </a:t>
            </a:r>
          </a:p>
          <a:p>
            <a:pPr marL="0" indent="0">
              <a:buNone/>
            </a:pPr>
            <a:r>
              <a:rPr lang="en-US" altLang="en-US" dirty="0"/>
              <a:t>+ </a:t>
            </a:r>
            <a:r>
              <a:rPr lang="vi-VN" altLang="en-US" dirty="0"/>
              <a:t>Tạo một file có tên __init__.py trong thư mục gốc của package.</a:t>
            </a:r>
          </a:p>
          <a:p>
            <a:pPr marL="0" indent="0">
              <a:buNone/>
            </a:pPr>
            <a:r>
              <a:rPr lang="en-US" altLang="en-US" dirty="0"/>
              <a:t>+ </a:t>
            </a:r>
            <a:r>
              <a:rPr lang="vi-VN" altLang="en-US" dirty="0"/>
              <a:t>File __init__.py xác định thư mục hiện tại là một package và có thể chứa code khởi tạo cho package.</a:t>
            </a:r>
            <a:endParaRPr lang="en-US" altLang="en-US" dirty="0"/>
          </a:p>
          <a:p>
            <a:r>
              <a:rPr lang="en-US" altLang="en-US" dirty="0" err="1"/>
              <a:t>Tạo</a:t>
            </a:r>
            <a:r>
              <a:rPr lang="en-US" altLang="en-US" dirty="0"/>
              <a:t> </a:t>
            </a:r>
            <a:r>
              <a:rPr lang="en-US" altLang="en-US" dirty="0" err="1"/>
              <a:t>các</a:t>
            </a:r>
            <a:r>
              <a:rPr lang="en-US" altLang="en-US" dirty="0"/>
              <a:t> module:</a:t>
            </a:r>
          </a:p>
          <a:p>
            <a:pPr marL="0" indent="0">
              <a:buNone/>
            </a:pPr>
            <a:r>
              <a:rPr lang="en-US" altLang="en-US" dirty="0"/>
              <a:t>+ </a:t>
            </a:r>
            <a:r>
              <a:rPr lang="vi-VN" altLang="en-US" dirty="0"/>
              <a:t>Tạo các thư mục con bên trong thư mục gốc của package để tổ chức các module.</a:t>
            </a:r>
          </a:p>
          <a:p>
            <a:pPr marL="0" indent="0">
              <a:buNone/>
            </a:pPr>
            <a:r>
              <a:rPr lang="en-US" altLang="en-US" dirty="0"/>
              <a:t>+ </a:t>
            </a:r>
            <a:r>
              <a:rPr lang="vi-VN" altLang="en-US" dirty="0"/>
              <a:t>Mỗi module sẽ là một file Python (.py) định nghĩa các hàm, lớp, biến hoặc các thành phần khác liên quan.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4: Import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package:</a:t>
            </a:r>
          </a:p>
          <a:p>
            <a:pPr marL="0" indent="0">
              <a:buNone/>
            </a:pPr>
            <a:r>
              <a:rPr lang="en-US" altLang="en-US" dirty="0"/>
              <a:t>+ </a:t>
            </a:r>
            <a:r>
              <a:rPr lang="vi-VN" altLang="en-US" dirty="0"/>
              <a:t>Trong các tệp Python khác, import package hoặc các module cụ thể từ package để sử dụng các đối tượng trong package.</a:t>
            </a:r>
            <a:endParaRPr lang="en-US" altLang="en-US" dirty="0"/>
          </a:p>
          <a:p>
            <a:pPr marL="0" indent="0">
              <a:buNone/>
            </a:pPr>
            <a:r>
              <a:rPr lang="vi-VN" altLang="en-US" dirty="0"/>
              <a:t>Ví dụ: import package_name hoặc from package_name import module_name.</a:t>
            </a:r>
            <a:endParaRPr lang="en-US" altLang="en-US" dirty="0"/>
          </a:p>
          <a:p>
            <a:r>
              <a:rPr lang="en-US" altLang="en-US" dirty="0" err="1"/>
              <a:t>Bước</a:t>
            </a:r>
            <a:r>
              <a:rPr lang="en-US" altLang="en-US" dirty="0"/>
              <a:t> 5: </a:t>
            </a:r>
            <a:r>
              <a:rPr lang="en-US" altLang="en-US" dirty="0" err="1"/>
              <a:t>Cải</a:t>
            </a:r>
            <a:r>
              <a:rPr lang="en-US" altLang="en-US" dirty="0"/>
              <a:t> </a:t>
            </a:r>
            <a:r>
              <a:rPr lang="en-US" altLang="en-US" dirty="0" err="1"/>
              <a:t>thiện</a:t>
            </a:r>
            <a:r>
              <a:rPr lang="en-US" altLang="en-US" dirty="0"/>
              <a:t> package:</a:t>
            </a:r>
          </a:p>
          <a:p>
            <a:pPr marL="0" indent="0">
              <a:buNone/>
            </a:pPr>
            <a:r>
              <a:rPr lang="en-US" altLang="en-US" dirty="0"/>
              <a:t>+ </a:t>
            </a:r>
            <a:r>
              <a:rPr lang="vi-VN" altLang="en-US" dirty="0"/>
              <a:t>Thêm các module mới hoặc cải thiện các module hiện có trong package.</a:t>
            </a:r>
          </a:p>
          <a:p>
            <a:pPr marL="0" indent="0">
              <a:buNone/>
            </a:pPr>
            <a:r>
              <a:rPr lang="en-US" altLang="en-US" dirty="0"/>
              <a:t>+ </a:t>
            </a:r>
            <a:r>
              <a:rPr lang="vi-VN" altLang="en-US" dirty="0"/>
              <a:t>Tối ưu hóa cấu trúc package và sắp xếp các module theo nhóm chức năng tương tự.</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97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một module sohoc.py trong đó gồm các phương thức tính toán cơ bản: cộng, trừ, nhân, chia, lũy thừa. Sau đó viết chương trình tính toán số học dựa trên các hàm được viết và lưu trong module sohoc.</a:t>
            </a:r>
          </a:p>
        </p:txBody>
      </p:sp>
      <p:sp>
        <p:nvSpPr>
          <p:cNvPr id="4" name="Slide Number Placeholder 3"/>
          <p:cNvSpPr>
            <a:spLocks noGrp="1"/>
          </p:cNvSpPr>
          <p:nvPr>
            <p:ph type="sldNum" sz="quarter" idx="12"/>
          </p:nvPr>
        </p:nvSpPr>
        <p:spPr/>
        <p:txBody>
          <a:bodyPr/>
          <a:lstStyle/>
          <a:p>
            <a:fld id="{007ACD57-2BBE-45FC-B065-2411E86622FE}" type="slidenum">
              <a:rPr lang="en-US" smtClean="0"/>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 = [[1,2,3], [4,5,6], [7,8,9]].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2.1. </a:t>
            </a: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đặt</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MyMatrix</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bổ</a:t>
            </a:r>
            <a:r>
              <a:rPr lang="en-US" altLang="en-US" dirty="0">
                <a:ea typeface="Arial" charset="0"/>
              </a:rPr>
              <a:t> sung </a:t>
            </a:r>
            <a:r>
              <a:rPr lang="en-US" altLang="en-US" dirty="0" err="1">
                <a:ea typeface="Arial" charset="0"/>
              </a:rPr>
              <a:t>cho</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tượng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isMatrix</a:t>
            </a: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xem</a:t>
            </a:r>
            <a:r>
              <a:rPr lang="en-US" altLang="en-US" dirty="0">
                <a:ea typeface="Arial" charset="0"/>
              </a:rPr>
              <a:t> list A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diễn</a:t>
            </a:r>
            <a:r>
              <a:rPr lang="en-US" altLang="en-US" dirty="0">
                <a:ea typeface="Arial" charset="0"/>
              </a:rPr>
              <a:t> ma </a:t>
            </a:r>
            <a:r>
              <a:rPr lang="en-US" altLang="en-US" dirty="0" err="1">
                <a:ea typeface="Arial" charset="0"/>
              </a:rPr>
              <a:t>trận</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True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và</a:t>
            </a:r>
            <a:r>
              <a:rPr lang="en-US" altLang="en-US" dirty="0">
                <a:ea typeface="Arial" charset="0"/>
              </a:rPr>
              <a:t> False </a:t>
            </a:r>
            <a:r>
              <a:rPr lang="en-US" altLang="en-US" dirty="0" err="1">
                <a:ea typeface="Arial" charset="0"/>
              </a:rPr>
              <a:t>nếu</a:t>
            </a:r>
            <a:r>
              <a:rPr lang="en-US" altLang="en-US" dirty="0">
                <a:ea typeface="Arial" charset="0"/>
              </a:rPr>
              <a:t> </a:t>
            </a:r>
            <a:r>
              <a:rPr lang="en-US" altLang="en-US" dirty="0" err="1">
                <a:ea typeface="Arial" charset="0"/>
              </a:rPr>
              <a:t>sai</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 </a:t>
            </a:r>
            <a:r>
              <a:rPr lang="vi-VN" altLang="en-US" dirty="0">
                <a:ea typeface="Arial" charset="0"/>
              </a:rPr>
              <a:t>inMatrix(A), hàm in ma trận A ra màn hình</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isSquare(A), ki</a:t>
            </a:r>
            <a:r>
              <a:rPr lang="en-US" altLang="en-US" dirty="0">
                <a:ea typeface="Arial" charset="0"/>
              </a:rPr>
              <a:t>ể</a:t>
            </a:r>
            <a:r>
              <a:rPr lang="vi-VN" altLang="en-US" dirty="0">
                <a:ea typeface="Arial" charset="0"/>
              </a:rPr>
              <a:t>m tra xem A có là ma trận vuông không?</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ChangeRow(A</a:t>
            </a:r>
            <a:r>
              <a:rPr lang="en-US" altLang="en-US" dirty="0">
                <a:ea typeface="Arial" charset="0"/>
              </a:rPr>
              <a:t>,</a:t>
            </a:r>
            <a:r>
              <a:rPr lang="en-US" altLang="en-US" dirty="0" err="1">
                <a:ea typeface="Arial" charset="0"/>
              </a:rPr>
              <a:t>i,j</a:t>
            </a:r>
            <a:r>
              <a:rPr lang="vi-VN" altLang="en-US" dirty="0">
                <a:ea typeface="Arial" charset="0"/>
              </a:rPr>
              <a:t>), hàm thay đồi 2 hàng của ma trận A. Nếu A không phải là ma trận hoặc không thực hiện được thì trả lại False, nêu thực hiện thành công thì trả về</a:t>
            </a:r>
            <a:r>
              <a:rPr lang="en-US" altLang="en-US" dirty="0">
                <a:ea typeface="Arial" charset="0"/>
              </a:rPr>
              <a:t> </a:t>
            </a:r>
            <a:r>
              <a:rPr lang="vi-VN" altLang="en-US" dirty="0">
                <a:ea typeface="Arial" charset="0"/>
              </a:rPr>
              <a:t>True.</a:t>
            </a:r>
          </a:p>
        </p:txBody>
      </p:sp>
      <p:sp>
        <p:nvSpPr>
          <p:cNvPr id="4" name="Slide Number Placeholder 3"/>
          <p:cNvSpPr>
            <a:spLocks noGrp="1"/>
          </p:cNvSpPr>
          <p:nvPr>
            <p:ph type="sldNum" sz="quarter" idx="12"/>
          </p:nvPr>
        </p:nvSpPr>
        <p:spPr/>
        <p:txBody>
          <a:bodyPr/>
          <a:lstStyle/>
          <a:p>
            <a:fld id="{007ACD57-2BBE-45FC-B065-2411E86622FE}" type="slidenum">
              <a:rPr lang="en-US" smtClean="0"/>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4757</TotalTime>
  <Words>2886</Words>
  <Application>Microsoft Office PowerPoint</Application>
  <PresentationFormat>Widescreen</PresentationFormat>
  <Paragraphs>252</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vt:lpstr>
      <vt:lpstr>Wingdings</vt:lpstr>
      <vt:lpstr>TIM_TempBaiGiangFTU-TOPICA_v1.1018111222</vt:lpstr>
      <vt:lpstr>LAB 10 GIẢI BÀI TẬP MODULE, PACKAGE</vt:lpstr>
      <vt:lpstr>NỘI DUNG BÀI HỌC</vt:lpstr>
      <vt:lpstr>10.1. Xây dựng module</vt:lpstr>
      <vt:lpstr>10.1. Xây dựng module</vt:lpstr>
      <vt:lpstr>10.2. Các thao tác trên module</vt:lpstr>
      <vt:lpstr>10.3. Các bước xây dựng package</vt:lpstr>
      <vt:lpstr>10.3. Các bước xây dựng package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264</cp:revision>
  <cp:lastPrinted>2018-08-05T10:54:54Z</cp:lastPrinted>
  <dcterms:created xsi:type="dcterms:W3CDTF">2014-12-02T02:09:01Z</dcterms:created>
  <dcterms:modified xsi:type="dcterms:W3CDTF">2024-03-26T10:13:09Z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