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7"/>
  </p:notesMasterIdLst>
  <p:handoutMasterIdLst>
    <p:handoutMasterId r:id="rId48"/>
  </p:handoutMasterIdLst>
  <p:sldIdLst>
    <p:sldId id="256" r:id="rId2"/>
    <p:sldId id="261" r:id="rId3"/>
    <p:sldId id="314" r:id="rId4"/>
    <p:sldId id="359" r:id="rId5"/>
    <p:sldId id="370" r:id="rId6"/>
    <p:sldId id="360" r:id="rId7"/>
    <p:sldId id="361" r:id="rId8"/>
    <p:sldId id="371" r:id="rId9"/>
    <p:sldId id="372" r:id="rId10"/>
    <p:sldId id="319" r:id="rId11"/>
    <p:sldId id="362" r:id="rId12"/>
    <p:sldId id="368" r:id="rId13"/>
    <p:sldId id="316" r:id="rId14"/>
    <p:sldId id="363" r:id="rId15"/>
    <p:sldId id="364" r:id="rId16"/>
    <p:sldId id="369" r:id="rId17"/>
    <p:sldId id="365" r:id="rId18"/>
    <p:sldId id="366" r:id="rId19"/>
    <p:sldId id="373" r:id="rId20"/>
    <p:sldId id="374" r:id="rId21"/>
    <p:sldId id="303" r:id="rId22"/>
    <p:sldId id="330" r:id="rId23"/>
    <p:sldId id="350" r:id="rId24"/>
    <p:sldId id="331" r:id="rId25"/>
    <p:sldId id="332" r:id="rId26"/>
    <p:sldId id="333" r:id="rId27"/>
    <p:sldId id="334" r:id="rId28"/>
    <p:sldId id="335" r:id="rId29"/>
    <p:sldId id="336" r:id="rId30"/>
    <p:sldId id="337" r:id="rId31"/>
    <p:sldId id="356" r:id="rId32"/>
    <p:sldId id="357" r:id="rId33"/>
    <p:sldId id="358" r:id="rId34"/>
    <p:sldId id="315" r:id="rId35"/>
    <p:sldId id="338" r:id="rId36"/>
    <p:sldId id="339" r:id="rId37"/>
    <p:sldId id="340" r:id="rId38"/>
    <p:sldId id="341" r:id="rId39"/>
    <p:sldId id="342" r:id="rId40"/>
    <p:sldId id="343" r:id="rId41"/>
    <p:sldId id="344" r:id="rId42"/>
    <p:sldId id="345" r:id="rId43"/>
    <p:sldId id="346" r:id="rId44"/>
    <p:sldId id="355" r:id="rId45"/>
    <p:sldId id="313" r:id="rId46"/>
  </p:sldIdLst>
  <p:sldSz cx="12192000" cy="6858000"/>
  <p:notesSz cx="7023100" cy="93091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A179F7F2-AF6E-4512-AA9E-CE1481BBFC08}"/>
    <pc:docChg chg="custSel delSld modSld">
      <pc:chgData name="Hang Anh Le" userId="afddc9ce3bd7fde8" providerId="LiveId" clId="{A179F7F2-AF6E-4512-AA9E-CE1481BBFC08}" dt="2024-05-04T00:24:11.420" v="15" actId="113"/>
      <pc:docMkLst>
        <pc:docMk/>
      </pc:docMkLst>
      <pc:sldChg chg="del">
        <pc:chgData name="Hang Anh Le" userId="afddc9ce3bd7fde8" providerId="LiveId" clId="{A179F7F2-AF6E-4512-AA9E-CE1481BBFC08}" dt="2024-05-03T02:16:08.182" v="2" actId="2696"/>
        <pc:sldMkLst>
          <pc:docMk/>
          <pc:sldMk cId="566687447" sldId="263"/>
        </pc:sldMkLst>
      </pc:sldChg>
      <pc:sldChg chg="modSp mod">
        <pc:chgData name="Hang Anh Le" userId="afddc9ce3bd7fde8" providerId="LiveId" clId="{A179F7F2-AF6E-4512-AA9E-CE1481BBFC08}" dt="2024-05-03T01:33:54.805" v="1" actId="113"/>
        <pc:sldMkLst>
          <pc:docMk/>
          <pc:sldMk cId="1090735137" sldId="314"/>
        </pc:sldMkLst>
        <pc:spChg chg="mod">
          <ac:chgData name="Hang Anh Le" userId="afddc9ce3bd7fde8" providerId="LiveId" clId="{A179F7F2-AF6E-4512-AA9E-CE1481BBFC08}" dt="2024-05-03T01:33:54.805" v="1" actId="113"/>
          <ac:spMkLst>
            <pc:docMk/>
            <pc:sldMk cId="1090735137" sldId="314"/>
            <ac:spMk id="3" creationId="{00000000-0000-0000-0000-000000000000}"/>
          </ac:spMkLst>
        </pc:spChg>
      </pc:sldChg>
      <pc:sldChg chg="modSp mod">
        <pc:chgData name="Hang Anh Le" userId="afddc9ce3bd7fde8" providerId="LiveId" clId="{A179F7F2-AF6E-4512-AA9E-CE1481BBFC08}" dt="2024-05-03T03:00:17.956" v="12" actId="20577"/>
        <pc:sldMkLst>
          <pc:docMk/>
          <pc:sldMk cId="144808100" sldId="330"/>
        </pc:sldMkLst>
        <pc:spChg chg="mod">
          <ac:chgData name="Hang Anh Le" userId="afddc9ce3bd7fde8" providerId="LiveId" clId="{A179F7F2-AF6E-4512-AA9E-CE1481BBFC08}" dt="2024-05-03T03:00:17.956" v="12" actId="20577"/>
          <ac:spMkLst>
            <pc:docMk/>
            <pc:sldMk cId="144808100" sldId="330"/>
            <ac:spMk id="3" creationId="{00000000-0000-0000-0000-000000000000}"/>
          </ac:spMkLst>
        </pc:spChg>
      </pc:sldChg>
      <pc:sldChg chg="modSp mod">
        <pc:chgData name="Hang Anh Le" userId="afddc9ce3bd7fde8" providerId="LiveId" clId="{A179F7F2-AF6E-4512-AA9E-CE1481BBFC08}" dt="2024-05-03T03:26:36.795" v="14" actId="27636"/>
        <pc:sldMkLst>
          <pc:docMk/>
          <pc:sldMk cId="3398848921" sldId="332"/>
        </pc:sldMkLst>
        <pc:spChg chg="mod">
          <ac:chgData name="Hang Anh Le" userId="afddc9ce3bd7fde8" providerId="LiveId" clId="{A179F7F2-AF6E-4512-AA9E-CE1481BBFC08}" dt="2024-05-03T03:26:36.795" v="14" actId="27636"/>
          <ac:spMkLst>
            <pc:docMk/>
            <pc:sldMk cId="3398848921" sldId="332"/>
            <ac:spMk id="3" creationId="{00000000-0000-0000-0000-000000000000}"/>
          </ac:spMkLst>
        </pc:spChg>
      </pc:sldChg>
      <pc:sldChg chg="modSp mod">
        <pc:chgData name="Hang Anh Le" userId="afddc9ce3bd7fde8" providerId="LiveId" clId="{A179F7F2-AF6E-4512-AA9E-CE1481BBFC08}" dt="2024-05-04T00:24:11.420" v="15" actId="113"/>
        <pc:sldMkLst>
          <pc:docMk/>
          <pc:sldMk cId="3207950812" sldId="373"/>
        </pc:sldMkLst>
        <pc:spChg chg="mod">
          <ac:chgData name="Hang Anh Le" userId="afddc9ce3bd7fde8" providerId="LiveId" clId="{A179F7F2-AF6E-4512-AA9E-CE1481BBFC08}" dt="2024-05-04T00:24:11.420" v="15" actId="113"/>
          <ac:spMkLst>
            <pc:docMk/>
            <pc:sldMk cId="3207950812" sldId="373"/>
            <ac:spMk id="3" creationId="{00000000-0000-0000-0000-000000000000}"/>
          </ac:spMkLst>
        </pc:spChg>
      </pc:sldChg>
      <pc:sldChg chg="modSp mod">
        <pc:chgData name="Hang Anh Le" userId="afddc9ce3bd7fde8" providerId="LiveId" clId="{A179F7F2-AF6E-4512-AA9E-CE1481BBFC08}" dt="2024-05-03T02:52:06.154" v="7" actId="113"/>
        <pc:sldMkLst>
          <pc:docMk/>
          <pc:sldMk cId="3936880889" sldId="374"/>
        </pc:sldMkLst>
        <pc:spChg chg="mod">
          <ac:chgData name="Hang Anh Le" userId="afddc9ce3bd7fde8" providerId="LiveId" clId="{A179F7F2-AF6E-4512-AA9E-CE1481BBFC08}" dt="2024-05-03T02:52:06.154" v="7" actId="113"/>
          <ac:spMkLst>
            <pc:docMk/>
            <pc:sldMk cId="3936880889" sldId="374"/>
            <ac:spMk id="3" creationId="{00000000-0000-0000-0000-000000000000}"/>
          </ac:spMkLst>
        </pc:spChg>
      </pc:sldChg>
    </pc:docChg>
  </pc:docChgLst>
  <pc:docChgLst>
    <pc:chgData name="Hang Anh Le" userId="afddc9ce3bd7fde8" providerId="LiveId" clId="{0C70CC97-D202-47B2-9B78-B39CF3F2AF19}"/>
    <pc:docChg chg="undo custSel addSld modSld">
      <pc:chgData name="Hang Anh Le" userId="afddc9ce3bd7fde8" providerId="LiveId" clId="{0C70CC97-D202-47B2-9B78-B39CF3F2AF19}" dt="2024-05-02T17:29:56.487" v="241" actId="20577"/>
      <pc:docMkLst>
        <pc:docMk/>
      </pc:docMkLst>
      <pc:sldChg chg="modSp mod">
        <pc:chgData name="Hang Anh Le" userId="afddc9ce3bd7fde8" providerId="LiveId" clId="{0C70CC97-D202-47B2-9B78-B39CF3F2AF19}" dt="2024-05-02T17:09:56.586" v="83" actId="20577"/>
        <pc:sldMkLst>
          <pc:docMk/>
          <pc:sldMk cId="566687447" sldId="263"/>
        </pc:sldMkLst>
        <pc:spChg chg="mod">
          <ac:chgData name="Hang Anh Le" userId="afddc9ce3bd7fde8" providerId="LiveId" clId="{0C70CC97-D202-47B2-9B78-B39CF3F2AF19}" dt="2024-05-02T17:09:56.586" v="83" actId="20577"/>
          <ac:spMkLst>
            <pc:docMk/>
            <pc:sldMk cId="566687447" sldId="263"/>
            <ac:spMk id="3" creationId="{00000000-0000-0000-0000-000000000000}"/>
          </ac:spMkLst>
        </pc:spChg>
      </pc:sldChg>
      <pc:sldChg chg="modSp mod">
        <pc:chgData name="Hang Anh Le" userId="afddc9ce3bd7fde8" providerId="LiveId" clId="{0C70CC97-D202-47B2-9B78-B39CF3F2AF19}" dt="2024-05-02T17:08:05.550" v="0" actId="14100"/>
        <pc:sldMkLst>
          <pc:docMk/>
          <pc:sldMk cId="1090735137" sldId="314"/>
        </pc:sldMkLst>
        <pc:spChg chg="mod">
          <ac:chgData name="Hang Anh Le" userId="afddc9ce3bd7fde8" providerId="LiveId" clId="{0C70CC97-D202-47B2-9B78-B39CF3F2AF19}" dt="2024-05-02T17:08:05.550" v="0" actId="14100"/>
          <ac:spMkLst>
            <pc:docMk/>
            <pc:sldMk cId="1090735137" sldId="314"/>
            <ac:spMk id="3" creationId="{00000000-0000-0000-0000-000000000000}"/>
          </ac:spMkLst>
        </pc:spChg>
      </pc:sldChg>
      <pc:sldChg chg="modSp add mod">
        <pc:chgData name="Hang Anh Le" userId="afddc9ce3bd7fde8" providerId="LiveId" clId="{0C70CC97-D202-47B2-9B78-B39CF3F2AF19}" dt="2024-05-02T17:11:41.102" v="164" actId="20577"/>
        <pc:sldMkLst>
          <pc:docMk/>
          <pc:sldMk cId="2108991150" sldId="370"/>
        </pc:sldMkLst>
        <pc:spChg chg="mod">
          <ac:chgData name="Hang Anh Le" userId="afddc9ce3bd7fde8" providerId="LiveId" clId="{0C70CC97-D202-47B2-9B78-B39CF3F2AF19}" dt="2024-05-02T17:11:41.102" v="164" actId="20577"/>
          <ac:spMkLst>
            <pc:docMk/>
            <pc:sldMk cId="2108991150" sldId="370"/>
            <ac:spMk id="3" creationId="{00000000-0000-0000-0000-000000000000}"/>
          </ac:spMkLst>
        </pc:spChg>
      </pc:sldChg>
      <pc:sldChg chg="modSp add mod">
        <pc:chgData name="Hang Anh Le" userId="afddc9ce3bd7fde8" providerId="LiveId" clId="{0C70CC97-D202-47B2-9B78-B39CF3F2AF19}" dt="2024-05-02T17:15:23.990" v="188" actId="20577"/>
        <pc:sldMkLst>
          <pc:docMk/>
          <pc:sldMk cId="1508143627" sldId="371"/>
        </pc:sldMkLst>
        <pc:spChg chg="mod">
          <ac:chgData name="Hang Anh Le" userId="afddc9ce3bd7fde8" providerId="LiveId" clId="{0C70CC97-D202-47B2-9B78-B39CF3F2AF19}" dt="2024-05-02T17:15:23.990" v="188" actId="20577"/>
          <ac:spMkLst>
            <pc:docMk/>
            <pc:sldMk cId="1508143627" sldId="371"/>
            <ac:spMk id="3" creationId="{00000000-0000-0000-0000-000000000000}"/>
          </ac:spMkLst>
        </pc:spChg>
      </pc:sldChg>
      <pc:sldChg chg="modSp add mod">
        <pc:chgData name="Hang Anh Le" userId="afddc9ce3bd7fde8" providerId="LiveId" clId="{0C70CC97-D202-47B2-9B78-B39CF3F2AF19}" dt="2024-05-02T17:18:52.867" v="205"/>
        <pc:sldMkLst>
          <pc:docMk/>
          <pc:sldMk cId="1466529730" sldId="372"/>
        </pc:sldMkLst>
        <pc:spChg chg="mod">
          <ac:chgData name="Hang Anh Le" userId="afddc9ce3bd7fde8" providerId="LiveId" clId="{0C70CC97-D202-47B2-9B78-B39CF3F2AF19}" dt="2024-05-02T17:18:52.867" v="205"/>
          <ac:spMkLst>
            <pc:docMk/>
            <pc:sldMk cId="1466529730" sldId="372"/>
            <ac:spMk id="3" creationId="{00000000-0000-0000-0000-000000000000}"/>
          </ac:spMkLst>
        </pc:spChg>
      </pc:sldChg>
      <pc:sldChg chg="modSp add mod">
        <pc:chgData name="Hang Anh Le" userId="afddc9ce3bd7fde8" providerId="LiveId" clId="{0C70CC97-D202-47B2-9B78-B39CF3F2AF19}" dt="2024-05-02T17:29:43.773" v="229" actId="113"/>
        <pc:sldMkLst>
          <pc:docMk/>
          <pc:sldMk cId="3207950812" sldId="373"/>
        </pc:sldMkLst>
        <pc:spChg chg="mod">
          <ac:chgData name="Hang Anh Le" userId="afddc9ce3bd7fde8" providerId="LiveId" clId="{0C70CC97-D202-47B2-9B78-B39CF3F2AF19}" dt="2024-05-02T17:19:48.077" v="209"/>
          <ac:spMkLst>
            <pc:docMk/>
            <pc:sldMk cId="3207950812" sldId="373"/>
            <ac:spMk id="2" creationId="{00000000-0000-0000-0000-000000000000}"/>
          </ac:spMkLst>
        </pc:spChg>
        <pc:spChg chg="mod">
          <ac:chgData name="Hang Anh Le" userId="afddc9ce3bd7fde8" providerId="LiveId" clId="{0C70CC97-D202-47B2-9B78-B39CF3F2AF19}" dt="2024-05-02T17:29:43.773" v="229" actId="113"/>
          <ac:spMkLst>
            <pc:docMk/>
            <pc:sldMk cId="3207950812" sldId="373"/>
            <ac:spMk id="3" creationId="{00000000-0000-0000-0000-000000000000}"/>
          </ac:spMkLst>
        </pc:spChg>
      </pc:sldChg>
      <pc:sldChg chg="modSp add mod">
        <pc:chgData name="Hang Anh Le" userId="afddc9ce3bd7fde8" providerId="LiveId" clId="{0C70CC97-D202-47B2-9B78-B39CF3F2AF19}" dt="2024-05-02T17:29:56.487" v="241" actId="20577"/>
        <pc:sldMkLst>
          <pc:docMk/>
          <pc:sldMk cId="3936880889" sldId="374"/>
        </pc:sldMkLst>
        <pc:spChg chg="mod">
          <ac:chgData name="Hang Anh Le" userId="afddc9ce3bd7fde8" providerId="LiveId" clId="{0C70CC97-D202-47B2-9B78-B39CF3F2AF19}" dt="2024-05-02T17:29:56.487" v="241" actId="20577"/>
          <ac:spMkLst>
            <pc:docMk/>
            <pc:sldMk cId="3936880889" sldId="3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266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9634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850299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2026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4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925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2743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a:t>
            </a:r>
            <a:r>
              <a:rPr lang="vi-VN" altLang="en-US" b="1" dirty="0"/>
              <a:t>không tuần tự </a:t>
            </a:r>
            <a:r>
              <a:rPr lang="vi-VN" altLang="en-US" dirty="0"/>
              <a:t>(unordered) và </a:t>
            </a:r>
            <a:r>
              <a:rPr lang="vi-VN" altLang="en-US" b="1" dirty="0"/>
              <a:t>có khả năng thay đổi</a:t>
            </a:r>
            <a:r>
              <a:rPr lang="vi-VN" altLang="en-US" dirty="0"/>
              <a:t> (mutable) được sử dụng để lưu trữ và truy xuất các giá trị dựa trên cặp key-value. Key là một giá trị duy nhất và không thay đổi trong dictionary, còn value có thể là bất kỳ loại dữ liệu nào</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thay</a:t>
            </a:r>
            <a:r>
              <a:rPr lang="en-US" altLang="en-US" dirty="0"/>
              <a:t> </a:t>
            </a:r>
            <a:r>
              <a:rPr lang="en-US" altLang="en-US" dirty="0" err="1"/>
              <a:t>đổi</a:t>
            </a:r>
            <a:r>
              <a:rPr lang="en-US" altLang="en-US" dirty="0"/>
              <a:t>.</a:t>
            </a:r>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r>
              <a:rPr lang="en-GB" altLang="en-US" b="1" dirty="0" err="1"/>
              <a:t>Khai</a:t>
            </a:r>
            <a:r>
              <a:rPr lang="en-GB" altLang="en-US" b="1" dirty="0"/>
              <a:t> </a:t>
            </a:r>
            <a:r>
              <a:rPr lang="en-GB" altLang="en-US" b="1" dirty="0" err="1"/>
              <a:t>báo</a:t>
            </a:r>
            <a:r>
              <a:rPr lang="en-GB" altLang="en-US" b="1" dirty="0"/>
              <a:t> </a:t>
            </a:r>
            <a:r>
              <a:rPr lang="en-GB" altLang="en-US" b="1" dirty="0" err="1"/>
              <a:t>một</a:t>
            </a:r>
            <a:r>
              <a:rPr lang="en-GB" altLang="en-US" b="1" dirty="0"/>
              <a:t> dictionary </a:t>
            </a:r>
            <a:r>
              <a:rPr lang="en-GB" altLang="en-US" b="1" dirty="0" err="1"/>
              <a:t>rỗng</a:t>
            </a:r>
            <a:r>
              <a:rPr lang="en-GB" altLang="en-US" b="1" dirty="0"/>
              <a:t>:</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dict</a:t>
            </a:r>
            <a:r>
              <a:rPr lang="en-GB" altLang="en-US" dirty="0"/>
              <a:t>()</a:t>
            </a:r>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6808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get().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ra</a:t>
            </a:r>
            <a:r>
              <a:rPr lang="en-GB" altLang="en-US" b="1" dirty="0"/>
              <a:t> </a:t>
            </a:r>
            <a:r>
              <a:rPr lang="en-GB" altLang="en-US" b="1" dirty="0" err="1"/>
              <a:t>khỏi</a:t>
            </a:r>
            <a:r>
              <a:rPr lang="en-GB" altLang="en-US" b="1" dirty="0"/>
              <a:t> dictionary: </a:t>
            </a:r>
            <a:r>
              <a:rPr lang="vi-VN" altLang="en-US" dirty="0"/>
              <a:t>sử dụng câu lệnh del</a:t>
            </a:r>
            <a:r>
              <a:rPr lang="en-US" altLang="en-US" dirty="0"/>
              <a:t>, </a:t>
            </a:r>
            <a:r>
              <a:rPr lang="vi-VN" altLang="en-US" dirty="0"/>
              <a:t>phương thức pop</a:t>
            </a:r>
            <a:r>
              <a:rPr lang="en-US" altLang="en-US" dirty="0"/>
              <a:t>(), </a:t>
            </a:r>
            <a:r>
              <a:rPr lang="en-US" altLang="en-US" dirty="0" err="1"/>
              <a:t>popitem</a:t>
            </a:r>
            <a:r>
              <a:rPr lang="en-US" altLang="en-US" dirty="0"/>
              <a:t>() </a:t>
            </a:r>
            <a:r>
              <a:rPr lang="en-US" altLang="en-US" dirty="0" err="1"/>
              <a:t>và</a:t>
            </a:r>
            <a:r>
              <a:rPr lang="en-US" altLang="en-US" dirty="0"/>
              <a:t> clear()</a:t>
            </a:r>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trong</a:t>
            </a:r>
            <a:r>
              <a:rPr lang="en-US" altLang="en-US" b="1" dirty="0"/>
              <a:t> dictionary: </a:t>
            </a:r>
            <a:r>
              <a:rPr lang="en-US" altLang="en-US" dirty="0" err="1"/>
              <a:t>sử</a:t>
            </a:r>
            <a:r>
              <a:rPr lang="en-US" altLang="en-US" dirty="0"/>
              <a:t> </a:t>
            </a:r>
            <a:r>
              <a:rPr lang="en-US" altLang="en-US" dirty="0" err="1"/>
              <a:t>dụng</a:t>
            </a:r>
            <a:r>
              <a:rPr lang="en-US" altLang="en-US" dirty="0"/>
              <a:t> max() </a:t>
            </a:r>
            <a:r>
              <a:rPr lang="en-US" altLang="en-US" dirty="0" err="1"/>
              <a:t>và</a:t>
            </a:r>
            <a:r>
              <a:rPr lang="en-US" altLang="en-US" dirty="0"/>
              <a:t> min() -&gt; </a:t>
            </a:r>
            <a:r>
              <a:rPr lang="en-US" altLang="en-US" dirty="0" err="1"/>
              <a:t>Trả</a:t>
            </a:r>
            <a:r>
              <a:rPr lang="en-US" altLang="en-US" dirty="0"/>
              <a:t> </a:t>
            </a:r>
            <a:r>
              <a:rPr lang="en-US" altLang="en-US" dirty="0" err="1"/>
              <a:t>về</a:t>
            </a:r>
            <a:r>
              <a:rPr lang="en-US" altLang="en-US" dirty="0"/>
              <a:t> key </a:t>
            </a:r>
            <a:r>
              <a:rPr lang="en-US" altLang="en-US" dirty="0" err="1"/>
              <a:t>có</a:t>
            </a:r>
            <a:r>
              <a:rPr lang="en-US" altLang="en-US" dirty="0"/>
              <a:t> value </a:t>
            </a:r>
            <a:r>
              <a:rPr lang="en-US" altLang="en-US" dirty="0" err="1"/>
              <a:t>lớn</a:t>
            </a:r>
            <a:r>
              <a:rPr lang="en-US" altLang="en-US" dirty="0"/>
              <a:t> </a:t>
            </a:r>
            <a:r>
              <a:rPr lang="en-US" altLang="en-US" dirty="0" err="1"/>
              <a:t>nhất</a:t>
            </a:r>
            <a:r>
              <a:rPr lang="en-US" altLang="en-US" dirty="0"/>
              <a:t> </a:t>
            </a:r>
            <a:r>
              <a:rPr lang="en-US" altLang="en-US" dirty="0" err="1"/>
              <a:t>và</a:t>
            </a:r>
            <a:r>
              <a:rPr lang="en-US" altLang="en-US" dirty="0"/>
              <a:t> </a:t>
            </a:r>
            <a:r>
              <a:rPr lang="en-US" altLang="en-US" dirty="0" err="1"/>
              <a:t>nhỏ</a:t>
            </a:r>
            <a:r>
              <a:rPr lang="en-US" altLang="en-US" dirty="0"/>
              <a:t> </a:t>
            </a:r>
            <a:r>
              <a:rPr lang="en-US" altLang="en-US" dirty="0" err="1"/>
              <a:t>nhất</a:t>
            </a:r>
            <a:endParaRPr lang="en-US" altLang="en-US" dirty="0"/>
          </a:p>
          <a:p>
            <a:r>
              <a:rPr lang="en-US" altLang="en-US" b="1" dirty="0" err="1"/>
              <a:t>Hàm</a:t>
            </a:r>
            <a:r>
              <a:rPr lang="en-US" altLang="en-US" b="1" dirty="0"/>
              <a:t> all()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pPr marL="0" indent="0">
              <a:buNone/>
            </a:pPr>
            <a:r>
              <a:rPr lang="en-US" altLang="en-US" dirty="0"/>
              <a:t>True </a:t>
            </a:r>
            <a:r>
              <a:rPr lang="en-US" altLang="en-US" dirty="0" err="1"/>
              <a:t>khi</a:t>
            </a:r>
            <a:r>
              <a:rPr lang="en-US" altLang="en-US" dirty="0"/>
              <a:t>:</a:t>
            </a:r>
          </a:p>
          <a:p>
            <a:pPr marL="0" indent="0">
              <a:buNone/>
            </a:pP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phải</a:t>
            </a:r>
            <a:r>
              <a:rPr lang="en-US" altLang="en-US" dirty="0"/>
              <a:t> </a:t>
            </a:r>
            <a:r>
              <a:rPr lang="en-US" altLang="en-US" dirty="0" err="1"/>
              <a:t>là</a:t>
            </a:r>
            <a:r>
              <a:rPr lang="en-US" altLang="en-US" dirty="0"/>
              <a:t> True			+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True, 1 </a:t>
            </a:r>
            <a:r>
              <a:rPr lang="en-US" altLang="en-US" dirty="0" err="1"/>
              <a:t>hoặc</a:t>
            </a:r>
            <a:r>
              <a:rPr lang="en-US" altLang="en-US" dirty="0"/>
              <a:t> “0”</a:t>
            </a:r>
          </a:p>
          <a:p>
            <a:pPr marL="0" indent="0">
              <a:buNone/>
            </a:pPr>
            <a:r>
              <a:rPr lang="en-US" altLang="en-US" dirty="0"/>
              <a:t>+ “0” </a:t>
            </a:r>
            <a:r>
              <a:rPr lang="en-US" altLang="en-US" dirty="0" err="1"/>
              <a:t>và</a:t>
            </a:r>
            <a:r>
              <a:rPr lang="en-US" altLang="en-US" dirty="0"/>
              <a:t> False </a:t>
            </a:r>
            <a:r>
              <a:rPr lang="en-US" altLang="en-US" dirty="0" err="1"/>
              <a:t>trong</a:t>
            </a:r>
            <a:r>
              <a:rPr lang="en-US" altLang="en-US" dirty="0"/>
              <a:t> </a:t>
            </a:r>
            <a:r>
              <a:rPr lang="en-US" altLang="en-US" dirty="0" err="1"/>
              <a:t>khóa</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False		+ Dictionary </a:t>
            </a:r>
            <a:r>
              <a:rPr lang="en-US" altLang="en-US" dirty="0" err="1"/>
              <a:t>rỗng</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True</a:t>
            </a:r>
          </a:p>
          <a:p>
            <a:r>
              <a:rPr lang="en-US" altLang="en-US" b="1" dirty="0" err="1"/>
              <a:t>Hàn</a:t>
            </a:r>
            <a:r>
              <a:rPr lang="en-US" altLang="en-US" b="1" dirty="0"/>
              <a:t> any()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endParaRPr lang="en-US" altLang="en-US" b="1"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8321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dirty="0"/>
              <a:t>+</a:t>
            </a:r>
            <a:r>
              <a:rPr lang="en-US" altLang="en-US" b="1" dirty="0"/>
              <a:t> </a:t>
            </a:r>
            <a:r>
              <a:rPr lang="vi-VN" altLang="en-US" b="1" dirty="0"/>
              <a:t>Counter: </a:t>
            </a:r>
            <a:r>
              <a:rPr lang="vi-VN" altLang="en-US" dirty="0"/>
              <a:t>Lớp Counter được sử dụng để đếm số lượng các phần tử trong một tập hợp. Nó cung cấp một cách thuận tiện để đếm và tạo một từ điển (dictionary) đếm số lần xuất hiện của các phần tử.</a:t>
            </a:r>
            <a:endParaRPr lang="en-US" altLang="en-US" dirty="0"/>
          </a:p>
          <a:p>
            <a:pPr marL="0" indent="0">
              <a:buNone/>
            </a:pPr>
            <a:r>
              <a:rPr lang="en-US" altLang="en-US" dirty="0"/>
              <a:t>+ </a:t>
            </a:r>
            <a:r>
              <a:rPr lang="vi-VN" altLang="en-US" b="1" dirty="0"/>
              <a:t>defaultdict: </a:t>
            </a:r>
            <a:r>
              <a:rPr lang="vi-VN" altLang="en-US" dirty="0"/>
              <a:t>Lớp defaultdict là một lớp con của dict và cung cấp một giá trị mặc định cho các khóa không tồn tại trong từ điển. Khi truy cập một khóa không tồn tại, defaultdict sẽ tự động tạo ra một giá trị mặc định cho khóa đó.</a:t>
            </a:r>
          </a:p>
          <a:p>
            <a:pPr marL="0" indent="0">
              <a:buNone/>
            </a:pPr>
            <a:r>
              <a:rPr lang="en-US" altLang="en-US" dirty="0"/>
              <a:t>+ </a:t>
            </a:r>
            <a:r>
              <a:rPr lang="vi-VN" altLang="en-US" b="1" dirty="0"/>
              <a:t>deque</a:t>
            </a:r>
            <a:r>
              <a:rPr lang="vi-VN" altLang="en-US" dirty="0"/>
              <a:t>: Lớp deque (double-ended queue) cung cấp một cấu trúc dữ liệu hàng đợi linh hoạt, cho phép thêm và xóa phần tử ở cả hai đầu của hàng đợi một cách hiệu quả.</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079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dirty="0"/>
              <a:t>+ </a:t>
            </a:r>
            <a:r>
              <a:rPr lang="vi-VN" altLang="en-US" b="1" dirty="0"/>
              <a:t>namedtuple</a:t>
            </a:r>
            <a:r>
              <a:rPr lang="vi-VN" altLang="en-US" dirty="0"/>
              <a:t>: namedtuple cho phép định nghĩa một lớp tuple với các trường được đặt tên, giúp cho việc truy cập các phần tử dễ dàng hơn bằng cách sử dụng tên trường thay vì chỉ số.</a:t>
            </a:r>
          </a:p>
          <a:p>
            <a:pPr marL="0" indent="0">
              <a:buNone/>
            </a:pPr>
            <a:r>
              <a:rPr lang="en-US" altLang="en-US" dirty="0"/>
              <a:t>+ </a:t>
            </a:r>
            <a:r>
              <a:rPr lang="vi-VN" altLang="en-US" b="1" dirty="0"/>
              <a:t>OrderedDict</a:t>
            </a:r>
            <a:r>
              <a:rPr lang="vi-VN" altLang="en-US" dirty="0"/>
              <a:t>: Lớp OrderedDict là một từ điển duy trì thứ tự của các phần tử theo thứ tự chúng được thêm vào.</a:t>
            </a:r>
          </a:p>
          <a:p>
            <a:pPr marL="0" indent="0">
              <a:buNone/>
            </a:pPr>
            <a:r>
              <a:rPr lang="en-US" altLang="en-US" dirty="0"/>
              <a:t>+ </a:t>
            </a:r>
            <a:r>
              <a:rPr lang="vi-VN" altLang="en-US" b="1" dirty="0"/>
              <a:t>ChainMap</a:t>
            </a:r>
            <a:r>
              <a:rPr lang="vi-VN" altLang="en-US" dirty="0"/>
              <a:t>: Lớp ChainMap cho phép kết hợp nhiều từ điển thành một từ điển duy nhất và cho phép truy cập các từ điển con một cách liên tục.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3688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a:t>
            </a:r>
            <a:r>
              <a:rPr lang="en-US" altLang="en-US" dirty="0">
                <a:ea typeface="Arial" charset="0"/>
              </a:rPr>
              <a:t>ẫ</a:t>
            </a:r>
            <a:r>
              <a:rPr lang="vi-VN" altLang="en-US" dirty="0">
                <a:ea typeface="Arial" charset="0"/>
              </a:rPr>
              <a:t>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507717"/>
            <a:ext cx="11406748" cy="5089668"/>
          </a:xfrm>
        </p:spPr>
        <p:txBody>
          <a:bodyPr>
            <a:normAutofit fontScale="925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a:t>
            </a:r>
            <a:r>
              <a:rPr lang="en-US" altLang="en-US" dirty="0">
                <a:ea typeface="Arial" charset="0"/>
              </a:rPr>
              <a:t>ể</a:t>
            </a:r>
            <a:r>
              <a:rPr lang="vi-VN" altLang="en-US" dirty="0">
                <a:ea typeface="Arial" charset="0"/>
              </a:rPr>
              <a:t>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371601"/>
            <a:ext cx="11406748" cy="5029200"/>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b="1" dirty="0" err="1"/>
              <a:t>không</a:t>
            </a:r>
            <a:r>
              <a:rPr lang="en-US" altLang="en-US" b="1" dirty="0"/>
              <a:t> </a:t>
            </a:r>
            <a:r>
              <a:rPr lang="en-US" altLang="en-US" b="1" dirty="0" err="1"/>
              <a:t>có</a:t>
            </a:r>
            <a:r>
              <a:rPr lang="en-US" altLang="en-US" b="1" dirty="0"/>
              <a:t> </a:t>
            </a:r>
            <a:r>
              <a:rPr lang="en-US" altLang="en-US" b="1" dirty="0" err="1"/>
              <a:t>thứ</a:t>
            </a:r>
            <a:r>
              <a:rPr lang="en-US" altLang="en-US" b="1" dirty="0"/>
              <a:t> </a:t>
            </a:r>
            <a:r>
              <a:rPr lang="en-US" altLang="en-US" b="1" dirty="0" err="1"/>
              <a:t>tự</a:t>
            </a:r>
            <a:r>
              <a:rPr lang="en-US" altLang="en-US" b="1" dirty="0"/>
              <a:t> </a:t>
            </a:r>
            <a:r>
              <a:rPr lang="en-US" altLang="en-US" dirty="0" err="1"/>
              <a:t>và</a:t>
            </a:r>
            <a:r>
              <a:rPr lang="en-US" altLang="en-US" dirty="0"/>
              <a:t> </a:t>
            </a:r>
            <a:r>
              <a:rPr lang="en-US" altLang="en-US" b="1" dirty="0" err="1"/>
              <a:t>không</a:t>
            </a:r>
            <a:r>
              <a:rPr lang="en-US" altLang="en-US" b="1" dirty="0"/>
              <a:t> </a:t>
            </a:r>
            <a:r>
              <a:rPr lang="en-US" altLang="en-US" b="1" dirty="0" err="1"/>
              <a:t>chứa</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trùng</a:t>
            </a:r>
            <a:r>
              <a:rPr lang="en-US" altLang="en-US" b="1" dirty="0"/>
              <a:t> </a:t>
            </a:r>
            <a:r>
              <a:rPr lang="en-US" altLang="en-US" b="1"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"K1</a:t>
            </a:r>
            <a:r>
              <a:rPr lang="en-US" altLang="en-US" dirty="0">
                <a:ea typeface="Arial" charset="0"/>
              </a:rPr>
              <a:t>7</a:t>
            </a:r>
            <a:r>
              <a:rPr lang="vi-VN" altLang="en-US" dirty="0">
                <a:ea typeface="Arial" charset="0"/>
              </a:rPr>
              <a:t>01":</a:t>
            </a:r>
            <a:r>
              <a:rPr lang="en-US" altLang="en-US" dirty="0">
                <a:ea typeface="Arial" charset="0"/>
              </a:rPr>
              <a:t>[‘</a:t>
            </a:r>
            <a:r>
              <a:rPr lang="vi-VN" altLang="en-US" dirty="0">
                <a:ea typeface="Arial" charset="0"/>
              </a:rPr>
              <a:t>Hà', 7,9.5</a:t>
            </a:r>
            <a:r>
              <a:rPr lang="en-US" altLang="en-US" dirty="0">
                <a:ea typeface="Arial" charset="0"/>
              </a:rPr>
              <a:t>]</a:t>
            </a:r>
            <a:r>
              <a:rPr lang="vi-VN" altLang="en-US" dirty="0">
                <a:ea typeface="Arial" charset="0"/>
              </a:rPr>
              <a:t>, "K1</a:t>
            </a:r>
            <a:r>
              <a:rPr lang="en-US" altLang="en-US" dirty="0">
                <a:ea typeface="Arial" charset="0"/>
              </a:rPr>
              <a:t>7</a:t>
            </a:r>
            <a:r>
              <a:rPr lang="vi-VN" altLang="en-US" dirty="0">
                <a:ea typeface="Arial" charset="0"/>
              </a:rPr>
              <a:t>02": [</a:t>
            </a:r>
            <a:r>
              <a:rPr lang="en-US" altLang="en-US" dirty="0">
                <a:ea typeface="Arial" charset="0"/>
              </a:rPr>
              <a:t>‘</a:t>
            </a:r>
            <a:r>
              <a:rPr lang="vi-VN" altLang="en-US" dirty="0">
                <a:ea typeface="Arial" charset="0"/>
              </a:rPr>
              <a:t>Bình',10,8], "K1</a:t>
            </a:r>
            <a:r>
              <a:rPr lang="en-US" altLang="en-US" dirty="0">
                <a:ea typeface="Arial" charset="0"/>
              </a:rPr>
              <a:t>7</a:t>
            </a:r>
            <a:r>
              <a:rPr lang="vi-VN" altLang="en-US" dirty="0">
                <a:ea typeface="Arial" charset="0"/>
              </a:rPr>
              <a:t>03":[Hoa, 6.0,9</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a:t>
            </a:r>
            <a:r>
              <a:rPr lang="en-US" altLang="en-US" dirty="0">
                <a:ea typeface="Arial" charset="0"/>
              </a:rPr>
              <a:t>ấ</a:t>
            </a:r>
            <a:r>
              <a:rPr lang="vi-VN" altLang="en-US" dirty="0">
                <a:ea typeface="Arial" charset="0"/>
              </a:rPr>
              <a:t>u ph</a:t>
            </a:r>
            <a:r>
              <a:rPr lang="en-US" altLang="en-US" dirty="0">
                <a:ea typeface="Arial" charset="0"/>
              </a:rPr>
              <a:t>ẩ</a:t>
            </a:r>
            <a:r>
              <a:rPr lang="vi-VN" altLang="en-US" dirty="0">
                <a:ea typeface="Arial" charset="0"/>
              </a:rPr>
              <a:t>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a:t>
            </a:r>
            <a:r>
              <a:rPr lang="en-US" altLang="en-US" dirty="0" err="1">
                <a:ea typeface="Arial" charset="0"/>
              </a:rPr>
              <a:t>tần</a:t>
            </a:r>
            <a:r>
              <a:rPr lang="en-US" altLang="en-US" dirty="0">
                <a:ea typeface="Arial" charset="0"/>
              </a:rPr>
              <a:t> </a:t>
            </a:r>
            <a:r>
              <a:rPr lang="en-US" altLang="en-US" dirty="0" err="1">
                <a:ea typeface="Arial" charset="0"/>
              </a:rPr>
              <a:t>suất</a:t>
            </a:r>
            <a:r>
              <a:rPr lang="en-US" altLang="en-US" dirty="0">
                <a:ea typeface="Arial" charset="0"/>
              </a:rPr>
              <a:t> </a:t>
            </a:r>
            <a:r>
              <a:rPr lang="vi-VN" altLang="en-US" dirty="0">
                <a:ea typeface="Arial" charset="0"/>
              </a:rPr>
              <a:t>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a:t>
            </a:r>
            <a:r>
              <a:rPr lang="en-US" altLang="en-US" dirty="0">
                <a:ea typeface="Arial" charset="0"/>
              </a:rPr>
              <a:t> </a:t>
            </a:r>
            <a:r>
              <a:rPr lang="en-US" altLang="en-US" dirty="0" err="1">
                <a:ea typeface="Arial" charset="0"/>
              </a:rPr>
              <a:t>bình</a:t>
            </a:r>
            <a:r>
              <a:rPr lang="vi-VN"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fontScale="92500" lnSpcReduction="20000"/>
          </a:bodyPr>
          <a:lstStyle/>
          <a:p>
            <a:r>
              <a:rPr lang="vi-VN" altLang="en-US" b="1" dirty="0"/>
              <a:t>Thêm phần tử vào set: </a:t>
            </a:r>
            <a:r>
              <a:rPr lang="vi-VN" altLang="en-US" dirty="0"/>
              <a:t>Sử dụng phương thức add()</a:t>
            </a:r>
            <a:r>
              <a:rPr lang="en-US" altLang="en-US" dirty="0"/>
              <a:t>, update()</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update</a:t>
            </a:r>
          </a:p>
          <a:p>
            <a:r>
              <a:rPr lang="vi-VN" altLang="en-US" b="1" dirty="0"/>
              <a:t>Xóa phần tử khỏi set: </a:t>
            </a:r>
            <a:r>
              <a:rPr lang="vi-VN" altLang="en-US" dirty="0"/>
              <a:t>Sử dụng phương thức remove()</a:t>
            </a:r>
            <a:r>
              <a:rPr lang="en-US" altLang="en-US" dirty="0"/>
              <a:t>, </a:t>
            </a:r>
            <a:r>
              <a:rPr lang="vi-VN" altLang="en-US" dirty="0"/>
              <a:t>discard()</a:t>
            </a:r>
            <a:r>
              <a:rPr lang="en-US" altLang="en-US" dirty="0"/>
              <a:t>, pop(), clear(), del</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pop</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089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a:t>T</a:t>
            </a:r>
            <a:r>
              <a:rPr lang="vi-VN" altLang="en-US" b="1" dirty="0"/>
              <a:t>hay đổi tập hợp dựa trên phép toán tập hợp</a:t>
            </a:r>
            <a:r>
              <a:rPr lang="en-US" altLang="en-US" b="1" dirty="0"/>
              <a:t>:</a:t>
            </a:r>
          </a:p>
          <a:p>
            <a:pPr marL="0" indent="0">
              <a:buNone/>
            </a:pPr>
            <a:r>
              <a:rPr lang="en-US" altLang="en-US" dirty="0"/>
              <a:t>+ </a:t>
            </a:r>
            <a:r>
              <a:rPr lang="vi-VN" altLang="en-US" dirty="0"/>
              <a:t>.difference_update()</a:t>
            </a:r>
          </a:p>
          <a:p>
            <a:pPr marL="0" indent="0">
              <a:buNone/>
            </a:pPr>
            <a:r>
              <a:rPr lang="vi-VN" altLang="en-US" dirty="0"/>
              <a:t>Phương thức này là sự kết hợp của .difference() và .update(). Nó thực hiện phép trừ tập hợp trước, được kết quả như thế nào sẽ update vào tập hợp đích.</a:t>
            </a:r>
            <a:endParaRPr lang="en-US" altLang="en-US" dirty="0"/>
          </a:p>
          <a:p>
            <a:pPr marL="0" indent="0">
              <a:buNone/>
            </a:pPr>
            <a:r>
              <a:rPr lang="en-US" altLang="en-US" dirty="0"/>
              <a:t>+ </a:t>
            </a:r>
            <a:r>
              <a:rPr lang="vi-VN" altLang="en-US" dirty="0"/>
              <a:t>.symmetric_difference_update()</a:t>
            </a:r>
          </a:p>
          <a:p>
            <a:pPr marL="0" indent="0">
              <a:buNone/>
            </a:pPr>
            <a:r>
              <a:rPr lang="vi-VN" altLang="en-US" dirty="0"/>
              <a:t>Phương thức này là sự kết hợp của .symmetric_difference() và .update(). Nó thực hiện phép trừ đối xứng 2 tập hợp trước, được kết quả như thế nào sẽ update vào tập hợp đích.</a:t>
            </a:r>
            <a:r>
              <a:rPr lang="en-GB" altLang="en-US" dirty="0"/>
              <a:t> </a:t>
            </a:r>
          </a:p>
          <a:p>
            <a:pPr marL="0" indent="0">
              <a:buNone/>
            </a:pPr>
            <a:r>
              <a:rPr lang="en-GB" altLang="en-US" dirty="0"/>
              <a:t>+ </a:t>
            </a:r>
            <a:r>
              <a:rPr lang="vi-VN" altLang="en-US" dirty="0"/>
              <a:t>.intersection_update()</a:t>
            </a:r>
          </a:p>
          <a:p>
            <a:pPr marL="0" indent="0">
              <a:buNone/>
            </a:pPr>
            <a:r>
              <a:rPr lang="vi-VN" altLang="en-US" dirty="0"/>
              <a:t>Tương tự, Python thực hiện .intersection() trước sau đó thực hiện .update()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0814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err="1"/>
              <a:t>Một</a:t>
            </a:r>
            <a:r>
              <a:rPr lang="en-US" altLang="en-US" b="1" dirty="0"/>
              <a:t> </a:t>
            </a:r>
            <a:r>
              <a:rPr lang="en-US" altLang="en-US" b="1" dirty="0" err="1"/>
              <a:t>số</a:t>
            </a:r>
            <a:r>
              <a:rPr lang="en-US" altLang="en-US" b="1" dirty="0"/>
              <a:t> </a:t>
            </a:r>
            <a:r>
              <a:rPr lang="en-US" altLang="en-US" b="1" dirty="0" err="1"/>
              <a:t>các</a:t>
            </a:r>
            <a:r>
              <a:rPr lang="en-US" altLang="en-US" b="1" dirty="0"/>
              <a:t> </a:t>
            </a:r>
            <a:r>
              <a:rPr lang="en-US" altLang="en-US" b="1" dirty="0" err="1"/>
              <a:t>phép</a:t>
            </a:r>
            <a:r>
              <a:rPr lang="en-US" altLang="en-US" b="1" dirty="0"/>
              <a:t> </a:t>
            </a:r>
            <a:r>
              <a:rPr lang="en-US" altLang="en-US" b="1" dirty="0" err="1"/>
              <a:t>toán</a:t>
            </a:r>
            <a:r>
              <a:rPr lang="en-US" altLang="en-US" b="1" dirty="0"/>
              <a:t> </a:t>
            </a:r>
            <a:r>
              <a:rPr lang="en-US" altLang="en-US" b="1" dirty="0" err="1"/>
              <a:t>khác</a:t>
            </a:r>
            <a:endParaRPr lang="en-US" altLang="en-US" b="1" dirty="0"/>
          </a:p>
          <a:p>
            <a:pPr marL="0" indent="0">
              <a:buNone/>
            </a:pPr>
            <a:r>
              <a:rPr lang="en-US" altLang="en-US" dirty="0"/>
              <a:t>+ .</a:t>
            </a:r>
            <a:r>
              <a:rPr lang="en-US" altLang="en-US" dirty="0" err="1"/>
              <a:t>isdisjoint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hai</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giao</a:t>
            </a:r>
            <a:r>
              <a:rPr lang="en-US" altLang="en-US" dirty="0"/>
              <a:t> </a:t>
            </a:r>
            <a:r>
              <a:rPr lang="en-US" altLang="en-US" dirty="0" err="1"/>
              <a:t>nhau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chung</a:t>
            </a:r>
            <a:r>
              <a:rPr lang="en-US" altLang="en-US" dirty="0"/>
              <a:t>)</a:t>
            </a:r>
          </a:p>
          <a:p>
            <a:pPr marL="0" indent="0">
              <a:buNone/>
            </a:pPr>
            <a:r>
              <a:rPr lang="en-US" altLang="en-US" dirty="0"/>
              <a:t>+ .</a:t>
            </a:r>
            <a:r>
              <a:rPr lang="en-US" altLang="en-US" dirty="0" err="1"/>
              <a:t>issubset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a:p>
            <a:pPr marL="0" indent="0">
              <a:buNone/>
            </a:pPr>
            <a:r>
              <a:rPr lang="en-US" altLang="en-US" dirty="0"/>
              <a:t>+ .</a:t>
            </a:r>
            <a:r>
              <a:rPr lang="en-US" altLang="en-US" dirty="0" err="1"/>
              <a:t>issuperset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cha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66529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5496</TotalTime>
  <Words>6015</Words>
  <Application>Microsoft Office PowerPoint</Application>
  <PresentationFormat>Widescreen</PresentationFormat>
  <Paragraphs>496</Paragraphs>
  <Slides>45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7.2. Các thao tác cơ bản trên set</vt:lpstr>
      <vt:lpstr>7.2. Các thao tác cơ bản trên set</vt:lpstr>
      <vt:lpstr>7.3. Cấu trúc dictionary</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7.6. Module collection trong Python</vt:lpstr>
      <vt:lpstr>7.6. Module collection trong Python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294</cp:revision>
  <cp:lastPrinted>2018-08-05T10:54:54Z</cp:lastPrinted>
  <dcterms:created xsi:type="dcterms:W3CDTF">2014-12-02T02:09:01Z</dcterms:created>
  <dcterms:modified xsi:type="dcterms:W3CDTF">2024-05-04T03:24:22Z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