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notesSlides/notesSlide2.xml" ContentType="application/vnd.openxmlformats-officedocument.presentationml.notesSlide+xml"/>
  <Override PartName="/ppt/tags/tag5.xml" ContentType="application/vnd.openxmlformats-officedocument.presentationml.tags+xml"/>
  <Override PartName="/ppt/notesSlides/notesSlide3.xml" ContentType="application/vnd.openxmlformats-officedocument.presentationml.notesSlide+xml"/>
  <Override PartName="/ppt/tags/tag6.xml" ContentType="application/vnd.openxmlformats-officedocument.presentationml.tags+xml"/>
  <Override PartName="/ppt/notesSlides/notesSlide4.xml" ContentType="application/vnd.openxmlformats-officedocument.presentationml.notesSlide+xml"/>
  <Override PartName="/ppt/tags/tag7.xml" ContentType="application/vnd.openxmlformats-officedocument.presentationml.tags+xml"/>
  <Override PartName="/ppt/notesSlides/notesSlide5.xml" ContentType="application/vnd.openxmlformats-officedocument.presentationml.notesSlide+xml"/>
  <Override PartName="/ppt/tags/tag8.xml" ContentType="application/vnd.openxmlformats-officedocument.presentationml.tags+xml"/>
  <Override PartName="/ppt/notesSlides/notesSlide6.xml" ContentType="application/vnd.openxmlformats-officedocument.presentationml.notesSlide+xml"/>
  <Override PartName="/ppt/tags/tag9.xml" ContentType="application/vnd.openxmlformats-officedocument.presentationml.tags+xml"/>
  <Override PartName="/ppt/notesSlides/notesSlide7.xml" ContentType="application/vnd.openxmlformats-officedocument.presentationml.notesSlide+xml"/>
  <Override PartName="/ppt/tags/tag10.xml" ContentType="application/vnd.openxmlformats-officedocument.presentationml.tags+xml"/>
  <Override PartName="/ppt/notesSlides/notesSlide8.xml" ContentType="application/vnd.openxmlformats-officedocument.presentationml.notesSlide+xml"/>
  <Override PartName="/ppt/tags/tag11.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1" r:id="rId1"/>
  </p:sldMasterIdLst>
  <p:notesMasterIdLst>
    <p:notesMasterId r:id="rId37"/>
  </p:notesMasterIdLst>
  <p:handoutMasterIdLst>
    <p:handoutMasterId r:id="rId38"/>
  </p:handoutMasterIdLst>
  <p:sldIdLst>
    <p:sldId id="256" r:id="rId2"/>
    <p:sldId id="261" r:id="rId3"/>
    <p:sldId id="314" r:id="rId4"/>
    <p:sldId id="263" r:id="rId5"/>
    <p:sldId id="359" r:id="rId6"/>
    <p:sldId id="319" r:id="rId7"/>
    <p:sldId id="360" r:id="rId8"/>
    <p:sldId id="353" r:id="rId9"/>
    <p:sldId id="361" r:id="rId10"/>
    <p:sldId id="362" r:id="rId11"/>
    <p:sldId id="303" r:id="rId12"/>
    <p:sldId id="330" r:id="rId13"/>
    <p:sldId id="350" r:id="rId14"/>
    <p:sldId id="331" r:id="rId15"/>
    <p:sldId id="332" r:id="rId16"/>
    <p:sldId id="333" r:id="rId17"/>
    <p:sldId id="334" r:id="rId18"/>
    <p:sldId id="335" r:id="rId19"/>
    <p:sldId id="336" r:id="rId20"/>
    <p:sldId id="337" r:id="rId21"/>
    <p:sldId id="356" r:id="rId22"/>
    <p:sldId id="357" r:id="rId23"/>
    <p:sldId id="358" r:id="rId24"/>
    <p:sldId id="315" r:id="rId25"/>
    <p:sldId id="338" r:id="rId26"/>
    <p:sldId id="339" r:id="rId27"/>
    <p:sldId id="340" r:id="rId28"/>
    <p:sldId id="341" r:id="rId29"/>
    <p:sldId id="342" r:id="rId30"/>
    <p:sldId id="343" r:id="rId31"/>
    <p:sldId id="344" r:id="rId32"/>
    <p:sldId id="345" r:id="rId33"/>
    <p:sldId id="346" r:id="rId34"/>
    <p:sldId id="355" r:id="rId35"/>
    <p:sldId id="313" r:id="rId36"/>
  </p:sldIdLst>
  <p:sldSz cx="12192000" cy="6858000"/>
  <p:notesSz cx="7023100" cy="9309100"/>
  <p:custDataLst>
    <p:tags r:id="rId39"/>
  </p:custDataLst>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256A4"/>
    <a:srgbClr val="025B79"/>
    <a:srgbClr val="00AEEF"/>
    <a:srgbClr val="E6E6E6"/>
    <a:srgbClr val="1A4AA7"/>
    <a:srgbClr val="2E3192"/>
    <a:srgbClr val="045375"/>
    <a:srgbClr val="DBAC69"/>
    <a:srgbClr val="B78543"/>
    <a:srgbClr val="DCC29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3121" autoAdjust="0"/>
  </p:normalViewPr>
  <p:slideViewPr>
    <p:cSldViewPr>
      <p:cViewPr>
        <p:scale>
          <a:sx n="86" d="100"/>
          <a:sy n="86" d="100"/>
        </p:scale>
        <p:origin x="105" y="30"/>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43979" cy="465773"/>
          </a:xfrm>
          <a:prstGeom prst="rect">
            <a:avLst/>
          </a:prstGeom>
        </p:spPr>
        <p:txBody>
          <a:bodyPr vert="horz" lIns="91577" tIns="45789" rIns="91577" bIns="45789" rtlCol="0"/>
          <a:lstStyle>
            <a:lvl1pPr algn="l">
              <a:defRPr sz="1200"/>
            </a:lvl1pPr>
          </a:lstStyle>
          <a:p>
            <a:endParaRPr lang="en-US"/>
          </a:p>
        </p:txBody>
      </p:sp>
      <p:sp>
        <p:nvSpPr>
          <p:cNvPr id="3" name="Date Placeholder 2"/>
          <p:cNvSpPr>
            <a:spLocks noGrp="1"/>
          </p:cNvSpPr>
          <p:nvPr>
            <p:ph type="dt" sz="quarter" idx="1"/>
          </p:nvPr>
        </p:nvSpPr>
        <p:spPr>
          <a:xfrm>
            <a:off x="3977531" y="0"/>
            <a:ext cx="3043979" cy="465773"/>
          </a:xfrm>
          <a:prstGeom prst="rect">
            <a:avLst/>
          </a:prstGeom>
        </p:spPr>
        <p:txBody>
          <a:bodyPr vert="horz" lIns="91577" tIns="45789" rIns="91577" bIns="45789" rtlCol="0"/>
          <a:lstStyle>
            <a:lvl1pPr algn="r">
              <a:defRPr sz="1200"/>
            </a:lvl1pPr>
          </a:lstStyle>
          <a:p>
            <a:endParaRPr lang="en-US"/>
          </a:p>
        </p:txBody>
      </p:sp>
      <p:sp>
        <p:nvSpPr>
          <p:cNvPr id="4" name="Footer Placeholder 3"/>
          <p:cNvSpPr>
            <a:spLocks noGrp="1"/>
          </p:cNvSpPr>
          <p:nvPr>
            <p:ph type="ftr" sz="quarter" idx="2"/>
          </p:nvPr>
        </p:nvSpPr>
        <p:spPr>
          <a:xfrm>
            <a:off x="1" y="8841738"/>
            <a:ext cx="3043979" cy="465773"/>
          </a:xfrm>
          <a:prstGeom prst="rect">
            <a:avLst/>
          </a:prstGeom>
        </p:spPr>
        <p:txBody>
          <a:bodyPr vert="horz" lIns="91577" tIns="45789" rIns="91577" bIns="45789" rtlCol="0" anchor="b"/>
          <a:lstStyle>
            <a:lvl1pPr algn="l">
              <a:defRPr sz="1200"/>
            </a:lvl1pPr>
          </a:lstStyle>
          <a:p>
            <a:endParaRPr lang="en-US"/>
          </a:p>
        </p:txBody>
      </p:sp>
      <p:sp>
        <p:nvSpPr>
          <p:cNvPr id="5" name="Slide Number Placeholder 4"/>
          <p:cNvSpPr>
            <a:spLocks noGrp="1"/>
          </p:cNvSpPr>
          <p:nvPr>
            <p:ph type="sldNum" sz="quarter" idx="3"/>
          </p:nvPr>
        </p:nvSpPr>
        <p:spPr>
          <a:xfrm>
            <a:off x="3977531" y="8841738"/>
            <a:ext cx="3043979" cy="465773"/>
          </a:xfrm>
          <a:prstGeom prst="rect">
            <a:avLst/>
          </a:prstGeom>
        </p:spPr>
        <p:txBody>
          <a:bodyPr vert="horz" lIns="91577" tIns="45789" rIns="91577" bIns="45789" rtlCol="0" anchor="b"/>
          <a:lstStyle>
            <a:lvl1pPr algn="r">
              <a:defRPr sz="1200"/>
            </a:lvl1pPr>
          </a:lstStyle>
          <a:p>
            <a:fld id="{7756EA03-2E87-4956-9722-E32020787454}" type="slidenum">
              <a:rPr lang="en-US" smtClean="0"/>
              <a:t>‹#›</a:t>
            </a:fld>
            <a:endParaRPr lang="en-US"/>
          </a:p>
        </p:txBody>
      </p:sp>
    </p:spTree>
    <p:extLst>
      <p:ext uri="{BB962C8B-B14F-4D97-AF65-F5344CB8AC3E}">
        <p14:creationId xmlns:p14="http://schemas.microsoft.com/office/powerpoint/2010/main" val="1613752342"/>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43979" cy="465773"/>
          </a:xfrm>
          <a:prstGeom prst="rect">
            <a:avLst/>
          </a:prstGeom>
        </p:spPr>
        <p:txBody>
          <a:bodyPr vert="horz" lIns="91577" tIns="45789" rIns="91577" bIns="45789" rtlCol="0"/>
          <a:lstStyle>
            <a:lvl1pPr algn="l">
              <a:defRPr sz="1200"/>
            </a:lvl1pPr>
          </a:lstStyle>
          <a:p>
            <a:endParaRPr lang="en-US"/>
          </a:p>
        </p:txBody>
      </p:sp>
      <p:sp>
        <p:nvSpPr>
          <p:cNvPr id="3" name="Date Placeholder 2"/>
          <p:cNvSpPr>
            <a:spLocks noGrp="1"/>
          </p:cNvSpPr>
          <p:nvPr>
            <p:ph type="dt" idx="1"/>
          </p:nvPr>
        </p:nvSpPr>
        <p:spPr>
          <a:xfrm>
            <a:off x="3977531" y="0"/>
            <a:ext cx="3043979" cy="465773"/>
          </a:xfrm>
          <a:prstGeom prst="rect">
            <a:avLst/>
          </a:prstGeom>
        </p:spPr>
        <p:txBody>
          <a:bodyPr vert="horz" lIns="91577" tIns="45789" rIns="91577" bIns="45789" rtlCol="0"/>
          <a:lstStyle>
            <a:lvl1pPr algn="r">
              <a:defRPr sz="1200"/>
            </a:lvl1pPr>
          </a:lstStyle>
          <a:p>
            <a:endParaRPr lang="en-US"/>
          </a:p>
        </p:txBody>
      </p:sp>
      <p:sp>
        <p:nvSpPr>
          <p:cNvPr id="4" name="Slide Image Placeholder 3"/>
          <p:cNvSpPr>
            <a:spLocks noGrp="1" noRot="1" noChangeAspect="1"/>
          </p:cNvSpPr>
          <p:nvPr>
            <p:ph type="sldImg" idx="2"/>
          </p:nvPr>
        </p:nvSpPr>
        <p:spPr>
          <a:xfrm>
            <a:off x="409575" y="698500"/>
            <a:ext cx="6203950" cy="3490913"/>
          </a:xfrm>
          <a:prstGeom prst="rect">
            <a:avLst/>
          </a:prstGeom>
          <a:noFill/>
          <a:ln w="12700">
            <a:solidFill>
              <a:prstClr val="black"/>
            </a:solidFill>
          </a:ln>
        </p:spPr>
        <p:txBody>
          <a:bodyPr vert="horz" lIns="91577" tIns="45789" rIns="91577" bIns="45789" rtlCol="0" anchor="ctr"/>
          <a:lstStyle/>
          <a:p>
            <a:endParaRPr lang="en-US"/>
          </a:p>
        </p:txBody>
      </p:sp>
      <p:sp>
        <p:nvSpPr>
          <p:cNvPr id="5" name="Notes Placeholder 4"/>
          <p:cNvSpPr>
            <a:spLocks noGrp="1"/>
          </p:cNvSpPr>
          <p:nvPr>
            <p:ph type="body" sz="quarter" idx="3"/>
          </p:nvPr>
        </p:nvSpPr>
        <p:spPr>
          <a:xfrm>
            <a:off x="702946" y="4422459"/>
            <a:ext cx="5617208" cy="4188778"/>
          </a:xfrm>
          <a:prstGeom prst="rect">
            <a:avLst/>
          </a:prstGeom>
        </p:spPr>
        <p:txBody>
          <a:bodyPr vert="horz" lIns="91577" tIns="45789" rIns="91577" bIns="457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1" y="8841738"/>
            <a:ext cx="3043979" cy="465773"/>
          </a:xfrm>
          <a:prstGeom prst="rect">
            <a:avLst/>
          </a:prstGeom>
        </p:spPr>
        <p:txBody>
          <a:bodyPr vert="horz" lIns="91577" tIns="45789" rIns="91577" bIns="45789" rtlCol="0" anchor="b"/>
          <a:lstStyle>
            <a:lvl1pPr algn="l">
              <a:defRPr sz="1200"/>
            </a:lvl1pPr>
          </a:lstStyle>
          <a:p>
            <a:endParaRPr lang="en-US"/>
          </a:p>
        </p:txBody>
      </p:sp>
      <p:sp>
        <p:nvSpPr>
          <p:cNvPr id="7" name="Slide Number Placeholder 6"/>
          <p:cNvSpPr>
            <a:spLocks noGrp="1"/>
          </p:cNvSpPr>
          <p:nvPr>
            <p:ph type="sldNum" sz="quarter" idx="5"/>
          </p:nvPr>
        </p:nvSpPr>
        <p:spPr>
          <a:xfrm>
            <a:off x="3977531" y="8841738"/>
            <a:ext cx="3043979" cy="465773"/>
          </a:xfrm>
          <a:prstGeom prst="rect">
            <a:avLst/>
          </a:prstGeom>
        </p:spPr>
        <p:txBody>
          <a:bodyPr vert="horz" lIns="91577" tIns="45789" rIns="91577" bIns="45789" rtlCol="0" anchor="b"/>
          <a:lstStyle>
            <a:lvl1pPr algn="r">
              <a:defRPr sz="1200"/>
            </a:lvl1pPr>
          </a:lstStyle>
          <a:p>
            <a:fld id="{E64E6CAC-5EDA-4332-8FB6-C69239F8B667}" type="slidenum">
              <a:rPr lang="en-US" smtClean="0"/>
              <a:t>‹#›</a:t>
            </a:fld>
            <a:endParaRPr lang="en-US"/>
          </a:p>
        </p:txBody>
      </p:sp>
    </p:spTree>
    <p:extLst>
      <p:ext uri="{BB962C8B-B14F-4D97-AF65-F5344CB8AC3E}">
        <p14:creationId xmlns:p14="http://schemas.microsoft.com/office/powerpoint/2010/main" val="515113083"/>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4E6CAC-5EDA-4332-8FB6-C69239F8B667}" type="slidenum">
              <a:rPr lang="en-US" smtClean="0"/>
              <a:t>2</a:t>
            </a:fld>
            <a:endParaRPr lang="en-US"/>
          </a:p>
        </p:txBody>
      </p:sp>
      <p:sp>
        <p:nvSpPr>
          <p:cNvPr id="5" name="Date Placeholder 4">
            <a:extLst>
              <a:ext uri="{FF2B5EF4-FFF2-40B4-BE49-F238E27FC236}">
                <a16:creationId xmlns:a16="http://schemas.microsoft.com/office/drawing/2014/main" id="{236892A7-81BB-4D23-8B56-C93C3B0A4B1D}"/>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16899617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25</a:t>
            </a:fld>
            <a:endParaRPr lang="en-US"/>
          </a:p>
        </p:txBody>
      </p:sp>
    </p:spTree>
    <p:extLst>
      <p:ext uri="{BB962C8B-B14F-4D97-AF65-F5344CB8AC3E}">
        <p14:creationId xmlns:p14="http://schemas.microsoft.com/office/powerpoint/2010/main" val="39705404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26</a:t>
            </a:fld>
            <a:endParaRPr lang="en-US"/>
          </a:p>
        </p:txBody>
      </p:sp>
    </p:spTree>
    <p:extLst>
      <p:ext uri="{BB962C8B-B14F-4D97-AF65-F5344CB8AC3E}">
        <p14:creationId xmlns:p14="http://schemas.microsoft.com/office/powerpoint/2010/main" val="26074997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27</a:t>
            </a:fld>
            <a:endParaRPr lang="en-US"/>
          </a:p>
        </p:txBody>
      </p:sp>
    </p:spTree>
    <p:extLst>
      <p:ext uri="{BB962C8B-B14F-4D97-AF65-F5344CB8AC3E}">
        <p14:creationId xmlns:p14="http://schemas.microsoft.com/office/powerpoint/2010/main" val="37921357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28</a:t>
            </a:fld>
            <a:endParaRPr lang="en-US"/>
          </a:p>
        </p:txBody>
      </p:sp>
    </p:spTree>
    <p:extLst>
      <p:ext uri="{BB962C8B-B14F-4D97-AF65-F5344CB8AC3E}">
        <p14:creationId xmlns:p14="http://schemas.microsoft.com/office/powerpoint/2010/main" val="1600208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29</a:t>
            </a:fld>
            <a:endParaRPr lang="en-US"/>
          </a:p>
        </p:txBody>
      </p:sp>
    </p:spTree>
    <p:extLst>
      <p:ext uri="{BB962C8B-B14F-4D97-AF65-F5344CB8AC3E}">
        <p14:creationId xmlns:p14="http://schemas.microsoft.com/office/powerpoint/2010/main" val="28157626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30</a:t>
            </a:fld>
            <a:endParaRPr lang="en-US"/>
          </a:p>
        </p:txBody>
      </p:sp>
    </p:spTree>
    <p:extLst>
      <p:ext uri="{BB962C8B-B14F-4D97-AF65-F5344CB8AC3E}">
        <p14:creationId xmlns:p14="http://schemas.microsoft.com/office/powerpoint/2010/main" val="41824831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31</a:t>
            </a:fld>
            <a:endParaRPr lang="en-US"/>
          </a:p>
        </p:txBody>
      </p:sp>
    </p:spTree>
    <p:extLst>
      <p:ext uri="{BB962C8B-B14F-4D97-AF65-F5344CB8AC3E}">
        <p14:creationId xmlns:p14="http://schemas.microsoft.com/office/powerpoint/2010/main" val="1965330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32</a:t>
            </a:fld>
            <a:endParaRPr lang="en-US"/>
          </a:p>
        </p:txBody>
      </p:sp>
    </p:spTree>
    <p:extLst>
      <p:ext uri="{BB962C8B-B14F-4D97-AF65-F5344CB8AC3E}">
        <p14:creationId xmlns:p14="http://schemas.microsoft.com/office/powerpoint/2010/main" val="23837428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33</a:t>
            </a:fld>
            <a:endParaRPr lang="en-US"/>
          </a:p>
        </p:txBody>
      </p:sp>
    </p:spTree>
    <p:extLst>
      <p:ext uri="{BB962C8B-B14F-4D97-AF65-F5344CB8AC3E}">
        <p14:creationId xmlns:p14="http://schemas.microsoft.com/office/powerpoint/2010/main" val="14270937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34</a:t>
            </a:fld>
            <a:endParaRPr lang="en-US"/>
          </a:p>
        </p:txBody>
      </p:sp>
    </p:spTree>
    <p:extLst>
      <p:ext uri="{BB962C8B-B14F-4D97-AF65-F5344CB8AC3E}">
        <p14:creationId xmlns:p14="http://schemas.microsoft.com/office/powerpoint/2010/main" val="20740306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4E6CAC-5EDA-4332-8FB6-C69239F8B667}" type="slidenum">
              <a:rPr lang="en-US" smtClean="0"/>
              <a:t>3</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36422723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4E6CAC-5EDA-4332-8FB6-C69239F8B667}" type="slidenum">
              <a:rPr lang="en-US" smtClean="0"/>
              <a:t>4</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41529970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4E6CAC-5EDA-4332-8FB6-C69239F8B667}" type="slidenum">
              <a:rPr lang="en-US" smtClean="0"/>
              <a:t>5</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21797571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4E6CAC-5EDA-4332-8FB6-C69239F8B667}" type="slidenum">
              <a:rPr lang="en-US" smtClean="0"/>
              <a:t>6</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9291984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4E6CAC-5EDA-4332-8FB6-C69239F8B667}" type="slidenum">
              <a:rPr lang="en-US" smtClean="0"/>
              <a:t>7</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19898165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4E6CAC-5EDA-4332-8FB6-C69239F8B667}" type="slidenum">
              <a:rPr lang="en-US" smtClean="0"/>
              <a:t>8</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37783227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4E6CAC-5EDA-4332-8FB6-C69239F8B667}" type="slidenum">
              <a:rPr lang="en-US" smtClean="0"/>
              <a:t>9</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34706206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4E6CAC-5EDA-4332-8FB6-C69239F8B667}" type="slidenum">
              <a:rPr lang="en-US" smtClean="0"/>
              <a:t>10</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799218490"/>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524000" y="1122363"/>
            <a:ext cx="9144000" cy="2387600"/>
          </a:xfrm>
        </p:spPr>
        <p:txBody>
          <a:bodyPr anchor="ctr">
            <a:normAutofit/>
          </a:bodyPr>
          <a:lstStyle>
            <a:lvl1pPr algn="ctr">
              <a:lnSpc>
                <a:spcPct val="140000"/>
              </a:lnSpc>
              <a:spcBef>
                <a:spcPts val="500"/>
              </a:spcBef>
              <a:defRPr sz="3600"/>
            </a:lvl1pPr>
          </a:lstStyle>
          <a:p>
            <a:r>
              <a:rPr lang="en-US" dirty="0"/>
              <a:t>CLICK TO EDIT MASTER TITLE STYLE</a:t>
            </a:r>
          </a:p>
        </p:txBody>
      </p:sp>
      <p:sp>
        <p:nvSpPr>
          <p:cNvPr id="3" name="Subtitle 2"/>
          <p:cNvSpPr>
            <a:spLocks noGrp="1"/>
          </p:cNvSpPr>
          <p:nvPr>
            <p:ph type="subTitle" idx="1"/>
          </p:nvPr>
        </p:nvSpPr>
        <p:spPr>
          <a:xfrm>
            <a:off x="1524000" y="4328718"/>
            <a:ext cx="9144000" cy="929081"/>
          </a:xfrm>
        </p:spPr>
        <p:txBody>
          <a:bodyPr anchor="b">
            <a:normAutofit/>
          </a:bodyPr>
          <a:lstStyle>
            <a:lvl1pPr marL="0" indent="0" algn="r">
              <a:buNone/>
              <a:defRPr sz="2000" b="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7" name="Rectangle 6">
            <a:extLst>
              <a:ext uri="{FF2B5EF4-FFF2-40B4-BE49-F238E27FC236}">
                <a16:creationId xmlns:a16="http://schemas.microsoft.com/office/drawing/2014/main" id="{ABF5951F-A585-48FF-B21D-52BC31F70872}"/>
              </a:ext>
            </a:extLst>
          </p:cNvPr>
          <p:cNvSpPr/>
          <p:nvPr userDrawn="1"/>
        </p:nvSpPr>
        <p:spPr>
          <a:xfrm>
            <a:off x="0" y="1"/>
            <a:ext cx="12214988" cy="960038"/>
          </a:xfrm>
          <a:prstGeom prst="rect">
            <a:avLst/>
          </a:prstGeom>
          <a:solidFill>
            <a:srgbClr val="3256A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F91A6871-C27F-48E5-8AA5-194553EE0015}"/>
              </a:ext>
            </a:extLst>
          </p:cNvPr>
          <p:cNvSpPr txBox="1"/>
          <p:nvPr userDrawn="1"/>
        </p:nvSpPr>
        <p:spPr>
          <a:xfrm>
            <a:off x="1631504" y="65244"/>
            <a:ext cx="8784976" cy="430887"/>
          </a:xfrm>
          <a:prstGeom prst="rect">
            <a:avLst/>
          </a:prstGeom>
          <a:noFill/>
        </p:spPr>
        <p:txBody>
          <a:bodyPr wrap="square" rtlCol="0">
            <a:spAutoFit/>
          </a:bodyPr>
          <a:lstStyle/>
          <a:p>
            <a:pPr algn="ctr"/>
            <a:r>
              <a:rPr lang="en-US" sz="2200" b="1" dirty="0">
                <a:solidFill>
                  <a:schemeClr val="bg1"/>
                </a:solidFill>
                <a:latin typeface="Segoe UI" panose="020B0502040204020203" pitchFamily="34" charset="0"/>
                <a:ea typeface="Segoe UI Black" panose="020B0A02040204020203" pitchFamily="34" charset="0"/>
                <a:cs typeface="Segoe UI" panose="020B0502040204020203" pitchFamily="34" charset="0"/>
              </a:rPr>
              <a:t>TRƯỜNG ĐẠI HỌC KINH TẾ</a:t>
            </a:r>
            <a:r>
              <a:rPr lang="en-US" sz="2200" b="1" baseline="0" dirty="0">
                <a:solidFill>
                  <a:schemeClr val="bg1"/>
                </a:solidFill>
                <a:latin typeface="Segoe UI" panose="020B0502040204020203" pitchFamily="34" charset="0"/>
                <a:ea typeface="Segoe UI Black" panose="020B0A02040204020203" pitchFamily="34" charset="0"/>
                <a:cs typeface="Segoe UI" panose="020B0502040204020203" pitchFamily="34" charset="0"/>
              </a:rPr>
              <a:t> - KỸ THUẬT CÔNG NGHIỆP</a:t>
            </a:r>
            <a:endParaRPr lang="en-US" sz="2200" b="1" dirty="0">
              <a:solidFill>
                <a:schemeClr val="bg1"/>
              </a:solidFill>
              <a:latin typeface="Segoe UI" panose="020B0502040204020203" pitchFamily="34" charset="0"/>
              <a:ea typeface="Segoe UI Black" panose="020B0A02040204020203" pitchFamily="34" charset="0"/>
              <a:cs typeface="Segoe UI" panose="020B0502040204020203" pitchFamily="34" charset="0"/>
            </a:endParaRPr>
          </a:p>
        </p:txBody>
      </p:sp>
      <p:pic>
        <p:nvPicPr>
          <p:cNvPr id="5" name="Picture 4"/>
          <p:cNvPicPr>
            <a:picLocks noChangeAspect="1"/>
          </p:cNvPicPr>
          <p:nvPr userDrawn="1"/>
        </p:nvPicPr>
        <p:blipFill>
          <a:blip r:embed="rId2">
            <a:extLst>
              <a:ext uri="{BEBA8EAE-BF5A-486C-A8C5-ECC9F3942E4B}">
                <a14:imgProps xmlns:a14="http://schemas.microsoft.com/office/drawing/2010/main">
                  <a14:imgLayer r:embed="rId3">
                    <a14:imgEffect>
                      <a14:backgroundRemoval t="0" b="100000" l="816" r="97823">
                        <a14:foregroundMark x1="35238" y1="9558" x2="92381" y2="62246"/>
                        <a14:foregroundMark x1="91701" y1="6093" x2="22313" y2="86380"/>
                        <a14:foregroundMark x1="30068" y1="6691" x2="34558" y2="67384"/>
                        <a14:foregroundMark x1="34558" y1="5854" x2="75918" y2="8124"/>
                        <a14:foregroundMark x1="52925" y1="12306" x2="84626" y2="5018"/>
                        <a14:foregroundMark x1="68435" y1="19713" x2="85986" y2="48387"/>
                        <a14:foregroundMark x1="71020" y1="16846" x2="84354" y2="37634"/>
                        <a14:foregroundMark x1="91429" y1="6332" x2="90476" y2="69654"/>
                        <a14:foregroundMark x1="86531" y1="15771" x2="78231" y2="42413"/>
                        <a14:foregroundMark x1="45170" y1="29391" x2="50748" y2="79809"/>
                        <a14:foregroundMark x1="75646" y1="38471" x2="40408" y2="76703"/>
                        <a14:foregroundMark x1="37823" y1="90681" x2="74286" y2="81840"/>
                        <a14:foregroundMark x1="83673" y1="57706" x2="79184" y2="83035"/>
                        <a14:foregroundMark x1="48844" y1="95221" x2="77143" y2="84707"/>
                        <a14:foregroundMark x1="18776" y1="31900" x2="12653" y2="68817"/>
                        <a14:foregroundMark x1="23537" y1="25687" x2="6395" y2="46953"/>
                        <a14:foregroundMark x1="7075" y1="53524" x2="18095" y2="81601"/>
                        <a14:foregroundMark x1="6122" y1="51254" x2="7755" y2="68817"/>
                        <a14:foregroundMark x1="22585" y1="87216" x2="38503" y2="90323"/>
                      </a14:backgroundRemoval>
                    </a14:imgEffect>
                  </a14:imgLayer>
                </a14:imgProps>
              </a:ext>
            </a:extLst>
          </a:blip>
          <a:stretch>
            <a:fillRect/>
          </a:stretch>
        </p:blipFill>
        <p:spPr>
          <a:xfrm>
            <a:off x="76200" y="0"/>
            <a:ext cx="838200" cy="954521"/>
          </a:xfrm>
          <a:prstGeom prst="rect">
            <a:avLst/>
          </a:prstGeom>
        </p:spPr>
      </p:pic>
      <p:sp>
        <p:nvSpPr>
          <p:cNvPr id="11" name="Slide Number Placeholder 6"/>
          <p:cNvSpPr>
            <a:spLocks noGrp="1"/>
          </p:cNvSpPr>
          <p:nvPr>
            <p:ph type="sldNum" sz="quarter" idx="12"/>
          </p:nvPr>
        </p:nvSpPr>
        <p:spPr>
          <a:xfrm>
            <a:off x="9432022" y="6553200"/>
            <a:ext cx="2743200" cy="295753"/>
          </a:xfrm>
        </p:spPr>
        <p:txBody>
          <a:bodyPr/>
          <a:lstStyle>
            <a:lvl1pPr>
              <a:defRPr>
                <a:solidFill>
                  <a:schemeClr val="bg1"/>
                </a:solidFill>
              </a:defRPr>
            </a:lvl1pPr>
          </a:lstStyle>
          <a:p>
            <a:fld id="{007ACD57-2BBE-45FC-B065-2411E86622FE}" type="slidenum">
              <a:rPr lang="en-US" smtClean="0"/>
              <a:pPr/>
              <a:t>‹#›</a:t>
            </a:fld>
            <a:endParaRPr lang="en-US" dirty="0"/>
          </a:p>
        </p:txBody>
      </p:sp>
    </p:spTree>
    <p:extLst>
      <p:ext uri="{BB962C8B-B14F-4D97-AF65-F5344CB8AC3E}">
        <p14:creationId xmlns:p14="http://schemas.microsoft.com/office/powerpoint/2010/main" val="17870303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586529" y="1825625"/>
            <a:ext cx="5386431" cy="4351338"/>
          </a:xfrm>
        </p:spPr>
        <p:txBody>
          <a:bodyPr/>
          <a:lstStyle/>
          <a:p>
            <a:pPr lvl="0"/>
            <a:r>
              <a:rPr lang="en-US" dirty="0"/>
              <a:t>Click to edit Master text styles</a:t>
            </a:r>
          </a:p>
          <a:p>
            <a:pPr lvl="1"/>
            <a:r>
              <a:rPr lang="en-US" dirty="0"/>
              <a:t>Second level</a:t>
            </a:r>
          </a:p>
          <a:p>
            <a:pPr lvl="2"/>
            <a:r>
              <a:rPr lang="en-US" dirty="0"/>
              <a:t>Third level</a:t>
            </a:r>
          </a:p>
        </p:txBody>
      </p:sp>
      <p:sp>
        <p:nvSpPr>
          <p:cNvPr id="4" name="Content Placeholder 3"/>
          <p:cNvSpPr>
            <a:spLocks noGrp="1"/>
          </p:cNvSpPr>
          <p:nvPr>
            <p:ph sz="half" idx="2"/>
          </p:nvPr>
        </p:nvSpPr>
        <p:spPr>
          <a:xfrm>
            <a:off x="6282173" y="1825625"/>
            <a:ext cx="5386431" cy="4351338"/>
          </a:xfrm>
        </p:spPr>
        <p:txBody>
          <a:bodyPr/>
          <a:lstStyle/>
          <a:p>
            <a:pPr lvl="0"/>
            <a:r>
              <a:rPr lang="en-US"/>
              <a:t>Click to edit Master text styles</a:t>
            </a:r>
          </a:p>
          <a:p>
            <a:pPr lvl="1"/>
            <a:r>
              <a:rPr lang="en-US"/>
              <a:t>Second level</a:t>
            </a:r>
          </a:p>
          <a:p>
            <a:pPr lvl="2"/>
            <a:r>
              <a:rPr lang="en-US"/>
              <a:t>Third level</a:t>
            </a:r>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007ACD57-2BBE-45FC-B065-2411E86622FE}" type="slidenum">
              <a:rPr lang="en-US" smtClean="0"/>
              <a:pPr/>
              <a:t>‹#›</a:t>
            </a:fld>
            <a:endParaRPr lang="en-US" dirty="0"/>
          </a:p>
        </p:txBody>
      </p:sp>
    </p:spTree>
    <p:extLst>
      <p:ext uri="{BB962C8B-B14F-4D97-AF65-F5344CB8AC3E}">
        <p14:creationId xmlns:p14="http://schemas.microsoft.com/office/powerpoint/2010/main" val="5005836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lgn="just">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007ACD57-2BBE-45FC-B065-2411E86622FE}" type="slidenum">
              <a:rPr lang="en-US" smtClean="0"/>
              <a:pPr/>
              <a:t>‹#›</a:t>
            </a:fld>
            <a:endParaRPr lang="en-US" dirty="0"/>
          </a:p>
        </p:txBody>
      </p:sp>
    </p:spTree>
    <p:extLst>
      <p:ext uri="{BB962C8B-B14F-4D97-AF65-F5344CB8AC3E}">
        <p14:creationId xmlns:p14="http://schemas.microsoft.com/office/powerpoint/2010/main" val="8625951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ctr">
            <a:normAutofit/>
          </a:bodyPr>
          <a:lstStyle>
            <a:lvl1pPr algn="just">
              <a:defRPr sz="3600"/>
            </a:lvl1pPr>
          </a:lstStyle>
          <a:p>
            <a:r>
              <a:rPr lang="en-US"/>
              <a:t>Click to edit Master title style</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007ACD57-2BBE-45FC-B065-2411E86622FE}" type="slidenum">
              <a:rPr lang="en-US" smtClean="0"/>
              <a:pPr/>
              <a:t>‹#›</a:t>
            </a:fld>
            <a:endParaRPr lang="en-US"/>
          </a:p>
        </p:txBody>
      </p:sp>
    </p:spTree>
    <p:extLst>
      <p:ext uri="{BB962C8B-B14F-4D97-AF65-F5344CB8AC3E}">
        <p14:creationId xmlns:p14="http://schemas.microsoft.com/office/powerpoint/2010/main" val="130031778"/>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007ACD57-2BBE-45FC-B065-2411E86622FE}" type="slidenum">
              <a:rPr lang="en-US" smtClean="0"/>
              <a:pPr/>
              <a:t>‹#›</a:t>
            </a:fld>
            <a:endParaRPr lang="en-US" dirty="0"/>
          </a:p>
        </p:txBody>
      </p:sp>
    </p:spTree>
    <p:extLst>
      <p:ext uri="{BB962C8B-B14F-4D97-AF65-F5344CB8AC3E}">
        <p14:creationId xmlns:p14="http://schemas.microsoft.com/office/powerpoint/2010/main" val="15158105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36227" y="629276"/>
            <a:ext cx="11356116" cy="924886"/>
          </a:xfrm>
        </p:spPr>
        <p:txBody>
          <a:bodyPr anchor="ctr">
            <a:normAutofit/>
          </a:bodyPr>
          <a:lstStyle>
            <a:lvl1pPr>
              <a:defRPr sz="2000"/>
            </a:lvl1pPr>
          </a:lstStyle>
          <a:p>
            <a:r>
              <a:rPr lang="en-US" dirty="0"/>
              <a:t>Click to edit Master title style</a:t>
            </a:r>
          </a:p>
        </p:txBody>
      </p:sp>
      <p:sp>
        <p:nvSpPr>
          <p:cNvPr id="3" name="Picture Placeholder 2"/>
          <p:cNvSpPr>
            <a:spLocks noGrp="1"/>
          </p:cNvSpPr>
          <p:nvPr>
            <p:ph type="pic" idx="1"/>
          </p:nvPr>
        </p:nvSpPr>
        <p:spPr>
          <a:xfrm>
            <a:off x="7281643" y="2049462"/>
            <a:ext cx="4350581" cy="381158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436227" y="2049462"/>
            <a:ext cx="6241410" cy="3811588"/>
          </a:xfrm>
        </p:spPr>
        <p:txBody>
          <a:bodyPr>
            <a:normAutofit/>
          </a:bodyPr>
          <a:lstStyle>
            <a:lvl1pPr marL="285750" indent="-285750">
              <a:buFont typeface="Arial" panose="020B0604020202020204" pitchFamily="34" charset="0"/>
              <a:buChar char="•"/>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007ACD57-2BBE-45FC-B065-2411E86622FE}" type="slidenum">
              <a:rPr lang="en-US" smtClean="0"/>
              <a:pPr/>
              <a:t>‹#›</a:t>
            </a:fld>
            <a:endParaRPr lang="en-US"/>
          </a:p>
        </p:txBody>
      </p:sp>
    </p:spTree>
    <p:extLst>
      <p:ext uri="{BB962C8B-B14F-4D97-AF65-F5344CB8AC3E}">
        <p14:creationId xmlns:p14="http://schemas.microsoft.com/office/powerpoint/2010/main" val="781448356"/>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92626" y="708914"/>
            <a:ext cx="11406748" cy="79880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392626" y="1644241"/>
            <a:ext cx="11406748" cy="4187707"/>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p:txBody>
      </p:sp>
      <p:sp>
        <p:nvSpPr>
          <p:cNvPr id="6" name="Slide Number Placeholder 5"/>
          <p:cNvSpPr>
            <a:spLocks noGrp="1"/>
          </p:cNvSpPr>
          <p:nvPr>
            <p:ph type="sldNum" sz="quarter" idx="4"/>
          </p:nvPr>
        </p:nvSpPr>
        <p:spPr>
          <a:xfrm>
            <a:off x="9432022" y="6530522"/>
            <a:ext cx="2743200" cy="318431"/>
          </a:xfrm>
          <a:prstGeom prst="rect">
            <a:avLst/>
          </a:prstGeom>
        </p:spPr>
        <p:txBody>
          <a:bodyPr vert="horz" lIns="91440" tIns="45720" rIns="91440" bIns="45720" rtlCol="0" anchor="ctr"/>
          <a:lstStyle>
            <a:lvl1pPr algn="r">
              <a:defRPr sz="1200">
                <a:solidFill>
                  <a:schemeClr val="tx1"/>
                </a:solidFill>
                <a:latin typeface="Arial" panose="020B0604020202020204" pitchFamily="34" charset="0"/>
                <a:cs typeface="Arial" panose="020B0604020202020204" pitchFamily="34" charset="0"/>
              </a:defRPr>
            </a:lvl1pPr>
          </a:lstStyle>
          <a:p>
            <a:fld id="{007ACD57-2BBE-45FC-B065-2411E86622FE}" type="slidenum">
              <a:rPr lang="en-US" smtClean="0"/>
              <a:pPr/>
              <a:t>‹#›</a:t>
            </a:fld>
            <a:endParaRPr lang="en-US"/>
          </a:p>
        </p:txBody>
      </p:sp>
      <p:sp>
        <p:nvSpPr>
          <p:cNvPr id="14" name="Rectangle 13">
            <a:extLst>
              <a:ext uri="{FF2B5EF4-FFF2-40B4-BE49-F238E27FC236}">
                <a16:creationId xmlns:a16="http://schemas.microsoft.com/office/drawing/2014/main" id="{5C7FD602-296B-411E-9ED8-8935DFBCD82B}"/>
              </a:ext>
            </a:extLst>
          </p:cNvPr>
          <p:cNvSpPr/>
          <p:nvPr userDrawn="1"/>
        </p:nvSpPr>
        <p:spPr>
          <a:xfrm>
            <a:off x="0" y="6597384"/>
            <a:ext cx="12192000" cy="288000"/>
          </a:xfrm>
          <a:prstGeom prst="rect">
            <a:avLst/>
          </a:prstGeom>
          <a:solidFill>
            <a:srgbClr val="025B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18">
            <a:extLst>
              <a:ext uri="{FF2B5EF4-FFF2-40B4-BE49-F238E27FC236}">
                <a16:creationId xmlns:a16="http://schemas.microsoft.com/office/drawing/2014/main" id="{44E88F83-9762-4A75-BB32-90A68AB5688E}"/>
              </a:ext>
            </a:extLst>
          </p:cNvPr>
          <p:cNvSpPr/>
          <p:nvPr userDrawn="1"/>
        </p:nvSpPr>
        <p:spPr>
          <a:xfrm>
            <a:off x="-12254" y="6525344"/>
            <a:ext cx="12216507" cy="43200"/>
          </a:xfrm>
          <a:prstGeom prst="rect">
            <a:avLst/>
          </a:prstGeom>
          <a:solidFill>
            <a:srgbClr val="3256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latin typeface="+mj-lt"/>
            </a:endParaRPr>
          </a:p>
        </p:txBody>
      </p:sp>
      <p:pic>
        <p:nvPicPr>
          <p:cNvPr id="7" name="Picture 6"/>
          <p:cNvPicPr>
            <a:picLocks noChangeAspect="1"/>
          </p:cNvPicPr>
          <p:nvPr userDrawn="1"/>
        </p:nvPicPr>
        <p:blipFill>
          <a:blip r:embed="rId8">
            <a:extLst>
              <a:ext uri="{BEBA8EAE-BF5A-486C-A8C5-ECC9F3942E4B}">
                <a14:imgProps xmlns:a14="http://schemas.microsoft.com/office/drawing/2010/main">
                  <a14:imgLayer r:embed="rId9">
                    <a14:imgEffect>
                      <a14:backgroundRemoval t="0" b="100000" l="816" r="97823">
                        <a14:foregroundMark x1="35238" y1="9558" x2="92381" y2="62246"/>
                        <a14:foregroundMark x1="91701" y1="6093" x2="22313" y2="86380"/>
                        <a14:foregroundMark x1="30068" y1="6691" x2="34558" y2="67384"/>
                        <a14:foregroundMark x1="34558" y1="5854" x2="75918" y2="8124"/>
                        <a14:foregroundMark x1="52925" y1="12306" x2="84626" y2="5018"/>
                        <a14:foregroundMark x1="68435" y1="19713" x2="85986" y2="48387"/>
                        <a14:foregroundMark x1="71020" y1="16846" x2="84354" y2="37634"/>
                        <a14:foregroundMark x1="91429" y1="6332" x2="90476" y2="69654"/>
                        <a14:foregroundMark x1="86531" y1="15771" x2="78231" y2="42413"/>
                        <a14:foregroundMark x1="45170" y1="29391" x2="50748" y2="79809"/>
                        <a14:foregroundMark x1="75646" y1="38471" x2="40408" y2="76703"/>
                        <a14:foregroundMark x1="37823" y1="90681" x2="74286" y2="81840"/>
                        <a14:foregroundMark x1="83673" y1="57706" x2="79184" y2="83035"/>
                        <a14:foregroundMark x1="48844" y1="95221" x2="77143" y2="84707"/>
                        <a14:foregroundMark x1="18776" y1="31900" x2="12653" y2="68817"/>
                        <a14:foregroundMark x1="23537" y1="25687" x2="6395" y2="46953"/>
                        <a14:foregroundMark x1="7075" y1="53524" x2="18095" y2="81601"/>
                        <a14:foregroundMark x1="6122" y1="51254" x2="7755" y2="68817"/>
                        <a14:foregroundMark x1="22585" y1="87216" x2="38503" y2="90323"/>
                      </a14:backgroundRemoval>
                    </a14:imgEffect>
                  </a14:imgLayer>
                </a14:imgProps>
              </a:ext>
            </a:extLst>
          </a:blip>
          <a:stretch>
            <a:fillRect/>
          </a:stretch>
        </p:blipFill>
        <p:spPr>
          <a:xfrm>
            <a:off x="10961174" y="231653"/>
            <a:ext cx="838200" cy="954521"/>
          </a:xfrm>
          <a:prstGeom prst="rect">
            <a:avLst/>
          </a:prstGeom>
        </p:spPr>
      </p:pic>
    </p:spTree>
    <p:extLst>
      <p:ext uri="{BB962C8B-B14F-4D97-AF65-F5344CB8AC3E}">
        <p14:creationId xmlns:p14="http://schemas.microsoft.com/office/powerpoint/2010/main" val="2702352175"/>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8" r:id="rId6"/>
  </p:sldLayoutIdLst>
  <p:hf hdr="0" ftr="0" dt="0"/>
  <p:txStyles>
    <p:titleStyle>
      <a:lvl1pPr algn="just" defTabSz="914400" rtl="0" eaLnBrk="1" latinLnBrk="0" hangingPunct="1">
        <a:lnSpc>
          <a:spcPct val="120000"/>
        </a:lnSpc>
        <a:spcBef>
          <a:spcPts val="500"/>
        </a:spcBef>
        <a:buNone/>
        <a:defRPr sz="2000" b="1" kern="1200">
          <a:solidFill>
            <a:schemeClr val="tx1"/>
          </a:solidFill>
          <a:latin typeface="Arial" panose="020B0604020202020204" pitchFamily="34" charset="0"/>
          <a:ea typeface="+mj-ea"/>
          <a:cs typeface="Arial" panose="020B0604020202020204" pitchFamily="34" charset="0"/>
        </a:defRPr>
      </a:lvl1pPr>
    </p:titleStyle>
    <p:bodyStyle>
      <a:lvl1pPr marL="268288" indent="-268288" algn="just" defTabSz="914400" rtl="0" eaLnBrk="1" latinLnBrk="0" hangingPunct="1">
        <a:lnSpc>
          <a:spcPct val="120000"/>
        </a:lnSpc>
        <a:spcBef>
          <a:spcPts val="500"/>
        </a:spcBef>
        <a:buClr>
          <a:srgbClr val="0071BC"/>
        </a:buClr>
        <a:buSzPct val="120000"/>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544513" indent="-276225" algn="just" defTabSz="914400" rtl="0" eaLnBrk="1" latinLnBrk="0" hangingPunct="1">
        <a:lnSpc>
          <a:spcPct val="120000"/>
        </a:lnSpc>
        <a:spcBef>
          <a:spcPts val="500"/>
        </a:spcBef>
        <a:buClr>
          <a:srgbClr val="0071BC"/>
        </a:buClr>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2pPr>
      <a:lvl3pPr marL="814388" indent="-269875" algn="just" defTabSz="914400" rtl="0" eaLnBrk="1" latinLnBrk="0" hangingPunct="1">
        <a:lnSpc>
          <a:spcPct val="120000"/>
        </a:lnSpc>
        <a:spcBef>
          <a:spcPts val="500"/>
        </a:spcBef>
        <a:buClr>
          <a:srgbClr val="0071BC"/>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23900" y="1393561"/>
            <a:ext cx="10744200" cy="2387600"/>
          </a:xfrm>
        </p:spPr>
        <p:txBody>
          <a:bodyPr>
            <a:normAutofit/>
          </a:bodyPr>
          <a:lstStyle/>
          <a:p>
            <a:r>
              <a:rPr lang="en-US" dirty="0"/>
              <a:t>LAB 5</a:t>
            </a:r>
            <a:br>
              <a:rPr lang="en-US" dirty="0"/>
            </a:br>
            <a:r>
              <a:rPr lang="vi-VN" dirty="0"/>
              <a:t>GIẢI BÀI TẬP </a:t>
            </a:r>
            <a:r>
              <a:rPr lang="en-US" dirty="0"/>
              <a:t>CHUỖI</a:t>
            </a:r>
          </a:p>
        </p:txBody>
      </p:sp>
      <p:sp>
        <p:nvSpPr>
          <p:cNvPr id="3" name="Subtitle 2"/>
          <p:cNvSpPr>
            <a:spLocks noGrp="1"/>
          </p:cNvSpPr>
          <p:nvPr>
            <p:ph type="subTitle" idx="1"/>
          </p:nvPr>
        </p:nvSpPr>
        <p:spPr/>
        <p:txBody>
          <a:bodyPr/>
          <a:lstStyle/>
          <a:p>
            <a:r>
              <a:rPr lang="en-US" dirty="0" err="1"/>
              <a:t>Giảng</a:t>
            </a:r>
            <a:r>
              <a:rPr lang="en-US" dirty="0"/>
              <a:t> </a:t>
            </a:r>
            <a:r>
              <a:rPr lang="en-US" dirty="0" err="1"/>
              <a:t>viên</a:t>
            </a:r>
            <a:r>
              <a:rPr lang="en-US" dirty="0"/>
              <a:t>: Lê </a:t>
            </a:r>
            <a:r>
              <a:rPr lang="en-US" dirty="0" err="1"/>
              <a:t>Hằng</a:t>
            </a:r>
            <a:r>
              <a:rPr lang="en-US" dirty="0"/>
              <a:t> Anh</a:t>
            </a:r>
          </a:p>
        </p:txBody>
      </p:sp>
      <p:sp>
        <p:nvSpPr>
          <p:cNvPr id="4" name="Slide Number Placeholder 3"/>
          <p:cNvSpPr>
            <a:spLocks noGrp="1"/>
          </p:cNvSpPr>
          <p:nvPr>
            <p:ph type="sldNum" sz="quarter" idx="12"/>
          </p:nvPr>
        </p:nvSpPr>
        <p:spPr>
          <a:xfrm>
            <a:off x="9448800" y="6530975"/>
            <a:ext cx="2743200" cy="317500"/>
          </a:xfrm>
        </p:spPr>
        <p:txBody>
          <a:bodyPr/>
          <a:lstStyle/>
          <a:p>
            <a:fld id="{007ACD57-2BBE-45FC-B065-2411E86622FE}" type="slidenum">
              <a:rPr lang="en-US" smtClean="0"/>
              <a:pPr/>
              <a:t>1</a:t>
            </a:fld>
            <a:endParaRPr lang="en-US"/>
          </a:p>
        </p:txBody>
      </p:sp>
      <p:sp>
        <p:nvSpPr>
          <p:cNvPr id="5" name="Rectangle 4"/>
          <p:cNvSpPr/>
          <p:nvPr/>
        </p:nvSpPr>
        <p:spPr>
          <a:xfrm>
            <a:off x="4370153" y="476672"/>
            <a:ext cx="3451715" cy="369332"/>
          </a:xfrm>
          <a:prstGeom prst="rect">
            <a:avLst/>
          </a:prstGeom>
        </p:spPr>
        <p:txBody>
          <a:bodyPr wrap="none">
            <a:spAutoFit/>
          </a:bodyPr>
          <a:lstStyle/>
          <a:p>
            <a:pPr algn="ctr"/>
            <a:r>
              <a:rPr lang="en-US" b="1" dirty="0">
                <a:solidFill>
                  <a:schemeClr val="bg1"/>
                </a:solidFill>
              </a:rPr>
              <a:t>TÊN KHOA </a:t>
            </a:r>
            <a:r>
              <a:rPr lang="en-US" b="1" dirty="0" err="1">
                <a:solidFill>
                  <a:schemeClr val="bg1"/>
                </a:solidFill>
              </a:rPr>
              <a:t>KHOA</a:t>
            </a:r>
            <a:r>
              <a:rPr lang="en-US" b="1" dirty="0">
                <a:solidFill>
                  <a:schemeClr val="bg1"/>
                </a:solidFill>
              </a:rPr>
              <a:t> HỌC ỨNG DỤNG</a:t>
            </a:r>
            <a:endParaRPr lang="vi-VN" b="1" dirty="0">
              <a:solidFill>
                <a:schemeClr val="bg1"/>
              </a:solidFill>
            </a:endParaRPr>
          </a:p>
        </p:txBody>
      </p:sp>
    </p:spTree>
    <p:custDataLst>
      <p:tags r:id="rId1"/>
    </p:custDataLst>
    <p:extLst>
      <p:ext uri="{BB962C8B-B14F-4D97-AF65-F5344CB8AC3E}">
        <p14:creationId xmlns:p14="http://schemas.microsoft.com/office/powerpoint/2010/main" val="28644219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5.4. </a:t>
            </a:r>
            <a:r>
              <a:rPr lang="vi-VN" dirty="0"/>
              <a:t>Các hàm cơ bản xử lý chuỗi trong Python. Nối chuỗi</a:t>
            </a:r>
            <a:br>
              <a:rPr lang="vi-VN" dirty="0"/>
            </a:br>
            <a:endParaRPr lang="en-US" dirty="0"/>
          </a:p>
        </p:txBody>
      </p:sp>
      <p:sp>
        <p:nvSpPr>
          <p:cNvPr id="3" name="Content Placeholder 2"/>
          <p:cNvSpPr>
            <a:spLocks noGrp="1"/>
          </p:cNvSpPr>
          <p:nvPr>
            <p:ph idx="1"/>
          </p:nvPr>
        </p:nvSpPr>
        <p:spPr>
          <a:xfrm>
            <a:off x="392626" y="1371601"/>
            <a:ext cx="11406748" cy="5580646"/>
          </a:xfrm>
        </p:spPr>
        <p:txBody>
          <a:bodyPr>
            <a:normAutofit/>
          </a:bodyPr>
          <a:lstStyle/>
          <a:p>
            <a:r>
              <a:rPr lang="en-US" altLang="en-US" b="1" dirty="0" err="1"/>
              <a:t>Nối</a:t>
            </a:r>
            <a:r>
              <a:rPr lang="en-US" altLang="en-US" b="1" dirty="0"/>
              <a:t> </a:t>
            </a:r>
            <a:r>
              <a:rPr lang="en-US" altLang="en-US" b="1" dirty="0" err="1"/>
              <a:t>chuỗi</a:t>
            </a:r>
            <a:r>
              <a:rPr lang="en-US" altLang="en-US" b="1" dirty="0"/>
              <a:t>:</a:t>
            </a:r>
          </a:p>
          <a:p>
            <a:pPr marL="0" indent="0">
              <a:buNone/>
            </a:pPr>
            <a:r>
              <a:rPr lang="vi-VN" altLang="en-US" dirty="0"/>
              <a:t>Trong Python, để nối hai chuỗi thành một chuỗi mới, bạn có thể sử dụng </a:t>
            </a:r>
            <a:r>
              <a:rPr lang="vi-VN" altLang="en-US" b="1" dirty="0"/>
              <a:t>phép toán cộng (+) </a:t>
            </a:r>
            <a:r>
              <a:rPr lang="vi-VN" altLang="en-US" dirty="0"/>
              <a:t>hoặc </a:t>
            </a:r>
            <a:r>
              <a:rPr lang="vi-VN" altLang="en-US" b="1" dirty="0"/>
              <a:t>phương thức str.join()</a:t>
            </a:r>
            <a:r>
              <a:rPr lang="vi-VN" altLang="en-US" dirty="0"/>
              <a:t>. Dưới đây là lý thuyết về cách nối chuỗi trong Python:</a:t>
            </a:r>
          </a:p>
          <a:p>
            <a:pPr marL="0" indent="0">
              <a:buNone/>
            </a:pPr>
            <a:r>
              <a:rPr lang="en-US" altLang="en-US" dirty="0"/>
              <a:t>+ </a:t>
            </a:r>
            <a:r>
              <a:rPr lang="vi-VN" altLang="en-US" dirty="0"/>
              <a:t>Phép toán cộng (+):</a:t>
            </a:r>
          </a:p>
          <a:p>
            <a:pPr marL="0" indent="0">
              <a:buNone/>
            </a:pPr>
            <a:r>
              <a:rPr lang="vi-VN" altLang="en-US" dirty="0"/>
              <a:t>Phép toán cộng (+) được sử dụng để nối hai chuỗi thành một chuỗi mới. Khi sử dụng phép toán cộng, chuỗi thứ nhất được đặt trước chuỗi thứ hai. Dưới đây là cú pháp của phép toán cộng để nối chuỗi:</a:t>
            </a:r>
            <a:endParaRPr lang="en-US" altLang="en-US" dirty="0"/>
          </a:p>
          <a:p>
            <a:pPr marL="0" indent="0" algn="ctr">
              <a:buNone/>
            </a:pPr>
            <a:r>
              <a:rPr lang="en-US" altLang="en-US" dirty="0" err="1"/>
              <a:t>kết_quả</a:t>
            </a:r>
            <a:r>
              <a:rPr lang="en-US" altLang="en-US" dirty="0"/>
              <a:t> = chuỗi_1 + chuỗi_2 + … + </a:t>
            </a:r>
            <a:r>
              <a:rPr lang="en-US" altLang="en-US" dirty="0" err="1"/>
              <a:t>chuỗi_n</a:t>
            </a:r>
            <a:endParaRPr lang="en-US" altLang="en-US" dirty="0"/>
          </a:p>
          <a:p>
            <a:pPr marL="0" indent="0" algn="l">
              <a:buNone/>
            </a:pPr>
            <a:r>
              <a:rPr lang="en-US" altLang="en-US" dirty="0"/>
              <a:t>+ </a:t>
            </a:r>
            <a:r>
              <a:rPr lang="vi-VN" altLang="en-US" dirty="0"/>
              <a:t>Phương thức str.join():</a:t>
            </a:r>
          </a:p>
          <a:p>
            <a:pPr marL="0" indent="0" algn="l">
              <a:buNone/>
            </a:pPr>
            <a:r>
              <a:rPr lang="vi-VN" altLang="en-US" dirty="0"/>
              <a:t>Phương thức str.join() được sử dụng để nối một </a:t>
            </a:r>
            <a:r>
              <a:rPr lang="vi-VN" altLang="en-US" b="1" dirty="0"/>
              <a:t>danh sách </a:t>
            </a:r>
            <a:r>
              <a:rPr lang="vi-VN" altLang="en-US" dirty="0"/>
              <a:t>các chuỗi thành một chuỗi duy nhất. Phương thức này thực hiện nối các chuỗi trong danh sách bằng một chuỗi ngăn cách, được gọi là chuỗi "ngăn cách". Dưới đây là cú pháp của phương thức str.join() để nối chuỗi:</a:t>
            </a:r>
            <a:endParaRPr lang="en-US" altLang="en-US" dirty="0"/>
          </a:p>
          <a:p>
            <a:pPr marL="0" indent="0" algn="ctr">
              <a:buNone/>
            </a:pPr>
            <a:r>
              <a:rPr lang="en-US" altLang="en-US" dirty="0" err="1"/>
              <a:t>chuỗi</a:t>
            </a:r>
            <a:r>
              <a:rPr lang="en-US" altLang="en-US" dirty="0"/>
              <a:t> = " ".join(</a:t>
            </a:r>
            <a:r>
              <a:rPr lang="en-US" altLang="en-US" dirty="0" err="1"/>
              <a:t>danh_sách_chuỗi</a:t>
            </a:r>
            <a:r>
              <a:rPr lang="en-US" altLang="en-US" dirty="0"/>
              <a:t>)</a:t>
            </a:r>
          </a:p>
        </p:txBody>
      </p:sp>
      <p:sp>
        <p:nvSpPr>
          <p:cNvPr id="9" name="Slide Number Placeholder 8"/>
          <p:cNvSpPr>
            <a:spLocks noGrp="1"/>
          </p:cNvSpPr>
          <p:nvPr>
            <p:ph type="sldNum" sz="quarter" idx="12"/>
          </p:nvPr>
        </p:nvSpPr>
        <p:spPr/>
        <p:txBody>
          <a:bodyPr/>
          <a:lstStyle/>
          <a:p>
            <a:fld id="{007ACD57-2BBE-45FC-B065-2411E86622FE}" type="slidenum">
              <a:rPr lang="en-US" smtClean="0"/>
              <a:pPr/>
              <a:t>10</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11648620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1:</a:t>
            </a:r>
          </a:p>
          <a:p>
            <a:pPr marL="0" indent="0">
              <a:spcBef>
                <a:spcPts val="725"/>
              </a:spcBef>
              <a:spcAft>
                <a:spcPts val="725"/>
              </a:spcAft>
              <a:buNone/>
            </a:pPr>
            <a:r>
              <a:rPr lang="en-US" altLang="en-US" dirty="0">
                <a:ea typeface="Arial" charset="0"/>
              </a:rPr>
              <a:t>Cho </a:t>
            </a:r>
            <a:r>
              <a:rPr lang="en-US" altLang="en-US" dirty="0" err="1">
                <a:ea typeface="Arial" charset="0"/>
              </a:rPr>
              <a:t>chuỗi</a:t>
            </a:r>
            <a:r>
              <a:rPr lang="en-US" altLang="en-US" dirty="0">
                <a:ea typeface="Arial" charset="0"/>
              </a:rPr>
              <a:t> </a:t>
            </a:r>
            <a:r>
              <a:rPr lang="en-US" altLang="en-US" dirty="0" err="1">
                <a:ea typeface="Arial" charset="0"/>
              </a:rPr>
              <a:t>ký</a:t>
            </a:r>
            <a:r>
              <a:rPr lang="en-US" altLang="en-US" dirty="0">
                <a:ea typeface="Arial" charset="0"/>
              </a:rPr>
              <a:t> </a:t>
            </a:r>
            <a:r>
              <a:rPr lang="en-US" altLang="en-US" dirty="0" err="1">
                <a:ea typeface="Arial" charset="0"/>
              </a:rPr>
              <a:t>tự</a:t>
            </a:r>
            <a:r>
              <a:rPr lang="en-US" altLang="en-US" dirty="0">
                <a:ea typeface="Arial" charset="0"/>
              </a:rPr>
              <a:t> Str (</a:t>
            </a:r>
            <a:r>
              <a:rPr lang="en-US" altLang="en-US" dirty="0" err="1">
                <a:ea typeface="Arial" charset="0"/>
              </a:rPr>
              <a:t>được</a:t>
            </a:r>
            <a:r>
              <a:rPr lang="en-US" altLang="en-US" dirty="0">
                <a:ea typeface="Arial" charset="0"/>
              </a:rPr>
              <a:t> </a:t>
            </a:r>
            <a:r>
              <a:rPr lang="en-US" altLang="en-US" dirty="0" err="1">
                <a:ea typeface="Arial" charset="0"/>
              </a:rPr>
              <a:t>nhập</a:t>
            </a:r>
            <a:r>
              <a:rPr lang="en-US" altLang="en-US" dirty="0">
                <a:ea typeface="Arial" charset="0"/>
              </a:rPr>
              <a:t> </a:t>
            </a:r>
            <a:r>
              <a:rPr lang="en-US" altLang="en-US" dirty="0" err="1">
                <a:ea typeface="Arial" charset="0"/>
              </a:rPr>
              <a:t>vào</a:t>
            </a:r>
            <a:r>
              <a:rPr lang="en-US" altLang="en-US" dirty="0">
                <a:ea typeface="Arial" charset="0"/>
              </a:rPr>
              <a:t> </a:t>
            </a:r>
            <a:r>
              <a:rPr lang="en-US" altLang="en-US" dirty="0" err="1">
                <a:ea typeface="Arial" charset="0"/>
              </a:rPr>
              <a:t>từ</a:t>
            </a:r>
            <a:r>
              <a:rPr lang="en-US" altLang="en-US" dirty="0">
                <a:ea typeface="Arial" charset="0"/>
              </a:rPr>
              <a:t> </a:t>
            </a:r>
            <a:r>
              <a:rPr lang="en-US" altLang="en-US" dirty="0" err="1">
                <a:ea typeface="Arial" charset="0"/>
              </a:rPr>
              <a:t>bàn</a:t>
            </a:r>
            <a:r>
              <a:rPr lang="en-US" altLang="en-US" dirty="0">
                <a:ea typeface="Arial" charset="0"/>
              </a:rPr>
              <a:t> </a:t>
            </a:r>
            <a:r>
              <a:rPr lang="en-US" altLang="en-US" dirty="0" err="1">
                <a:ea typeface="Arial" charset="0"/>
              </a:rPr>
              <a:t>phím</a:t>
            </a:r>
            <a:r>
              <a:rPr lang="en-US" altLang="en-US" dirty="0">
                <a:ea typeface="Arial" charset="0"/>
              </a:rPr>
              <a:t>), </a:t>
            </a:r>
            <a:r>
              <a:rPr lang="en-US" altLang="en-US" dirty="0" err="1">
                <a:ea typeface="Arial" charset="0"/>
              </a:rPr>
              <a:t>hãy</a:t>
            </a:r>
            <a:r>
              <a:rPr lang="en-US" altLang="en-US" dirty="0">
                <a:ea typeface="Arial" charset="0"/>
              </a:rPr>
              <a:t> </a:t>
            </a:r>
            <a:r>
              <a:rPr lang="en-US" altLang="en-US" dirty="0" err="1">
                <a:ea typeface="Arial" charset="0"/>
              </a:rPr>
              <a:t>đếm</a:t>
            </a:r>
            <a:r>
              <a:rPr lang="en-US" altLang="en-US" dirty="0">
                <a:ea typeface="Arial" charset="0"/>
              </a:rPr>
              <a:t> </a:t>
            </a:r>
            <a:r>
              <a:rPr lang="en-US" altLang="en-US" dirty="0" err="1">
                <a:ea typeface="Arial" charset="0"/>
              </a:rPr>
              <a:t>số</a:t>
            </a:r>
            <a:r>
              <a:rPr lang="en-US" altLang="en-US" dirty="0">
                <a:ea typeface="Arial" charset="0"/>
              </a:rPr>
              <a:t> </a:t>
            </a:r>
            <a:r>
              <a:rPr lang="en-US" altLang="en-US" dirty="0" err="1">
                <a:ea typeface="Arial" charset="0"/>
              </a:rPr>
              <a:t>các</a:t>
            </a:r>
            <a:r>
              <a:rPr lang="en-US" altLang="en-US" dirty="0">
                <a:ea typeface="Arial" charset="0"/>
              </a:rPr>
              <a:t> </a:t>
            </a:r>
            <a:r>
              <a:rPr lang="en-US" altLang="en-US" dirty="0" err="1">
                <a:ea typeface="Arial" charset="0"/>
              </a:rPr>
              <a:t>ký</a:t>
            </a:r>
            <a:r>
              <a:rPr lang="en-US" altLang="en-US" dirty="0">
                <a:ea typeface="Arial" charset="0"/>
              </a:rPr>
              <a:t> </a:t>
            </a:r>
            <a:r>
              <a:rPr lang="en-US" altLang="en-US" dirty="0" err="1">
                <a:ea typeface="Arial" charset="0"/>
              </a:rPr>
              <a:t>tự</a:t>
            </a:r>
            <a:r>
              <a:rPr lang="en-US" altLang="en-US" dirty="0">
                <a:ea typeface="Arial" charset="0"/>
              </a:rPr>
              <a:t> </a:t>
            </a:r>
            <a:r>
              <a:rPr lang="en-US" altLang="en-US" dirty="0" err="1">
                <a:ea typeface="Arial" charset="0"/>
              </a:rPr>
              <a:t>là</a:t>
            </a:r>
            <a:r>
              <a:rPr lang="en-US" altLang="en-US" dirty="0">
                <a:ea typeface="Arial" charset="0"/>
              </a:rPr>
              <a:t> </a:t>
            </a:r>
            <a:r>
              <a:rPr lang="en-US" altLang="en-US" dirty="0" err="1">
                <a:ea typeface="Arial" charset="0"/>
              </a:rPr>
              <a:t>số</a:t>
            </a:r>
            <a:r>
              <a:rPr lang="en-US" altLang="en-US" dirty="0">
                <a:ea typeface="Arial" charset="0"/>
              </a:rPr>
              <a:t> </a:t>
            </a:r>
            <a:r>
              <a:rPr lang="en-US" altLang="en-US" dirty="0" err="1">
                <a:ea typeface="Arial" charset="0"/>
              </a:rPr>
              <a:t>trong</a:t>
            </a:r>
            <a:r>
              <a:rPr lang="en-US" altLang="en-US" dirty="0">
                <a:ea typeface="Arial" charset="0"/>
              </a:rPr>
              <a:t> </a:t>
            </a:r>
            <a:r>
              <a:rPr lang="en-US" altLang="en-US" dirty="0" err="1">
                <a:ea typeface="Arial" charset="0"/>
              </a:rPr>
              <a:t>xâu</a:t>
            </a:r>
            <a:r>
              <a:rPr lang="en-US" altLang="en-US" dirty="0">
                <a:ea typeface="Arial" charset="0"/>
              </a:rPr>
              <a:t> </a:t>
            </a:r>
            <a:r>
              <a:rPr lang="en-US" altLang="en-US" dirty="0" err="1">
                <a:ea typeface="Arial" charset="0"/>
              </a:rPr>
              <a:t>trên</a:t>
            </a:r>
            <a:r>
              <a:rPr lang="en-US" altLang="en-US" dirty="0">
                <a:ea typeface="Arial" charset="0"/>
              </a:rPr>
              <a:t> </a:t>
            </a:r>
            <a:r>
              <a:rPr lang="en-US" altLang="en-US" dirty="0" err="1">
                <a:ea typeface="Arial" charset="0"/>
              </a:rPr>
              <a:t>và</a:t>
            </a:r>
            <a:r>
              <a:rPr lang="en-US" altLang="en-US" dirty="0">
                <a:ea typeface="Arial" charset="0"/>
              </a:rPr>
              <a:t> in </a:t>
            </a:r>
            <a:r>
              <a:rPr lang="en-US" altLang="en-US" dirty="0" err="1">
                <a:ea typeface="Arial" charset="0"/>
              </a:rPr>
              <a:t>kết</a:t>
            </a:r>
            <a:r>
              <a:rPr lang="en-US" altLang="en-US" dirty="0">
                <a:ea typeface="Arial" charset="0"/>
              </a:rPr>
              <a:t> </a:t>
            </a:r>
            <a:r>
              <a:rPr lang="en-US" altLang="en-US" dirty="0" err="1">
                <a:ea typeface="Arial" charset="0"/>
              </a:rPr>
              <a:t>quả</a:t>
            </a:r>
            <a:r>
              <a:rPr lang="en-US" altLang="en-US" dirty="0">
                <a:ea typeface="Arial" charset="0"/>
              </a:rPr>
              <a:t> ra </a:t>
            </a:r>
            <a:r>
              <a:rPr lang="en-US" altLang="en-US" dirty="0" err="1">
                <a:ea typeface="Arial" charset="0"/>
              </a:rPr>
              <a:t>màn</a:t>
            </a:r>
            <a:r>
              <a:rPr lang="en-US" altLang="en-US" dirty="0">
                <a:ea typeface="Arial" charset="0"/>
              </a:rPr>
              <a:t> </a:t>
            </a:r>
            <a:r>
              <a:rPr lang="en-US" altLang="en-US" dirty="0" err="1">
                <a:ea typeface="Arial" charset="0"/>
              </a:rPr>
              <a:t>hình</a:t>
            </a:r>
            <a:r>
              <a:rPr lang="en-US" altLang="en-US" dirty="0">
                <a:ea typeface="Arial" charset="0"/>
              </a:rPr>
              <a:t>.</a:t>
            </a:r>
            <a:endParaRPr lang="vi-VN"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11</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786443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2:</a:t>
            </a:r>
          </a:p>
          <a:p>
            <a:pPr marL="0" indent="0">
              <a:spcBef>
                <a:spcPts val="725"/>
              </a:spcBef>
              <a:spcAft>
                <a:spcPts val="725"/>
              </a:spcAft>
              <a:buNone/>
            </a:pPr>
            <a:r>
              <a:rPr lang="en-US" altLang="en-US" dirty="0">
                <a:ea typeface="Arial" charset="0"/>
              </a:rPr>
              <a:t>Cho </a:t>
            </a:r>
            <a:r>
              <a:rPr lang="en-US" altLang="en-US" dirty="0" err="1">
                <a:ea typeface="Arial" charset="0"/>
              </a:rPr>
              <a:t>xâu</a:t>
            </a:r>
            <a:r>
              <a:rPr lang="en-US" altLang="en-US" dirty="0">
                <a:ea typeface="Arial" charset="0"/>
              </a:rPr>
              <a:t> S, </a:t>
            </a:r>
            <a:r>
              <a:rPr lang="en-US" altLang="en-US" dirty="0" err="1">
                <a:ea typeface="Arial" charset="0"/>
              </a:rPr>
              <a:t>hãy</a:t>
            </a:r>
            <a:r>
              <a:rPr lang="en-US" altLang="en-US" dirty="0">
                <a:ea typeface="Arial" charset="0"/>
              </a:rPr>
              <a:t> </a:t>
            </a:r>
            <a:r>
              <a:rPr lang="en-US" altLang="en-US" dirty="0" err="1">
                <a:ea typeface="Arial" charset="0"/>
              </a:rPr>
              <a:t>tạo</a:t>
            </a:r>
            <a:r>
              <a:rPr lang="en-US" altLang="en-US" dirty="0">
                <a:ea typeface="Arial" charset="0"/>
              </a:rPr>
              <a:t> </a:t>
            </a:r>
            <a:r>
              <a:rPr lang="en-US" altLang="en-US" dirty="0" err="1">
                <a:ea typeface="Arial" charset="0"/>
              </a:rPr>
              <a:t>xâu</a:t>
            </a:r>
            <a:r>
              <a:rPr lang="en-US" altLang="en-US" dirty="0">
                <a:ea typeface="Arial" charset="0"/>
              </a:rPr>
              <a:t> S’ </a:t>
            </a:r>
            <a:r>
              <a:rPr lang="en-US" altLang="en-US" dirty="0" err="1">
                <a:ea typeface="Arial" charset="0"/>
              </a:rPr>
              <a:t>là</a:t>
            </a:r>
            <a:r>
              <a:rPr lang="en-US" altLang="en-US" dirty="0">
                <a:ea typeface="Arial" charset="0"/>
              </a:rPr>
              <a:t> </a:t>
            </a:r>
            <a:r>
              <a:rPr lang="en-US" altLang="en-US" dirty="0" err="1">
                <a:ea typeface="Arial" charset="0"/>
              </a:rPr>
              <a:t>nghịch</a:t>
            </a:r>
            <a:r>
              <a:rPr lang="en-US" altLang="en-US" dirty="0">
                <a:ea typeface="Arial" charset="0"/>
              </a:rPr>
              <a:t> </a:t>
            </a:r>
            <a:r>
              <a:rPr lang="en-US" altLang="en-US" dirty="0" err="1">
                <a:ea typeface="Arial" charset="0"/>
              </a:rPr>
              <a:t>đảo</a:t>
            </a:r>
            <a:r>
              <a:rPr lang="en-US" altLang="en-US" dirty="0">
                <a:ea typeface="Arial" charset="0"/>
              </a:rPr>
              <a:t> </a:t>
            </a:r>
            <a:r>
              <a:rPr lang="en-US" altLang="en-US" dirty="0" err="1">
                <a:ea typeface="Arial" charset="0"/>
              </a:rPr>
              <a:t>của</a:t>
            </a:r>
            <a:r>
              <a:rPr lang="en-US" altLang="en-US" dirty="0">
                <a:ea typeface="Arial" charset="0"/>
              </a:rPr>
              <a:t> S</a:t>
            </a:r>
          </a:p>
          <a:p>
            <a:pPr marL="0" indent="0">
              <a:spcBef>
                <a:spcPts val="725"/>
              </a:spcBef>
              <a:spcAft>
                <a:spcPts val="725"/>
              </a:spcAft>
              <a:buNone/>
            </a:pPr>
            <a:r>
              <a:rPr lang="en-US" altLang="en-US" dirty="0" err="1">
                <a:ea typeface="Arial" charset="0"/>
              </a:rPr>
              <a:t>Ví</a:t>
            </a:r>
            <a:r>
              <a:rPr lang="en-US" altLang="en-US" dirty="0">
                <a:ea typeface="Arial" charset="0"/>
              </a:rPr>
              <a:t> </a:t>
            </a:r>
            <a:r>
              <a:rPr lang="en-US" altLang="en-US" dirty="0" err="1">
                <a:ea typeface="Arial" charset="0"/>
              </a:rPr>
              <a:t>dụ</a:t>
            </a:r>
            <a:r>
              <a:rPr lang="en-US" altLang="en-US" dirty="0">
                <a:ea typeface="Arial" charset="0"/>
              </a:rPr>
              <a:t>: S = “TAN” </a:t>
            </a:r>
            <a:r>
              <a:rPr lang="en-US" altLang="en-US" dirty="0" err="1">
                <a:ea typeface="Arial" charset="0"/>
              </a:rPr>
              <a:t>thì</a:t>
            </a:r>
            <a:r>
              <a:rPr lang="en-US" altLang="en-US" dirty="0">
                <a:ea typeface="Arial" charset="0"/>
              </a:rPr>
              <a:t> S’ = “NAT”</a:t>
            </a:r>
          </a:p>
        </p:txBody>
      </p:sp>
      <p:sp>
        <p:nvSpPr>
          <p:cNvPr id="4" name="Slide Number Placeholder 3"/>
          <p:cNvSpPr>
            <a:spLocks noGrp="1"/>
          </p:cNvSpPr>
          <p:nvPr>
            <p:ph type="sldNum" sz="quarter" idx="12"/>
          </p:nvPr>
        </p:nvSpPr>
        <p:spPr/>
        <p:txBody>
          <a:bodyPr/>
          <a:lstStyle/>
          <a:p>
            <a:fld id="{007ACD57-2BBE-45FC-B065-2411E86622FE}" type="slidenum">
              <a:rPr lang="en-US" smtClean="0"/>
              <a:t>12</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48081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a:xfrm>
            <a:off x="392626" y="1371600"/>
            <a:ext cx="11406748" cy="5029199"/>
          </a:xfrm>
        </p:spPr>
        <p:txBody>
          <a:bodyPr>
            <a:normAutofit/>
          </a:bodyPr>
          <a:lstStyle/>
          <a:p>
            <a:pPr marL="0" indent="0">
              <a:spcBef>
                <a:spcPts val="725"/>
              </a:spcBef>
              <a:spcAft>
                <a:spcPts val="725"/>
              </a:spcAft>
              <a:buNone/>
            </a:pPr>
            <a:r>
              <a:rPr lang="en-US" altLang="en-US" b="1" dirty="0" err="1">
                <a:ea typeface="Arial" charset="0"/>
              </a:rPr>
              <a:t>Bài</a:t>
            </a:r>
            <a:r>
              <a:rPr lang="en-US" altLang="en-US" b="1" dirty="0">
                <a:ea typeface="Arial" charset="0"/>
              </a:rPr>
              <a:t> 3:</a:t>
            </a:r>
          </a:p>
          <a:p>
            <a:pPr marL="0" indent="0">
              <a:spcBef>
                <a:spcPts val="725"/>
              </a:spcBef>
              <a:spcAft>
                <a:spcPts val="725"/>
              </a:spcAft>
              <a:buNone/>
            </a:pPr>
            <a:r>
              <a:rPr lang="en-US" altLang="en-US" dirty="0">
                <a:ea typeface="Arial" charset="0"/>
              </a:rPr>
              <a:t>Cho </a:t>
            </a:r>
            <a:r>
              <a:rPr lang="en-US" altLang="en-US" dirty="0" err="1">
                <a:ea typeface="Arial" charset="0"/>
              </a:rPr>
              <a:t>xâu</a:t>
            </a:r>
            <a:r>
              <a:rPr lang="en-US" altLang="en-US" dirty="0">
                <a:ea typeface="Arial" charset="0"/>
              </a:rPr>
              <a:t> </a:t>
            </a:r>
            <a:r>
              <a:rPr lang="en-US" altLang="en-US" dirty="0" err="1">
                <a:ea typeface="Arial" charset="0"/>
              </a:rPr>
              <a:t>ký</a:t>
            </a:r>
            <a:r>
              <a:rPr lang="en-US" altLang="en-US" dirty="0">
                <a:ea typeface="Arial" charset="0"/>
              </a:rPr>
              <a:t> </a:t>
            </a:r>
            <a:r>
              <a:rPr lang="en-US" altLang="en-US" dirty="0" err="1">
                <a:ea typeface="Arial" charset="0"/>
              </a:rPr>
              <a:t>tự</a:t>
            </a:r>
            <a:r>
              <a:rPr lang="en-US" altLang="en-US" dirty="0">
                <a:ea typeface="Arial" charset="0"/>
              </a:rPr>
              <a:t> S1, S2, </a:t>
            </a:r>
            <a:r>
              <a:rPr lang="en-US" altLang="en-US" dirty="0" err="1">
                <a:ea typeface="Arial" charset="0"/>
              </a:rPr>
              <a:t>hãy</a:t>
            </a:r>
            <a:r>
              <a:rPr lang="en-US" altLang="en-US" dirty="0">
                <a:ea typeface="Arial" charset="0"/>
              </a:rPr>
              <a:t> in ra </a:t>
            </a:r>
            <a:r>
              <a:rPr lang="en-US" altLang="en-US" dirty="0" err="1">
                <a:ea typeface="Arial" charset="0"/>
              </a:rPr>
              <a:t>vị</a:t>
            </a:r>
            <a:r>
              <a:rPr lang="en-US" altLang="en-US" dirty="0">
                <a:ea typeface="Arial" charset="0"/>
              </a:rPr>
              <a:t> </a:t>
            </a:r>
            <a:r>
              <a:rPr lang="en-US" altLang="en-US" dirty="0" err="1">
                <a:ea typeface="Arial" charset="0"/>
              </a:rPr>
              <a:t>trí</a:t>
            </a:r>
            <a:r>
              <a:rPr lang="en-US" altLang="en-US" dirty="0">
                <a:ea typeface="Arial" charset="0"/>
              </a:rPr>
              <a:t> </a:t>
            </a:r>
            <a:r>
              <a:rPr lang="en-US" altLang="en-US" dirty="0" err="1">
                <a:ea typeface="Arial" charset="0"/>
              </a:rPr>
              <a:t>xuất</a:t>
            </a:r>
            <a:r>
              <a:rPr lang="en-US" altLang="en-US" dirty="0">
                <a:ea typeface="Arial" charset="0"/>
              </a:rPr>
              <a:t> </a:t>
            </a:r>
            <a:r>
              <a:rPr lang="en-US" altLang="en-US" dirty="0" err="1">
                <a:ea typeface="Arial" charset="0"/>
              </a:rPr>
              <a:t>hiện</a:t>
            </a:r>
            <a:r>
              <a:rPr lang="en-US" altLang="en-US" dirty="0">
                <a:ea typeface="Arial" charset="0"/>
              </a:rPr>
              <a:t> </a:t>
            </a:r>
            <a:r>
              <a:rPr lang="en-US" altLang="en-US" dirty="0" err="1">
                <a:ea typeface="Arial" charset="0"/>
              </a:rPr>
              <a:t>sau</a:t>
            </a:r>
            <a:r>
              <a:rPr lang="en-US" altLang="en-US" dirty="0">
                <a:ea typeface="Arial" charset="0"/>
              </a:rPr>
              <a:t> </a:t>
            </a:r>
            <a:r>
              <a:rPr lang="en-US" altLang="en-US" dirty="0" err="1">
                <a:ea typeface="Arial" charset="0"/>
              </a:rPr>
              <a:t>cùng</a:t>
            </a:r>
            <a:r>
              <a:rPr lang="en-US" altLang="en-US" dirty="0">
                <a:ea typeface="Arial" charset="0"/>
              </a:rPr>
              <a:t> </a:t>
            </a:r>
            <a:r>
              <a:rPr lang="en-US" altLang="en-US" dirty="0" err="1">
                <a:ea typeface="Arial" charset="0"/>
              </a:rPr>
              <a:t>của</a:t>
            </a:r>
            <a:r>
              <a:rPr lang="en-US" altLang="en-US" dirty="0">
                <a:ea typeface="Arial" charset="0"/>
              </a:rPr>
              <a:t> </a:t>
            </a:r>
            <a:r>
              <a:rPr lang="en-US" altLang="en-US" dirty="0" err="1">
                <a:ea typeface="Arial" charset="0"/>
              </a:rPr>
              <a:t>xâu</a:t>
            </a:r>
            <a:r>
              <a:rPr lang="en-US" altLang="en-US" dirty="0">
                <a:ea typeface="Arial" charset="0"/>
              </a:rPr>
              <a:t> S1 </a:t>
            </a:r>
            <a:r>
              <a:rPr lang="en-US" altLang="en-US" dirty="0" err="1">
                <a:ea typeface="Arial" charset="0"/>
              </a:rPr>
              <a:t>trong</a:t>
            </a:r>
            <a:r>
              <a:rPr lang="en-US" altLang="en-US" dirty="0">
                <a:ea typeface="Arial" charset="0"/>
              </a:rPr>
              <a:t> S1</a:t>
            </a:r>
          </a:p>
          <a:p>
            <a:pPr marL="0" indent="0">
              <a:spcBef>
                <a:spcPts val="725"/>
              </a:spcBef>
              <a:spcAft>
                <a:spcPts val="725"/>
              </a:spcAft>
              <a:buNone/>
            </a:pP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13</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197649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4:</a:t>
            </a:r>
          </a:p>
          <a:p>
            <a:pPr marL="0" indent="0">
              <a:spcBef>
                <a:spcPts val="725"/>
              </a:spcBef>
              <a:spcAft>
                <a:spcPts val="725"/>
              </a:spcAft>
              <a:buNone/>
            </a:pPr>
            <a:r>
              <a:rPr lang="en-US" altLang="en-US" dirty="0">
                <a:ea typeface="Arial" charset="0"/>
              </a:rPr>
              <a:t>Cho </a:t>
            </a:r>
            <a:r>
              <a:rPr lang="en-US" altLang="en-US" dirty="0" err="1">
                <a:ea typeface="Arial" charset="0"/>
              </a:rPr>
              <a:t>một</a:t>
            </a:r>
            <a:r>
              <a:rPr lang="en-US" altLang="en-US" dirty="0">
                <a:ea typeface="Arial" charset="0"/>
              </a:rPr>
              <a:t> </a:t>
            </a:r>
            <a:r>
              <a:rPr lang="en-US" altLang="en-US" dirty="0" err="1">
                <a:ea typeface="Arial" charset="0"/>
              </a:rPr>
              <a:t>xâu</a:t>
            </a:r>
            <a:r>
              <a:rPr lang="en-US" altLang="en-US" dirty="0">
                <a:ea typeface="Arial" charset="0"/>
              </a:rPr>
              <a:t> </a:t>
            </a:r>
            <a:r>
              <a:rPr lang="en-US" altLang="en-US" dirty="0" err="1">
                <a:ea typeface="Arial" charset="0"/>
              </a:rPr>
              <a:t>ký</a:t>
            </a:r>
            <a:r>
              <a:rPr lang="en-US" altLang="en-US" dirty="0">
                <a:ea typeface="Arial" charset="0"/>
              </a:rPr>
              <a:t> </a:t>
            </a:r>
            <a:r>
              <a:rPr lang="en-US" altLang="en-US" dirty="0" err="1">
                <a:ea typeface="Arial" charset="0"/>
              </a:rPr>
              <a:t>tự</a:t>
            </a:r>
            <a:r>
              <a:rPr lang="en-US" altLang="en-US" dirty="0">
                <a:ea typeface="Arial" charset="0"/>
              </a:rPr>
              <a:t> </a:t>
            </a:r>
            <a:r>
              <a:rPr lang="en-US" altLang="en-US" dirty="0" err="1">
                <a:ea typeface="Arial" charset="0"/>
              </a:rPr>
              <a:t>chỉ</a:t>
            </a:r>
            <a:r>
              <a:rPr lang="en-US" altLang="en-US" dirty="0">
                <a:ea typeface="Arial" charset="0"/>
              </a:rPr>
              <a:t> </a:t>
            </a:r>
            <a:r>
              <a:rPr lang="en-US" altLang="en-US" dirty="0" err="1">
                <a:ea typeface="Arial" charset="0"/>
              </a:rPr>
              <a:t>gồm</a:t>
            </a:r>
            <a:r>
              <a:rPr lang="en-US" altLang="en-US" dirty="0">
                <a:ea typeface="Arial" charset="0"/>
              </a:rPr>
              <a:t> </a:t>
            </a:r>
            <a:r>
              <a:rPr lang="en-US" altLang="en-US" dirty="0" err="1">
                <a:ea typeface="Arial" charset="0"/>
              </a:rPr>
              <a:t>các</a:t>
            </a:r>
            <a:r>
              <a:rPr lang="en-US" altLang="en-US" dirty="0">
                <a:ea typeface="Arial" charset="0"/>
              </a:rPr>
              <a:t> </a:t>
            </a:r>
            <a:r>
              <a:rPr lang="en-US" altLang="en-US" dirty="0" err="1">
                <a:ea typeface="Arial" charset="0"/>
              </a:rPr>
              <a:t>ký</a:t>
            </a:r>
            <a:r>
              <a:rPr lang="en-US" altLang="en-US" dirty="0">
                <a:ea typeface="Arial" charset="0"/>
              </a:rPr>
              <a:t> </a:t>
            </a:r>
            <a:r>
              <a:rPr lang="en-US" altLang="en-US" dirty="0" err="1">
                <a:ea typeface="Arial" charset="0"/>
              </a:rPr>
              <a:t>tự</a:t>
            </a:r>
            <a:r>
              <a:rPr lang="en-US" altLang="en-US" dirty="0">
                <a:ea typeface="Arial" charset="0"/>
              </a:rPr>
              <a:t> “(“ </a:t>
            </a:r>
            <a:r>
              <a:rPr lang="en-US" altLang="en-US" dirty="0" err="1">
                <a:ea typeface="Arial" charset="0"/>
              </a:rPr>
              <a:t>và</a:t>
            </a:r>
            <a:r>
              <a:rPr lang="en-US" altLang="en-US" dirty="0">
                <a:ea typeface="Arial" charset="0"/>
              </a:rPr>
              <a:t> “)”. </a:t>
            </a:r>
            <a:r>
              <a:rPr lang="en-US" altLang="en-US" dirty="0" err="1">
                <a:ea typeface="Arial" charset="0"/>
              </a:rPr>
              <a:t>Hãy</a:t>
            </a:r>
            <a:r>
              <a:rPr lang="en-US" altLang="en-US" dirty="0">
                <a:ea typeface="Arial" charset="0"/>
              </a:rPr>
              <a:t> </a:t>
            </a:r>
            <a:r>
              <a:rPr lang="en-US" altLang="en-US" dirty="0" err="1">
                <a:ea typeface="Arial" charset="0"/>
              </a:rPr>
              <a:t>kiểm</a:t>
            </a:r>
            <a:r>
              <a:rPr lang="en-US" altLang="en-US" dirty="0">
                <a:ea typeface="Arial" charset="0"/>
              </a:rPr>
              <a:t> </a:t>
            </a:r>
            <a:r>
              <a:rPr lang="en-US" altLang="en-US" dirty="0" err="1">
                <a:ea typeface="Arial" charset="0"/>
              </a:rPr>
              <a:t>tra</a:t>
            </a:r>
            <a:r>
              <a:rPr lang="en-US" altLang="en-US" dirty="0">
                <a:ea typeface="Arial" charset="0"/>
              </a:rPr>
              <a:t> </a:t>
            </a:r>
            <a:r>
              <a:rPr lang="en-US" altLang="en-US" dirty="0" err="1">
                <a:ea typeface="Arial" charset="0"/>
              </a:rPr>
              <a:t>xem</a:t>
            </a:r>
            <a:r>
              <a:rPr lang="en-US" altLang="en-US" dirty="0">
                <a:ea typeface="Arial" charset="0"/>
              </a:rPr>
              <a:t> </a:t>
            </a:r>
            <a:r>
              <a:rPr lang="en-US" altLang="en-US" dirty="0" err="1">
                <a:ea typeface="Arial" charset="0"/>
              </a:rPr>
              <a:t>xâu</a:t>
            </a:r>
            <a:r>
              <a:rPr lang="en-US" altLang="en-US" dirty="0">
                <a:ea typeface="Arial" charset="0"/>
              </a:rPr>
              <a:t> </a:t>
            </a:r>
            <a:r>
              <a:rPr lang="en-US" altLang="en-US" dirty="0" err="1">
                <a:ea typeface="Arial" charset="0"/>
              </a:rPr>
              <a:t>ký</a:t>
            </a:r>
            <a:r>
              <a:rPr lang="en-US" altLang="en-US" dirty="0">
                <a:ea typeface="Arial" charset="0"/>
              </a:rPr>
              <a:t> </a:t>
            </a:r>
            <a:r>
              <a:rPr lang="en-US" altLang="en-US" dirty="0" err="1">
                <a:ea typeface="Arial" charset="0"/>
              </a:rPr>
              <a:t>tự</a:t>
            </a:r>
            <a:r>
              <a:rPr lang="en-US" altLang="en-US" dirty="0">
                <a:ea typeface="Arial" charset="0"/>
              </a:rPr>
              <a:t> </a:t>
            </a:r>
            <a:r>
              <a:rPr lang="en-US" altLang="en-US" dirty="0" err="1">
                <a:ea typeface="Arial" charset="0"/>
              </a:rPr>
              <a:t>đó</a:t>
            </a:r>
            <a:r>
              <a:rPr lang="en-US" altLang="en-US" dirty="0">
                <a:ea typeface="Arial" charset="0"/>
              </a:rPr>
              <a:t> </a:t>
            </a:r>
            <a:r>
              <a:rPr lang="en-US" altLang="en-US" dirty="0" err="1">
                <a:ea typeface="Arial" charset="0"/>
              </a:rPr>
              <a:t>có</a:t>
            </a:r>
            <a:r>
              <a:rPr lang="en-US" altLang="en-US" dirty="0">
                <a:ea typeface="Arial" charset="0"/>
              </a:rPr>
              <a:t> </a:t>
            </a:r>
            <a:r>
              <a:rPr lang="en-US" altLang="en-US" dirty="0" err="1">
                <a:ea typeface="Arial" charset="0"/>
              </a:rPr>
              <a:t>là</a:t>
            </a:r>
            <a:r>
              <a:rPr lang="en-US" altLang="en-US" dirty="0">
                <a:ea typeface="Arial" charset="0"/>
              </a:rPr>
              <a:t> </a:t>
            </a:r>
            <a:r>
              <a:rPr lang="en-US" altLang="en-US" dirty="0" err="1">
                <a:ea typeface="Arial" charset="0"/>
              </a:rPr>
              <a:t>một</a:t>
            </a:r>
            <a:r>
              <a:rPr lang="en-US" altLang="en-US" dirty="0">
                <a:ea typeface="Arial" charset="0"/>
              </a:rPr>
              <a:t> </a:t>
            </a:r>
            <a:r>
              <a:rPr lang="en-US" altLang="en-US" dirty="0" err="1">
                <a:ea typeface="Arial" charset="0"/>
              </a:rPr>
              <a:t>biểu</a:t>
            </a:r>
            <a:r>
              <a:rPr lang="en-US" altLang="en-US" dirty="0">
                <a:ea typeface="Arial" charset="0"/>
              </a:rPr>
              <a:t> </a:t>
            </a:r>
            <a:r>
              <a:rPr lang="en-US" altLang="en-US" dirty="0" err="1">
                <a:ea typeface="Arial" charset="0"/>
              </a:rPr>
              <a:t>thức</a:t>
            </a:r>
            <a:r>
              <a:rPr lang="en-US" altLang="en-US" dirty="0">
                <a:ea typeface="Arial" charset="0"/>
              </a:rPr>
              <a:t> </a:t>
            </a:r>
            <a:r>
              <a:rPr lang="en-US" altLang="en-US" dirty="0" err="1">
                <a:ea typeface="Arial" charset="0"/>
              </a:rPr>
              <a:t>đúng</a:t>
            </a:r>
            <a:r>
              <a:rPr lang="en-US" altLang="en-US" dirty="0">
                <a:ea typeface="Arial" charset="0"/>
              </a:rPr>
              <a:t> hay </a:t>
            </a:r>
            <a:r>
              <a:rPr lang="en-US" altLang="en-US" dirty="0" err="1">
                <a:ea typeface="Arial" charset="0"/>
              </a:rPr>
              <a:t>không</a:t>
            </a:r>
            <a:r>
              <a:rPr lang="en-US" altLang="en-US" dirty="0">
                <a:ea typeface="Arial" charset="0"/>
              </a:rPr>
              <a:t>. </a:t>
            </a:r>
            <a:r>
              <a:rPr lang="en-US" altLang="en-US" dirty="0" err="1">
                <a:ea typeface="Arial" charset="0"/>
              </a:rPr>
              <a:t>Biết</a:t>
            </a:r>
            <a:r>
              <a:rPr lang="en-US" altLang="en-US" dirty="0">
                <a:ea typeface="Arial" charset="0"/>
              </a:rPr>
              <a:t> </a:t>
            </a:r>
            <a:r>
              <a:rPr lang="en-US" altLang="en-US" dirty="0" err="1">
                <a:ea typeface="Arial" charset="0"/>
              </a:rPr>
              <a:t>rằng</a:t>
            </a:r>
            <a:r>
              <a:rPr lang="en-US" altLang="en-US" dirty="0">
                <a:ea typeface="Arial" charset="0"/>
              </a:rPr>
              <a:t> </a:t>
            </a:r>
            <a:r>
              <a:rPr lang="en-US" altLang="en-US" dirty="0" err="1">
                <a:ea typeface="Arial" charset="0"/>
              </a:rPr>
              <a:t>các</a:t>
            </a:r>
            <a:r>
              <a:rPr lang="en-US" altLang="en-US" dirty="0">
                <a:ea typeface="Arial" charset="0"/>
              </a:rPr>
              <a:t> </a:t>
            </a:r>
            <a:r>
              <a:rPr lang="en-US" altLang="en-US" dirty="0" err="1">
                <a:ea typeface="Arial" charset="0"/>
              </a:rPr>
              <a:t>biểu</a:t>
            </a:r>
            <a:r>
              <a:rPr lang="en-US" altLang="en-US" dirty="0">
                <a:ea typeface="Arial" charset="0"/>
              </a:rPr>
              <a:t> </a:t>
            </a:r>
            <a:r>
              <a:rPr lang="en-US" altLang="en-US" dirty="0" err="1">
                <a:ea typeface="Arial" charset="0"/>
              </a:rPr>
              <a:t>thức</a:t>
            </a:r>
            <a:r>
              <a:rPr lang="en-US" altLang="en-US" dirty="0">
                <a:ea typeface="Arial" charset="0"/>
              </a:rPr>
              <a:t> </a:t>
            </a:r>
            <a:r>
              <a:rPr lang="en-US" altLang="en-US" dirty="0" err="1">
                <a:ea typeface="Arial" charset="0"/>
              </a:rPr>
              <a:t>đúng</a:t>
            </a:r>
            <a:r>
              <a:rPr lang="en-US" altLang="en-US" dirty="0">
                <a:ea typeface="Arial" charset="0"/>
              </a:rPr>
              <a:t> </a:t>
            </a:r>
            <a:r>
              <a:rPr lang="en-US" altLang="en-US" dirty="0" err="1">
                <a:ea typeface="Arial" charset="0"/>
              </a:rPr>
              <a:t>có</a:t>
            </a:r>
            <a:r>
              <a:rPr lang="en-US" altLang="en-US" dirty="0">
                <a:ea typeface="Arial" charset="0"/>
              </a:rPr>
              <a:t> </a:t>
            </a:r>
            <a:r>
              <a:rPr lang="en-US" altLang="en-US" dirty="0" err="1">
                <a:ea typeface="Arial" charset="0"/>
              </a:rPr>
              <a:t>dạng</a:t>
            </a:r>
            <a:r>
              <a:rPr lang="en-US" altLang="en-US" dirty="0">
                <a:ea typeface="Arial" charset="0"/>
              </a:rPr>
              <a:t> </a:t>
            </a:r>
            <a:r>
              <a:rPr lang="en-US" altLang="en-US" dirty="0" err="1">
                <a:ea typeface="Arial" charset="0"/>
              </a:rPr>
              <a:t>sau</a:t>
            </a:r>
            <a:r>
              <a:rPr lang="en-US" altLang="en-US" dirty="0">
                <a:ea typeface="Arial" charset="0"/>
              </a:rPr>
              <a:t>: (), (</a:t>
            </a:r>
            <a:r>
              <a:rPr lang="en-US" altLang="en-US" dirty="0" err="1">
                <a:ea typeface="Arial" charset="0"/>
              </a:rPr>
              <a:t>biểu</a:t>
            </a:r>
            <a:r>
              <a:rPr lang="en-US" altLang="en-US" dirty="0">
                <a:ea typeface="Arial" charset="0"/>
              </a:rPr>
              <a:t> </a:t>
            </a:r>
            <a:r>
              <a:rPr lang="en-US" altLang="en-US" dirty="0" err="1">
                <a:ea typeface="Arial" charset="0"/>
              </a:rPr>
              <a:t>thức</a:t>
            </a:r>
            <a:r>
              <a:rPr lang="en-US" altLang="en-US" dirty="0">
                <a:ea typeface="Arial" charset="0"/>
              </a:rPr>
              <a:t> </a:t>
            </a:r>
            <a:r>
              <a:rPr lang="en-US" altLang="en-US" dirty="0" err="1">
                <a:ea typeface="Arial" charset="0"/>
              </a:rPr>
              <a:t>đúng</a:t>
            </a:r>
            <a:r>
              <a:rPr lang="en-US" altLang="en-US" dirty="0">
                <a:ea typeface="Arial" charset="0"/>
              </a:rPr>
              <a:t>), (</a:t>
            </a:r>
            <a:r>
              <a:rPr lang="en-US" altLang="en-US" dirty="0" err="1">
                <a:ea typeface="Arial" charset="0"/>
              </a:rPr>
              <a:t>biểu</a:t>
            </a:r>
            <a:r>
              <a:rPr lang="en-US" altLang="en-US" dirty="0">
                <a:ea typeface="Arial" charset="0"/>
              </a:rPr>
              <a:t> </a:t>
            </a:r>
            <a:r>
              <a:rPr lang="en-US" altLang="en-US" dirty="0" err="1">
                <a:ea typeface="Arial" charset="0"/>
              </a:rPr>
              <a:t>thức</a:t>
            </a:r>
            <a:r>
              <a:rPr lang="en-US" altLang="en-US" dirty="0">
                <a:ea typeface="Arial" charset="0"/>
              </a:rPr>
              <a:t> </a:t>
            </a:r>
            <a:r>
              <a:rPr lang="en-US" altLang="en-US" dirty="0" err="1">
                <a:ea typeface="Arial" charset="0"/>
              </a:rPr>
              <a:t>sai</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14</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903132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5:</a:t>
            </a:r>
          </a:p>
          <a:p>
            <a:pPr marL="0" indent="0">
              <a:spcBef>
                <a:spcPts val="725"/>
              </a:spcBef>
              <a:spcAft>
                <a:spcPts val="725"/>
              </a:spcAft>
              <a:buNone/>
            </a:pPr>
            <a:r>
              <a:rPr lang="en-US" altLang="en-US" dirty="0">
                <a:ea typeface="Arial" charset="0"/>
              </a:rPr>
              <a:t>Cho </a:t>
            </a:r>
            <a:r>
              <a:rPr lang="en-US" altLang="en-US" dirty="0" err="1">
                <a:ea typeface="Arial" charset="0"/>
              </a:rPr>
              <a:t>hai</a:t>
            </a:r>
            <a:r>
              <a:rPr lang="en-US" altLang="en-US" dirty="0">
                <a:ea typeface="Arial" charset="0"/>
              </a:rPr>
              <a:t> </a:t>
            </a:r>
            <a:r>
              <a:rPr lang="en-US" altLang="en-US" dirty="0" err="1">
                <a:ea typeface="Arial" charset="0"/>
              </a:rPr>
              <a:t>xâu</a:t>
            </a:r>
            <a:r>
              <a:rPr lang="en-US" altLang="en-US" dirty="0">
                <a:ea typeface="Arial" charset="0"/>
              </a:rPr>
              <a:t> </a:t>
            </a:r>
            <a:r>
              <a:rPr lang="en-US" altLang="en-US" dirty="0" err="1">
                <a:ea typeface="Arial" charset="0"/>
              </a:rPr>
              <a:t>ký</a:t>
            </a:r>
            <a:r>
              <a:rPr lang="en-US" altLang="en-US" dirty="0">
                <a:ea typeface="Arial" charset="0"/>
              </a:rPr>
              <a:t> </a:t>
            </a:r>
            <a:r>
              <a:rPr lang="en-US" altLang="en-US" dirty="0" err="1">
                <a:ea typeface="Arial" charset="0"/>
              </a:rPr>
              <a:t>tự</a:t>
            </a:r>
            <a:r>
              <a:rPr lang="en-US" altLang="en-US" dirty="0">
                <a:ea typeface="Arial" charset="0"/>
              </a:rPr>
              <a:t> S1, S2. </a:t>
            </a:r>
            <a:r>
              <a:rPr lang="en-US" altLang="en-US" dirty="0" err="1">
                <a:ea typeface="Arial" charset="0"/>
              </a:rPr>
              <a:t>Hãy</a:t>
            </a:r>
            <a:r>
              <a:rPr lang="en-US" altLang="en-US" dirty="0">
                <a:ea typeface="Arial" charset="0"/>
              </a:rPr>
              <a:t> </a:t>
            </a:r>
            <a:r>
              <a:rPr lang="en-US" altLang="en-US" dirty="0" err="1">
                <a:ea typeface="Arial" charset="0"/>
              </a:rPr>
              <a:t>kiểm</a:t>
            </a:r>
            <a:r>
              <a:rPr lang="en-US" altLang="en-US" dirty="0">
                <a:ea typeface="Arial" charset="0"/>
              </a:rPr>
              <a:t> </a:t>
            </a:r>
            <a:r>
              <a:rPr lang="en-US" altLang="en-US" dirty="0" err="1">
                <a:ea typeface="Arial" charset="0"/>
              </a:rPr>
              <a:t>tra</a:t>
            </a:r>
            <a:r>
              <a:rPr lang="en-US" altLang="en-US" dirty="0">
                <a:ea typeface="Arial" charset="0"/>
              </a:rPr>
              <a:t> </a:t>
            </a:r>
            <a:r>
              <a:rPr lang="en-US" altLang="en-US" dirty="0" err="1">
                <a:ea typeface="Arial" charset="0"/>
              </a:rPr>
              <a:t>xem</a:t>
            </a:r>
            <a:r>
              <a:rPr lang="en-US" altLang="en-US" dirty="0">
                <a:ea typeface="Arial" charset="0"/>
              </a:rPr>
              <a:t> </a:t>
            </a:r>
            <a:r>
              <a:rPr lang="en-US" altLang="en-US" dirty="0" err="1">
                <a:ea typeface="Arial" charset="0"/>
              </a:rPr>
              <a:t>có</a:t>
            </a:r>
            <a:r>
              <a:rPr lang="en-US" altLang="en-US" dirty="0">
                <a:ea typeface="Arial" charset="0"/>
              </a:rPr>
              <a:t> </a:t>
            </a:r>
            <a:r>
              <a:rPr lang="en-US" altLang="en-US" dirty="0" err="1">
                <a:ea typeface="Arial" charset="0"/>
              </a:rPr>
              <a:t>thể</a:t>
            </a:r>
            <a:r>
              <a:rPr lang="en-US" altLang="en-US" dirty="0">
                <a:ea typeface="Arial" charset="0"/>
              </a:rPr>
              <a:t> </a:t>
            </a:r>
            <a:r>
              <a:rPr lang="en-US" altLang="en-US" dirty="0" err="1">
                <a:ea typeface="Arial" charset="0"/>
              </a:rPr>
              <a:t>xóa</a:t>
            </a:r>
            <a:r>
              <a:rPr lang="en-US" altLang="en-US" dirty="0">
                <a:ea typeface="Arial" charset="0"/>
              </a:rPr>
              <a:t> </a:t>
            </a:r>
            <a:r>
              <a:rPr lang="en-US" altLang="en-US" dirty="0" err="1">
                <a:ea typeface="Arial" charset="0"/>
              </a:rPr>
              <a:t>đi</a:t>
            </a:r>
            <a:r>
              <a:rPr lang="en-US" altLang="en-US" dirty="0">
                <a:ea typeface="Arial" charset="0"/>
              </a:rPr>
              <a:t> </a:t>
            </a:r>
            <a:r>
              <a:rPr lang="en-US" altLang="en-US" dirty="0" err="1">
                <a:ea typeface="Arial" charset="0"/>
              </a:rPr>
              <a:t>một</a:t>
            </a:r>
            <a:r>
              <a:rPr lang="en-US" altLang="en-US" dirty="0">
                <a:ea typeface="Arial" charset="0"/>
              </a:rPr>
              <a:t> </a:t>
            </a:r>
            <a:r>
              <a:rPr lang="en-US" altLang="en-US" dirty="0" err="1">
                <a:ea typeface="Arial" charset="0"/>
              </a:rPr>
              <a:t>số</a:t>
            </a:r>
            <a:r>
              <a:rPr lang="en-US" altLang="en-US" dirty="0">
                <a:ea typeface="Arial" charset="0"/>
              </a:rPr>
              <a:t> </a:t>
            </a:r>
            <a:r>
              <a:rPr lang="en-US" altLang="en-US" dirty="0" err="1">
                <a:ea typeface="Arial" charset="0"/>
              </a:rPr>
              <a:t>các</a:t>
            </a:r>
            <a:r>
              <a:rPr lang="en-US" altLang="en-US" dirty="0">
                <a:ea typeface="Arial" charset="0"/>
              </a:rPr>
              <a:t> </a:t>
            </a:r>
            <a:r>
              <a:rPr lang="en-US" altLang="en-US" dirty="0" err="1">
                <a:ea typeface="Arial" charset="0"/>
              </a:rPr>
              <a:t>ký</a:t>
            </a:r>
            <a:r>
              <a:rPr lang="en-US" altLang="en-US" dirty="0">
                <a:ea typeface="Arial" charset="0"/>
              </a:rPr>
              <a:t> </a:t>
            </a:r>
            <a:r>
              <a:rPr lang="en-US" altLang="en-US" dirty="0" err="1">
                <a:ea typeface="Arial" charset="0"/>
              </a:rPr>
              <a:t>tự</a:t>
            </a:r>
            <a:r>
              <a:rPr lang="en-US" altLang="en-US" dirty="0">
                <a:ea typeface="Arial" charset="0"/>
              </a:rPr>
              <a:t> </a:t>
            </a:r>
            <a:r>
              <a:rPr lang="en-US" altLang="en-US" dirty="0" err="1">
                <a:ea typeface="Arial" charset="0"/>
              </a:rPr>
              <a:t>của</a:t>
            </a:r>
            <a:r>
              <a:rPr lang="en-US" altLang="en-US" dirty="0">
                <a:ea typeface="Arial" charset="0"/>
              </a:rPr>
              <a:t> </a:t>
            </a:r>
            <a:r>
              <a:rPr lang="en-US" altLang="en-US" dirty="0" err="1">
                <a:ea typeface="Arial" charset="0"/>
              </a:rPr>
              <a:t>xâu</a:t>
            </a:r>
            <a:r>
              <a:rPr lang="en-US" altLang="en-US" dirty="0">
                <a:ea typeface="Arial" charset="0"/>
              </a:rPr>
              <a:t> S1 </a:t>
            </a:r>
            <a:r>
              <a:rPr lang="en-US" altLang="en-US" dirty="0" err="1">
                <a:ea typeface="Arial" charset="0"/>
              </a:rPr>
              <a:t>thì</a:t>
            </a:r>
            <a:r>
              <a:rPr lang="en-US" altLang="en-US" dirty="0">
                <a:ea typeface="Arial" charset="0"/>
              </a:rPr>
              <a:t> ta </a:t>
            </a:r>
            <a:r>
              <a:rPr lang="en-US" altLang="en-US" dirty="0" err="1">
                <a:ea typeface="Arial" charset="0"/>
              </a:rPr>
              <a:t>được</a:t>
            </a:r>
            <a:r>
              <a:rPr lang="en-US" altLang="en-US" dirty="0">
                <a:ea typeface="Arial" charset="0"/>
              </a:rPr>
              <a:t> </a:t>
            </a:r>
            <a:r>
              <a:rPr lang="en-US" altLang="en-US" dirty="0" err="1">
                <a:ea typeface="Arial" charset="0"/>
              </a:rPr>
              <a:t>xâu</a:t>
            </a:r>
            <a:r>
              <a:rPr lang="en-US" altLang="en-US" dirty="0">
                <a:ea typeface="Arial" charset="0"/>
              </a:rPr>
              <a:t> S2 hay </a:t>
            </a:r>
            <a:r>
              <a:rPr lang="en-US" altLang="en-US" dirty="0" err="1">
                <a:ea typeface="Arial" charset="0"/>
              </a:rPr>
              <a:t>không</a:t>
            </a:r>
            <a:r>
              <a:rPr lang="en-US" altLang="en-US" dirty="0">
                <a:ea typeface="Arial" charset="0"/>
              </a:rPr>
              <a:t>?</a:t>
            </a:r>
          </a:p>
        </p:txBody>
      </p:sp>
      <p:sp>
        <p:nvSpPr>
          <p:cNvPr id="4" name="Slide Number Placeholder 3"/>
          <p:cNvSpPr>
            <a:spLocks noGrp="1"/>
          </p:cNvSpPr>
          <p:nvPr>
            <p:ph type="sldNum" sz="quarter" idx="12"/>
          </p:nvPr>
        </p:nvSpPr>
        <p:spPr/>
        <p:txBody>
          <a:bodyPr/>
          <a:lstStyle/>
          <a:p>
            <a:fld id="{007ACD57-2BBE-45FC-B065-2411E86622FE}" type="slidenum">
              <a:rPr lang="en-US" smtClean="0"/>
              <a:t>15</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988489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6:</a:t>
            </a:r>
          </a:p>
          <a:p>
            <a:pPr marL="0" indent="0">
              <a:spcBef>
                <a:spcPts val="725"/>
              </a:spcBef>
              <a:spcAft>
                <a:spcPts val="725"/>
              </a:spcAft>
              <a:buNone/>
            </a:pPr>
            <a:r>
              <a:rPr lang="en-US" altLang="en-US" dirty="0">
                <a:ea typeface="Arial" charset="0"/>
              </a:rPr>
              <a:t>Cho </a:t>
            </a:r>
            <a:r>
              <a:rPr lang="en-US" altLang="en-US" dirty="0" err="1">
                <a:ea typeface="Arial" charset="0"/>
              </a:rPr>
              <a:t>họ</a:t>
            </a:r>
            <a:r>
              <a:rPr lang="en-US" altLang="en-US" dirty="0">
                <a:ea typeface="Arial" charset="0"/>
              </a:rPr>
              <a:t> </a:t>
            </a:r>
            <a:r>
              <a:rPr lang="en-US" altLang="en-US" dirty="0" err="1">
                <a:ea typeface="Arial" charset="0"/>
              </a:rPr>
              <a:t>và</a:t>
            </a:r>
            <a:r>
              <a:rPr lang="en-US" altLang="en-US" dirty="0">
                <a:ea typeface="Arial" charset="0"/>
              </a:rPr>
              <a:t> </a:t>
            </a:r>
            <a:r>
              <a:rPr lang="en-US" altLang="en-US" dirty="0" err="1">
                <a:ea typeface="Arial" charset="0"/>
              </a:rPr>
              <a:t>tên</a:t>
            </a:r>
            <a:r>
              <a:rPr lang="en-US" altLang="en-US" dirty="0">
                <a:ea typeface="Arial" charset="0"/>
              </a:rPr>
              <a:t> </a:t>
            </a:r>
            <a:r>
              <a:rPr lang="en-US" altLang="en-US" dirty="0" err="1">
                <a:ea typeface="Arial" charset="0"/>
              </a:rPr>
              <a:t>một</a:t>
            </a:r>
            <a:r>
              <a:rPr lang="en-US" altLang="en-US" dirty="0">
                <a:ea typeface="Arial" charset="0"/>
              </a:rPr>
              <a:t> </a:t>
            </a:r>
            <a:r>
              <a:rPr lang="en-US" altLang="en-US" dirty="0" err="1">
                <a:ea typeface="Arial" charset="0"/>
              </a:rPr>
              <a:t>sinh</a:t>
            </a:r>
            <a:r>
              <a:rPr lang="en-US" altLang="en-US" dirty="0">
                <a:ea typeface="Arial" charset="0"/>
              </a:rPr>
              <a:t> </a:t>
            </a:r>
            <a:r>
              <a:rPr lang="en-US" altLang="en-US" dirty="0" err="1">
                <a:ea typeface="Arial" charset="0"/>
              </a:rPr>
              <a:t>viên</a:t>
            </a:r>
            <a:r>
              <a:rPr lang="en-US" altLang="en-US" dirty="0">
                <a:ea typeface="Arial" charset="0"/>
              </a:rPr>
              <a:t>. </a:t>
            </a:r>
            <a:r>
              <a:rPr lang="en-US" altLang="en-US" dirty="0" err="1">
                <a:ea typeface="Arial" charset="0"/>
              </a:rPr>
              <a:t>Hãy</a:t>
            </a:r>
            <a:r>
              <a:rPr lang="en-US" altLang="en-US" dirty="0">
                <a:ea typeface="Arial" charset="0"/>
              </a:rPr>
              <a:t> </a:t>
            </a:r>
            <a:r>
              <a:rPr lang="en-US" altLang="en-US" dirty="0" err="1">
                <a:ea typeface="Arial" charset="0"/>
              </a:rPr>
              <a:t>trích</a:t>
            </a:r>
            <a:r>
              <a:rPr lang="en-US" altLang="en-US" dirty="0">
                <a:ea typeface="Arial" charset="0"/>
              </a:rPr>
              <a:t> ra </a:t>
            </a:r>
            <a:r>
              <a:rPr lang="en-US" altLang="en-US" dirty="0" err="1">
                <a:ea typeface="Arial" charset="0"/>
              </a:rPr>
              <a:t>tên</a:t>
            </a:r>
            <a:r>
              <a:rPr lang="en-US" altLang="en-US" dirty="0">
                <a:ea typeface="Arial" charset="0"/>
              </a:rPr>
              <a:t> </a:t>
            </a:r>
            <a:r>
              <a:rPr lang="en-US" altLang="en-US" dirty="0" err="1">
                <a:ea typeface="Arial" charset="0"/>
              </a:rPr>
              <a:t>của</a:t>
            </a:r>
            <a:r>
              <a:rPr lang="en-US" altLang="en-US" dirty="0">
                <a:ea typeface="Arial" charset="0"/>
              </a:rPr>
              <a:t> </a:t>
            </a:r>
            <a:r>
              <a:rPr lang="en-US" altLang="en-US" dirty="0" err="1">
                <a:ea typeface="Arial" charset="0"/>
              </a:rPr>
              <a:t>sinh</a:t>
            </a:r>
            <a:r>
              <a:rPr lang="en-US" altLang="en-US" dirty="0">
                <a:ea typeface="Arial" charset="0"/>
              </a:rPr>
              <a:t> </a:t>
            </a:r>
            <a:r>
              <a:rPr lang="en-US" altLang="en-US" dirty="0" err="1">
                <a:ea typeface="Arial" charset="0"/>
              </a:rPr>
              <a:t>viên</a:t>
            </a:r>
            <a:r>
              <a:rPr lang="en-US" altLang="en-US" dirty="0">
                <a:ea typeface="Arial" charset="0"/>
              </a:rPr>
              <a:t> </a:t>
            </a:r>
            <a:r>
              <a:rPr lang="en-US" altLang="en-US" dirty="0" err="1">
                <a:ea typeface="Arial" charset="0"/>
              </a:rPr>
              <a:t>đó</a:t>
            </a:r>
            <a:r>
              <a:rPr lang="en-US" altLang="en-US" dirty="0">
                <a:ea typeface="Arial" charset="0"/>
              </a:rPr>
              <a:t>.</a:t>
            </a:r>
          </a:p>
          <a:p>
            <a:pPr marL="0" indent="0">
              <a:spcBef>
                <a:spcPts val="725"/>
              </a:spcBef>
              <a:spcAft>
                <a:spcPts val="725"/>
              </a:spcAft>
              <a:buNone/>
            </a:pPr>
            <a:r>
              <a:rPr lang="en-US" altLang="en-US" dirty="0" err="1">
                <a:ea typeface="Arial" charset="0"/>
              </a:rPr>
              <a:t>Ví</a:t>
            </a:r>
            <a:r>
              <a:rPr lang="en-US" altLang="en-US" dirty="0">
                <a:ea typeface="Arial" charset="0"/>
              </a:rPr>
              <a:t> </a:t>
            </a:r>
            <a:r>
              <a:rPr lang="en-US" altLang="en-US" dirty="0" err="1">
                <a:ea typeface="Arial" charset="0"/>
              </a:rPr>
              <a:t>dụ</a:t>
            </a:r>
            <a:r>
              <a:rPr lang="en-US" altLang="en-US" dirty="0">
                <a:ea typeface="Arial" charset="0"/>
              </a:rPr>
              <a:t> S = “</a:t>
            </a:r>
            <a:r>
              <a:rPr lang="en-US" altLang="en-US" dirty="0" err="1">
                <a:ea typeface="Arial" charset="0"/>
              </a:rPr>
              <a:t>Nguyễn</a:t>
            </a:r>
            <a:r>
              <a:rPr lang="en-US" altLang="en-US" dirty="0">
                <a:ea typeface="Arial" charset="0"/>
              </a:rPr>
              <a:t> </a:t>
            </a:r>
            <a:r>
              <a:rPr lang="en-US" altLang="en-US" dirty="0" err="1">
                <a:ea typeface="Arial" charset="0"/>
              </a:rPr>
              <a:t>Văn</a:t>
            </a:r>
            <a:r>
              <a:rPr lang="en-US" altLang="en-US" dirty="0">
                <a:ea typeface="Arial" charset="0"/>
              </a:rPr>
              <a:t> Minh”, in ra </a:t>
            </a:r>
            <a:r>
              <a:rPr lang="en-US" altLang="en-US" dirty="0" err="1">
                <a:ea typeface="Arial" charset="0"/>
              </a:rPr>
              <a:t>màn</a:t>
            </a:r>
            <a:r>
              <a:rPr lang="en-US" altLang="en-US" dirty="0">
                <a:ea typeface="Arial" charset="0"/>
              </a:rPr>
              <a:t> </a:t>
            </a:r>
            <a:r>
              <a:rPr lang="en-US" altLang="en-US" dirty="0" err="1">
                <a:ea typeface="Arial" charset="0"/>
              </a:rPr>
              <a:t>hình</a:t>
            </a:r>
            <a:r>
              <a:rPr lang="en-US" altLang="en-US" dirty="0">
                <a:ea typeface="Arial" charset="0"/>
              </a:rPr>
              <a:t> “</a:t>
            </a:r>
            <a:r>
              <a:rPr lang="en-US" altLang="en-US" dirty="0" err="1">
                <a:ea typeface="Arial" charset="0"/>
              </a:rPr>
              <a:t>Tên</a:t>
            </a:r>
            <a:r>
              <a:rPr lang="en-US" altLang="en-US" dirty="0">
                <a:ea typeface="Arial" charset="0"/>
              </a:rPr>
              <a:t> </a:t>
            </a:r>
            <a:r>
              <a:rPr lang="en-US" altLang="en-US" dirty="0" err="1">
                <a:ea typeface="Arial" charset="0"/>
              </a:rPr>
              <a:t>sinh</a:t>
            </a:r>
            <a:r>
              <a:rPr lang="en-US" altLang="en-US" dirty="0">
                <a:ea typeface="Arial" charset="0"/>
              </a:rPr>
              <a:t> </a:t>
            </a:r>
            <a:r>
              <a:rPr lang="en-US" altLang="en-US" dirty="0" err="1">
                <a:ea typeface="Arial" charset="0"/>
              </a:rPr>
              <a:t>viên</a:t>
            </a:r>
            <a:r>
              <a:rPr lang="en-US" altLang="en-US" dirty="0">
                <a:ea typeface="Arial" charset="0"/>
              </a:rPr>
              <a:t>: Minh”</a:t>
            </a:r>
          </a:p>
        </p:txBody>
      </p:sp>
      <p:sp>
        <p:nvSpPr>
          <p:cNvPr id="4" name="Slide Number Placeholder 3"/>
          <p:cNvSpPr>
            <a:spLocks noGrp="1"/>
          </p:cNvSpPr>
          <p:nvPr>
            <p:ph type="sldNum" sz="quarter" idx="12"/>
          </p:nvPr>
        </p:nvSpPr>
        <p:spPr/>
        <p:txBody>
          <a:bodyPr/>
          <a:lstStyle/>
          <a:p>
            <a:fld id="{007ACD57-2BBE-45FC-B065-2411E86622FE}" type="slidenum">
              <a:rPr lang="en-US" smtClean="0"/>
              <a:t>16</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358117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p:txBody>
          <a:bodyPr>
            <a:normAutofit/>
          </a:bodyPr>
          <a:lstStyle/>
          <a:p>
            <a:pPr marL="0" indent="0">
              <a:spcBef>
                <a:spcPts val="725"/>
              </a:spcBef>
              <a:spcAft>
                <a:spcPts val="725"/>
              </a:spcAft>
              <a:buNone/>
            </a:pPr>
            <a:r>
              <a:rPr lang="en-US" altLang="en-US" b="1" dirty="0" err="1">
                <a:ea typeface="Arial" charset="0"/>
              </a:rPr>
              <a:t>Bài</a:t>
            </a:r>
            <a:r>
              <a:rPr lang="en-US" altLang="en-US" b="1" dirty="0">
                <a:ea typeface="Arial" charset="0"/>
              </a:rPr>
              <a:t> 7:</a:t>
            </a:r>
          </a:p>
          <a:p>
            <a:pPr marL="0" indent="0">
              <a:spcBef>
                <a:spcPts val="725"/>
              </a:spcBef>
              <a:spcAft>
                <a:spcPts val="725"/>
              </a:spcAft>
              <a:buNone/>
            </a:pPr>
            <a:r>
              <a:rPr lang="en-US" altLang="en-US" dirty="0" err="1">
                <a:ea typeface="Arial" charset="0"/>
              </a:rPr>
              <a:t>Một</a:t>
            </a:r>
            <a:r>
              <a:rPr lang="en-US" altLang="en-US" dirty="0">
                <a:ea typeface="Arial" charset="0"/>
              </a:rPr>
              <a:t> </a:t>
            </a:r>
            <a:r>
              <a:rPr lang="en-US" altLang="en-US" dirty="0" err="1">
                <a:ea typeface="Arial" charset="0"/>
              </a:rPr>
              <a:t>xâu</a:t>
            </a:r>
            <a:r>
              <a:rPr lang="en-US" altLang="en-US" dirty="0">
                <a:ea typeface="Arial" charset="0"/>
              </a:rPr>
              <a:t> ở </a:t>
            </a:r>
            <a:r>
              <a:rPr lang="en-US" altLang="en-US" dirty="0" err="1">
                <a:ea typeface="Arial" charset="0"/>
              </a:rPr>
              <a:t>dạng</a:t>
            </a:r>
            <a:r>
              <a:rPr lang="en-US" altLang="en-US" dirty="0">
                <a:ea typeface="Arial" charset="0"/>
              </a:rPr>
              <a:t> </a:t>
            </a:r>
            <a:r>
              <a:rPr lang="en-US" altLang="en-US" dirty="0" err="1">
                <a:ea typeface="Arial" charset="0"/>
              </a:rPr>
              <a:t>chuẩn</a:t>
            </a:r>
            <a:r>
              <a:rPr lang="en-US" altLang="en-US" dirty="0">
                <a:ea typeface="Arial" charset="0"/>
              </a:rPr>
              <a:t> </a:t>
            </a:r>
            <a:r>
              <a:rPr lang="en-US" altLang="en-US" dirty="0" err="1">
                <a:ea typeface="Arial" charset="0"/>
              </a:rPr>
              <a:t>nếu</a:t>
            </a:r>
            <a:r>
              <a:rPr lang="en-US" altLang="en-US" dirty="0">
                <a:ea typeface="Arial" charset="0"/>
              </a:rPr>
              <a:t> </a:t>
            </a:r>
            <a:r>
              <a:rPr lang="en-US" altLang="en-US" dirty="0" err="1">
                <a:ea typeface="Arial" charset="0"/>
              </a:rPr>
              <a:t>đầu</a:t>
            </a:r>
            <a:r>
              <a:rPr lang="en-US" altLang="en-US" dirty="0">
                <a:ea typeface="Arial" charset="0"/>
              </a:rPr>
              <a:t> </a:t>
            </a:r>
            <a:r>
              <a:rPr lang="en-US" altLang="en-US" dirty="0" err="1">
                <a:ea typeface="Arial" charset="0"/>
              </a:rPr>
              <a:t>và</a:t>
            </a:r>
            <a:r>
              <a:rPr lang="en-US" altLang="en-US" dirty="0">
                <a:ea typeface="Arial" charset="0"/>
              </a:rPr>
              <a:t> </a:t>
            </a:r>
            <a:r>
              <a:rPr lang="en-US" altLang="en-US" dirty="0" err="1">
                <a:ea typeface="Arial" charset="0"/>
              </a:rPr>
              <a:t>cuối</a:t>
            </a:r>
            <a:r>
              <a:rPr lang="en-US" altLang="en-US" dirty="0">
                <a:ea typeface="Arial" charset="0"/>
              </a:rPr>
              <a:t> </a:t>
            </a:r>
            <a:r>
              <a:rPr lang="en-US" altLang="en-US" dirty="0" err="1">
                <a:ea typeface="Arial" charset="0"/>
              </a:rPr>
              <a:t>xâu</a:t>
            </a:r>
            <a:r>
              <a:rPr lang="en-US" altLang="en-US" dirty="0">
                <a:ea typeface="Arial" charset="0"/>
              </a:rPr>
              <a:t> </a:t>
            </a:r>
            <a:r>
              <a:rPr lang="en-US" altLang="en-US" dirty="0" err="1">
                <a:ea typeface="Arial" charset="0"/>
              </a:rPr>
              <a:t>không</a:t>
            </a:r>
            <a:r>
              <a:rPr lang="en-US" altLang="en-US" dirty="0">
                <a:ea typeface="Arial" charset="0"/>
              </a:rPr>
              <a:t> </a:t>
            </a:r>
            <a:r>
              <a:rPr lang="en-US" altLang="en-US" dirty="0" err="1">
                <a:ea typeface="Arial" charset="0"/>
              </a:rPr>
              <a:t>có</a:t>
            </a:r>
            <a:r>
              <a:rPr lang="en-US" altLang="en-US" dirty="0">
                <a:ea typeface="Arial" charset="0"/>
              </a:rPr>
              <a:t> </a:t>
            </a:r>
            <a:r>
              <a:rPr lang="en-US" altLang="en-US" dirty="0" err="1">
                <a:ea typeface="Arial" charset="0"/>
              </a:rPr>
              <a:t>dấu</a:t>
            </a:r>
            <a:r>
              <a:rPr lang="en-US" altLang="en-US" dirty="0">
                <a:ea typeface="Arial" charset="0"/>
              </a:rPr>
              <a:t> </a:t>
            </a:r>
            <a:r>
              <a:rPr lang="en-US" altLang="en-US" dirty="0" err="1">
                <a:ea typeface="Arial" charset="0"/>
              </a:rPr>
              <a:t>cách</a:t>
            </a:r>
            <a:r>
              <a:rPr lang="en-US" altLang="en-US" dirty="0">
                <a:ea typeface="Arial" charset="0"/>
              </a:rPr>
              <a:t>, </a:t>
            </a:r>
            <a:r>
              <a:rPr lang="en-US" altLang="en-US" dirty="0" err="1">
                <a:ea typeface="Arial" charset="0"/>
              </a:rPr>
              <a:t>trong</a:t>
            </a:r>
            <a:r>
              <a:rPr lang="en-US" altLang="en-US" dirty="0">
                <a:ea typeface="Arial" charset="0"/>
              </a:rPr>
              <a:t> </a:t>
            </a:r>
            <a:r>
              <a:rPr lang="en-US" altLang="en-US" dirty="0" err="1">
                <a:ea typeface="Arial" charset="0"/>
              </a:rPr>
              <a:t>xâu</a:t>
            </a:r>
            <a:r>
              <a:rPr lang="en-US" altLang="en-US" dirty="0">
                <a:ea typeface="Arial" charset="0"/>
              </a:rPr>
              <a:t> </a:t>
            </a:r>
            <a:r>
              <a:rPr lang="en-US" altLang="en-US" dirty="0" err="1">
                <a:ea typeface="Arial" charset="0"/>
              </a:rPr>
              <a:t>không</a:t>
            </a:r>
            <a:r>
              <a:rPr lang="en-US" altLang="en-US" dirty="0">
                <a:ea typeface="Arial" charset="0"/>
              </a:rPr>
              <a:t> </a:t>
            </a:r>
            <a:r>
              <a:rPr lang="en-US" altLang="en-US" dirty="0" err="1">
                <a:ea typeface="Arial" charset="0"/>
              </a:rPr>
              <a:t>có</a:t>
            </a:r>
            <a:r>
              <a:rPr lang="en-US" altLang="en-US" dirty="0">
                <a:ea typeface="Arial" charset="0"/>
              </a:rPr>
              <a:t> </a:t>
            </a:r>
            <a:r>
              <a:rPr lang="en-US" altLang="en-US" dirty="0" err="1">
                <a:ea typeface="Arial" charset="0"/>
              </a:rPr>
              <a:t>dấu</a:t>
            </a:r>
            <a:r>
              <a:rPr lang="en-US" altLang="en-US" dirty="0">
                <a:ea typeface="Arial" charset="0"/>
              </a:rPr>
              <a:t> </a:t>
            </a:r>
            <a:r>
              <a:rPr lang="en-US" altLang="en-US" dirty="0" err="1">
                <a:ea typeface="Arial" charset="0"/>
              </a:rPr>
              <a:t>cách</a:t>
            </a:r>
            <a:r>
              <a:rPr lang="en-US" altLang="en-US" dirty="0">
                <a:ea typeface="Arial" charset="0"/>
              </a:rPr>
              <a:t> </a:t>
            </a:r>
            <a:r>
              <a:rPr lang="en-US" altLang="en-US" dirty="0" err="1">
                <a:ea typeface="Arial" charset="0"/>
              </a:rPr>
              <a:t>liền</a:t>
            </a:r>
            <a:r>
              <a:rPr lang="en-US" altLang="en-US" dirty="0">
                <a:ea typeface="Arial" charset="0"/>
              </a:rPr>
              <a:t> </a:t>
            </a:r>
            <a:r>
              <a:rPr lang="en-US" altLang="en-US" dirty="0" err="1">
                <a:ea typeface="Arial" charset="0"/>
              </a:rPr>
              <a:t>nhau</a:t>
            </a:r>
            <a:r>
              <a:rPr lang="en-US" altLang="en-US" dirty="0">
                <a:ea typeface="Arial" charset="0"/>
              </a:rPr>
              <a:t>. </a:t>
            </a:r>
            <a:r>
              <a:rPr lang="en-US" altLang="en-US" dirty="0" err="1">
                <a:ea typeface="Arial" charset="0"/>
              </a:rPr>
              <a:t>Viết</a:t>
            </a:r>
            <a:r>
              <a:rPr lang="en-US" altLang="en-US" dirty="0">
                <a:ea typeface="Arial" charset="0"/>
              </a:rPr>
              <a:t> </a:t>
            </a:r>
            <a:r>
              <a:rPr lang="en-US" altLang="en-US" dirty="0" err="1">
                <a:ea typeface="Arial" charset="0"/>
              </a:rPr>
              <a:t>chương</a:t>
            </a:r>
            <a:r>
              <a:rPr lang="en-US" altLang="en-US" dirty="0">
                <a:ea typeface="Arial" charset="0"/>
              </a:rPr>
              <a:t> </a:t>
            </a:r>
            <a:r>
              <a:rPr lang="en-US" altLang="en-US" dirty="0" err="1">
                <a:ea typeface="Arial" charset="0"/>
              </a:rPr>
              <a:t>trình</a:t>
            </a:r>
            <a:r>
              <a:rPr lang="en-US" altLang="en-US" dirty="0">
                <a:ea typeface="Arial" charset="0"/>
              </a:rPr>
              <a:t> </a:t>
            </a:r>
            <a:r>
              <a:rPr lang="en-US" altLang="en-US" dirty="0" err="1">
                <a:ea typeface="Arial" charset="0"/>
              </a:rPr>
              <a:t>chuẩn</a:t>
            </a:r>
            <a:r>
              <a:rPr lang="en-US" altLang="en-US" dirty="0">
                <a:ea typeface="Arial" charset="0"/>
              </a:rPr>
              <a:t> </a:t>
            </a:r>
            <a:r>
              <a:rPr lang="en-US" altLang="en-US" dirty="0" err="1">
                <a:ea typeface="Arial" charset="0"/>
              </a:rPr>
              <a:t>hóa</a:t>
            </a:r>
            <a:r>
              <a:rPr lang="en-US" altLang="en-US" dirty="0">
                <a:ea typeface="Arial" charset="0"/>
              </a:rPr>
              <a:t> </a:t>
            </a:r>
            <a:r>
              <a:rPr lang="en-US" altLang="en-US" dirty="0" err="1">
                <a:ea typeface="Arial" charset="0"/>
              </a:rPr>
              <a:t>một</a:t>
            </a:r>
            <a:r>
              <a:rPr lang="en-US" altLang="en-US" dirty="0">
                <a:ea typeface="Arial" charset="0"/>
              </a:rPr>
              <a:t> </a:t>
            </a:r>
            <a:r>
              <a:rPr lang="en-US" altLang="en-US" dirty="0" err="1">
                <a:ea typeface="Arial" charset="0"/>
              </a:rPr>
              <a:t>xâu</a:t>
            </a:r>
            <a:r>
              <a:rPr lang="en-US" altLang="en-US" dirty="0">
                <a:ea typeface="Arial" charset="0"/>
              </a:rPr>
              <a:t> </a:t>
            </a:r>
            <a:r>
              <a:rPr lang="en-US" altLang="en-US" dirty="0" err="1">
                <a:ea typeface="Arial" charset="0"/>
              </a:rPr>
              <a:t>ký</a:t>
            </a:r>
            <a:r>
              <a:rPr lang="en-US" altLang="en-US" dirty="0">
                <a:ea typeface="Arial" charset="0"/>
              </a:rPr>
              <a:t> </a:t>
            </a:r>
            <a:r>
              <a:rPr lang="en-US" altLang="en-US" dirty="0" err="1">
                <a:ea typeface="Arial" charset="0"/>
              </a:rPr>
              <a:t>tự</a:t>
            </a:r>
            <a:endParaRPr lang="vi-VN" altLang="en-US" dirty="0">
              <a:ea typeface="Arial" charset="0"/>
            </a:endParaRPr>
          </a:p>
          <a:p>
            <a:pPr marL="0" indent="0">
              <a:spcBef>
                <a:spcPts val="725"/>
              </a:spcBef>
              <a:spcAft>
                <a:spcPts val="725"/>
              </a:spcAft>
              <a:buNone/>
            </a:pPr>
            <a:r>
              <a:rPr lang="vi-VN" altLang="en-US" dirty="0">
                <a:ea typeface="Arial" charset="0"/>
              </a:rPr>
              <a:t> </a:t>
            </a:r>
            <a:endParaRPr lang="en-US" altLang="en-US" dirty="0">
              <a:ea typeface="Arial" charset="0"/>
            </a:endParaRPr>
          </a:p>
          <a:p>
            <a:pPr marL="0" indent="0">
              <a:spcBef>
                <a:spcPts val="725"/>
              </a:spcBef>
              <a:spcAft>
                <a:spcPts val="725"/>
              </a:spcAft>
              <a:buNone/>
            </a:pPr>
            <a:endParaRPr lang="vi-VN"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17</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749570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8: </a:t>
            </a:r>
          </a:p>
          <a:p>
            <a:pPr marL="0" indent="0">
              <a:spcBef>
                <a:spcPts val="725"/>
              </a:spcBef>
              <a:spcAft>
                <a:spcPts val="725"/>
              </a:spcAft>
              <a:buNone/>
            </a:pPr>
            <a:r>
              <a:rPr lang="en-US" altLang="en-US" dirty="0" err="1">
                <a:ea typeface="Arial" charset="0"/>
              </a:rPr>
              <a:t>Nhập</a:t>
            </a:r>
            <a:r>
              <a:rPr lang="en-US" altLang="en-US" dirty="0">
                <a:ea typeface="Arial" charset="0"/>
              </a:rPr>
              <a:t> </a:t>
            </a:r>
            <a:r>
              <a:rPr lang="en-US" altLang="en-US" dirty="0" err="1">
                <a:ea typeface="Arial" charset="0"/>
              </a:rPr>
              <a:t>vào</a:t>
            </a:r>
            <a:r>
              <a:rPr lang="en-US" altLang="en-US" dirty="0">
                <a:ea typeface="Arial" charset="0"/>
              </a:rPr>
              <a:t> </a:t>
            </a:r>
            <a:r>
              <a:rPr lang="en-US" altLang="en-US" dirty="0" err="1">
                <a:ea typeface="Arial" charset="0"/>
              </a:rPr>
              <a:t>một</a:t>
            </a:r>
            <a:r>
              <a:rPr lang="en-US" altLang="en-US" dirty="0">
                <a:ea typeface="Arial" charset="0"/>
              </a:rPr>
              <a:t> </a:t>
            </a:r>
            <a:r>
              <a:rPr lang="en-US" altLang="en-US" dirty="0" err="1">
                <a:ea typeface="Arial" charset="0"/>
              </a:rPr>
              <a:t>chuỗi</a:t>
            </a:r>
            <a:r>
              <a:rPr lang="en-US" altLang="en-US" dirty="0">
                <a:ea typeface="Arial" charset="0"/>
              </a:rPr>
              <a:t> </a:t>
            </a:r>
            <a:r>
              <a:rPr lang="en-US" altLang="en-US" dirty="0" err="1">
                <a:ea typeface="Arial" charset="0"/>
              </a:rPr>
              <a:t>ký</a:t>
            </a:r>
            <a:r>
              <a:rPr lang="en-US" altLang="en-US" dirty="0">
                <a:ea typeface="Arial" charset="0"/>
              </a:rPr>
              <a:t> </a:t>
            </a:r>
            <a:r>
              <a:rPr lang="en-US" altLang="en-US" dirty="0" err="1">
                <a:ea typeface="Arial" charset="0"/>
              </a:rPr>
              <a:t>tự</a:t>
            </a:r>
            <a:r>
              <a:rPr lang="en-US" altLang="en-US" dirty="0">
                <a:ea typeface="Arial" charset="0"/>
              </a:rPr>
              <a:t> </a:t>
            </a:r>
            <a:r>
              <a:rPr lang="en-US" altLang="en-US" dirty="0" err="1">
                <a:ea typeface="Arial" charset="0"/>
              </a:rPr>
              <a:t>có</a:t>
            </a:r>
            <a:r>
              <a:rPr lang="en-US" altLang="en-US" dirty="0">
                <a:ea typeface="Arial" charset="0"/>
              </a:rPr>
              <a:t> </a:t>
            </a:r>
            <a:r>
              <a:rPr lang="en-US" altLang="en-US" dirty="0" err="1">
                <a:ea typeface="Arial" charset="0"/>
              </a:rPr>
              <a:t>độ</a:t>
            </a:r>
            <a:r>
              <a:rPr lang="en-US" altLang="en-US" dirty="0">
                <a:ea typeface="Arial" charset="0"/>
              </a:rPr>
              <a:t> </a:t>
            </a:r>
            <a:r>
              <a:rPr lang="en-US" altLang="en-US" dirty="0" err="1">
                <a:ea typeface="Arial" charset="0"/>
              </a:rPr>
              <a:t>dài</a:t>
            </a:r>
            <a:r>
              <a:rPr lang="en-US" altLang="en-US" dirty="0">
                <a:ea typeface="Arial" charset="0"/>
              </a:rPr>
              <a:t> 10 </a:t>
            </a:r>
            <a:r>
              <a:rPr lang="en-US" altLang="en-US" dirty="0" err="1">
                <a:ea typeface="Arial" charset="0"/>
              </a:rPr>
              <a:t>ký</a:t>
            </a:r>
            <a:r>
              <a:rPr lang="en-US" altLang="en-US" dirty="0">
                <a:ea typeface="Arial" charset="0"/>
              </a:rPr>
              <a:t> </a:t>
            </a:r>
            <a:r>
              <a:rPr lang="en-US" altLang="en-US" dirty="0" err="1">
                <a:ea typeface="Arial" charset="0"/>
              </a:rPr>
              <a:t>tự</a:t>
            </a:r>
            <a:r>
              <a:rPr lang="en-US" altLang="en-US" dirty="0">
                <a:ea typeface="Arial" charset="0"/>
              </a:rPr>
              <a:t> (</a:t>
            </a:r>
            <a:r>
              <a:rPr lang="en-US" altLang="en-US" dirty="0" err="1">
                <a:ea typeface="Arial" charset="0"/>
              </a:rPr>
              <a:t>lẫn</a:t>
            </a:r>
            <a:r>
              <a:rPr lang="en-US" altLang="en-US" dirty="0">
                <a:ea typeface="Arial" charset="0"/>
              </a:rPr>
              <a:t> </a:t>
            </a:r>
            <a:r>
              <a:rPr lang="en-US" altLang="en-US" dirty="0" err="1">
                <a:ea typeface="Arial" charset="0"/>
              </a:rPr>
              <a:t>cả</a:t>
            </a:r>
            <a:r>
              <a:rPr lang="en-US" altLang="en-US" dirty="0">
                <a:ea typeface="Arial" charset="0"/>
              </a:rPr>
              <a:t> </a:t>
            </a:r>
            <a:r>
              <a:rPr lang="en-US" altLang="en-US" dirty="0" err="1">
                <a:ea typeface="Arial" charset="0"/>
              </a:rPr>
              <a:t>chữ</a:t>
            </a:r>
            <a:r>
              <a:rPr lang="en-US" altLang="en-US" dirty="0">
                <a:ea typeface="Arial" charset="0"/>
              </a:rPr>
              <a:t> </a:t>
            </a:r>
            <a:r>
              <a:rPr lang="en-US" altLang="en-US" dirty="0" err="1">
                <a:ea typeface="Arial" charset="0"/>
              </a:rPr>
              <a:t>cái</a:t>
            </a:r>
            <a:r>
              <a:rPr lang="en-US" altLang="en-US" dirty="0">
                <a:ea typeface="Arial" charset="0"/>
              </a:rPr>
              <a:t> </a:t>
            </a:r>
            <a:r>
              <a:rPr lang="en-US" altLang="en-US" dirty="0" err="1">
                <a:ea typeface="Arial" charset="0"/>
              </a:rPr>
              <a:t>và</a:t>
            </a:r>
            <a:r>
              <a:rPr lang="en-US" altLang="en-US" dirty="0">
                <a:ea typeface="Arial" charset="0"/>
              </a:rPr>
              <a:t> </a:t>
            </a:r>
            <a:r>
              <a:rPr lang="en-US" altLang="en-US" dirty="0" err="1">
                <a:ea typeface="Arial" charset="0"/>
              </a:rPr>
              <a:t>chữ</a:t>
            </a:r>
            <a:r>
              <a:rPr lang="en-US" altLang="en-US" dirty="0">
                <a:ea typeface="Arial" charset="0"/>
              </a:rPr>
              <a:t> </a:t>
            </a:r>
            <a:r>
              <a:rPr lang="en-US" altLang="en-US" dirty="0" err="1">
                <a:ea typeface="Arial" charset="0"/>
              </a:rPr>
              <a:t>số</a:t>
            </a:r>
            <a:r>
              <a:rPr lang="en-US" altLang="en-US" dirty="0">
                <a:ea typeface="Arial" charset="0"/>
              </a:rPr>
              <a:t>). </a:t>
            </a:r>
            <a:r>
              <a:rPr lang="en-US" altLang="en-US" dirty="0" err="1">
                <a:ea typeface="Arial" charset="0"/>
              </a:rPr>
              <a:t>Thực</a:t>
            </a:r>
            <a:r>
              <a:rPr lang="en-US" altLang="en-US" dirty="0">
                <a:ea typeface="Arial" charset="0"/>
              </a:rPr>
              <a:t> </a:t>
            </a:r>
            <a:r>
              <a:rPr lang="en-US" altLang="en-US" dirty="0" err="1">
                <a:ea typeface="Arial" charset="0"/>
              </a:rPr>
              <a:t>hiện</a:t>
            </a:r>
            <a:r>
              <a:rPr lang="en-US" altLang="en-US" dirty="0">
                <a:ea typeface="Arial" charset="0"/>
              </a:rPr>
              <a:t> </a:t>
            </a:r>
            <a:r>
              <a:rPr lang="en-US" altLang="en-US" dirty="0" err="1">
                <a:ea typeface="Arial" charset="0"/>
              </a:rPr>
              <a:t>các</a:t>
            </a:r>
            <a:r>
              <a:rPr lang="en-US" altLang="en-US" dirty="0">
                <a:ea typeface="Arial" charset="0"/>
              </a:rPr>
              <a:t> </a:t>
            </a:r>
            <a:r>
              <a:rPr lang="en-US" altLang="en-US" dirty="0" err="1">
                <a:ea typeface="Arial" charset="0"/>
              </a:rPr>
              <a:t>yêu</a:t>
            </a:r>
            <a:r>
              <a:rPr lang="en-US" altLang="en-US" dirty="0">
                <a:ea typeface="Arial" charset="0"/>
              </a:rPr>
              <a:t> </a:t>
            </a:r>
            <a:r>
              <a:rPr lang="en-US" altLang="en-US" dirty="0" err="1">
                <a:ea typeface="Arial" charset="0"/>
              </a:rPr>
              <a:t>cầu</a:t>
            </a:r>
            <a:r>
              <a:rPr lang="en-US" altLang="en-US" dirty="0">
                <a:ea typeface="Arial" charset="0"/>
              </a:rPr>
              <a:t> </a:t>
            </a:r>
            <a:r>
              <a:rPr lang="en-US" altLang="en-US" dirty="0" err="1">
                <a:ea typeface="Arial" charset="0"/>
              </a:rPr>
              <a:t>sau</a:t>
            </a:r>
            <a:r>
              <a:rPr lang="en-US" altLang="en-US" dirty="0">
                <a:ea typeface="Arial" charset="0"/>
              </a:rPr>
              <a:t>:</a:t>
            </a:r>
          </a:p>
          <a:p>
            <a:pPr marL="0" indent="0">
              <a:spcBef>
                <a:spcPts val="725"/>
              </a:spcBef>
              <a:spcAft>
                <a:spcPts val="725"/>
              </a:spcAft>
              <a:buNone/>
            </a:pPr>
            <a:r>
              <a:rPr lang="en-US" altLang="en-US" dirty="0">
                <a:ea typeface="Arial" charset="0"/>
              </a:rPr>
              <a:t>a) </a:t>
            </a:r>
            <a:r>
              <a:rPr lang="en-US" altLang="en-US" dirty="0" err="1">
                <a:ea typeface="Arial" charset="0"/>
              </a:rPr>
              <a:t>Trích</a:t>
            </a:r>
            <a:r>
              <a:rPr lang="en-US" altLang="en-US" dirty="0">
                <a:ea typeface="Arial" charset="0"/>
              </a:rPr>
              <a:t> ra </a:t>
            </a:r>
            <a:r>
              <a:rPr lang="en-US" altLang="en-US" dirty="0" err="1">
                <a:ea typeface="Arial" charset="0"/>
              </a:rPr>
              <a:t>chuỗi</a:t>
            </a:r>
            <a:r>
              <a:rPr lang="en-US" altLang="en-US" dirty="0">
                <a:ea typeface="Arial" charset="0"/>
              </a:rPr>
              <a:t> </a:t>
            </a:r>
            <a:r>
              <a:rPr lang="en-US" altLang="en-US" dirty="0" err="1">
                <a:ea typeface="Arial" charset="0"/>
              </a:rPr>
              <a:t>ký</a:t>
            </a:r>
            <a:r>
              <a:rPr lang="en-US" altLang="en-US" dirty="0">
                <a:ea typeface="Arial" charset="0"/>
              </a:rPr>
              <a:t> </a:t>
            </a:r>
            <a:r>
              <a:rPr lang="en-US" altLang="en-US" dirty="0" err="1">
                <a:ea typeface="Arial" charset="0"/>
              </a:rPr>
              <a:t>tự</a:t>
            </a:r>
            <a:r>
              <a:rPr lang="en-US" altLang="en-US" dirty="0">
                <a:ea typeface="Arial" charset="0"/>
              </a:rPr>
              <a:t> con </a:t>
            </a:r>
            <a:r>
              <a:rPr lang="en-US" altLang="en-US" dirty="0" err="1">
                <a:ea typeface="Arial" charset="0"/>
              </a:rPr>
              <a:t>từ</a:t>
            </a:r>
            <a:r>
              <a:rPr lang="en-US" altLang="en-US" dirty="0">
                <a:ea typeface="Arial" charset="0"/>
              </a:rPr>
              <a:t> </a:t>
            </a:r>
            <a:r>
              <a:rPr lang="en-US" altLang="en-US" dirty="0" err="1">
                <a:ea typeface="Arial" charset="0"/>
              </a:rPr>
              <a:t>vị</a:t>
            </a:r>
            <a:r>
              <a:rPr lang="en-US" altLang="en-US" dirty="0">
                <a:ea typeface="Arial" charset="0"/>
              </a:rPr>
              <a:t> </a:t>
            </a:r>
            <a:r>
              <a:rPr lang="en-US" altLang="en-US" dirty="0" err="1">
                <a:ea typeface="Arial" charset="0"/>
              </a:rPr>
              <a:t>trí</a:t>
            </a:r>
            <a:r>
              <a:rPr lang="en-US" altLang="en-US" dirty="0">
                <a:ea typeface="Arial" charset="0"/>
              </a:rPr>
              <a:t> </a:t>
            </a:r>
            <a:r>
              <a:rPr lang="en-US" altLang="en-US" dirty="0" err="1">
                <a:ea typeface="Arial" charset="0"/>
              </a:rPr>
              <a:t>thứ</a:t>
            </a:r>
            <a:r>
              <a:rPr lang="en-US" altLang="en-US" dirty="0">
                <a:ea typeface="Arial" charset="0"/>
              </a:rPr>
              <a:t> 3 </a:t>
            </a:r>
            <a:r>
              <a:rPr lang="en-US" altLang="en-US" dirty="0" err="1">
                <a:ea typeface="Arial" charset="0"/>
              </a:rPr>
              <a:t>đến</a:t>
            </a:r>
            <a:r>
              <a:rPr lang="en-US" altLang="en-US" dirty="0">
                <a:ea typeface="Arial" charset="0"/>
              </a:rPr>
              <a:t> </a:t>
            </a:r>
            <a:r>
              <a:rPr lang="en-US" altLang="en-US" dirty="0" err="1">
                <a:ea typeface="Arial" charset="0"/>
              </a:rPr>
              <a:t>vị</a:t>
            </a:r>
            <a:r>
              <a:rPr lang="en-US" altLang="en-US" dirty="0">
                <a:ea typeface="Arial" charset="0"/>
              </a:rPr>
              <a:t> </a:t>
            </a:r>
            <a:r>
              <a:rPr lang="en-US" altLang="en-US" dirty="0" err="1">
                <a:ea typeface="Arial" charset="0"/>
              </a:rPr>
              <a:t>trí</a:t>
            </a:r>
            <a:r>
              <a:rPr lang="en-US" altLang="en-US" dirty="0">
                <a:ea typeface="Arial" charset="0"/>
              </a:rPr>
              <a:t> </a:t>
            </a:r>
            <a:r>
              <a:rPr lang="en-US" altLang="en-US" dirty="0" err="1">
                <a:ea typeface="Arial" charset="0"/>
              </a:rPr>
              <a:t>thứ</a:t>
            </a:r>
            <a:r>
              <a:rPr lang="en-US" altLang="en-US" dirty="0">
                <a:ea typeface="Arial" charset="0"/>
              </a:rPr>
              <a:t> 7</a:t>
            </a:r>
          </a:p>
          <a:p>
            <a:pPr marL="0" indent="0">
              <a:spcBef>
                <a:spcPts val="725"/>
              </a:spcBef>
              <a:spcAft>
                <a:spcPts val="725"/>
              </a:spcAft>
              <a:buNone/>
            </a:pPr>
            <a:r>
              <a:rPr lang="en-US" altLang="en-US" dirty="0">
                <a:ea typeface="Arial" charset="0"/>
              </a:rPr>
              <a:t>b) </a:t>
            </a:r>
            <a:r>
              <a:rPr lang="en-US" altLang="en-US" dirty="0" err="1">
                <a:ea typeface="Arial" charset="0"/>
              </a:rPr>
              <a:t>Trích</a:t>
            </a:r>
            <a:r>
              <a:rPr lang="en-US" altLang="en-US" dirty="0">
                <a:ea typeface="Arial" charset="0"/>
              </a:rPr>
              <a:t> ra </a:t>
            </a:r>
            <a:r>
              <a:rPr lang="en-US" altLang="en-US" dirty="0" err="1">
                <a:ea typeface="Arial" charset="0"/>
              </a:rPr>
              <a:t>chuỗi</a:t>
            </a:r>
            <a:r>
              <a:rPr lang="en-US" altLang="en-US" dirty="0">
                <a:ea typeface="Arial" charset="0"/>
              </a:rPr>
              <a:t> </a:t>
            </a:r>
            <a:r>
              <a:rPr lang="en-US" altLang="en-US" dirty="0" err="1">
                <a:ea typeface="Arial" charset="0"/>
              </a:rPr>
              <a:t>ký</a:t>
            </a:r>
            <a:r>
              <a:rPr lang="en-US" altLang="en-US" dirty="0">
                <a:ea typeface="Arial" charset="0"/>
              </a:rPr>
              <a:t> </a:t>
            </a:r>
            <a:r>
              <a:rPr lang="en-US" altLang="en-US" dirty="0" err="1">
                <a:ea typeface="Arial" charset="0"/>
              </a:rPr>
              <a:t>tự</a:t>
            </a:r>
            <a:r>
              <a:rPr lang="en-US" altLang="en-US" dirty="0">
                <a:ea typeface="Arial" charset="0"/>
              </a:rPr>
              <a:t> con </a:t>
            </a:r>
            <a:r>
              <a:rPr lang="en-US" altLang="en-US" dirty="0" err="1">
                <a:ea typeface="Arial" charset="0"/>
              </a:rPr>
              <a:t>gồm</a:t>
            </a:r>
            <a:r>
              <a:rPr lang="en-US" altLang="en-US" dirty="0">
                <a:ea typeface="Arial" charset="0"/>
              </a:rPr>
              <a:t> 06 </a:t>
            </a:r>
            <a:r>
              <a:rPr lang="en-US" altLang="en-US" dirty="0" err="1">
                <a:ea typeface="Arial" charset="0"/>
              </a:rPr>
              <a:t>vị</a:t>
            </a:r>
            <a:r>
              <a:rPr lang="en-US" altLang="en-US" dirty="0">
                <a:ea typeface="Arial" charset="0"/>
              </a:rPr>
              <a:t> </a:t>
            </a:r>
            <a:r>
              <a:rPr lang="en-US" altLang="en-US" dirty="0" err="1">
                <a:ea typeface="Arial" charset="0"/>
              </a:rPr>
              <a:t>trí</a:t>
            </a:r>
            <a:r>
              <a:rPr lang="en-US" altLang="en-US" dirty="0">
                <a:ea typeface="Arial" charset="0"/>
              </a:rPr>
              <a:t> </a:t>
            </a:r>
            <a:r>
              <a:rPr lang="en-US" altLang="en-US" dirty="0" err="1">
                <a:ea typeface="Arial" charset="0"/>
              </a:rPr>
              <a:t>kể</a:t>
            </a:r>
            <a:r>
              <a:rPr lang="en-US" altLang="en-US" dirty="0">
                <a:ea typeface="Arial" charset="0"/>
              </a:rPr>
              <a:t> </a:t>
            </a:r>
            <a:r>
              <a:rPr lang="en-US" altLang="en-US" dirty="0" err="1">
                <a:ea typeface="Arial" charset="0"/>
              </a:rPr>
              <a:t>từ</a:t>
            </a:r>
            <a:r>
              <a:rPr lang="en-US" altLang="en-US" dirty="0">
                <a:ea typeface="Arial" charset="0"/>
              </a:rPr>
              <a:t> </a:t>
            </a:r>
            <a:r>
              <a:rPr lang="en-US" altLang="en-US" dirty="0" err="1">
                <a:ea typeface="Arial" charset="0"/>
              </a:rPr>
              <a:t>vị</a:t>
            </a:r>
            <a:r>
              <a:rPr lang="en-US" altLang="en-US" dirty="0">
                <a:ea typeface="Arial" charset="0"/>
              </a:rPr>
              <a:t> </a:t>
            </a:r>
            <a:r>
              <a:rPr lang="en-US" altLang="en-US" dirty="0" err="1">
                <a:ea typeface="Arial" charset="0"/>
              </a:rPr>
              <a:t>trí</a:t>
            </a:r>
            <a:r>
              <a:rPr lang="en-US" altLang="en-US" dirty="0">
                <a:ea typeface="Arial" charset="0"/>
              </a:rPr>
              <a:t> </a:t>
            </a:r>
            <a:r>
              <a:rPr lang="en-US" altLang="en-US" dirty="0" err="1">
                <a:ea typeface="Arial" charset="0"/>
              </a:rPr>
              <a:t>đầu</a:t>
            </a:r>
            <a:r>
              <a:rPr lang="en-US" altLang="en-US" dirty="0">
                <a:ea typeface="Arial" charset="0"/>
              </a:rPr>
              <a:t> </a:t>
            </a:r>
            <a:r>
              <a:rPr lang="en-US" altLang="en-US" dirty="0" err="1">
                <a:ea typeface="Arial" charset="0"/>
              </a:rPr>
              <a:t>tiên</a:t>
            </a:r>
            <a:endParaRPr lang="en-US" altLang="en-US" dirty="0">
              <a:ea typeface="Arial" charset="0"/>
            </a:endParaRPr>
          </a:p>
          <a:p>
            <a:pPr marL="0" indent="0">
              <a:spcBef>
                <a:spcPts val="725"/>
              </a:spcBef>
              <a:spcAft>
                <a:spcPts val="725"/>
              </a:spcAft>
              <a:buNone/>
            </a:pPr>
            <a:r>
              <a:rPr lang="en-US" altLang="en-US" dirty="0">
                <a:ea typeface="Arial" charset="0"/>
              </a:rPr>
              <a:t>c) </a:t>
            </a:r>
            <a:r>
              <a:rPr lang="en-US" altLang="en-US" dirty="0" err="1">
                <a:ea typeface="Arial" charset="0"/>
              </a:rPr>
              <a:t>Trích</a:t>
            </a:r>
            <a:r>
              <a:rPr lang="en-US" altLang="en-US" dirty="0">
                <a:ea typeface="Arial" charset="0"/>
              </a:rPr>
              <a:t> ra </a:t>
            </a:r>
            <a:r>
              <a:rPr lang="en-US" altLang="en-US" dirty="0" err="1">
                <a:ea typeface="Arial" charset="0"/>
              </a:rPr>
              <a:t>chuỗi</a:t>
            </a:r>
            <a:r>
              <a:rPr lang="en-US" altLang="en-US" dirty="0">
                <a:ea typeface="Arial" charset="0"/>
              </a:rPr>
              <a:t> </a:t>
            </a:r>
            <a:r>
              <a:rPr lang="en-US" altLang="en-US" dirty="0" err="1">
                <a:ea typeface="Arial" charset="0"/>
              </a:rPr>
              <a:t>ký</a:t>
            </a:r>
            <a:r>
              <a:rPr lang="en-US" altLang="en-US" dirty="0">
                <a:ea typeface="Arial" charset="0"/>
              </a:rPr>
              <a:t> </a:t>
            </a:r>
            <a:r>
              <a:rPr lang="en-US" altLang="en-US" dirty="0" err="1">
                <a:ea typeface="Arial" charset="0"/>
              </a:rPr>
              <a:t>tự</a:t>
            </a:r>
            <a:r>
              <a:rPr lang="en-US" altLang="en-US" dirty="0">
                <a:ea typeface="Arial" charset="0"/>
              </a:rPr>
              <a:t> con </a:t>
            </a:r>
            <a:r>
              <a:rPr lang="en-US" altLang="en-US" dirty="0" err="1">
                <a:ea typeface="Arial" charset="0"/>
              </a:rPr>
              <a:t>từ</a:t>
            </a:r>
            <a:r>
              <a:rPr lang="en-US" altLang="en-US" dirty="0">
                <a:ea typeface="Arial" charset="0"/>
              </a:rPr>
              <a:t> </a:t>
            </a:r>
            <a:r>
              <a:rPr lang="en-US" altLang="en-US" dirty="0" err="1">
                <a:ea typeface="Arial" charset="0"/>
              </a:rPr>
              <a:t>cuối</a:t>
            </a:r>
            <a:r>
              <a:rPr lang="en-US" altLang="en-US" dirty="0">
                <a:ea typeface="Arial" charset="0"/>
              </a:rPr>
              <a:t> </a:t>
            </a:r>
            <a:r>
              <a:rPr lang="en-US" altLang="en-US" dirty="0" err="1">
                <a:ea typeface="Arial" charset="0"/>
              </a:rPr>
              <a:t>chuỗi</a:t>
            </a:r>
            <a:r>
              <a:rPr lang="en-US" altLang="en-US" dirty="0">
                <a:ea typeface="Arial" charset="0"/>
              </a:rPr>
              <a:t> </a:t>
            </a:r>
            <a:r>
              <a:rPr lang="en-US" altLang="en-US" dirty="0" err="1">
                <a:ea typeface="Arial" charset="0"/>
              </a:rPr>
              <a:t>gồm</a:t>
            </a:r>
            <a:r>
              <a:rPr lang="en-US" altLang="en-US" dirty="0">
                <a:ea typeface="Arial" charset="0"/>
              </a:rPr>
              <a:t> 4 </a:t>
            </a:r>
            <a:r>
              <a:rPr lang="en-US" altLang="en-US" dirty="0" err="1">
                <a:ea typeface="Arial" charset="0"/>
              </a:rPr>
              <a:t>ký</a:t>
            </a:r>
            <a:r>
              <a:rPr lang="en-US" altLang="en-US" dirty="0">
                <a:ea typeface="Arial" charset="0"/>
              </a:rPr>
              <a:t> </a:t>
            </a:r>
            <a:r>
              <a:rPr lang="en-US" altLang="en-US" dirty="0" err="1">
                <a:ea typeface="Arial" charset="0"/>
              </a:rPr>
              <a:t>tự</a:t>
            </a:r>
            <a:r>
              <a:rPr lang="en-US" altLang="en-US" dirty="0">
                <a:ea typeface="Arial" charset="0"/>
              </a:rPr>
              <a:t> </a:t>
            </a:r>
          </a:p>
          <a:p>
            <a:pPr marL="0" indent="0">
              <a:spcBef>
                <a:spcPts val="725"/>
              </a:spcBef>
              <a:spcAft>
                <a:spcPts val="725"/>
              </a:spcAft>
              <a:buNone/>
            </a:pPr>
            <a:r>
              <a:rPr lang="en-US" altLang="en-US" dirty="0">
                <a:ea typeface="Arial" charset="0"/>
              </a:rPr>
              <a:t>d) </a:t>
            </a:r>
            <a:r>
              <a:rPr lang="en-US" altLang="en-US" dirty="0" err="1">
                <a:ea typeface="Arial" charset="0"/>
              </a:rPr>
              <a:t>Đảo</a:t>
            </a:r>
            <a:r>
              <a:rPr lang="en-US" altLang="en-US" dirty="0">
                <a:ea typeface="Arial" charset="0"/>
              </a:rPr>
              <a:t> </a:t>
            </a:r>
            <a:r>
              <a:rPr lang="en-US" altLang="en-US" dirty="0" err="1">
                <a:ea typeface="Arial" charset="0"/>
              </a:rPr>
              <a:t>ngược</a:t>
            </a:r>
            <a:r>
              <a:rPr lang="en-US" altLang="en-US" dirty="0">
                <a:ea typeface="Arial" charset="0"/>
              </a:rPr>
              <a:t> </a:t>
            </a:r>
            <a:r>
              <a:rPr lang="en-US" altLang="en-US" dirty="0" err="1">
                <a:ea typeface="Arial" charset="0"/>
              </a:rPr>
              <a:t>chuỗi</a:t>
            </a:r>
            <a:r>
              <a:rPr lang="en-US" altLang="en-US" dirty="0">
                <a:ea typeface="Arial" charset="0"/>
              </a:rPr>
              <a:t> </a:t>
            </a:r>
            <a:r>
              <a:rPr lang="en-US" altLang="en-US" dirty="0" err="1">
                <a:ea typeface="Arial" charset="0"/>
              </a:rPr>
              <a:t>ký</a:t>
            </a:r>
            <a:r>
              <a:rPr lang="en-US" altLang="en-US" dirty="0">
                <a:ea typeface="Arial" charset="0"/>
              </a:rPr>
              <a:t> </a:t>
            </a:r>
            <a:r>
              <a:rPr lang="en-US" altLang="en-US" dirty="0" err="1">
                <a:ea typeface="Arial" charset="0"/>
              </a:rPr>
              <a:t>tự</a:t>
            </a:r>
            <a:r>
              <a:rPr lang="en-US" altLang="en-US" dirty="0">
                <a:ea typeface="Arial" charset="0"/>
              </a:rPr>
              <a:t> </a:t>
            </a:r>
            <a:r>
              <a:rPr lang="en-US" altLang="en-US" dirty="0" err="1">
                <a:ea typeface="Arial" charset="0"/>
              </a:rPr>
              <a:t>nhập</a:t>
            </a:r>
            <a:r>
              <a:rPr lang="en-US" altLang="en-US" dirty="0">
                <a:ea typeface="Arial" charset="0"/>
              </a:rPr>
              <a:t> </a:t>
            </a:r>
            <a:r>
              <a:rPr lang="en-US" altLang="en-US" dirty="0" err="1">
                <a:ea typeface="Arial" charset="0"/>
              </a:rPr>
              <a:t>vào</a:t>
            </a:r>
            <a:endParaRPr lang="en-US" altLang="en-US" dirty="0">
              <a:ea typeface="Arial" charset="0"/>
            </a:endParaRPr>
          </a:p>
          <a:p>
            <a:pPr marL="0" indent="0">
              <a:spcBef>
                <a:spcPts val="725"/>
              </a:spcBef>
              <a:spcAft>
                <a:spcPts val="725"/>
              </a:spcAft>
              <a:buNone/>
            </a:pP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18</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847187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a:xfrm>
            <a:off x="392626" y="1644241"/>
            <a:ext cx="11406748" cy="4756559"/>
          </a:xfrm>
        </p:spPr>
        <p:txBody>
          <a:bodyPr>
            <a:normAutofit/>
          </a:bodyPr>
          <a:lstStyle/>
          <a:p>
            <a:pPr marL="0" indent="0">
              <a:spcBef>
                <a:spcPts val="725"/>
              </a:spcBef>
              <a:spcAft>
                <a:spcPts val="725"/>
              </a:spcAft>
              <a:buNone/>
            </a:pPr>
            <a:r>
              <a:rPr lang="en-US" altLang="en-US" b="1" dirty="0" err="1">
                <a:ea typeface="Arial" charset="0"/>
              </a:rPr>
              <a:t>Bài</a:t>
            </a:r>
            <a:r>
              <a:rPr lang="en-US" altLang="en-US" b="1" dirty="0">
                <a:ea typeface="Arial" charset="0"/>
              </a:rPr>
              <a:t> 9: </a:t>
            </a:r>
          </a:p>
          <a:p>
            <a:pPr marL="0" indent="0">
              <a:spcBef>
                <a:spcPts val="725"/>
              </a:spcBef>
              <a:spcAft>
                <a:spcPts val="725"/>
              </a:spcAft>
              <a:buNone/>
            </a:pPr>
            <a:r>
              <a:rPr lang="en-US" altLang="en-US" dirty="0" err="1">
                <a:ea typeface="Arial" charset="0"/>
              </a:rPr>
              <a:t>Viết</a:t>
            </a:r>
            <a:r>
              <a:rPr lang="en-US" altLang="en-US" dirty="0">
                <a:ea typeface="Arial" charset="0"/>
              </a:rPr>
              <a:t> </a:t>
            </a:r>
            <a:r>
              <a:rPr lang="en-US" altLang="en-US" dirty="0" err="1">
                <a:ea typeface="Arial" charset="0"/>
              </a:rPr>
              <a:t>chương</a:t>
            </a:r>
            <a:r>
              <a:rPr lang="en-US" altLang="en-US" dirty="0">
                <a:ea typeface="Arial" charset="0"/>
              </a:rPr>
              <a:t> </a:t>
            </a:r>
            <a:r>
              <a:rPr lang="en-US" altLang="en-US" dirty="0" err="1">
                <a:ea typeface="Arial" charset="0"/>
              </a:rPr>
              <a:t>trình</a:t>
            </a:r>
            <a:r>
              <a:rPr lang="en-US" altLang="en-US" dirty="0">
                <a:ea typeface="Arial" charset="0"/>
              </a:rPr>
              <a:t> </a:t>
            </a:r>
            <a:r>
              <a:rPr lang="en-US" altLang="en-US" dirty="0" err="1">
                <a:ea typeface="Arial" charset="0"/>
              </a:rPr>
              <a:t>mã</a:t>
            </a:r>
            <a:r>
              <a:rPr lang="en-US" altLang="en-US" dirty="0">
                <a:ea typeface="Arial" charset="0"/>
              </a:rPr>
              <a:t> </a:t>
            </a:r>
            <a:r>
              <a:rPr lang="en-US" altLang="en-US" dirty="0" err="1">
                <a:ea typeface="Arial" charset="0"/>
              </a:rPr>
              <a:t>hóa</a:t>
            </a:r>
            <a:r>
              <a:rPr lang="en-US" altLang="en-US" dirty="0">
                <a:ea typeface="Arial" charset="0"/>
              </a:rPr>
              <a:t> </a:t>
            </a:r>
            <a:r>
              <a:rPr lang="en-US" altLang="en-US" dirty="0" err="1">
                <a:ea typeface="Arial" charset="0"/>
              </a:rPr>
              <a:t>một</a:t>
            </a:r>
            <a:r>
              <a:rPr lang="en-US" altLang="en-US" dirty="0">
                <a:ea typeface="Arial" charset="0"/>
              </a:rPr>
              <a:t> </a:t>
            </a:r>
            <a:r>
              <a:rPr lang="en-US" altLang="en-US" dirty="0" err="1">
                <a:ea typeface="Arial" charset="0"/>
              </a:rPr>
              <a:t>chuỗi</a:t>
            </a:r>
            <a:r>
              <a:rPr lang="en-US" altLang="en-US" dirty="0">
                <a:ea typeface="Arial" charset="0"/>
              </a:rPr>
              <a:t> </a:t>
            </a:r>
            <a:r>
              <a:rPr lang="en-US" altLang="en-US" dirty="0" err="1">
                <a:ea typeface="Arial" charset="0"/>
              </a:rPr>
              <a:t>ký</a:t>
            </a:r>
            <a:r>
              <a:rPr lang="en-US" altLang="en-US" dirty="0">
                <a:ea typeface="Arial" charset="0"/>
              </a:rPr>
              <a:t> </a:t>
            </a:r>
            <a:r>
              <a:rPr lang="en-US" altLang="en-US" dirty="0" err="1">
                <a:ea typeface="Arial" charset="0"/>
              </a:rPr>
              <a:t>tự</a:t>
            </a:r>
            <a:r>
              <a:rPr lang="en-US" altLang="en-US" dirty="0">
                <a:ea typeface="Arial" charset="0"/>
              </a:rPr>
              <a:t> </a:t>
            </a:r>
            <a:r>
              <a:rPr lang="en-US" altLang="en-US" dirty="0" err="1">
                <a:ea typeface="Arial" charset="0"/>
              </a:rPr>
              <a:t>s_in</a:t>
            </a:r>
            <a:r>
              <a:rPr lang="en-US" altLang="en-US" dirty="0">
                <a:ea typeface="Arial" charset="0"/>
              </a:rPr>
              <a:t> </a:t>
            </a:r>
            <a:r>
              <a:rPr lang="en-US" altLang="en-US" dirty="0" err="1">
                <a:ea typeface="Arial" charset="0"/>
              </a:rPr>
              <a:t>nhập</a:t>
            </a:r>
            <a:r>
              <a:rPr lang="en-US" altLang="en-US" dirty="0">
                <a:ea typeface="Arial" charset="0"/>
              </a:rPr>
              <a:t> </a:t>
            </a:r>
            <a:r>
              <a:rPr lang="en-US" altLang="en-US" dirty="0" err="1">
                <a:ea typeface="Arial" charset="0"/>
              </a:rPr>
              <a:t>vào</a:t>
            </a:r>
            <a:r>
              <a:rPr lang="en-US" altLang="en-US" dirty="0">
                <a:ea typeface="Arial" charset="0"/>
              </a:rPr>
              <a:t> </a:t>
            </a:r>
            <a:r>
              <a:rPr lang="en-US" altLang="en-US" dirty="0" err="1">
                <a:ea typeface="Arial" charset="0"/>
              </a:rPr>
              <a:t>từ</a:t>
            </a:r>
            <a:r>
              <a:rPr lang="en-US" altLang="en-US" dirty="0">
                <a:ea typeface="Arial" charset="0"/>
              </a:rPr>
              <a:t> </a:t>
            </a:r>
            <a:r>
              <a:rPr lang="en-US" altLang="en-US" dirty="0" err="1">
                <a:ea typeface="Arial" charset="0"/>
              </a:rPr>
              <a:t>bàn</a:t>
            </a:r>
            <a:r>
              <a:rPr lang="en-US" altLang="en-US" dirty="0">
                <a:ea typeface="Arial" charset="0"/>
              </a:rPr>
              <a:t> </a:t>
            </a:r>
            <a:r>
              <a:rPr lang="en-US" altLang="en-US" dirty="0" err="1">
                <a:ea typeface="Arial" charset="0"/>
              </a:rPr>
              <a:t>phím</a:t>
            </a:r>
            <a:r>
              <a:rPr lang="en-US" altLang="en-US" dirty="0">
                <a:ea typeface="Arial" charset="0"/>
              </a:rPr>
              <a:t>. </a:t>
            </a:r>
            <a:r>
              <a:rPr lang="en-US" altLang="en-US" dirty="0" err="1">
                <a:ea typeface="Arial" charset="0"/>
              </a:rPr>
              <a:t>Kết</a:t>
            </a:r>
            <a:r>
              <a:rPr lang="en-US" altLang="en-US" dirty="0">
                <a:ea typeface="Arial" charset="0"/>
              </a:rPr>
              <a:t> </a:t>
            </a:r>
            <a:r>
              <a:rPr lang="en-US" altLang="en-US" dirty="0" err="1">
                <a:ea typeface="Arial" charset="0"/>
              </a:rPr>
              <a:t>quả</a:t>
            </a:r>
            <a:r>
              <a:rPr lang="en-US" altLang="en-US" dirty="0">
                <a:ea typeface="Arial" charset="0"/>
              </a:rPr>
              <a:t> </a:t>
            </a:r>
            <a:r>
              <a:rPr lang="en-US" altLang="en-US" dirty="0" err="1">
                <a:ea typeface="Arial" charset="0"/>
              </a:rPr>
              <a:t>mã</a:t>
            </a:r>
            <a:r>
              <a:rPr lang="en-US" altLang="en-US" dirty="0">
                <a:ea typeface="Arial" charset="0"/>
              </a:rPr>
              <a:t> </a:t>
            </a:r>
            <a:r>
              <a:rPr lang="en-US" altLang="en-US" dirty="0" err="1">
                <a:ea typeface="Arial" charset="0"/>
              </a:rPr>
              <a:t>hóa</a:t>
            </a:r>
            <a:r>
              <a:rPr lang="en-US" altLang="en-US" dirty="0">
                <a:ea typeface="Arial" charset="0"/>
              </a:rPr>
              <a:t> </a:t>
            </a:r>
            <a:r>
              <a:rPr lang="en-US" altLang="en-US" dirty="0" err="1">
                <a:ea typeface="Arial" charset="0"/>
              </a:rPr>
              <a:t>được</a:t>
            </a:r>
            <a:r>
              <a:rPr lang="en-US" altLang="en-US" dirty="0">
                <a:ea typeface="Arial" charset="0"/>
              </a:rPr>
              <a:t> </a:t>
            </a:r>
            <a:r>
              <a:rPr lang="en-US" altLang="en-US" dirty="0" err="1">
                <a:ea typeface="Arial" charset="0"/>
              </a:rPr>
              <a:t>xuất</a:t>
            </a:r>
            <a:r>
              <a:rPr lang="en-US" altLang="en-US" dirty="0">
                <a:ea typeface="Arial" charset="0"/>
              </a:rPr>
              <a:t> ra </a:t>
            </a:r>
            <a:r>
              <a:rPr lang="en-US" altLang="en-US" dirty="0" err="1">
                <a:ea typeface="Arial" charset="0"/>
              </a:rPr>
              <a:t>vào</a:t>
            </a:r>
            <a:r>
              <a:rPr lang="en-US" altLang="en-US" dirty="0">
                <a:ea typeface="Arial" charset="0"/>
              </a:rPr>
              <a:t> </a:t>
            </a:r>
            <a:r>
              <a:rPr lang="en-US" altLang="en-US" dirty="0" err="1">
                <a:ea typeface="Arial" charset="0"/>
              </a:rPr>
              <a:t>chuỗi</a:t>
            </a:r>
            <a:r>
              <a:rPr lang="en-US" altLang="en-US" dirty="0">
                <a:ea typeface="Arial" charset="0"/>
              </a:rPr>
              <a:t> </a:t>
            </a:r>
            <a:r>
              <a:rPr lang="en-US" altLang="en-US" dirty="0" err="1">
                <a:ea typeface="Arial" charset="0"/>
              </a:rPr>
              <a:t>ký</a:t>
            </a:r>
            <a:r>
              <a:rPr lang="en-US" altLang="en-US" dirty="0">
                <a:ea typeface="Arial" charset="0"/>
              </a:rPr>
              <a:t> </a:t>
            </a:r>
            <a:r>
              <a:rPr lang="en-US" altLang="en-US" dirty="0" err="1">
                <a:ea typeface="Arial" charset="0"/>
              </a:rPr>
              <a:t>tự</a:t>
            </a:r>
            <a:r>
              <a:rPr lang="en-US" altLang="en-US" dirty="0">
                <a:ea typeface="Arial" charset="0"/>
              </a:rPr>
              <a:t> </a:t>
            </a:r>
            <a:r>
              <a:rPr lang="en-US" altLang="en-US" dirty="0" err="1">
                <a:ea typeface="Arial" charset="0"/>
              </a:rPr>
              <a:t>s_out</a:t>
            </a:r>
            <a:endParaRPr lang="en-US" altLang="en-US" dirty="0">
              <a:ea typeface="Arial" charset="0"/>
            </a:endParaRPr>
          </a:p>
          <a:p>
            <a:pPr marL="0" indent="0">
              <a:spcBef>
                <a:spcPts val="725"/>
              </a:spcBef>
              <a:spcAft>
                <a:spcPts val="725"/>
              </a:spcAft>
              <a:buNone/>
            </a:pPr>
            <a:r>
              <a:rPr lang="en-US" altLang="en-US" dirty="0" err="1">
                <a:ea typeface="Arial" charset="0"/>
              </a:rPr>
              <a:t>Nguyên</a:t>
            </a:r>
            <a:r>
              <a:rPr lang="en-US" altLang="en-US" dirty="0">
                <a:ea typeface="Arial" charset="0"/>
              </a:rPr>
              <a:t> </a:t>
            </a:r>
            <a:r>
              <a:rPr lang="en-US" altLang="en-US" dirty="0" err="1">
                <a:ea typeface="Arial" charset="0"/>
              </a:rPr>
              <a:t>tắc</a:t>
            </a:r>
            <a:r>
              <a:rPr lang="en-US" altLang="en-US" dirty="0">
                <a:ea typeface="Arial" charset="0"/>
              </a:rPr>
              <a:t> </a:t>
            </a:r>
            <a:r>
              <a:rPr lang="en-US" altLang="en-US" dirty="0" err="1">
                <a:ea typeface="Arial" charset="0"/>
              </a:rPr>
              <a:t>mã</a:t>
            </a:r>
            <a:r>
              <a:rPr lang="en-US" altLang="en-US" dirty="0">
                <a:ea typeface="Arial" charset="0"/>
              </a:rPr>
              <a:t> </a:t>
            </a:r>
            <a:r>
              <a:rPr lang="en-US" altLang="en-US" dirty="0" err="1">
                <a:ea typeface="Arial" charset="0"/>
              </a:rPr>
              <a:t>hóa</a:t>
            </a:r>
            <a:r>
              <a:rPr lang="en-US" altLang="en-US" dirty="0">
                <a:ea typeface="Arial" charset="0"/>
              </a:rPr>
              <a:t> </a:t>
            </a:r>
            <a:r>
              <a:rPr lang="en-US" altLang="en-US" dirty="0" err="1">
                <a:ea typeface="Arial" charset="0"/>
              </a:rPr>
              <a:t>như</a:t>
            </a:r>
            <a:r>
              <a:rPr lang="en-US" altLang="en-US" dirty="0">
                <a:ea typeface="Arial" charset="0"/>
              </a:rPr>
              <a:t> </a:t>
            </a:r>
            <a:r>
              <a:rPr lang="en-US" altLang="en-US" dirty="0" err="1">
                <a:ea typeface="Arial" charset="0"/>
              </a:rPr>
              <a:t>sau</a:t>
            </a:r>
            <a:r>
              <a:rPr lang="en-US" altLang="en-US" dirty="0">
                <a:ea typeface="Arial" charset="0"/>
              </a:rPr>
              <a:t>: </a:t>
            </a:r>
            <a:r>
              <a:rPr lang="en-US" altLang="en-US" dirty="0" err="1">
                <a:ea typeface="Arial" charset="0"/>
              </a:rPr>
              <a:t>với</a:t>
            </a:r>
            <a:r>
              <a:rPr lang="en-US" altLang="en-US" dirty="0">
                <a:ea typeface="Arial" charset="0"/>
              </a:rPr>
              <a:t> </a:t>
            </a:r>
            <a:r>
              <a:rPr lang="en-US" altLang="en-US" dirty="0" err="1">
                <a:ea typeface="Arial" charset="0"/>
              </a:rPr>
              <a:t>mỗi</a:t>
            </a:r>
            <a:r>
              <a:rPr lang="en-US" altLang="en-US" dirty="0">
                <a:ea typeface="Arial" charset="0"/>
              </a:rPr>
              <a:t> </a:t>
            </a:r>
            <a:r>
              <a:rPr lang="en-US" altLang="en-US" dirty="0" err="1">
                <a:ea typeface="Arial" charset="0"/>
              </a:rPr>
              <a:t>ký</a:t>
            </a:r>
            <a:r>
              <a:rPr lang="en-US" altLang="en-US" dirty="0">
                <a:ea typeface="Arial" charset="0"/>
              </a:rPr>
              <a:t> </a:t>
            </a:r>
            <a:r>
              <a:rPr lang="en-US" altLang="en-US" dirty="0" err="1">
                <a:ea typeface="Arial" charset="0"/>
              </a:rPr>
              <a:t>tự</a:t>
            </a:r>
            <a:r>
              <a:rPr lang="en-US" altLang="en-US" dirty="0">
                <a:ea typeface="Arial" charset="0"/>
              </a:rPr>
              <a:t> </a:t>
            </a:r>
            <a:r>
              <a:rPr lang="en-US" altLang="en-US" dirty="0" err="1">
                <a:ea typeface="Arial" charset="0"/>
              </a:rPr>
              <a:t>của</a:t>
            </a:r>
            <a:r>
              <a:rPr lang="en-US" altLang="en-US" dirty="0">
                <a:ea typeface="Arial" charset="0"/>
              </a:rPr>
              <a:t> </a:t>
            </a:r>
            <a:r>
              <a:rPr lang="en-US" altLang="en-US" dirty="0" err="1">
                <a:ea typeface="Arial" charset="0"/>
              </a:rPr>
              <a:t>s_in</a:t>
            </a:r>
            <a:r>
              <a:rPr lang="en-US" altLang="en-US" dirty="0">
                <a:ea typeface="Arial" charset="0"/>
              </a:rPr>
              <a:t> </a:t>
            </a:r>
            <a:r>
              <a:rPr lang="en-US" altLang="en-US" dirty="0" err="1">
                <a:ea typeface="Arial" charset="0"/>
              </a:rPr>
              <a:t>sẽ</a:t>
            </a:r>
            <a:r>
              <a:rPr lang="en-US" altLang="en-US" dirty="0">
                <a:ea typeface="Arial" charset="0"/>
              </a:rPr>
              <a:t> </a:t>
            </a:r>
            <a:r>
              <a:rPr lang="en-US" altLang="en-US" dirty="0" err="1">
                <a:ea typeface="Arial" charset="0"/>
              </a:rPr>
              <a:t>được</a:t>
            </a:r>
            <a:r>
              <a:rPr lang="en-US" altLang="en-US" dirty="0">
                <a:ea typeface="Arial" charset="0"/>
              </a:rPr>
              <a:t> </a:t>
            </a:r>
            <a:r>
              <a:rPr lang="en-US" altLang="en-US" dirty="0" err="1">
                <a:ea typeface="Arial" charset="0"/>
              </a:rPr>
              <a:t>mã</a:t>
            </a:r>
            <a:r>
              <a:rPr lang="en-US" altLang="en-US" dirty="0">
                <a:ea typeface="Arial" charset="0"/>
              </a:rPr>
              <a:t> </a:t>
            </a:r>
            <a:r>
              <a:rPr lang="en-US" altLang="en-US" dirty="0" err="1">
                <a:ea typeface="Arial" charset="0"/>
              </a:rPr>
              <a:t>hóa</a:t>
            </a:r>
            <a:r>
              <a:rPr lang="en-US" altLang="en-US" dirty="0">
                <a:ea typeface="Arial" charset="0"/>
              </a:rPr>
              <a:t> </a:t>
            </a:r>
            <a:r>
              <a:rPr lang="en-US" altLang="en-US" dirty="0" err="1">
                <a:ea typeface="Arial" charset="0"/>
              </a:rPr>
              <a:t>bằng</a:t>
            </a:r>
            <a:r>
              <a:rPr lang="en-US" altLang="en-US" dirty="0">
                <a:ea typeface="Arial" charset="0"/>
              </a:rPr>
              <a:t> </a:t>
            </a:r>
            <a:r>
              <a:rPr lang="en-US" altLang="en-US" dirty="0" err="1">
                <a:ea typeface="Arial" charset="0"/>
              </a:rPr>
              <a:t>ký</a:t>
            </a:r>
            <a:r>
              <a:rPr lang="en-US" altLang="en-US" dirty="0">
                <a:ea typeface="Arial" charset="0"/>
              </a:rPr>
              <a:t> </a:t>
            </a:r>
            <a:r>
              <a:rPr lang="en-US" altLang="en-US" dirty="0" err="1">
                <a:ea typeface="Arial" charset="0"/>
              </a:rPr>
              <a:t>tự</a:t>
            </a:r>
            <a:r>
              <a:rPr lang="en-US" altLang="en-US" dirty="0">
                <a:ea typeface="Arial" charset="0"/>
              </a:rPr>
              <a:t> </a:t>
            </a:r>
            <a:r>
              <a:rPr lang="en-US" altLang="en-US" dirty="0" err="1">
                <a:ea typeface="Arial" charset="0"/>
              </a:rPr>
              <a:t>với</a:t>
            </a:r>
            <a:r>
              <a:rPr lang="en-US" altLang="en-US" dirty="0">
                <a:ea typeface="Arial" charset="0"/>
              </a:rPr>
              <a:t> </a:t>
            </a:r>
            <a:r>
              <a:rPr lang="en-US" altLang="en-US" dirty="0" err="1">
                <a:ea typeface="Arial" charset="0"/>
              </a:rPr>
              <a:t>số</a:t>
            </a:r>
            <a:r>
              <a:rPr lang="en-US" altLang="en-US" dirty="0">
                <a:ea typeface="Arial" charset="0"/>
              </a:rPr>
              <a:t> </a:t>
            </a:r>
            <a:r>
              <a:rPr lang="en-US" altLang="en-US" dirty="0" err="1">
                <a:ea typeface="Arial" charset="0"/>
              </a:rPr>
              <a:t>thứ</a:t>
            </a:r>
            <a:r>
              <a:rPr lang="en-US" altLang="en-US" dirty="0">
                <a:ea typeface="Arial" charset="0"/>
              </a:rPr>
              <a:t> </a:t>
            </a:r>
            <a:r>
              <a:rPr lang="en-US" altLang="en-US" dirty="0" err="1">
                <a:ea typeface="Arial" charset="0"/>
              </a:rPr>
              <a:t>tự</a:t>
            </a:r>
            <a:r>
              <a:rPr lang="en-US" altLang="en-US" dirty="0">
                <a:ea typeface="Arial" charset="0"/>
              </a:rPr>
              <a:t> </a:t>
            </a:r>
            <a:r>
              <a:rPr lang="en-US" altLang="en-US" dirty="0" err="1">
                <a:ea typeface="Arial" charset="0"/>
              </a:rPr>
              <a:t>trong</a:t>
            </a:r>
            <a:r>
              <a:rPr lang="en-US" altLang="en-US" dirty="0">
                <a:ea typeface="Arial" charset="0"/>
              </a:rPr>
              <a:t> </a:t>
            </a:r>
            <a:r>
              <a:rPr lang="en-US" altLang="en-US" dirty="0" err="1">
                <a:ea typeface="Arial" charset="0"/>
              </a:rPr>
              <a:t>bảng</a:t>
            </a:r>
            <a:r>
              <a:rPr lang="en-US" altLang="en-US" dirty="0">
                <a:ea typeface="Arial" charset="0"/>
              </a:rPr>
              <a:t> </a:t>
            </a:r>
            <a:r>
              <a:rPr lang="en-US" altLang="en-US" dirty="0" err="1">
                <a:ea typeface="Arial" charset="0"/>
              </a:rPr>
              <a:t>mã</a:t>
            </a:r>
            <a:r>
              <a:rPr lang="en-US" altLang="en-US" dirty="0">
                <a:ea typeface="Arial" charset="0"/>
              </a:rPr>
              <a:t> Unicode </a:t>
            </a:r>
            <a:r>
              <a:rPr lang="en-US" altLang="en-US" dirty="0" err="1">
                <a:ea typeface="Arial" charset="0"/>
              </a:rPr>
              <a:t>cộng</a:t>
            </a:r>
            <a:r>
              <a:rPr lang="en-US" altLang="en-US" dirty="0">
                <a:ea typeface="Arial" charset="0"/>
              </a:rPr>
              <a:t> </a:t>
            </a:r>
            <a:r>
              <a:rPr lang="en-US" altLang="en-US" dirty="0" err="1">
                <a:ea typeface="Arial" charset="0"/>
              </a:rPr>
              <a:t>thêm</a:t>
            </a:r>
            <a:r>
              <a:rPr lang="en-US" altLang="en-US" dirty="0">
                <a:ea typeface="Arial" charset="0"/>
              </a:rPr>
              <a:t> 2</a:t>
            </a:r>
            <a:endParaRPr lang="vi-VN"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19</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413653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NỘI DUNG BÀI HỌC</a:t>
            </a:r>
          </a:p>
        </p:txBody>
      </p:sp>
      <p:sp>
        <p:nvSpPr>
          <p:cNvPr id="3" name="Slide Number Placeholder 2"/>
          <p:cNvSpPr>
            <a:spLocks noGrp="1"/>
          </p:cNvSpPr>
          <p:nvPr>
            <p:ph type="sldNum" sz="quarter" idx="12"/>
          </p:nvPr>
        </p:nvSpPr>
        <p:spPr/>
        <p:txBody>
          <a:bodyPr/>
          <a:lstStyle/>
          <a:p>
            <a:fld id="{007ACD57-2BBE-45FC-B065-2411E86622FE}" type="slidenum">
              <a:rPr lang="en-US" smtClean="0"/>
              <a:pPr/>
              <a:t>2</a:t>
            </a:fld>
            <a:endParaRPr lang="en-US"/>
          </a:p>
        </p:txBody>
      </p:sp>
      <p:grpSp>
        <p:nvGrpSpPr>
          <p:cNvPr id="31" name="Group 30"/>
          <p:cNvGrpSpPr/>
          <p:nvPr/>
        </p:nvGrpSpPr>
        <p:grpSpPr>
          <a:xfrm>
            <a:off x="2133600" y="1676400"/>
            <a:ext cx="7815942" cy="3261668"/>
            <a:chOff x="3444880" y="1621464"/>
            <a:chExt cx="7815942" cy="3261668"/>
          </a:xfrm>
        </p:grpSpPr>
        <p:grpSp>
          <p:nvGrpSpPr>
            <p:cNvPr id="19" name="Group 18"/>
            <p:cNvGrpSpPr/>
            <p:nvPr/>
          </p:nvGrpSpPr>
          <p:grpSpPr>
            <a:xfrm>
              <a:off x="3444880" y="1621464"/>
              <a:ext cx="7788286" cy="700087"/>
              <a:chOff x="5715644" y="2356304"/>
              <a:chExt cx="7788286" cy="700087"/>
            </a:xfrm>
          </p:grpSpPr>
          <p:sp>
            <p:nvSpPr>
              <p:cNvPr id="20" name="Oval 19"/>
              <p:cNvSpPr/>
              <p:nvPr/>
            </p:nvSpPr>
            <p:spPr>
              <a:xfrm>
                <a:off x="5715644" y="2356304"/>
                <a:ext cx="739775" cy="700087"/>
              </a:xfrm>
              <a:prstGeom prst="ellipse">
                <a:avLst/>
              </a:prstGeom>
              <a:solidFill>
                <a:schemeClr val="accent5">
                  <a:lumMod val="60000"/>
                  <a:lumOff val="40000"/>
                </a:schemeClr>
              </a:solidFill>
              <a:ln>
                <a:solidFill>
                  <a:srgbClr val="08172E">
                    <a:alpha val="60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spcBef>
                    <a:spcPts val="500"/>
                  </a:spcBef>
                  <a:defRPr/>
                </a:pPr>
                <a:r>
                  <a:rPr lang="en-US" b="1" dirty="0">
                    <a:solidFill>
                      <a:schemeClr val="tx1"/>
                    </a:solidFill>
                    <a:latin typeface="Arial" panose="020B0604020202020204" pitchFamily="34" charset="0"/>
                    <a:cs typeface="Arial" panose="020B0604020202020204" pitchFamily="34" charset="0"/>
                  </a:rPr>
                  <a:t>5.1</a:t>
                </a:r>
              </a:p>
            </p:txBody>
          </p:sp>
          <p:sp>
            <p:nvSpPr>
              <p:cNvPr id="21" name="TextBox 6"/>
              <p:cNvSpPr txBox="1">
                <a:spLocks noChangeArrowheads="1"/>
              </p:cNvSpPr>
              <p:nvPr/>
            </p:nvSpPr>
            <p:spPr bwMode="auto">
              <a:xfrm>
                <a:off x="6581461" y="2507933"/>
                <a:ext cx="6922469" cy="38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a:lnSpc>
                    <a:spcPts val="2500"/>
                  </a:lnSpc>
                  <a:spcBef>
                    <a:spcPts val="500"/>
                  </a:spcBef>
                </a:pPr>
                <a:r>
                  <a:rPr lang="en-US" dirty="0" err="1">
                    <a:latin typeface="Arial" pitchFamily="34" charset="0"/>
                    <a:ea typeface="Tahoma" pitchFamily="34" charset="0"/>
                    <a:cs typeface="Arial" pitchFamily="34" charset="0"/>
                  </a:rPr>
                  <a:t>Định</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nghĩa</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chuỗi</a:t>
                </a:r>
                <a:endParaRPr lang="vi-VN" dirty="0">
                  <a:latin typeface="Arial" pitchFamily="34" charset="0"/>
                  <a:ea typeface="Tahoma" pitchFamily="34" charset="0"/>
                  <a:cs typeface="Arial" pitchFamily="34" charset="0"/>
                </a:endParaRPr>
              </a:p>
            </p:txBody>
          </p:sp>
        </p:grpSp>
        <p:grpSp>
          <p:nvGrpSpPr>
            <p:cNvPr id="22" name="Group 21"/>
            <p:cNvGrpSpPr/>
            <p:nvPr/>
          </p:nvGrpSpPr>
          <p:grpSpPr>
            <a:xfrm>
              <a:off x="3444880" y="2476939"/>
              <a:ext cx="7815942" cy="701675"/>
              <a:chOff x="5424262" y="3234508"/>
              <a:chExt cx="7815942" cy="701675"/>
            </a:xfrm>
          </p:grpSpPr>
          <p:sp>
            <p:nvSpPr>
              <p:cNvPr id="23" name="TextBox 7"/>
              <p:cNvSpPr txBox="1">
                <a:spLocks noChangeArrowheads="1"/>
              </p:cNvSpPr>
              <p:nvPr/>
            </p:nvSpPr>
            <p:spPr bwMode="auto">
              <a:xfrm>
                <a:off x="6276366" y="3378878"/>
                <a:ext cx="6963838" cy="38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a:lnSpc>
                    <a:spcPts val="2500"/>
                  </a:lnSpc>
                  <a:spcBef>
                    <a:spcPts val="500"/>
                  </a:spcBef>
                </a:pPr>
                <a:r>
                  <a:rPr lang="en-US" dirty="0" err="1">
                    <a:latin typeface="Arial" pitchFamily="34" charset="0"/>
                    <a:ea typeface="Tahoma" pitchFamily="34" charset="0"/>
                    <a:cs typeface="Arial" pitchFamily="34" charset="0"/>
                  </a:rPr>
                  <a:t>Truy</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cập</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các</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giá</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trị</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trong</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chuỗi</a:t>
                </a:r>
                <a:endParaRPr lang="en-US" dirty="0">
                  <a:latin typeface="Arial" pitchFamily="34" charset="0"/>
                  <a:ea typeface="Tahoma" pitchFamily="34" charset="0"/>
                  <a:cs typeface="Arial" pitchFamily="34" charset="0"/>
                </a:endParaRPr>
              </a:p>
            </p:txBody>
          </p:sp>
          <p:sp>
            <p:nvSpPr>
              <p:cNvPr id="24" name="Oval 23"/>
              <p:cNvSpPr/>
              <p:nvPr/>
            </p:nvSpPr>
            <p:spPr>
              <a:xfrm>
                <a:off x="5424262" y="3234508"/>
                <a:ext cx="741363" cy="701675"/>
              </a:xfrm>
              <a:prstGeom prst="ellipse">
                <a:avLst/>
              </a:prstGeom>
              <a:solidFill>
                <a:schemeClr val="accent5">
                  <a:lumMod val="60000"/>
                  <a:lumOff val="40000"/>
                </a:schemeClr>
              </a:solidFill>
              <a:ln>
                <a:solidFill>
                  <a:srgbClr val="08172E">
                    <a:alpha val="60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spcBef>
                    <a:spcPts val="500"/>
                  </a:spcBef>
                  <a:defRPr/>
                </a:pPr>
                <a:r>
                  <a:rPr lang="en-US" b="1" dirty="0">
                    <a:solidFill>
                      <a:schemeClr val="tx1"/>
                    </a:solidFill>
                    <a:latin typeface="Arial" panose="020B0604020202020204" pitchFamily="34" charset="0"/>
                    <a:cs typeface="Arial" panose="020B0604020202020204" pitchFamily="34" charset="0"/>
                  </a:rPr>
                  <a:t>5.2</a:t>
                </a:r>
              </a:p>
            </p:txBody>
          </p:sp>
        </p:grpSp>
        <p:grpSp>
          <p:nvGrpSpPr>
            <p:cNvPr id="25" name="Group 24"/>
            <p:cNvGrpSpPr/>
            <p:nvPr/>
          </p:nvGrpSpPr>
          <p:grpSpPr>
            <a:xfrm>
              <a:off x="3444880" y="3344850"/>
              <a:ext cx="5486400" cy="700087"/>
              <a:chOff x="5159829" y="4011422"/>
              <a:chExt cx="5486400" cy="700087"/>
            </a:xfrm>
          </p:grpSpPr>
          <p:sp>
            <p:nvSpPr>
              <p:cNvPr id="26" name="Oval 25"/>
              <p:cNvSpPr/>
              <p:nvPr/>
            </p:nvSpPr>
            <p:spPr>
              <a:xfrm>
                <a:off x="5159829" y="4011422"/>
                <a:ext cx="739775" cy="700087"/>
              </a:xfrm>
              <a:prstGeom prst="ellipse">
                <a:avLst/>
              </a:prstGeom>
              <a:solidFill>
                <a:schemeClr val="accent5">
                  <a:lumMod val="60000"/>
                  <a:lumOff val="40000"/>
                </a:schemeClr>
              </a:solidFill>
              <a:ln>
                <a:solidFill>
                  <a:srgbClr val="08172E">
                    <a:alpha val="60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spcBef>
                    <a:spcPts val="500"/>
                  </a:spcBef>
                  <a:defRPr/>
                </a:pPr>
                <a:r>
                  <a:rPr lang="en-US" b="1" dirty="0">
                    <a:solidFill>
                      <a:schemeClr val="tx1"/>
                    </a:solidFill>
                    <a:latin typeface="Arial" panose="020B0604020202020204" pitchFamily="34" charset="0"/>
                    <a:cs typeface="Arial" panose="020B0604020202020204" pitchFamily="34" charset="0"/>
                  </a:rPr>
                  <a:t>5.3</a:t>
                </a:r>
              </a:p>
            </p:txBody>
          </p:sp>
          <p:sp>
            <p:nvSpPr>
              <p:cNvPr id="27" name="TextBox 6"/>
              <p:cNvSpPr txBox="1">
                <a:spLocks noChangeArrowheads="1"/>
              </p:cNvSpPr>
              <p:nvPr/>
            </p:nvSpPr>
            <p:spPr bwMode="auto">
              <a:xfrm>
                <a:off x="6020898" y="4168784"/>
                <a:ext cx="4625331" cy="38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a:lnSpc>
                    <a:spcPts val="2500"/>
                  </a:lnSpc>
                  <a:spcBef>
                    <a:spcPts val="500"/>
                  </a:spcBef>
                </a:pPr>
                <a:r>
                  <a:rPr lang="en-US" dirty="0" err="1">
                    <a:latin typeface="Arial" pitchFamily="34" charset="0"/>
                    <a:ea typeface="Tahoma" pitchFamily="34" charset="0"/>
                    <a:cs typeface="Arial" pitchFamily="34" charset="0"/>
                  </a:rPr>
                  <a:t>Chiều</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dãi</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chuỗi</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trong</a:t>
                </a:r>
                <a:r>
                  <a:rPr lang="en-US" dirty="0">
                    <a:latin typeface="Arial" pitchFamily="34" charset="0"/>
                    <a:ea typeface="Tahoma" pitchFamily="34" charset="0"/>
                    <a:cs typeface="Arial" pitchFamily="34" charset="0"/>
                  </a:rPr>
                  <a:t> Python</a:t>
                </a:r>
              </a:p>
            </p:txBody>
          </p:sp>
        </p:grpSp>
        <p:grpSp>
          <p:nvGrpSpPr>
            <p:cNvPr id="28" name="Group 27"/>
            <p:cNvGrpSpPr/>
            <p:nvPr/>
          </p:nvGrpSpPr>
          <p:grpSpPr>
            <a:xfrm>
              <a:off x="3444880" y="4181457"/>
              <a:ext cx="6553201" cy="701675"/>
              <a:chOff x="4877254" y="4916297"/>
              <a:chExt cx="6553201" cy="701675"/>
            </a:xfrm>
          </p:grpSpPr>
          <p:sp>
            <p:nvSpPr>
              <p:cNvPr id="29" name="TextBox 7"/>
              <p:cNvSpPr txBox="1">
                <a:spLocks noChangeArrowheads="1"/>
              </p:cNvSpPr>
              <p:nvPr/>
            </p:nvSpPr>
            <p:spPr bwMode="auto">
              <a:xfrm>
                <a:off x="5758961" y="5074453"/>
                <a:ext cx="5671494" cy="38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a:lnSpc>
                    <a:spcPts val="2500"/>
                  </a:lnSpc>
                  <a:spcBef>
                    <a:spcPts val="500"/>
                  </a:spcBef>
                </a:pPr>
                <a:r>
                  <a:rPr lang="en-US" dirty="0" err="1">
                    <a:latin typeface="Arial" pitchFamily="34" charset="0"/>
                    <a:ea typeface="Tahoma" pitchFamily="34" charset="0"/>
                    <a:cs typeface="Arial" pitchFamily="34" charset="0"/>
                  </a:rPr>
                  <a:t>Các</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hàm</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cơ</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bản</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xử</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lý</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chuỗi</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trong</a:t>
                </a:r>
                <a:r>
                  <a:rPr lang="en-US" dirty="0">
                    <a:latin typeface="Arial" pitchFamily="34" charset="0"/>
                    <a:ea typeface="Tahoma" pitchFamily="34" charset="0"/>
                    <a:cs typeface="Arial" pitchFamily="34" charset="0"/>
                  </a:rPr>
                  <a:t> Python. </a:t>
                </a:r>
                <a:r>
                  <a:rPr lang="en-US" dirty="0" err="1">
                    <a:latin typeface="Arial" pitchFamily="34" charset="0"/>
                    <a:ea typeface="Tahoma" pitchFamily="34" charset="0"/>
                    <a:cs typeface="Arial" pitchFamily="34" charset="0"/>
                  </a:rPr>
                  <a:t>Nối</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chuỗi</a:t>
                </a:r>
                <a:endParaRPr lang="en-US" dirty="0">
                  <a:latin typeface="Arial" pitchFamily="34" charset="0"/>
                  <a:ea typeface="Tahoma" pitchFamily="34" charset="0"/>
                  <a:cs typeface="Arial" pitchFamily="34" charset="0"/>
                </a:endParaRPr>
              </a:p>
            </p:txBody>
          </p:sp>
          <p:sp>
            <p:nvSpPr>
              <p:cNvPr id="30" name="Oval 29"/>
              <p:cNvSpPr/>
              <p:nvPr/>
            </p:nvSpPr>
            <p:spPr>
              <a:xfrm>
                <a:off x="4877254" y="4916297"/>
                <a:ext cx="741363" cy="701675"/>
              </a:xfrm>
              <a:prstGeom prst="ellipse">
                <a:avLst/>
              </a:prstGeom>
              <a:solidFill>
                <a:schemeClr val="accent5">
                  <a:lumMod val="60000"/>
                  <a:lumOff val="40000"/>
                </a:schemeClr>
              </a:solidFill>
              <a:ln>
                <a:solidFill>
                  <a:srgbClr val="08172E">
                    <a:alpha val="60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spcBef>
                    <a:spcPts val="500"/>
                  </a:spcBef>
                  <a:defRPr/>
                </a:pPr>
                <a:r>
                  <a:rPr lang="en-US" b="1" dirty="0">
                    <a:solidFill>
                      <a:schemeClr val="tx1"/>
                    </a:solidFill>
                    <a:latin typeface="Arial" panose="020B0604020202020204" pitchFamily="34" charset="0"/>
                    <a:cs typeface="Arial" panose="020B0604020202020204" pitchFamily="34" charset="0"/>
                  </a:rPr>
                  <a:t>5.4</a:t>
                </a:r>
              </a:p>
            </p:txBody>
          </p:sp>
        </p:grpSp>
      </p:grpSp>
      <p:sp>
        <p:nvSpPr>
          <p:cNvPr id="17"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18"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
        <p:nvSpPr>
          <p:cNvPr id="62" name="TextBox 7">
            <a:extLst>
              <a:ext uri="{FF2B5EF4-FFF2-40B4-BE49-F238E27FC236}">
                <a16:creationId xmlns:a16="http://schemas.microsoft.com/office/drawing/2014/main" id="{FD248CB8-E08F-482B-B2BE-89D42095F694}"/>
              </a:ext>
            </a:extLst>
          </p:cNvPr>
          <p:cNvSpPr txBox="1">
            <a:spLocks noChangeArrowheads="1"/>
          </p:cNvSpPr>
          <p:nvPr/>
        </p:nvSpPr>
        <p:spPr bwMode="auto">
          <a:xfrm>
            <a:off x="3015307" y="5259594"/>
            <a:ext cx="5671494" cy="38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a:lnSpc>
                <a:spcPts val="2500"/>
              </a:lnSpc>
              <a:spcBef>
                <a:spcPts val="500"/>
              </a:spcBef>
            </a:pPr>
            <a:r>
              <a:rPr lang="en-US" dirty="0" err="1">
                <a:latin typeface="Arial" pitchFamily="34" charset="0"/>
                <a:ea typeface="Tahoma" pitchFamily="34" charset="0"/>
                <a:cs typeface="Arial" pitchFamily="34" charset="0"/>
              </a:rPr>
              <a:t>Hướng</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dẫn</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giải</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bài</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tập</a:t>
            </a:r>
            <a:endParaRPr lang="en-US" dirty="0">
              <a:latin typeface="Arial" pitchFamily="34" charset="0"/>
              <a:ea typeface="Tahoma" pitchFamily="34" charset="0"/>
              <a:cs typeface="Arial" pitchFamily="34" charset="0"/>
            </a:endParaRPr>
          </a:p>
        </p:txBody>
      </p:sp>
      <p:sp>
        <p:nvSpPr>
          <p:cNvPr id="63" name="Oval 62">
            <a:extLst>
              <a:ext uri="{FF2B5EF4-FFF2-40B4-BE49-F238E27FC236}">
                <a16:creationId xmlns:a16="http://schemas.microsoft.com/office/drawing/2014/main" id="{9EC547D4-A2D8-4BDC-A05F-6AB52861BAEF}"/>
              </a:ext>
            </a:extLst>
          </p:cNvPr>
          <p:cNvSpPr/>
          <p:nvPr/>
        </p:nvSpPr>
        <p:spPr>
          <a:xfrm>
            <a:off x="2133600" y="5101438"/>
            <a:ext cx="741363" cy="701675"/>
          </a:xfrm>
          <a:prstGeom prst="ellipse">
            <a:avLst/>
          </a:prstGeom>
          <a:solidFill>
            <a:schemeClr val="accent5">
              <a:lumMod val="60000"/>
              <a:lumOff val="40000"/>
            </a:schemeClr>
          </a:solidFill>
          <a:ln>
            <a:solidFill>
              <a:srgbClr val="08172E">
                <a:alpha val="60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spcBef>
                <a:spcPts val="500"/>
              </a:spcBef>
              <a:defRPr/>
            </a:pPr>
            <a:r>
              <a:rPr lang="en-US" b="1" dirty="0">
                <a:solidFill>
                  <a:schemeClr val="tx1"/>
                </a:solidFill>
                <a:latin typeface="Arial" panose="020B0604020202020204" pitchFamily="34" charset="0"/>
                <a:cs typeface="Arial" panose="020B0604020202020204" pitchFamily="34" charset="0"/>
              </a:rPr>
              <a:t>5.5</a:t>
            </a:r>
          </a:p>
        </p:txBody>
      </p:sp>
    </p:spTree>
    <p:custDataLst>
      <p:tags r:id="rId1"/>
    </p:custDataLst>
    <p:extLst>
      <p:ext uri="{BB962C8B-B14F-4D97-AF65-F5344CB8AC3E}">
        <p14:creationId xmlns:p14="http://schemas.microsoft.com/office/powerpoint/2010/main" val="10934883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10: </a:t>
            </a:r>
          </a:p>
          <a:p>
            <a:pPr marL="0" indent="0">
              <a:spcBef>
                <a:spcPts val="725"/>
              </a:spcBef>
              <a:spcAft>
                <a:spcPts val="725"/>
              </a:spcAft>
              <a:buNone/>
            </a:pPr>
            <a:r>
              <a:rPr lang="vi-VN" altLang="en-US" dirty="0">
                <a:ea typeface="Arial" charset="0"/>
              </a:rPr>
              <a:t>Viết chương trình </a:t>
            </a:r>
            <a:r>
              <a:rPr lang="en-US" altLang="en-US" dirty="0" err="1">
                <a:ea typeface="Arial" charset="0"/>
              </a:rPr>
              <a:t>giải</a:t>
            </a:r>
            <a:r>
              <a:rPr lang="en-US" altLang="en-US" dirty="0">
                <a:ea typeface="Arial" charset="0"/>
              </a:rPr>
              <a:t> </a:t>
            </a:r>
            <a:r>
              <a:rPr lang="en-US" altLang="en-US" dirty="0" err="1">
                <a:ea typeface="Arial" charset="0"/>
              </a:rPr>
              <a:t>mã</a:t>
            </a:r>
            <a:r>
              <a:rPr lang="en-US" altLang="en-US" dirty="0">
                <a:ea typeface="Arial" charset="0"/>
              </a:rPr>
              <a:t> </a:t>
            </a:r>
            <a:r>
              <a:rPr lang="en-US" altLang="en-US" dirty="0" err="1">
                <a:ea typeface="Arial" charset="0"/>
              </a:rPr>
              <a:t>chuỗi</a:t>
            </a:r>
            <a:r>
              <a:rPr lang="en-US" altLang="en-US" dirty="0">
                <a:ea typeface="Arial" charset="0"/>
              </a:rPr>
              <a:t> </a:t>
            </a:r>
            <a:r>
              <a:rPr lang="en-US" altLang="en-US" dirty="0" err="1">
                <a:ea typeface="Arial" charset="0"/>
              </a:rPr>
              <a:t>ký</a:t>
            </a:r>
            <a:r>
              <a:rPr lang="en-US" altLang="en-US" dirty="0">
                <a:ea typeface="Arial" charset="0"/>
              </a:rPr>
              <a:t> </a:t>
            </a:r>
            <a:r>
              <a:rPr lang="en-US" altLang="en-US" dirty="0" err="1">
                <a:ea typeface="Arial" charset="0"/>
              </a:rPr>
              <a:t>tự</a:t>
            </a:r>
            <a:r>
              <a:rPr lang="en-US" altLang="en-US" dirty="0">
                <a:ea typeface="Arial" charset="0"/>
              </a:rPr>
              <a:t> </a:t>
            </a:r>
            <a:r>
              <a:rPr lang="en-US" altLang="en-US" dirty="0" err="1">
                <a:ea typeface="Arial" charset="0"/>
              </a:rPr>
              <a:t>xuất</a:t>
            </a:r>
            <a:r>
              <a:rPr lang="en-US" altLang="en-US" dirty="0">
                <a:ea typeface="Arial" charset="0"/>
              </a:rPr>
              <a:t> ra </a:t>
            </a:r>
            <a:r>
              <a:rPr lang="en-US" altLang="en-US" dirty="0" err="1">
                <a:ea typeface="Arial" charset="0"/>
              </a:rPr>
              <a:t>từ</a:t>
            </a:r>
            <a:r>
              <a:rPr lang="en-US" altLang="en-US" dirty="0">
                <a:ea typeface="Arial" charset="0"/>
              </a:rPr>
              <a:t> </a:t>
            </a:r>
            <a:r>
              <a:rPr lang="en-US" altLang="en-US" dirty="0" err="1">
                <a:ea typeface="Arial" charset="0"/>
              </a:rPr>
              <a:t>bài</a:t>
            </a:r>
            <a:r>
              <a:rPr lang="en-US" altLang="en-US" dirty="0">
                <a:ea typeface="Arial" charset="0"/>
              </a:rPr>
              <a:t> </a:t>
            </a:r>
            <a:r>
              <a:rPr lang="en-US" altLang="en-US" dirty="0" err="1">
                <a:ea typeface="Arial" charset="0"/>
              </a:rPr>
              <a:t>tập</a:t>
            </a:r>
            <a:r>
              <a:rPr lang="en-US" altLang="en-US" dirty="0">
                <a:ea typeface="Arial" charset="0"/>
              </a:rPr>
              <a:t> 9 ở </a:t>
            </a:r>
            <a:r>
              <a:rPr lang="en-US" altLang="en-US" dirty="0" err="1">
                <a:ea typeface="Arial" charset="0"/>
              </a:rPr>
              <a:t>trên</a:t>
            </a:r>
            <a:r>
              <a:rPr lang="en-US" altLang="en-US" dirty="0">
                <a:ea typeface="Arial" charset="0"/>
              </a:rPr>
              <a:t>.</a:t>
            </a:r>
            <a:endParaRPr lang="vi-VN"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20</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066790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11: </a:t>
            </a:r>
          </a:p>
          <a:p>
            <a:pPr marL="0" indent="0">
              <a:spcBef>
                <a:spcPts val="725"/>
              </a:spcBef>
              <a:spcAft>
                <a:spcPts val="725"/>
              </a:spcAft>
              <a:buNone/>
            </a:pPr>
            <a:r>
              <a:rPr lang="en-US" altLang="en-US" dirty="0">
                <a:ea typeface="Arial" charset="0"/>
              </a:rPr>
              <a:t>Cho </a:t>
            </a:r>
            <a:r>
              <a:rPr lang="en-US" altLang="en-US" dirty="0" err="1">
                <a:ea typeface="Arial" charset="0"/>
              </a:rPr>
              <a:t>trước</a:t>
            </a:r>
            <a:r>
              <a:rPr lang="en-US" altLang="en-US" dirty="0">
                <a:ea typeface="Arial" charset="0"/>
              </a:rPr>
              <a:t> </a:t>
            </a:r>
            <a:r>
              <a:rPr lang="en-US" altLang="en-US" dirty="0" err="1">
                <a:ea typeface="Arial" charset="0"/>
              </a:rPr>
              <a:t>một</a:t>
            </a:r>
            <a:r>
              <a:rPr lang="en-US" altLang="en-US" dirty="0">
                <a:ea typeface="Arial" charset="0"/>
              </a:rPr>
              <a:t> </a:t>
            </a:r>
            <a:r>
              <a:rPr lang="en-US" altLang="en-US" dirty="0" err="1">
                <a:ea typeface="Arial" charset="0"/>
              </a:rPr>
              <a:t>chuỗi</a:t>
            </a:r>
            <a:r>
              <a:rPr lang="en-US" altLang="en-US" dirty="0">
                <a:ea typeface="Arial" charset="0"/>
              </a:rPr>
              <a:t> </a:t>
            </a:r>
            <a:r>
              <a:rPr lang="en-US" altLang="en-US" dirty="0" err="1">
                <a:ea typeface="Arial" charset="0"/>
              </a:rPr>
              <a:t>ký</a:t>
            </a:r>
            <a:r>
              <a:rPr lang="en-US" altLang="en-US" dirty="0">
                <a:ea typeface="Arial" charset="0"/>
              </a:rPr>
              <a:t> </a:t>
            </a:r>
            <a:r>
              <a:rPr lang="en-US" altLang="en-US" dirty="0" err="1">
                <a:ea typeface="Arial" charset="0"/>
              </a:rPr>
              <a:t>tự</a:t>
            </a:r>
            <a:r>
              <a:rPr lang="en-US" altLang="en-US" dirty="0">
                <a:ea typeface="Arial" charset="0"/>
              </a:rPr>
              <a:t> (</a:t>
            </a:r>
            <a:r>
              <a:rPr lang="en-US" altLang="en-US" dirty="0" err="1">
                <a:ea typeface="Arial" charset="0"/>
              </a:rPr>
              <a:t>nhập</a:t>
            </a:r>
            <a:r>
              <a:rPr lang="en-US" altLang="en-US" dirty="0">
                <a:ea typeface="Arial" charset="0"/>
              </a:rPr>
              <a:t> </a:t>
            </a:r>
            <a:r>
              <a:rPr lang="en-US" altLang="en-US" dirty="0" err="1">
                <a:ea typeface="Arial" charset="0"/>
              </a:rPr>
              <a:t>vào</a:t>
            </a:r>
            <a:r>
              <a:rPr lang="en-US" altLang="en-US" dirty="0">
                <a:ea typeface="Arial" charset="0"/>
              </a:rPr>
              <a:t> </a:t>
            </a:r>
            <a:r>
              <a:rPr lang="en-US" altLang="en-US" dirty="0" err="1">
                <a:ea typeface="Arial" charset="0"/>
              </a:rPr>
              <a:t>từ</a:t>
            </a:r>
            <a:r>
              <a:rPr lang="en-US" altLang="en-US" dirty="0">
                <a:ea typeface="Arial" charset="0"/>
              </a:rPr>
              <a:t> </a:t>
            </a:r>
            <a:r>
              <a:rPr lang="en-US" altLang="en-US" dirty="0" err="1">
                <a:ea typeface="Arial" charset="0"/>
              </a:rPr>
              <a:t>bàn</a:t>
            </a:r>
            <a:r>
              <a:rPr lang="en-US" altLang="en-US" dirty="0">
                <a:ea typeface="Arial" charset="0"/>
              </a:rPr>
              <a:t> </a:t>
            </a:r>
            <a:r>
              <a:rPr lang="en-US" altLang="en-US" dirty="0" err="1">
                <a:ea typeface="Arial" charset="0"/>
              </a:rPr>
              <a:t>phím</a:t>
            </a:r>
            <a:r>
              <a:rPr lang="en-US" altLang="en-US" dirty="0">
                <a:ea typeface="Arial" charset="0"/>
              </a:rPr>
              <a:t>) S. </a:t>
            </a:r>
            <a:r>
              <a:rPr lang="en-US" altLang="en-US" dirty="0" err="1">
                <a:ea typeface="Arial" charset="0"/>
              </a:rPr>
              <a:t>Viết</a:t>
            </a:r>
            <a:r>
              <a:rPr lang="en-US" altLang="en-US" dirty="0">
                <a:ea typeface="Arial" charset="0"/>
              </a:rPr>
              <a:t> </a:t>
            </a:r>
            <a:r>
              <a:rPr lang="en-US" altLang="en-US" dirty="0" err="1">
                <a:ea typeface="Arial" charset="0"/>
              </a:rPr>
              <a:t>chương</a:t>
            </a:r>
            <a:r>
              <a:rPr lang="en-US" altLang="en-US" dirty="0">
                <a:ea typeface="Arial" charset="0"/>
              </a:rPr>
              <a:t> </a:t>
            </a:r>
            <a:r>
              <a:rPr lang="en-US" altLang="en-US" dirty="0" err="1">
                <a:ea typeface="Arial" charset="0"/>
              </a:rPr>
              <a:t>trình</a:t>
            </a:r>
            <a:r>
              <a:rPr lang="en-US" altLang="en-US" dirty="0">
                <a:ea typeface="Arial" charset="0"/>
              </a:rPr>
              <a:t> </a:t>
            </a:r>
            <a:r>
              <a:rPr lang="en-US" altLang="en-US" dirty="0" err="1">
                <a:ea typeface="Arial" charset="0"/>
              </a:rPr>
              <a:t>đếm</a:t>
            </a:r>
            <a:r>
              <a:rPr lang="en-US" altLang="en-US" dirty="0">
                <a:ea typeface="Arial" charset="0"/>
              </a:rPr>
              <a:t> </a:t>
            </a:r>
            <a:r>
              <a:rPr lang="en-US" altLang="en-US" dirty="0" err="1">
                <a:ea typeface="Arial" charset="0"/>
              </a:rPr>
              <a:t>số</a:t>
            </a:r>
            <a:r>
              <a:rPr lang="en-US" altLang="en-US" dirty="0">
                <a:ea typeface="Arial" charset="0"/>
              </a:rPr>
              <a:t> </a:t>
            </a:r>
            <a:r>
              <a:rPr lang="en-US" altLang="en-US" dirty="0" err="1">
                <a:ea typeface="Arial" charset="0"/>
              </a:rPr>
              <a:t>chữ</a:t>
            </a:r>
            <a:r>
              <a:rPr lang="en-US" altLang="en-US" dirty="0">
                <a:ea typeface="Arial" charset="0"/>
              </a:rPr>
              <a:t> </a:t>
            </a:r>
            <a:r>
              <a:rPr lang="en-US" altLang="en-US" dirty="0" err="1">
                <a:ea typeface="Arial" charset="0"/>
              </a:rPr>
              <a:t>cái</a:t>
            </a:r>
            <a:r>
              <a:rPr lang="en-US" altLang="en-US" dirty="0">
                <a:ea typeface="Arial" charset="0"/>
              </a:rPr>
              <a:t> </a:t>
            </a:r>
            <a:r>
              <a:rPr lang="en-US" altLang="en-US" dirty="0" err="1">
                <a:ea typeface="Arial" charset="0"/>
              </a:rPr>
              <a:t>tiếng</a:t>
            </a:r>
            <a:r>
              <a:rPr lang="en-US" altLang="en-US" dirty="0">
                <a:ea typeface="Arial" charset="0"/>
              </a:rPr>
              <a:t> Anh (bao </a:t>
            </a:r>
            <a:r>
              <a:rPr lang="en-US" altLang="en-US" dirty="0" err="1">
                <a:ea typeface="Arial" charset="0"/>
              </a:rPr>
              <a:t>gồm</a:t>
            </a:r>
            <a:r>
              <a:rPr lang="en-US" altLang="en-US" dirty="0">
                <a:ea typeface="Arial" charset="0"/>
              </a:rPr>
              <a:t> </a:t>
            </a:r>
            <a:r>
              <a:rPr lang="en-US" altLang="en-US" dirty="0" err="1">
                <a:ea typeface="Arial" charset="0"/>
              </a:rPr>
              <a:t>cả</a:t>
            </a:r>
            <a:r>
              <a:rPr lang="en-US" altLang="en-US" dirty="0">
                <a:ea typeface="Arial" charset="0"/>
              </a:rPr>
              <a:t> </a:t>
            </a:r>
            <a:r>
              <a:rPr lang="en-US" altLang="en-US" dirty="0" err="1">
                <a:ea typeface="Arial" charset="0"/>
              </a:rPr>
              <a:t>chữ</a:t>
            </a:r>
            <a:r>
              <a:rPr lang="en-US" altLang="en-US" dirty="0">
                <a:ea typeface="Arial" charset="0"/>
              </a:rPr>
              <a:t> </a:t>
            </a:r>
            <a:r>
              <a:rPr lang="en-US" altLang="en-US" dirty="0" err="1">
                <a:ea typeface="Arial" charset="0"/>
              </a:rPr>
              <a:t>hoa</a:t>
            </a:r>
            <a:r>
              <a:rPr lang="en-US" altLang="en-US" dirty="0">
                <a:ea typeface="Arial" charset="0"/>
              </a:rPr>
              <a:t>, </a:t>
            </a:r>
            <a:r>
              <a:rPr lang="en-US" altLang="en-US" dirty="0" err="1">
                <a:ea typeface="Arial" charset="0"/>
              </a:rPr>
              <a:t>chữ</a:t>
            </a:r>
            <a:r>
              <a:rPr lang="en-US" altLang="en-US" dirty="0">
                <a:ea typeface="Arial" charset="0"/>
              </a:rPr>
              <a:t> </a:t>
            </a:r>
            <a:r>
              <a:rPr lang="en-US" altLang="en-US" dirty="0" err="1">
                <a:ea typeface="Arial" charset="0"/>
              </a:rPr>
              <a:t>thường</a:t>
            </a:r>
            <a:r>
              <a:rPr lang="en-US" altLang="en-US" dirty="0">
                <a:ea typeface="Arial" charset="0"/>
              </a:rPr>
              <a:t>) </a:t>
            </a:r>
            <a:r>
              <a:rPr lang="en-US" altLang="en-US" dirty="0" err="1">
                <a:ea typeface="Arial" charset="0"/>
              </a:rPr>
              <a:t>trong</a:t>
            </a:r>
            <a:r>
              <a:rPr lang="en-US" altLang="en-US" dirty="0">
                <a:ea typeface="Arial" charset="0"/>
              </a:rPr>
              <a:t> </a:t>
            </a:r>
            <a:r>
              <a:rPr lang="en-US" altLang="en-US" dirty="0" err="1">
                <a:ea typeface="Arial" charset="0"/>
              </a:rPr>
              <a:t>chuỗi</a:t>
            </a:r>
            <a:r>
              <a:rPr lang="en-US" altLang="en-US" dirty="0">
                <a:ea typeface="Arial" charset="0"/>
              </a:rPr>
              <a:t> </a:t>
            </a:r>
            <a:r>
              <a:rPr lang="en-US" altLang="en-US" dirty="0" err="1">
                <a:ea typeface="Arial" charset="0"/>
              </a:rPr>
              <a:t>ký</a:t>
            </a:r>
            <a:r>
              <a:rPr lang="en-US" altLang="en-US" dirty="0">
                <a:ea typeface="Arial" charset="0"/>
              </a:rPr>
              <a:t> </a:t>
            </a:r>
            <a:r>
              <a:rPr lang="en-US" altLang="en-US" dirty="0" err="1">
                <a:ea typeface="Arial" charset="0"/>
              </a:rPr>
              <a:t>tự</a:t>
            </a:r>
            <a:r>
              <a:rPr lang="en-US" altLang="en-US" dirty="0">
                <a:ea typeface="Arial" charset="0"/>
              </a:rPr>
              <a:t> S.</a:t>
            </a:r>
            <a:endParaRPr lang="vi-VN"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21</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678815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12: </a:t>
            </a:r>
          </a:p>
          <a:p>
            <a:pPr marL="0" indent="0">
              <a:spcBef>
                <a:spcPts val="725"/>
              </a:spcBef>
              <a:spcAft>
                <a:spcPts val="725"/>
              </a:spcAft>
              <a:buNone/>
            </a:pPr>
            <a:r>
              <a:rPr lang="en-US" altLang="en-US" dirty="0">
                <a:ea typeface="Arial" charset="0"/>
              </a:rPr>
              <a:t>Cho </a:t>
            </a:r>
            <a:r>
              <a:rPr lang="en-US" altLang="en-US" dirty="0" err="1">
                <a:ea typeface="Arial" charset="0"/>
              </a:rPr>
              <a:t>trước</a:t>
            </a:r>
            <a:r>
              <a:rPr lang="en-US" altLang="en-US" dirty="0">
                <a:ea typeface="Arial" charset="0"/>
              </a:rPr>
              <a:t> 2 </a:t>
            </a:r>
            <a:r>
              <a:rPr lang="en-US" altLang="en-US" dirty="0" err="1">
                <a:ea typeface="Arial" charset="0"/>
              </a:rPr>
              <a:t>chuỗi</a:t>
            </a:r>
            <a:r>
              <a:rPr lang="en-US" altLang="en-US" dirty="0">
                <a:ea typeface="Arial" charset="0"/>
              </a:rPr>
              <a:t> </a:t>
            </a:r>
            <a:r>
              <a:rPr lang="en-US" altLang="en-US" dirty="0" err="1">
                <a:ea typeface="Arial" charset="0"/>
              </a:rPr>
              <a:t>ký</a:t>
            </a:r>
            <a:r>
              <a:rPr lang="en-US" altLang="en-US" dirty="0">
                <a:ea typeface="Arial" charset="0"/>
              </a:rPr>
              <a:t> </a:t>
            </a:r>
            <a:r>
              <a:rPr lang="en-US" altLang="en-US" dirty="0" err="1">
                <a:ea typeface="Arial" charset="0"/>
              </a:rPr>
              <a:t>tự</a:t>
            </a:r>
            <a:r>
              <a:rPr lang="en-US" altLang="en-US" dirty="0">
                <a:ea typeface="Arial" charset="0"/>
              </a:rPr>
              <a:t> S1, S2 (</a:t>
            </a:r>
            <a:r>
              <a:rPr lang="en-US" altLang="en-US" dirty="0" err="1">
                <a:ea typeface="Arial" charset="0"/>
              </a:rPr>
              <a:t>giá</a:t>
            </a:r>
            <a:r>
              <a:rPr lang="en-US" altLang="en-US" dirty="0">
                <a:ea typeface="Arial" charset="0"/>
              </a:rPr>
              <a:t> </a:t>
            </a:r>
            <a:r>
              <a:rPr lang="en-US" altLang="en-US" dirty="0" err="1">
                <a:ea typeface="Arial" charset="0"/>
              </a:rPr>
              <a:t>trị</a:t>
            </a:r>
            <a:r>
              <a:rPr lang="en-US" altLang="en-US" dirty="0">
                <a:ea typeface="Arial" charset="0"/>
              </a:rPr>
              <a:t> </a:t>
            </a:r>
            <a:r>
              <a:rPr lang="en-US" altLang="en-US" dirty="0" err="1">
                <a:ea typeface="Arial" charset="0"/>
              </a:rPr>
              <a:t>có</a:t>
            </a:r>
            <a:r>
              <a:rPr lang="en-US" altLang="en-US" dirty="0">
                <a:ea typeface="Arial" charset="0"/>
              </a:rPr>
              <a:t> </a:t>
            </a:r>
            <a:r>
              <a:rPr lang="en-US" altLang="en-US" dirty="0" err="1">
                <a:ea typeface="Arial" charset="0"/>
              </a:rPr>
              <a:t>thể</a:t>
            </a:r>
            <a:r>
              <a:rPr lang="en-US" altLang="en-US" dirty="0">
                <a:ea typeface="Arial" charset="0"/>
              </a:rPr>
              <a:t> </a:t>
            </a:r>
            <a:r>
              <a:rPr lang="en-US" altLang="en-US" dirty="0" err="1">
                <a:ea typeface="Arial" charset="0"/>
              </a:rPr>
              <a:t>được</a:t>
            </a:r>
            <a:r>
              <a:rPr lang="en-US" altLang="en-US" dirty="0">
                <a:ea typeface="Arial" charset="0"/>
              </a:rPr>
              <a:t> </a:t>
            </a:r>
            <a:r>
              <a:rPr lang="en-US" altLang="en-US" dirty="0" err="1">
                <a:ea typeface="Arial" charset="0"/>
              </a:rPr>
              <a:t>nhập</a:t>
            </a:r>
            <a:r>
              <a:rPr lang="en-US" altLang="en-US" dirty="0">
                <a:ea typeface="Arial" charset="0"/>
              </a:rPr>
              <a:t> </a:t>
            </a:r>
            <a:r>
              <a:rPr lang="en-US" altLang="en-US" dirty="0" err="1">
                <a:ea typeface="Arial" charset="0"/>
              </a:rPr>
              <a:t>vào</a:t>
            </a:r>
            <a:r>
              <a:rPr lang="en-US" altLang="en-US" dirty="0">
                <a:ea typeface="Arial" charset="0"/>
              </a:rPr>
              <a:t> </a:t>
            </a:r>
            <a:r>
              <a:rPr lang="en-US" altLang="en-US" dirty="0" err="1">
                <a:ea typeface="Arial" charset="0"/>
              </a:rPr>
              <a:t>từ</a:t>
            </a:r>
            <a:r>
              <a:rPr lang="en-US" altLang="en-US" dirty="0">
                <a:ea typeface="Arial" charset="0"/>
              </a:rPr>
              <a:t> </a:t>
            </a:r>
            <a:r>
              <a:rPr lang="en-US" altLang="en-US" dirty="0" err="1">
                <a:ea typeface="Arial" charset="0"/>
              </a:rPr>
              <a:t>bàn</a:t>
            </a:r>
            <a:r>
              <a:rPr lang="en-US" altLang="en-US" dirty="0">
                <a:ea typeface="Arial" charset="0"/>
              </a:rPr>
              <a:t> </a:t>
            </a:r>
            <a:r>
              <a:rPr lang="en-US" altLang="en-US" dirty="0" err="1">
                <a:ea typeface="Arial" charset="0"/>
              </a:rPr>
              <a:t>phím</a:t>
            </a:r>
            <a:r>
              <a:rPr lang="en-US" altLang="en-US" dirty="0">
                <a:ea typeface="Arial" charset="0"/>
              </a:rPr>
              <a:t>). </a:t>
            </a:r>
            <a:r>
              <a:rPr lang="en-US" altLang="en-US" dirty="0" err="1">
                <a:ea typeface="Arial" charset="0"/>
              </a:rPr>
              <a:t>Viết</a:t>
            </a:r>
            <a:r>
              <a:rPr lang="en-US" altLang="en-US" dirty="0">
                <a:ea typeface="Arial" charset="0"/>
              </a:rPr>
              <a:t> </a:t>
            </a:r>
            <a:r>
              <a:rPr lang="en-US" altLang="en-US" dirty="0" err="1">
                <a:ea typeface="Arial" charset="0"/>
              </a:rPr>
              <a:t>chương</a:t>
            </a:r>
            <a:r>
              <a:rPr lang="en-US" altLang="en-US" dirty="0">
                <a:ea typeface="Arial" charset="0"/>
              </a:rPr>
              <a:t> </a:t>
            </a:r>
            <a:r>
              <a:rPr lang="en-US" altLang="en-US" dirty="0" err="1">
                <a:ea typeface="Arial" charset="0"/>
              </a:rPr>
              <a:t>trình</a:t>
            </a:r>
            <a:r>
              <a:rPr lang="en-US" altLang="en-US" dirty="0">
                <a:ea typeface="Arial" charset="0"/>
              </a:rPr>
              <a:t> </a:t>
            </a:r>
            <a:r>
              <a:rPr lang="en-US" altLang="en-US" dirty="0" err="1">
                <a:ea typeface="Arial" charset="0"/>
              </a:rPr>
              <a:t>thực</a:t>
            </a:r>
            <a:r>
              <a:rPr lang="en-US" altLang="en-US" dirty="0">
                <a:ea typeface="Arial" charset="0"/>
              </a:rPr>
              <a:t> </a:t>
            </a:r>
            <a:r>
              <a:rPr lang="en-US" altLang="en-US" dirty="0" err="1">
                <a:ea typeface="Arial" charset="0"/>
              </a:rPr>
              <a:t>hiện</a:t>
            </a:r>
            <a:r>
              <a:rPr lang="en-US" altLang="en-US" dirty="0">
                <a:ea typeface="Arial" charset="0"/>
              </a:rPr>
              <a:t> </a:t>
            </a:r>
            <a:r>
              <a:rPr lang="en-US" altLang="en-US" dirty="0" err="1">
                <a:ea typeface="Arial" charset="0"/>
              </a:rPr>
              <a:t>các</a:t>
            </a:r>
            <a:r>
              <a:rPr lang="en-US" altLang="en-US" dirty="0">
                <a:ea typeface="Arial" charset="0"/>
              </a:rPr>
              <a:t> </a:t>
            </a:r>
            <a:r>
              <a:rPr lang="en-US" altLang="en-US" dirty="0" err="1">
                <a:ea typeface="Arial" charset="0"/>
              </a:rPr>
              <a:t>yêu</a:t>
            </a:r>
            <a:r>
              <a:rPr lang="en-US" altLang="en-US" dirty="0">
                <a:ea typeface="Arial" charset="0"/>
              </a:rPr>
              <a:t> </a:t>
            </a:r>
            <a:r>
              <a:rPr lang="en-US" altLang="en-US" dirty="0" err="1">
                <a:ea typeface="Arial" charset="0"/>
              </a:rPr>
              <a:t>cầu</a:t>
            </a:r>
            <a:r>
              <a:rPr lang="en-US" altLang="en-US" dirty="0">
                <a:ea typeface="Arial" charset="0"/>
              </a:rPr>
              <a:t> </a:t>
            </a:r>
            <a:r>
              <a:rPr lang="en-US" altLang="en-US" dirty="0" err="1">
                <a:ea typeface="Arial" charset="0"/>
              </a:rPr>
              <a:t>sau</a:t>
            </a:r>
            <a:r>
              <a:rPr lang="en-US" altLang="en-US" dirty="0">
                <a:ea typeface="Arial" charset="0"/>
              </a:rPr>
              <a:t>:</a:t>
            </a:r>
          </a:p>
          <a:p>
            <a:pPr marL="0" indent="0">
              <a:spcBef>
                <a:spcPts val="725"/>
              </a:spcBef>
              <a:spcAft>
                <a:spcPts val="725"/>
              </a:spcAft>
              <a:buNone/>
            </a:pPr>
            <a:r>
              <a:rPr lang="en-US" altLang="en-US" dirty="0">
                <a:ea typeface="Arial" charset="0"/>
              </a:rPr>
              <a:t>a) </a:t>
            </a:r>
            <a:r>
              <a:rPr lang="en-US" altLang="en-US" dirty="0" err="1">
                <a:ea typeface="Arial" charset="0"/>
              </a:rPr>
              <a:t>Kiểm</a:t>
            </a:r>
            <a:r>
              <a:rPr lang="en-US" altLang="en-US" dirty="0">
                <a:ea typeface="Arial" charset="0"/>
              </a:rPr>
              <a:t> </a:t>
            </a:r>
            <a:r>
              <a:rPr lang="en-US" altLang="en-US" dirty="0" err="1">
                <a:ea typeface="Arial" charset="0"/>
              </a:rPr>
              <a:t>tra</a:t>
            </a:r>
            <a:r>
              <a:rPr lang="en-US" altLang="en-US" dirty="0">
                <a:ea typeface="Arial" charset="0"/>
              </a:rPr>
              <a:t> </a:t>
            </a:r>
            <a:r>
              <a:rPr lang="en-US" altLang="en-US" dirty="0" err="1">
                <a:ea typeface="Arial" charset="0"/>
              </a:rPr>
              <a:t>xem</a:t>
            </a:r>
            <a:r>
              <a:rPr lang="en-US" altLang="en-US" dirty="0">
                <a:ea typeface="Arial" charset="0"/>
              </a:rPr>
              <a:t> </a:t>
            </a:r>
            <a:r>
              <a:rPr lang="en-US" altLang="en-US" dirty="0" err="1">
                <a:ea typeface="Arial" charset="0"/>
              </a:rPr>
              <a:t>chuỗi</a:t>
            </a:r>
            <a:r>
              <a:rPr lang="en-US" altLang="en-US" dirty="0">
                <a:ea typeface="Arial" charset="0"/>
              </a:rPr>
              <a:t> </a:t>
            </a:r>
            <a:r>
              <a:rPr lang="en-US" altLang="en-US" dirty="0" err="1">
                <a:ea typeface="Arial" charset="0"/>
              </a:rPr>
              <a:t>ký</a:t>
            </a:r>
            <a:r>
              <a:rPr lang="en-US" altLang="en-US" dirty="0">
                <a:ea typeface="Arial" charset="0"/>
              </a:rPr>
              <a:t> </a:t>
            </a:r>
            <a:r>
              <a:rPr lang="en-US" altLang="en-US" dirty="0" err="1">
                <a:ea typeface="Arial" charset="0"/>
              </a:rPr>
              <a:t>tự</a:t>
            </a:r>
            <a:r>
              <a:rPr lang="en-US" altLang="en-US" dirty="0">
                <a:ea typeface="Arial" charset="0"/>
              </a:rPr>
              <a:t> S2 </a:t>
            </a:r>
            <a:r>
              <a:rPr lang="en-US" altLang="en-US" dirty="0" err="1">
                <a:ea typeface="Arial" charset="0"/>
              </a:rPr>
              <a:t>có</a:t>
            </a:r>
            <a:r>
              <a:rPr lang="en-US" altLang="en-US" dirty="0">
                <a:ea typeface="Arial" charset="0"/>
              </a:rPr>
              <a:t> </a:t>
            </a:r>
            <a:r>
              <a:rPr lang="en-US" altLang="en-US" dirty="0" err="1">
                <a:ea typeface="Arial" charset="0"/>
              </a:rPr>
              <a:t>nằm</a:t>
            </a:r>
            <a:r>
              <a:rPr lang="en-US" altLang="en-US" dirty="0">
                <a:ea typeface="Arial" charset="0"/>
              </a:rPr>
              <a:t> </a:t>
            </a:r>
            <a:r>
              <a:rPr lang="en-US" altLang="en-US" dirty="0" err="1">
                <a:ea typeface="Arial" charset="0"/>
              </a:rPr>
              <a:t>trong</a:t>
            </a:r>
            <a:r>
              <a:rPr lang="en-US" altLang="en-US" dirty="0">
                <a:ea typeface="Arial" charset="0"/>
              </a:rPr>
              <a:t> </a:t>
            </a:r>
            <a:r>
              <a:rPr lang="en-US" altLang="en-US" dirty="0" err="1">
                <a:ea typeface="Arial" charset="0"/>
              </a:rPr>
              <a:t>chuỗi</a:t>
            </a:r>
            <a:r>
              <a:rPr lang="en-US" altLang="en-US" dirty="0">
                <a:ea typeface="Arial" charset="0"/>
              </a:rPr>
              <a:t> </a:t>
            </a:r>
            <a:r>
              <a:rPr lang="en-US" altLang="en-US" dirty="0" err="1">
                <a:ea typeface="Arial" charset="0"/>
              </a:rPr>
              <a:t>ký</a:t>
            </a:r>
            <a:r>
              <a:rPr lang="en-US" altLang="en-US" dirty="0">
                <a:ea typeface="Arial" charset="0"/>
              </a:rPr>
              <a:t> </a:t>
            </a:r>
            <a:r>
              <a:rPr lang="en-US" altLang="en-US" dirty="0" err="1">
                <a:ea typeface="Arial" charset="0"/>
              </a:rPr>
              <a:t>tự</a:t>
            </a:r>
            <a:r>
              <a:rPr lang="en-US" altLang="en-US" dirty="0">
                <a:ea typeface="Arial" charset="0"/>
              </a:rPr>
              <a:t> S1 </a:t>
            </a:r>
            <a:r>
              <a:rPr lang="en-US" altLang="en-US" dirty="0" err="1">
                <a:ea typeface="Arial" charset="0"/>
              </a:rPr>
              <a:t>không</a:t>
            </a:r>
            <a:r>
              <a:rPr lang="en-US" altLang="en-US" dirty="0">
                <a:ea typeface="Arial" charset="0"/>
              </a:rPr>
              <a:t>?</a:t>
            </a:r>
          </a:p>
          <a:p>
            <a:pPr marL="0" indent="0">
              <a:spcBef>
                <a:spcPts val="725"/>
              </a:spcBef>
              <a:spcAft>
                <a:spcPts val="725"/>
              </a:spcAft>
              <a:buNone/>
            </a:pPr>
            <a:r>
              <a:rPr lang="en-US" altLang="en-US" dirty="0">
                <a:ea typeface="Arial" charset="0"/>
              </a:rPr>
              <a:t>b) </a:t>
            </a:r>
            <a:r>
              <a:rPr lang="en-US" altLang="en-US" dirty="0" err="1">
                <a:ea typeface="Arial" charset="0"/>
              </a:rPr>
              <a:t>Nếu</a:t>
            </a:r>
            <a:r>
              <a:rPr lang="en-US" altLang="en-US" dirty="0">
                <a:ea typeface="Arial" charset="0"/>
              </a:rPr>
              <a:t> </a:t>
            </a:r>
            <a:r>
              <a:rPr lang="en-US" altLang="en-US" dirty="0" err="1">
                <a:ea typeface="Arial" charset="0"/>
              </a:rPr>
              <a:t>có</a:t>
            </a:r>
            <a:r>
              <a:rPr lang="en-US" altLang="en-US" dirty="0">
                <a:ea typeface="Arial" charset="0"/>
              </a:rPr>
              <a:t> </a:t>
            </a:r>
            <a:r>
              <a:rPr lang="en-US" altLang="en-US" dirty="0" err="1">
                <a:ea typeface="Arial" charset="0"/>
              </a:rPr>
              <a:t>thì</a:t>
            </a:r>
            <a:r>
              <a:rPr lang="en-US" altLang="en-US" dirty="0">
                <a:ea typeface="Arial" charset="0"/>
              </a:rPr>
              <a:t> </a:t>
            </a:r>
            <a:r>
              <a:rPr lang="en-US" altLang="en-US" dirty="0" err="1">
                <a:ea typeface="Arial" charset="0"/>
              </a:rPr>
              <a:t>chuỗi</a:t>
            </a:r>
            <a:r>
              <a:rPr lang="en-US" altLang="en-US" dirty="0">
                <a:ea typeface="Arial" charset="0"/>
              </a:rPr>
              <a:t> </a:t>
            </a:r>
            <a:r>
              <a:rPr lang="en-US" altLang="en-US" dirty="0" err="1">
                <a:ea typeface="Arial" charset="0"/>
              </a:rPr>
              <a:t>ký</a:t>
            </a:r>
            <a:r>
              <a:rPr lang="en-US" altLang="en-US" dirty="0">
                <a:ea typeface="Arial" charset="0"/>
              </a:rPr>
              <a:t> </a:t>
            </a:r>
            <a:r>
              <a:rPr lang="en-US" altLang="en-US" dirty="0" err="1">
                <a:ea typeface="Arial" charset="0"/>
              </a:rPr>
              <a:t>tự</a:t>
            </a:r>
            <a:r>
              <a:rPr lang="en-US" altLang="en-US" dirty="0">
                <a:ea typeface="Arial" charset="0"/>
              </a:rPr>
              <a:t> S2 </a:t>
            </a:r>
            <a:r>
              <a:rPr lang="en-US" altLang="en-US" dirty="0" err="1">
                <a:ea typeface="Arial" charset="0"/>
              </a:rPr>
              <a:t>được</a:t>
            </a:r>
            <a:r>
              <a:rPr lang="en-US" altLang="en-US" dirty="0">
                <a:ea typeface="Arial" charset="0"/>
              </a:rPr>
              <a:t> </a:t>
            </a:r>
            <a:r>
              <a:rPr lang="en-US" altLang="en-US" dirty="0" err="1">
                <a:ea typeface="Arial" charset="0"/>
              </a:rPr>
              <a:t>xuất</a:t>
            </a:r>
            <a:r>
              <a:rPr lang="en-US" altLang="en-US" dirty="0">
                <a:ea typeface="Arial" charset="0"/>
              </a:rPr>
              <a:t> </a:t>
            </a:r>
            <a:r>
              <a:rPr lang="en-US" altLang="en-US" dirty="0" err="1">
                <a:ea typeface="Arial" charset="0"/>
              </a:rPr>
              <a:t>hiện</a:t>
            </a:r>
            <a:r>
              <a:rPr lang="en-US" altLang="en-US" dirty="0">
                <a:ea typeface="Arial" charset="0"/>
              </a:rPr>
              <a:t> (</a:t>
            </a:r>
            <a:r>
              <a:rPr lang="en-US" altLang="en-US" dirty="0" err="1">
                <a:ea typeface="Arial" charset="0"/>
              </a:rPr>
              <a:t>có</a:t>
            </a:r>
            <a:r>
              <a:rPr lang="en-US" altLang="en-US" dirty="0">
                <a:ea typeface="Arial" charset="0"/>
              </a:rPr>
              <a:t> </a:t>
            </a:r>
            <a:r>
              <a:rPr lang="en-US" altLang="en-US" dirty="0" err="1">
                <a:ea typeface="Arial" charset="0"/>
              </a:rPr>
              <a:t>thể</a:t>
            </a:r>
            <a:r>
              <a:rPr lang="en-US" altLang="en-US" dirty="0">
                <a:ea typeface="Arial" charset="0"/>
              </a:rPr>
              <a:t> </a:t>
            </a:r>
            <a:r>
              <a:rPr lang="en-US" altLang="en-US" dirty="0" err="1">
                <a:ea typeface="Arial" charset="0"/>
              </a:rPr>
              <a:t>không</a:t>
            </a:r>
            <a:r>
              <a:rPr lang="en-US" altLang="en-US" dirty="0">
                <a:ea typeface="Arial" charset="0"/>
              </a:rPr>
              <a:t> </a:t>
            </a:r>
            <a:r>
              <a:rPr lang="en-US" altLang="en-US" dirty="0" err="1">
                <a:ea typeface="Arial" charset="0"/>
              </a:rPr>
              <a:t>chồng</a:t>
            </a:r>
            <a:r>
              <a:rPr lang="en-US" altLang="en-US" dirty="0">
                <a:ea typeface="Arial" charset="0"/>
              </a:rPr>
              <a:t> </a:t>
            </a:r>
            <a:r>
              <a:rPr lang="en-US" altLang="en-US" dirty="0" err="1">
                <a:ea typeface="Arial" charset="0"/>
              </a:rPr>
              <a:t>lên</a:t>
            </a:r>
            <a:r>
              <a:rPr lang="en-US" altLang="en-US" dirty="0">
                <a:ea typeface="Arial" charset="0"/>
              </a:rPr>
              <a:t> </a:t>
            </a:r>
            <a:r>
              <a:rPr lang="en-US" altLang="en-US" dirty="0" err="1">
                <a:ea typeface="Arial" charset="0"/>
              </a:rPr>
              <a:t>nhau</a:t>
            </a:r>
            <a:r>
              <a:rPr lang="en-US" altLang="en-US" dirty="0">
                <a:ea typeface="Arial" charset="0"/>
              </a:rPr>
              <a:t>) </a:t>
            </a:r>
            <a:r>
              <a:rPr lang="en-US" altLang="en-US" dirty="0" err="1">
                <a:ea typeface="Arial" charset="0"/>
              </a:rPr>
              <a:t>trong</a:t>
            </a:r>
            <a:r>
              <a:rPr lang="en-US" altLang="en-US" dirty="0">
                <a:ea typeface="Arial" charset="0"/>
              </a:rPr>
              <a:t> </a:t>
            </a:r>
            <a:r>
              <a:rPr lang="en-US" altLang="en-US" dirty="0" err="1">
                <a:ea typeface="Arial" charset="0"/>
              </a:rPr>
              <a:t>chuỗi</a:t>
            </a:r>
            <a:r>
              <a:rPr lang="en-US" altLang="en-US" dirty="0">
                <a:ea typeface="Arial" charset="0"/>
              </a:rPr>
              <a:t> </a:t>
            </a:r>
            <a:r>
              <a:rPr lang="en-US" altLang="en-US" dirty="0" err="1">
                <a:ea typeface="Arial" charset="0"/>
              </a:rPr>
              <a:t>ký</a:t>
            </a:r>
            <a:r>
              <a:rPr lang="en-US" altLang="en-US" dirty="0">
                <a:ea typeface="Arial" charset="0"/>
              </a:rPr>
              <a:t> </a:t>
            </a:r>
            <a:r>
              <a:rPr lang="en-US" altLang="en-US" dirty="0" err="1">
                <a:ea typeface="Arial" charset="0"/>
              </a:rPr>
              <a:t>tự</a:t>
            </a:r>
            <a:r>
              <a:rPr lang="en-US" altLang="en-US" dirty="0">
                <a:ea typeface="Arial" charset="0"/>
              </a:rPr>
              <a:t> S1 bao </a:t>
            </a:r>
            <a:r>
              <a:rPr lang="en-US" altLang="en-US" dirty="0" err="1">
                <a:ea typeface="Arial" charset="0"/>
              </a:rPr>
              <a:t>nhiêu</a:t>
            </a:r>
            <a:r>
              <a:rPr lang="en-US" altLang="en-US" dirty="0">
                <a:ea typeface="Arial" charset="0"/>
              </a:rPr>
              <a:t> </a:t>
            </a:r>
            <a:r>
              <a:rPr lang="en-US" altLang="en-US" dirty="0" err="1">
                <a:ea typeface="Arial" charset="0"/>
              </a:rPr>
              <a:t>lần</a:t>
            </a:r>
            <a:r>
              <a:rPr lang="en-US" altLang="en-US" dirty="0">
                <a:ea typeface="Arial" charset="0"/>
              </a:rPr>
              <a:t>?</a:t>
            </a:r>
          </a:p>
          <a:p>
            <a:pPr marL="0" indent="0">
              <a:spcBef>
                <a:spcPts val="725"/>
              </a:spcBef>
              <a:spcAft>
                <a:spcPts val="725"/>
              </a:spcAft>
              <a:buNone/>
            </a:pPr>
            <a:r>
              <a:rPr lang="en-US" altLang="en-US" dirty="0">
                <a:ea typeface="Arial" charset="0"/>
              </a:rPr>
              <a:t>c) </a:t>
            </a:r>
            <a:r>
              <a:rPr lang="en-US" altLang="en-US" dirty="0" err="1">
                <a:ea typeface="Arial" charset="0"/>
              </a:rPr>
              <a:t>Tương</a:t>
            </a:r>
            <a:r>
              <a:rPr lang="en-US" altLang="en-US" dirty="0">
                <a:ea typeface="Arial" charset="0"/>
              </a:rPr>
              <a:t> </a:t>
            </a:r>
            <a:r>
              <a:rPr lang="en-US" altLang="en-US" dirty="0" err="1">
                <a:ea typeface="Arial" charset="0"/>
              </a:rPr>
              <a:t>tự</a:t>
            </a:r>
            <a:r>
              <a:rPr lang="en-US" altLang="en-US" dirty="0">
                <a:ea typeface="Arial" charset="0"/>
              </a:rPr>
              <a:t> </a:t>
            </a:r>
            <a:r>
              <a:rPr lang="en-US" altLang="en-US" dirty="0" err="1">
                <a:ea typeface="Arial" charset="0"/>
              </a:rPr>
              <a:t>câu</a:t>
            </a:r>
            <a:r>
              <a:rPr lang="en-US" altLang="en-US" dirty="0">
                <a:ea typeface="Arial" charset="0"/>
              </a:rPr>
              <a:t> b </a:t>
            </a:r>
            <a:r>
              <a:rPr lang="en-US" altLang="en-US" dirty="0" err="1">
                <a:ea typeface="Arial" charset="0"/>
              </a:rPr>
              <a:t>nhưng</a:t>
            </a:r>
            <a:r>
              <a:rPr lang="en-US" altLang="en-US" dirty="0">
                <a:ea typeface="Arial" charset="0"/>
              </a:rPr>
              <a:t> </a:t>
            </a:r>
            <a:r>
              <a:rPr lang="en-US" altLang="en-US" dirty="0" err="1">
                <a:ea typeface="Arial" charset="0"/>
              </a:rPr>
              <a:t>chỉ</a:t>
            </a:r>
            <a:r>
              <a:rPr lang="en-US" altLang="en-US" dirty="0">
                <a:ea typeface="Arial" charset="0"/>
              </a:rPr>
              <a:t> </a:t>
            </a:r>
            <a:r>
              <a:rPr lang="en-US" altLang="en-US" dirty="0" err="1">
                <a:ea typeface="Arial" charset="0"/>
              </a:rPr>
              <a:t>tính</a:t>
            </a:r>
            <a:r>
              <a:rPr lang="en-US" altLang="en-US" dirty="0">
                <a:ea typeface="Arial" charset="0"/>
              </a:rPr>
              <a:t> </a:t>
            </a:r>
            <a:r>
              <a:rPr lang="en-US" altLang="en-US" dirty="0" err="1">
                <a:ea typeface="Arial" charset="0"/>
              </a:rPr>
              <a:t>số</a:t>
            </a:r>
            <a:r>
              <a:rPr lang="en-US" altLang="en-US" dirty="0">
                <a:ea typeface="Arial" charset="0"/>
              </a:rPr>
              <a:t> </a:t>
            </a:r>
            <a:r>
              <a:rPr lang="en-US" altLang="en-US" dirty="0" err="1">
                <a:ea typeface="Arial" charset="0"/>
              </a:rPr>
              <a:t>lần</a:t>
            </a:r>
            <a:r>
              <a:rPr lang="en-US" altLang="en-US" dirty="0">
                <a:ea typeface="Arial" charset="0"/>
              </a:rPr>
              <a:t> </a:t>
            </a:r>
            <a:r>
              <a:rPr lang="en-US" altLang="en-US" dirty="0" err="1">
                <a:ea typeface="Arial" charset="0"/>
              </a:rPr>
              <a:t>xuất</a:t>
            </a:r>
            <a:r>
              <a:rPr lang="en-US" altLang="en-US" dirty="0">
                <a:ea typeface="Arial" charset="0"/>
              </a:rPr>
              <a:t> </a:t>
            </a:r>
            <a:r>
              <a:rPr lang="en-US" altLang="en-US" dirty="0" err="1">
                <a:ea typeface="Arial" charset="0"/>
              </a:rPr>
              <a:t>hiện</a:t>
            </a:r>
            <a:r>
              <a:rPr lang="en-US" altLang="en-US" dirty="0">
                <a:ea typeface="Arial" charset="0"/>
              </a:rPr>
              <a:t> </a:t>
            </a:r>
            <a:r>
              <a:rPr lang="en-US" altLang="en-US" dirty="0" err="1">
                <a:ea typeface="Arial" charset="0"/>
              </a:rPr>
              <a:t>chuỗi</a:t>
            </a:r>
            <a:r>
              <a:rPr lang="en-US" altLang="en-US" dirty="0">
                <a:ea typeface="Arial" charset="0"/>
              </a:rPr>
              <a:t> </a:t>
            </a:r>
            <a:r>
              <a:rPr lang="en-US" altLang="en-US" dirty="0" err="1">
                <a:ea typeface="Arial" charset="0"/>
              </a:rPr>
              <a:t>ký</a:t>
            </a:r>
            <a:r>
              <a:rPr lang="en-US" altLang="en-US" dirty="0">
                <a:ea typeface="Arial" charset="0"/>
              </a:rPr>
              <a:t> </a:t>
            </a:r>
            <a:r>
              <a:rPr lang="en-US" altLang="en-US" dirty="0" err="1">
                <a:ea typeface="Arial" charset="0"/>
              </a:rPr>
              <a:t>tự</a:t>
            </a:r>
            <a:r>
              <a:rPr lang="en-US" altLang="en-US" dirty="0">
                <a:ea typeface="Arial" charset="0"/>
              </a:rPr>
              <a:t> S2 </a:t>
            </a:r>
            <a:r>
              <a:rPr lang="en-US" altLang="en-US" dirty="0" err="1">
                <a:ea typeface="Arial" charset="0"/>
              </a:rPr>
              <a:t>trong</a:t>
            </a:r>
            <a:r>
              <a:rPr lang="en-US" altLang="en-US" dirty="0">
                <a:ea typeface="Arial" charset="0"/>
              </a:rPr>
              <a:t> </a:t>
            </a:r>
            <a:r>
              <a:rPr lang="en-US" altLang="en-US" dirty="0" err="1">
                <a:ea typeface="Arial" charset="0"/>
              </a:rPr>
              <a:t>chuỗi</a:t>
            </a:r>
            <a:r>
              <a:rPr lang="en-US" altLang="en-US" dirty="0">
                <a:ea typeface="Arial" charset="0"/>
              </a:rPr>
              <a:t> </a:t>
            </a:r>
            <a:r>
              <a:rPr lang="en-US" altLang="en-US" dirty="0" err="1">
                <a:ea typeface="Arial" charset="0"/>
              </a:rPr>
              <a:t>ký</a:t>
            </a:r>
            <a:r>
              <a:rPr lang="en-US" altLang="en-US" dirty="0">
                <a:ea typeface="Arial" charset="0"/>
              </a:rPr>
              <a:t> </a:t>
            </a:r>
            <a:r>
              <a:rPr lang="en-US" altLang="en-US" dirty="0" err="1">
                <a:ea typeface="Arial" charset="0"/>
              </a:rPr>
              <a:t>tự</a:t>
            </a:r>
            <a:r>
              <a:rPr lang="en-US" altLang="en-US" dirty="0">
                <a:ea typeface="Arial" charset="0"/>
              </a:rPr>
              <a:t> S1 </a:t>
            </a:r>
            <a:r>
              <a:rPr lang="en-US" altLang="en-US" dirty="0" err="1">
                <a:ea typeface="Arial" charset="0"/>
              </a:rPr>
              <a:t>không</a:t>
            </a:r>
            <a:r>
              <a:rPr lang="en-US" altLang="en-US" dirty="0">
                <a:ea typeface="Arial" charset="0"/>
              </a:rPr>
              <a:t> </a:t>
            </a:r>
            <a:r>
              <a:rPr lang="en-US" altLang="en-US" dirty="0" err="1">
                <a:ea typeface="Arial" charset="0"/>
              </a:rPr>
              <a:t>chồng</a:t>
            </a:r>
            <a:r>
              <a:rPr lang="en-US" altLang="en-US" dirty="0">
                <a:ea typeface="Arial" charset="0"/>
              </a:rPr>
              <a:t> </a:t>
            </a:r>
            <a:r>
              <a:rPr lang="en-US" altLang="en-US" dirty="0" err="1">
                <a:ea typeface="Arial" charset="0"/>
              </a:rPr>
              <a:t>lên</a:t>
            </a:r>
            <a:r>
              <a:rPr lang="en-US" altLang="en-US" dirty="0">
                <a:ea typeface="Arial" charset="0"/>
              </a:rPr>
              <a:t> </a:t>
            </a:r>
            <a:r>
              <a:rPr lang="en-US" altLang="en-US" dirty="0" err="1">
                <a:ea typeface="Arial" charset="0"/>
              </a:rPr>
              <a:t>nhau</a:t>
            </a:r>
            <a:r>
              <a:rPr lang="en-US" altLang="en-US" dirty="0">
                <a:ea typeface="Arial" charset="0"/>
              </a:rPr>
              <a:t>.</a:t>
            </a:r>
            <a:endParaRPr lang="vi-VN"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22</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409683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13: </a:t>
            </a:r>
          </a:p>
          <a:p>
            <a:pPr marL="0" indent="0">
              <a:spcBef>
                <a:spcPts val="725"/>
              </a:spcBef>
              <a:spcAft>
                <a:spcPts val="725"/>
              </a:spcAft>
              <a:buNone/>
            </a:pPr>
            <a:r>
              <a:rPr lang="en-US" altLang="en-US" dirty="0" err="1">
                <a:ea typeface="Arial" charset="0"/>
              </a:rPr>
              <a:t>Nhập</a:t>
            </a:r>
            <a:r>
              <a:rPr lang="en-US" altLang="en-US" dirty="0">
                <a:ea typeface="Arial" charset="0"/>
              </a:rPr>
              <a:t> </a:t>
            </a:r>
            <a:r>
              <a:rPr lang="en-US" altLang="en-US" dirty="0" err="1">
                <a:ea typeface="Arial" charset="0"/>
              </a:rPr>
              <a:t>một</a:t>
            </a:r>
            <a:r>
              <a:rPr lang="en-US" altLang="en-US" dirty="0">
                <a:ea typeface="Arial" charset="0"/>
              </a:rPr>
              <a:t> </a:t>
            </a:r>
            <a:r>
              <a:rPr lang="en-US" altLang="en-US" dirty="0" err="1">
                <a:ea typeface="Arial" charset="0"/>
              </a:rPr>
              <a:t>chuỗi</a:t>
            </a:r>
            <a:r>
              <a:rPr lang="en-US" altLang="en-US" dirty="0">
                <a:ea typeface="Arial" charset="0"/>
              </a:rPr>
              <a:t> </a:t>
            </a:r>
            <a:r>
              <a:rPr lang="en-US" altLang="en-US" dirty="0" err="1">
                <a:ea typeface="Arial" charset="0"/>
              </a:rPr>
              <a:t>ký</a:t>
            </a:r>
            <a:r>
              <a:rPr lang="en-US" altLang="en-US" dirty="0">
                <a:ea typeface="Arial" charset="0"/>
              </a:rPr>
              <a:t> </a:t>
            </a:r>
            <a:r>
              <a:rPr lang="en-US" altLang="en-US" dirty="0" err="1">
                <a:ea typeface="Arial" charset="0"/>
              </a:rPr>
              <a:t>tự</a:t>
            </a:r>
            <a:r>
              <a:rPr lang="en-US" altLang="en-US" dirty="0">
                <a:ea typeface="Arial" charset="0"/>
              </a:rPr>
              <a:t> Str </a:t>
            </a:r>
            <a:r>
              <a:rPr lang="en-US" altLang="en-US" dirty="0" err="1">
                <a:ea typeface="Arial" charset="0"/>
              </a:rPr>
              <a:t>từ</a:t>
            </a:r>
            <a:r>
              <a:rPr lang="en-US" altLang="en-US" dirty="0">
                <a:ea typeface="Arial" charset="0"/>
              </a:rPr>
              <a:t> </a:t>
            </a:r>
            <a:r>
              <a:rPr lang="en-US" altLang="en-US" dirty="0" err="1">
                <a:ea typeface="Arial" charset="0"/>
              </a:rPr>
              <a:t>bàn</a:t>
            </a:r>
            <a:r>
              <a:rPr lang="en-US" altLang="en-US" dirty="0">
                <a:ea typeface="Arial" charset="0"/>
              </a:rPr>
              <a:t> </a:t>
            </a:r>
            <a:r>
              <a:rPr lang="en-US" altLang="en-US" dirty="0" err="1">
                <a:ea typeface="Arial" charset="0"/>
              </a:rPr>
              <a:t>phím</a:t>
            </a:r>
            <a:r>
              <a:rPr lang="en-US" altLang="en-US" dirty="0">
                <a:ea typeface="Arial" charset="0"/>
              </a:rPr>
              <a:t>. </a:t>
            </a:r>
            <a:r>
              <a:rPr lang="en-US" altLang="en-US" dirty="0" err="1">
                <a:ea typeface="Arial" charset="0"/>
              </a:rPr>
              <a:t>Kiểm</a:t>
            </a:r>
            <a:r>
              <a:rPr lang="en-US" altLang="en-US" dirty="0">
                <a:ea typeface="Arial" charset="0"/>
              </a:rPr>
              <a:t> </a:t>
            </a:r>
            <a:r>
              <a:rPr lang="en-US" altLang="en-US" dirty="0" err="1">
                <a:ea typeface="Arial" charset="0"/>
              </a:rPr>
              <a:t>tra</a:t>
            </a:r>
            <a:r>
              <a:rPr lang="en-US" altLang="en-US" dirty="0">
                <a:ea typeface="Arial" charset="0"/>
              </a:rPr>
              <a:t> Str </a:t>
            </a:r>
            <a:r>
              <a:rPr lang="en-US" altLang="en-US" dirty="0" err="1">
                <a:ea typeface="Arial" charset="0"/>
              </a:rPr>
              <a:t>có</a:t>
            </a:r>
            <a:r>
              <a:rPr lang="en-US" altLang="en-US" dirty="0">
                <a:ea typeface="Arial" charset="0"/>
              </a:rPr>
              <a:t> </a:t>
            </a:r>
            <a:r>
              <a:rPr lang="en-US" altLang="en-US" dirty="0" err="1">
                <a:ea typeface="Arial" charset="0"/>
              </a:rPr>
              <a:t>phải</a:t>
            </a:r>
            <a:r>
              <a:rPr lang="en-US" altLang="en-US" dirty="0">
                <a:ea typeface="Arial" charset="0"/>
              </a:rPr>
              <a:t> </a:t>
            </a:r>
            <a:r>
              <a:rPr lang="en-US" altLang="en-US" dirty="0" err="1">
                <a:ea typeface="Arial" charset="0"/>
              </a:rPr>
              <a:t>là</a:t>
            </a:r>
            <a:r>
              <a:rPr lang="en-US" altLang="en-US" dirty="0">
                <a:ea typeface="Arial" charset="0"/>
              </a:rPr>
              <a:t> </a:t>
            </a:r>
            <a:r>
              <a:rPr lang="en-US" altLang="en-US" dirty="0" err="1">
                <a:ea typeface="Arial" charset="0"/>
              </a:rPr>
              <a:t>chuỗi</a:t>
            </a:r>
            <a:r>
              <a:rPr lang="en-US" altLang="en-US" dirty="0">
                <a:ea typeface="Arial" charset="0"/>
              </a:rPr>
              <a:t> </a:t>
            </a:r>
            <a:r>
              <a:rPr lang="en-US" altLang="en-US" dirty="0" err="1">
                <a:ea typeface="Arial" charset="0"/>
              </a:rPr>
              <a:t>nhị</a:t>
            </a:r>
            <a:r>
              <a:rPr lang="en-US" altLang="en-US" dirty="0">
                <a:ea typeface="Arial" charset="0"/>
              </a:rPr>
              <a:t> </a:t>
            </a:r>
            <a:r>
              <a:rPr lang="en-US" altLang="en-US" dirty="0" err="1">
                <a:ea typeface="Arial" charset="0"/>
              </a:rPr>
              <a:t>phân</a:t>
            </a:r>
            <a:r>
              <a:rPr lang="en-US" altLang="en-US" dirty="0">
                <a:ea typeface="Arial" charset="0"/>
              </a:rPr>
              <a:t> (</a:t>
            </a:r>
            <a:r>
              <a:rPr lang="en-US" altLang="en-US" dirty="0" err="1">
                <a:ea typeface="Arial" charset="0"/>
              </a:rPr>
              <a:t>chỉ</a:t>
            </a:r>
            <a:r>
              <a:rPr lang="en-US" altLang="en-US" dirty="0">
                <a:ea typeface="Arial" charset="0"/>
              </a:rPr>
              <a:t> </a:t>
            </a:r>
            <a:r>
              <a:rPr lang="en-US" altLang="en-US" dirty="0" err="1">
                <a:ea typeface="Arial" charset="0"/>
              </a:rPr>
              <a:t>gồm</a:t>
            </a:r>
            <a:r>
              <a:rPr lang="en-US" altLang="en-US" dirty="0">
                <a:ea typeface="Arial" charset="0"/>
              </a:rPr>
              <a:t> </a:t>
            </a:r>
            <a:r>
              <a:rPr lang="en-US" altLang="en-US" dirty="0" err="1">
                <a:ea typeface="Arial" charset="0"/>
              </a:rPr>
              <a:t>các</a:t>
            </a:r>
            <a:r>
              <a:rPr lang="en-US" altLang="en-US" dirty="0">
                <a:ea typeface="Arial" charset="0"/>
              </a:rPr>
              <a:t> </a:t>
            </a:r>
            <a:r>
              <a:rPr lang="en-US" altLang="en-US" dirty="0" err="1">
                <a:ea typeface="Arial" charset="0"/>
              </a:rPr>
              <a:t>ký</a:t>
            </a:r>
            <a:r>
              <a:rPr lang="en-US" altLang="en-US" dirty="0">
                <a:ea typeface="Arial" charset="0"/>
              </a:rPr>
              <a:t> </a:t>
            </a:r>
            <a:r>
              <a:rPr lang="en-US" altLang="en-US" dirty="0" err="1">
                <a:ea typeface="Arial" charset="0"/>
              </a:rPr>
              <a:t>tự</a:t>
            </a:r>
            <a:r>
              <a:rPr lang="en-US" altLang="en-US" dirty="0">
                <a:ea typeface="Arial" charset="0"/>
              </a:rPr>
              <a:t> </a:t>
            </a:r>
            <a:r>
              <a:rPr lang="en-US" altLang="en-US" dirty="0" err="1">
                <a:ea typeface="Arial" charset="0"/>
              </a:rPr>
              <a:t>số</a:t>
            </a:r>
            <a:r>
              <a:rPr lang="en-US" altLang="en-US" dirty="0">
                <a:ea typeface="Arial" charset="0"/>
              </a:rPr>
              <a:t> 0 </a:t>
            </a:r>
            <a:r>
              <a:rPr lang="en-US" altLang="en-US" dirty="0" err="1">
                <a:ea typeface="Arial" charset="0"/>
              </a:rPr>
              <a:t>và</a:t>
            </a:r>
            <a:r>
              <a:rPr lang="en-US" altLang="en-US" dirty="0">
                <a:ea typeface="Arial" charset="0"/>
              </a:rPr>
              <a:t> 1) hay </a:t>
            </a:r>
            <a:r>
              <a:rPr lang="en-US" altLang="en-US" dirty="0" err="1">
                <a:ea typeface="Arial" charset="0"/>
              </a:rPr>
              <a:t>không</a:t>
            </a:r>
            <a:r>
              <a:rPr lang="en-US" altLang="en-US" dirty="0">
                <a:ea typeface="Arial" charset="0"/>
              </a:rPr>
              <a:t>? </a:t>
            </a:r>
            <a:r>
              <a:rPr lang="en-US" altLang="en-US" dirty="0" err="1">
                <a:ea typeface="Arial" charset="0"/>
              </a:rPr>
              <a:t>Nếu</a:t>
            </a:r>
            <a:r>
              <a:rPr lang="en-US" altLang="en-US" dirty="0">
                <a:ea typeface="Arial" charset="0"/>
              </a:rPr>
              <a:t> </a:t>
            </a:r>
            <a:r>
              <a:rPr lang="en-US" altLang="en-US" dirty="0" err="1">
                <a:ea typeface="Arial" charset="0"/>
              </a:rPr>
              <a:t>đúng</a:t>
            </a:r>
            <a:r>
              <a:rPr lang="en-US" altLang="en-US" dirty="0">
                <a:ea typeface="Arial" charset="0"/>
              </a:rPr>
              <a:t> </a:t>
            </a:r>
            <a:r>
              <a:rPr lang="en-US" altLang="en-US" dirty="0" err="1">
                <a:ea typeface="Arial" charset="0"/>
              </a:rPr>
              <a:t>hãy</a:t>
            </a:r>
            <a:r>
              <a:rPr lang="en-US" altLang="en-US" dirty="0">
                <a:ea typeface="Arial" charset="0"/>
              </a:rPr>
              <a:t> </a:t>
            </a:r>
            <a:r>
              <a:rPr lang="en-US" altLang="en-US" dirty="0" err="1">
                <a:ea typeface="Arial" charset="0"/>
              </a:rPr>
              <a:t>chuyển</a:t>
            </a:r>
            <a:r>
              <a:rPr lang="en-US" altLang="en-US" dirty="0">
                <a:ea typeface="Arial" charset="0"/>
              </a:rPr>
              <a:t> </a:t>
            </a:r>
            <a:r>
              <a:rPr lang="en-US" altLang="en-US" dirty="0" err="1">
                <a:ea typeface="Arial" charset="0"/>
              </a:rPr>
              <a:t>chuỗi</a:t>
            </a:r>
            <a:r>
              <a:rPr lang="en-US" altLang="en-US" dirty="0">
                <a:ea typeface="Arial" charset="0"/>
              </a:rPr>
              <a:t> </a:t>
            </a:r>
            <a:r>
              <a:rPr lang="en-US" altLang="en-US" dirty="0" err="1">
                <a:ea typeface="Arial" charset="0"/>
              </a:rPr>
              <a:t>ký</a:t>
            </a:r>
            <a:r>
              <a:rPr lang="en-US" altLang="en-US" dirty="0">
                <a:ea typeface="Arial" charset="0"/>
              </a:rPr>
              <a:t> </a:t>
            </a:r>
            <a:r>
              <a:rPr lang="en-US" altLang="en-US" dirty="0" err="1">
                <a:ea typeface="Arial" charset="0"/>
              </a:rPr>
              <a:t>tự</a:t>
            </a:r>
            <a:r>
              <a:rPr lang="en-US" altLang="en-US" dirty="0">
                <a:ea typeface="Arial" charset="0"/>
              </a:rPr>
              <a:t> </a:t>
            </a:r>
            <a:r>
              <a:rPr lang="en-US" altLang="en-US" dirty="0" err="1">
                <a:ea typeface="Arial" charset="0"/>
              </a:rPr>
              <a:t>số</a:t>
            </a:r>
            <a:r>
              <a:rPr lang="en-US" altLang="en-US" dirty="0">
                <a:ea typeface="Arial" charset="0"/>
              </a:rPr>
              <a:t> </a:t>
            </a:r>
            <a:r>
              <a:rPr lang="en-US" altLang="en-US" dirty="0" err="1">
                <a:ea typeface="Arial" charset="0"/>
              </a:rPr>
              <a:t>này</a:t>
            </a:r>
            <a:r>
              <a:rPr lang="en-US" altLang="en-US" dirty="0">
                <a:ea typeface="Arial" charset="0"/>
              </a:rPr>
              <a:t> sang </a:t>
            </a:r>
            <a:r>
              <a:rPr lang="en-US" altLang="en-US" dirty="0" err="1">
                <a:ea typeface="Arial" charset="0"/>
              </a:rPr>
              <a:t>số</a:t>
            </a:r>
            <a:r>
              <a:rPr lang="en-US" altLang="en-US" dirty="0">
                <a:ea typeface="Arial" charset="0"/>
              </a:rPr>
              <a:t> </a:t>
            </a:r>
            <a:r>
              <a:rPr lang="en-US" altLang="en-US" dirty="0" err="1">
                <a:ea typeface="Arial" charset="0"/>
              </a:rPr>
              <a:t>thập</a:t>
            </a:r>
            <a:r>
              <a:rPr lang="en-US" altLang="en-US" dirty="0">
                <a:ea typeface="Arial" charset="0"/>
              </a:rPr>
              <a:t> </a:t>
            </a:r>
            <a:r>
              <a:rPr lang="en-US" altLang="en-US" dirty="0" err="1">
                <a:ea typeface="Arial" charset="0"/>
              </a:rPr>
              <a:t>phân</a:t>
            </a:r>
            <a:r>
              <a:rPr lang="en-US" altLang="en-US" dirty="0">
                <a:ea typeface="Arial" charset="0"/>
              </a:rPr>
              <a:t>. In </a:t>
            </a:r>
            <a:r>
              <a:rPr lang="en-US" altLang="en-US" dirty="0" err="1">
                <a:ea typeface="Arial" charset="0"/>
              </a:rPr>
              <a:t>kết</a:t>
            </a:r>
            <a:r>
              <a:rPr lang="en-US" altLang="en-US" dirty="0">
                <a:ea typeface="Arial" charset="0"/>
              </a:rPr>
              <a:t> </a:t>
            </a:r>
            <a:r>
              <a:rPr lang="en-US" altLang="en-US" dirty="0" err="1">
                <a:ea typeface="Arial" charset="0"/>
              </a:rPr>
              <a:t>quả</a:t>
            </a:r>
            <a:r>
              <a:rPr lang="en-US" altLang="en-US" dirty="0">
                <a:ea typeface="Arial" charset="0"/>
              </a:rPr>
              <a:t> ra </a:t>
            </a:r>
            <a:r>
              <a:rPr lang="en-US" altLang="en-US" dirty="0" err="1">
                <a:ea typeface="Arial" charset="0"/>
              </a:rPr>
              <a:t>màn</a:t>
            </a:r>
            <a:r>
              <a:rPr lang="en-US" altLang="en-US" dirty="0">
                <a:ea typeface="Arial" charset="0"/>
              </a:rPr>
              <a:t> </a:t>
            </a:r>
            <a:r>
              <a:rPr lang="en-US" altLang="en-US" dirty="0" err="1">
                <a:ea typeface="Arial" charset="0"/>
              </a:rPr>
              <a:t>hình</a:t>
            </a:r>
            <a:endParaRPr lang="vi-VN"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23</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195285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1: </a:t>
            </a:r>
          </a:p>
          <a:p>
            <a:pPr marL="0" indent="0">
              <a:spcBef>
                <a:spcPts val="725"/>
              </a:spcBef>
              <a:spcAft>
                <a:spcPts val="725"/>
              </a:spcAft>
              <a:buNone/>
            </a:pPr>
            <a:r>
              <a:rPr lang="en-US" altLang="en-US" dirty="0" err="1">
                <a:ea typeface="Arial" charset="0"/>
              </a:rPr>
              <a:t>Nhập</a:t>
            </a:r>
            <a:r>
              <a:rPr lang="en-US" altLang="en-US" dirty="0">
                <a:ea typeface="Arial" charset="0"/>
              </a:rPr>
              <a:t> </a:t>
            </a:r>
            <a:r>
              <a:rPr lang="en-US" altLang="en-US" dirty="0" err="1">
                <a:ea typeface="Arial" charset="0"/>
              </a:rPr>
              <a:t>từ</a:t>
            </a:r>
            <a:r>
              <a:rPr lang="en-US" altLang="en-US" dirty="0">
                <a:ea typeface="Arial" charset="0"/>
              </a:rPr>
              <a:t> </a:t>
            </a:r>
            <a:r>
              <a:rPr lang="en-US" altLang="en-US" dirty="0" err="1">
                <a:ea typeface="Arial" charset="0"/>
              </a:rPr>
              <a:t>bàn</a:t>
            </a:r>
            <a:r>
              <a:rPr lang="en-US" altLang="en-US" dirty="0">
                <a:ea typeface="Arial" charset="0"/>
              </a:rPr>
              <a:t> </a:t>
            </a:r>
            <a:r>
              <a:rPr lang="en-US" altLang="en-US" dirty="0" err="1">
                <a:ea typeface="Arial" charset="0"/>
              </a:rPr>
              <a:t>phím</a:t>
            </a:r>
            <a:r>
              <a:rPr lang="en-US" altLang="en-US" dirty="0">
                <a:ea typeface="Arial" charset="0"/>
              </a:rPr>
              <a:t> </a:t>
            </a:r>
            <a:r>
              <a:rPr lang="en-US" altLang="en-US" dirty="0" err="1">
                <a:ea typeface="Arial" charset="0"/>
              </a:rPr>
              <a:t>một</a:t>
            </a:r>
            <a:r>
              <a:rPr lang="en-US" altLang="en-US" dirty="0">
                <a:ea typeface="Arial" charset="0"/>
              </a:rPr>
              <a:t> </a:t>
            </a:r>
            <a:r>
              <a:rPr lang="en-US" altLang="en-US" dirty="0" err="1">
                <a:ea typeface="Arial" charset="0"/>
              </a:rPr>
              <a:t>chuỗi</a:t>
            </a:r>
            <a:r>
              <a:rPr lang="en-US" altLang="en-US" dirty="0">
                <a:ea typeface="Arial" charset="0"/>
              </a:rPr>
              <a:t> </a:t>
            </a:r>
            <a:r>
              <a:rPr lang="en-US" altLang="en-US" dirty="0" err="1">
                <a:ea typeface="Arial" charset="0"/>
              </a:rPr>
              <a:t>ký</a:t>
            </a:r>
            <a:r>
              <a:rPr lang="en-US" altLang="en-US" dirty="0">
                <a:ea typeface="Arial" charset="0"/>
              </a:rPr>
              <a:t> </a:t>
            </a:r>
            <a:r>
              <a:rPr lang="en-US" altLang="en-US" dirty="0" err="1">
                <a:ea typeface="Arial" charset="0"/>
              </a:rPr>
              <a:t>tự</a:t>
            </a:r>
            <a:r>
              <a:rPr lang="en-US" altLang="en-US" dirty="0">
                <a:ea typeface="Arial" charset="0"/>
              </a:rPr>
              <a:t> Str. </a:t>
            </a:r>
            <a:r>
              <a:rPr lang="en-US" altLang="en-US" dirty="0" err="1">
                <a:ea typeface="Arial" charset="0"/>
              </a:rPr>
              <a:t>Hãy</a:t>
            </a:r>
            <a:r>
              <a:rPr lang="en-US" altLang="en-US" dirty="0">
                <a:ea typeface="Arial" charset="0"/>
              </a:rPr>
              <a:t> </a:t>
            </a:r>
            <a:r>
              <a:rPr lang="en-US" altLang="en-US" dirty="0" err="1">
                <a:ea typeface="Arial" charset="0"/>
              </a:rPr>
              <a:t>đếm</a:t>
            </a:r>
            <a:r>
              <a:rPr lang="en-US" altLang="en-US" dirty="0">
                <a:ea typeface="Arial" charset="0"/>
              </a:rPr>
              <a:t> </a:t>
            </a:r>
            <a:r>
              <a:rPr lang="en-US" altLang="en-US" dirty="0" err="1">
                <a:ea typeface="Arial" charset="0"/>
              </a:rPr>
              <a:t>số</a:t>
            </a:r>
            <a:r>
              <a:rPr lang="en-US" altLang="en-US" dirty="0">
                <a:ea typeface="Arial" charset="0"/>
              </a:rPr>
              <a:t> </a:t>
            </a:r>
            <a:r>
              <a:rPr lang="en-US" altLang="en-US" dirty="0" err="1">
                <a:ea typeface="Arial" charset="0"/>
              </a:rPr>
              <a:t>các</a:t>
            </a:r>
            <a:r>
              <a:rPr lang="en-US" altLang="en-US" dirty="0">
                <a:ea typeface="Arial" charset="0"/>
              </a:rPr>
              <a:t> </a:t>
            </a:r>
            <a:r>
              <a:rPr lang="en-US" altLang="en-US" dirty="0" err="1">
                <a:ea typeface="Arial" charset="0"/>
              </a:rPr>
              <a:t>ký</a:t>
            </a:r>
            <a:r>
              <a:rPr lang="en-US" altLang="en-US" dirty="0">
                <a:ea typeface="Arial" charset="0"/>
              </a:rPr>
              <a:t> </a:t>
            </a:r>
            <a:r>
              <a:rPr lang="en-US" altLang="en-US" dirty="0" err="1">
                <a:ea typeface="Arial" charset="0"/>
              </a:rPr>
              <a:t>tự</a:t>
            </a:r>
            <a:r>
              <a:rPr lang="en-US" altLang="en-US" dirty="0">
                <a:ea typeface="Arial" charset="0"/>
              </a:rPr>
              <a:t> </a:t>
            </a:r>
            <a:r>
              <a:rPr lang="en-US" altLang="en-US" dirty="0" err="1">
                <a:ea typeface="Arial" charset="0"/>
              </a:rPr>
              <a:t>là</a:t>
            </a:r>
            <a:r>
              <a:rPr lang="en-US" altLang="en-US" dirty="0">
                <a:ea typeface="Arial" charset="0"/>
              </a:rPr>
              <a:t> </a:t>
            </a:r>
            <a:r>
              <a:rPr lang="en-US" altLang="en-US" dirty="0" err="1">
                <a:ea typeface="Arial" charset="0"/>
              </a:rPr>
              <a:t>số</a:t>
            </a:r>
            <a:r>
              <a:rPr lang="en-US" altLang="en-US" dirty="0">
                <a:ea typeface="Arial" charset="0"/>
              </a:rPr>
              <a:t> </a:t>
            </a:r>
            <a:r>
              <a:rPr lang="en-US" altLang="en-US" dirty="0" err="1">
                <a:ea typeface="Arial" charset="0"/>
              </a:rPr>
              <a:t>trong</a:t>
            </a:r>
            <a:r>
              <a:rPr lang="en-US" altLang="en-US" dirty="0">
                <a:ea typeface="Arial" charset="0"/>
              </a:rPr>
              <a:t> </a:t>
            </a:r>
            <a:r>
              <a:rPr lang="en-US" altLang="en-US" dirty="0" err="1">
                <a:ea typeface="Arial" charset="0"/>
              </a:rPr>
              <a:t>chuỗi</a:t>
            </a:r>
            <a:r>
              <a:rPr lang="en-US" altLang="en-US" dirty="0">
                <a:ea typeface="Arial" charset="0"/>
              </a:rPr>
              <a:t> </a:t>
            </a:r>
            <a:r>
              <a:rPr lang="en-US" altLang="en-US" dirty="0" err="1">
                <a:ea typeface="Arial" charset="0"/>
              </a:rPr>
              <a:t>ký</a:t>
            </a:r>
            <a:r>
              <a:rPr lang="en-US" altLang="en-US" dirty="0">
                <a:ea typeface="Arial" charset="0"/>
              </a:rPr>
              <a:t> </a:t>
            </a:r>
            <a:r>
              <a:rPr lang="en-US" altLang="en-US" dirty="0" err="1">
                <a:ea typeface="Arial" charset="0"/>
              </a:rPr>
              <a:t>tự</a:t>
            </a:r>
            <a:r>
              <a:rPr lang="en-US" altLang="en-US" dirty="0">
                <a:ea typeface="Arial" charset="0"/>
              </a:rPr>
              <a:t> Str </a:t>
            </a:r>
            <a:r>
              <a:rPr lang="en-US" altLang="en-US" dirty="0" err="1">
                <a:ea typeface="Arial" charset="0"/>
              </a:rPr>
              <a:t>và</a:t>
            </a:r>
            <a:r>
              <a:rPr lang="en-US" altLang="en-US" dirty="0">
                <a:ea typeface="Arial" charset="0"/>
              </a:rPr>
              <a:t> in </a:t>
            </a:r>
            <a:r>
              <a:rPr lang="en-US" altLang="en-US" dirty="0" err="1">
                <a:ea typeface="Arial" charset="0"/>
              </a:rPr>
              <a:t>kết</a:t>
            </a:r>
            <a:r>
              <a:rPr lang="en-US" altLang="en-US" dirty="0">
                <a:ea typeface="Arial" charset="0"/>
              </a:rPr>
              <a:t> </a:t>
            </a:r>
            <a:r>
              <a:rPr lang="en-US" altLang="en-US" dirty="0" err="1">
                <a:ea typeface="Arial" charset="0"/>
              </a:rPr>
              <a:t>quả</a:t>
            </a:r>
            <a:r>
              <a:rPr lang="en-US" altLang="en-US" dirty="0">
                <a:ea typeface="Arial" charset="0"/>
              </a:rPr>
              <a:t> ra </a:t>
            </a:r>
            <a:r>
              <a:rPr lang="en-US" altLang="en-US" dirty="0" err="1">
                <a:ea typeface="Arial" charset="0"/>
              </a:rPr>
              <a:t>màn</a:t>
            </a:r>
            <a:r>
              <a:rPr lang="en-US" altLang="en-US" dirty="0">
                <a:ea typeface="Arial" charset="0"/>
              </a:rPr>
              <a:t> </a:t>
            </a:r>
            <a:r>
              <a:rPr lang="en-US" altLang="en-US" dirty="0" err="1">
                <a:ea typeface="Arial" charset="0"/>
              </a:rPr>
              <a:t>hình</a:t>
            </a:r>
            <a:r>
              <a:rPr lang="en-US" altLang="en-US" dirty="0">
                <a:ea typeface="Arial" charset="0"/>
              </a:rPr>
              <a:t>.</a:t>
            </a:r>
            <a:endParaRPr lang="vi-VN" altLang="en-US" dirty="0">
              <a:ea typeface="Arial" charset="0"/>
            </a:endParaRPr>
          </a:p>
          <a:p>
            <a:pPr marL="0" indent="0">
              <a:buNone/>
            </a:pPr>
            <a:endParaRPr lang="en-US" dirty="0"/>
          </a:p>
        </p:txBody>
      </p:sp>
      <p:sp>
        <p:nvSpPr>
          <p:cNvPr id="4" name="Slide Number Placeholder 3"/>
          <p:cNvSpPr>
            <a:spLocks noGrp="1"/>
          </p:cNvSpPr>
          <p:nvPr>
            <p:ph type="sldNum" sz="quarter" idx="12"/>
          </p:nvPr>
        </p:nvSpPr>
        <p:spPr/>
        <p:txBody>
          <a:bodyPr/>
          <a:lstStyle/>
          <a:p>
            <a:fld id="{007ACD57-2BBE-45FC-B065-2411E86622FE}" type="slidenum">
              <a:rPr lang="en-US" smtClean="0"/>
              <a:t>24</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578026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2: </a:t>
            </a:r>
          </a:p>
          <a:p>
            <a:pPr marL="0" indent="0">
              <a:spcBef>
                <a:spcPts val="725"/>
              </a:spcBef>
              <a:spcAft>
                <a:spcPts val="725"/>
              </a:spcAft>
              <a:buNone/>
            </a:pPr>
            <a:r>
              <a:rPr lang="en-US" altLang="en-US" dirty="0">
                <a:ea typeface="Arial" charset="0"/>
              </a:rPr>
              <a:t>Cho </a:t>
            </a:r>
            <a:r>
              <a:rPr lang="en-US" altLang="en-US" dirty="0" err="1">
                <a:ea typeface="Arial" charset="0"/>
              </a:rPr>
              <a:t>trước</a:t>
            </a:r>
            <a:r>
              <a:rPr lang="en-US" altLang="en-US" dirty="0">
                <a:ea typeface="Arial" charset="0"/>
              </a:rPr>
              <a:t> (</a:t>
            </a:r>
            <a:r>
              <a:rPr lang="en-US" altLang="en-US" dirty="0" err="1">
                <a:ea typeface="Arial" charset="0"/>
              </a:rPr>
              <a:t>hoặc</a:t>
            </a:r>
            <a:r>
              <a:rPr lang="en-US" altLang="en-US" dirty="0">
                <a:ea typeface="Arial" charset="0"/>
              </a:rPr>
              <a:t> </a:t>
            </a:r>
            <a:r>
              <a:rPr lang="en-US" altLang="en-US" dirty="0" err="1">
                <a:ea typeface="Arial" charset="0"/>
              </a:rPr>
              <a:t>nhập</a:t>
            </a:r>
            <a:r>
              <a:rPr lang="en-US" altLang="en-US" dirty="0">
                <a:ea typeface="Arial" charset="0"/>
              </a:rPr>
              <a:t> </a:t>
            </a:r>
            <a:r>
              <a:rPr lang="en-US" altLang="en-US" dirty="0" err="1">
                <a:ea typeface="Arial" charset="0"/>
              </a:rPr>
              <a:t>vào</a:t>
            </a:r>
            <a:r>
              <a:rPr lang="en-US" altLang="en-US" dirty="0">
                <a:ea typeface="Arial" charset="0"/>
              </a:rPr>
              <a:t> </a:t>
            </a:r>
            <a:r>
              <a:rPr lang="en-US" altLang="en-US" dirty="0" err="1">
                <a:ea typeface="Arial" charset="0"/>
              </a:rPr>
              <a:t>từ</a:t>
            </a:r>
            <a:r>
              <a:rPr lang="en-US" altLang="en-US" dirty="0">
                <a:ea typeface="Arial" charset="0"/>
              </a:rPr>
              <a:t> </a:t>
            </a:r>
            <a:r>
              <a:rPr lang="en-US" altLang="en-US" dirty="0" err="1">
                <a:ea typeface="Arial" charset="0"/>
              </a:rPr>
              <a:t>bàn</a:t>
            </a:r>
            <a:r>
              <a:rPr lang="en-US" altLang="en-US" dirty="0">
                <a:ea typeface="Arial" charset="0"/>
              </a:rPr>
              <a:t> </a:t>
            </a:r>
            <a:r>
              <a:rPr lang="en-US" altLang="en-US" dirty="0" err="1">
                <a:ea typeface="Arial" charset="0"/>
              </a:rPr>
              <a:t>phím</a:t>
            </a:r>
            <a:r>
              <a:rPr lang="en-US" altLang="en-US" dirty="0">
                <a:ea typeface="Arial" charset="0"/>
              </a:rPr>
              <a:t>) </a:t>
            </a:r>
            <a:r>
              <a:rPr lang="en-US" altLang="en-US" dirty="0" err="1">
                <a:ea typeface="Arial" charset="0"/>
              </a:rPr>
              <a:t>chuỗi</a:t>
            </a:r>
            <a:r>
              <a:rPr lang="en-US" altLang="en-US" dirty="0">
                <a:ea typeface="Arial" charset="0"/>
              </a:rPr>
              <a:t> </a:t>
            </a:r>
            <a:r>
              <a:rPr lang="en-US" altLang="en-US" dirty="0" err="1">
                <a:ea typeface="Arial" charset="0"/>
              </a:rPr>
              <a:t>ký</a:t>
            </a:r>
            <a:r>
              <a:rPr lang="en-US" altLang="en-US" dirty="0">
                <a:ea typeface="Arial" charset="0"/>
              </a:rPr>
              <a:t> </a:t>
            </a:r>
            <a:r>
              <a:rPr lang="en-US" altLang="en-US" dirty="0" err="1">
                <a:ea typeface="Arial" charset="0"/>
              </a:rPr>
              <a:t>tự</a:t>
            </a:r>
            <a:r>
              <a:rPr lang="en-US" altLang="en-US" dirty="0">
                <a:ea typeface="Arial" charset="0"/>
              </a:rPr>
              <a:t> Str, </a:t>
            </a:r>
            <a:r>
              <a:rPr lang="en-US" altLang="en-US" dirty="0" err="1">
                <a:ea typeface="Arial" charset="0"/>
              </a:rPr>
              <a:t>có</a:t>
            </a:r>
            <a:r>
              <a:rPr lang="en-US" altLang="en-US" dirty="0">
                <a:ea typeface="Arial" charset="0"/>
              </a:rPr>
              <a:t> bao </a:t>
            </a:r>
            <a:r>
              <a:rPr lang="en-US" altLang="en-US" dirty="0" err="1">
                <a:ea typeface="Arial" charset="0"/>
              </a:rPr>
              <a:t>nhiêu</a:t>
            </a:r>
            <a:r>
              <a:rPr lang="en-US" altLang="en-US" dirty="0">
                <a:ea typeface="Arial" charset="0"/>
              </a:rPr>
              <a:t> </a:t>
            </a:r>
            <a:r>
              <a:rPr lang="en-US" altLang="en-US" dirty="0" err="1">
                <a:ea typeface="Arial" charset="0"/>
              </a:rPr>
              <a:t>ký</a:t>
            </a:r>
            <a:r>
              <a:rPr lang="en-US" altLang="en-US" dirty="0">
                <a:ea typeface="Arial" charset="0"/>
              </a:rPr>
              <a:t> </a:t>
            </a:r>
            <a:r>
              <a:rPr lang="en-US" altLang="en-US" dirty="0" err="1">
                <a:ea typeface="Arial" charset="0"/>
              </a:rPr>
              <a:t>tự</a:t>
            </a:r>
            <a:r>
              <a:rPr lang="en-US" altLang="en-US" dirty="0">
                <a:ea typeface="Arial" charset="0"/>
              </a:rPr>
              <a:t> </a:t>
            </a:r>
            <a:r>
              <a:rPr lang="en-US" altLang="en-US" dirty="0" err="1">
                <a:ea typeface="Arial" charset="0"/>
              </a:rPr>
              <a:t>không</a:t>
            </a:r>
            <a:r>
              <a:rPr lang="en-US" altLang="en-US" dirty="0">
                <a:ea typeface="Arial" charset="0"/>
              </a:rPr>
              <a:t> </a:t>
            </a:r>
            <a:r>
              <a:rPr lang="en-US" altLang="en-US" dirty="0" err="1">
                <a:ea typeface="Arial" charset="0"/>
              </a:rPr>
              <a:t>phải</a:t>
            </a:r>
            <a:r>
              <a:rPr lang="en-US" altLang="en-US" dirty="0">
                <a:ea typeface="Arial" charset="0"/>
              </a:rPr>
              <a:t> </a:t>
            </a:r>
            <a:r>
              <a:rPr lang="en-US" altLang="en-US" dirty="0" err="1">
                <a:ea typeface="Arial" charset="0"/>
              </a:rPr>
              <a:t>là</a:t>
            </a:r>
            <a:r>
              <a:rPr lang="en-US" altLang="en-US" dirty="0">
                <a:ea typeface="Arial" charset="0"/>
              </a:rPr>
              <a:t> </a:t>
            </a:r>
            <a:r>
              <a:rPr lang="en-US" altLang="en-US" dirty="0" err="1">
                <a:ea typeface="Arial" charset="0"/>
              </a:rPr>
              <a:t>chữ</a:t>
            </a:r>
            <a:r>
              <a:rPr lang="en-US" altLang="en-US" dirty="0">
                <a:ea typeface="Arial" charset="0"/>
              </a:rPr>
              <a:t> </a:t>
            </a:r>
            <a:r>
              <a:rPr lang="en-US" altLang="en-US" dirty="0" err="1">
                <a:ea typeface="Arial" charset="0"/>
              </a:rPr>
              <a:t>cái</a:t>
            </a:r>
            <a:r>
              <a:rPr lang="en-US" altLang="en-US" dirty="0">
                <a:ea typeface="Arial" charset="0"/>
              </a:rPr>
              <a:t> </a:t>
            </a:r>
            <a:r>
              <a:rPr lang="en-US" altLang="en-US" dirty="0" err="1">
                <a:ea typeface="Arial" charset="0"/>
              </a:rPr>
              <a:t>tiếng</a:t>
            </a:r>
            <a:r>
              <a:rPr lang="en-US" altLang="en-US" dirty="0">
                <a:ea typeface="Arial" charset="0"/>
              </a:rPr>
              <a:t> Anh </a:t>
            </a:r>
            <a:r>
              <a:rPr lang="en-US" altLang="en-US" dirty="0" err="1">
                <a:ea typeface="Arial" charset="0"/>
              </a:rPr>
              <a:t>và</a:t>
            </a:r>
            <a:r>
              <a:rPr lang="en-US" altLang="en-US" dirty="0">
                <a:ea typeface="Arial" charset="0"/>
              </a:rPr>
              <a:t> </a:t>
            </a:r>
            <a:r>
              <a:rPr lang="en-US" altLang="en-US" dirty="0" err="1">
                <a:ea typeface="Arial" charset="0"/>
              </a:rPr>
              <a:t>không</a:t>
            </a:r>
            <a:r>
              <a:rPr lang="en-US" altLang="en-US" dirty="0">
                <a:ea typeface="Arial" charset="0"/>
              </a:rPr>
              <a:t> </a:t>
            </a:r>
            <a:r>
              <a:rPr lang="en-US" altLang="en-US" dirty="0" err="1">
                <a:ea typeface="Arial" charset="0"/>
              </a:rPr>
              <a:t>là</a:t>
            </a:r>
            <a:r>
              <a:rPr lang="en-US" altLang="en-US" dirty="0">
                <a:ea typeface="Arial" charset="0"/>
              </a:rPr>
              <a:t> </a:t>
            </a:r>
            <a:r>
              <a:rPr lang="en-US" altLang="en-US" dirty="0" err="1">
                <a:ea typeface="Arial" charset="0"/>
              </a:rPr>
              <a:t>số</a:t>
            </a:r>
            <a:r>
              <a:rPr lang="en-US" altLang="en-US" dirty="0">
                <a:ea typeface="Arial" charset="0"/>
              </a:rPr>
              <a:t> </a:t>
            </a:r>
            <a:r>
              <a:rPr lang="en-US" altLang="en-US" dirty="0" err="1">
                <a:ea typeface="Arial" charset="0"/>
              </a:rPr>
              <a:t>trong</a:t>
            </a:r>
            <a:r>
              <a:rPr lang="en-US" altLang="en-US" dirty="0">
                <a:ea typeface="Arial" charset="0"/>
              </a:rPr>
              <a:t> </a:t>
            </a:r>
            <a:r>
              <a:rPr lang="en-US" altLang="en-US" dirty="0" err="1">
                <a:ea typeface="Arial" charset="0"/>
              </a:rPr>
              <a:t>chuỗi</a:t>
            </a:r>
            <a:r>
              <a:rPr lang="en-US" altLang="en-US" dirty="0">
                <a:ea typeface="Arial" charset="0"/>
              </a:rPr>
              <a:t> </a:t>
            </a:r>
            <a:r>
              <a:rPr lang="en-US" altLang="en-US" dirty="0" err="1">
                <a:ea typeface="Arial" charset="0"/>
              </a:rPr>
              <a:t>ký</a:t>
            </a:r>
            <a:r>
              <a:rPr lang="en-US" altLang="en-US" dirty="0">
                <a:ea typeface="Arial" charset="0"/>
              </a:rPr>
              <a:t> </a:t>
            </a:r>
            <a:r>
              <a:rPr lang="en-US" altLang="en-US" dirty="0" err="1">
                <a:ea typeface="Arial" charset="0"/>
              </a:rPr>
              <a:t>tự</a:t>
            </a:r>
            <a:r>
              <a:rPr lang="en-US" altLang="en-US" dirty="0">
                <a:ea typeface="Arial" charset="0"/>
              </a:rPr>
              <a:t> Str.</a:t>
            </a:r>
          </a:p>
        </p:txBody>
      </p:sp>
      <p:sp>
        <p:nvSpPr>
          <p:cNvPr id="4" name="Slide Number Placeholder 3"/>
          <p:cNvSpPr>
            <a:spLocks noGrp="1"/>
          </p:cNvSpPr>
          <p:nvPr>
            <p:ph type="sldNum" sz="quarter" idx="12"/>
          </p:nvPr>
        </p:nvSpPr>
        <p:spPr/>
        <p:txBody>
          <a:bodyPr/>
          <a:lstStyle/>
          <a:p>
            <a:fld id="{007ACD57-2BBE-45FC-B065-2411E86622FE}" type="slidenum">
              <a:rPr lang="en-US" smtClean="0"/>
              <a:t>25</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330166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3: </a:t>
            </a:r>
          </a:p>
          <a:p>
            <a:pPr marL="0" indent="0">
              <a:buNone/>
            </a:pPr>
            <a:r>
              <a:rPr lang="en-US" dirty="0" err="1"/>
              <a:t>Nhập</a:t>
            </a:r>
            <a:r>
              <a:rPr lang="en-US" dirty="0"/>
              <a:t> </a:t>
            </a:r>
            <a:r>
              <a:rPr lang="en-US" dirty="0" err="1"/>
              <a:t>vào</a:t>
            </a:r>
            <a:r>
              <a:rPr lang="en-US" dirty="0"/>
              <a:t> </a:t>
            </a:r>
            <a:r>
              <a:rPr lang="en-US" dirty="0" err="1"/>
              <a:t>một</a:t>
            </a:r>
            <a:r>
              <a:rPr lang="en-US" dirty="0"/>
              <a:t> </a:t>
            </a:r>
            <a:r>
              <a:rPr lang="en-US" dirty="0" err="1"/>
              <a:t>số</a:t>
            </a:r>
            <a:r>
              <a:rPr lang="en-US" dirty="0"/>
              <a:t> </a:t>
            </a:r>
            <a:r>
              <a:rPr lang="en-US" dirty="0" err="1"/>
              <a:t>tự</a:t>
            </a:r>
            <a:r>
              <a:rPr lang="en-US" dirty="0"/>
              <a:t> </a:t>
            </a:r>
            <a:r>
              <a:rPr lang="en-US" dirty="0" err="1"/>
              <a:t>nhiên</a:t>
            </a:r>
            <a:r>
              <a:rPr lang="en-US" dirty="0"/>
              <a:t> n </a:t>
            </a:r>
            <a:r>
              <a:rPr lang="en-US" dirty="0" err="1"/>
              <a:t>từ</a:t>
            </a:r>
            <a:r>
              <a:rPr lang="en-US" dirty="0"/>
              <a:t> </a:t>
            </a:r>
            <a:r>
              <a:rPr lang="en-US" dirty="0" err="1"/>
              <a:t>bàn</a:t>
            </a:r>
            <a:r>
              <a:rPr lang="en-US" dirty="0"/>
              <a:t> </a:t>
            </a:r>
            <a:r>
              <a:rPr lang="en-US" dirty="0" err="1"/>
              <a:t>phím</a:t>
            </a:r>
            <a:r>
              <a:rPr lang="en-US" dirty="0"/>
              <a:t>. </a:t>
            </a:r>
            <a:r>
              <a:rPr lang="en-US" dirty="0" err="1"/>
              <a:t>Viết</a:t>
            </a:r>
            <a:r>
              <a:rPr lang="en-US" dirty="0"/>
              <a:t> </a:t>
            </a:r>
            <a:r>
              <a:rPr lang="en-US" dirty="0" err="1"/>
              <a:t>chương</a:t>
            </a:r>
            <a:r>
              <a:rPr lang="en-US" dirty="0"/>
              <a:t> </a:t>
            </a:r>
            <a:r>
              <a:rPr lang="en-US" dirty="0" err="1"/>
              <a:t>trình</a:t>
            </a:r>
            <a:r>
              <a:rPr lang="en-US" dirty="0"/>
              <a:t> </a:t>
            </a:r>
            <a:r>
              <a:rPr lang="en-US" dirty="0" err="1"/>
              <a:t>chuyển</a:t>
            </a:r>
            <a:r>
              <a:rPr lang="en-US" dirty="0"/>
              <a:t> </a:t>
            </a:r>
            <a:r>
              <a:rPr lang="en-US" dirty="0" err="1"/>
              <a:t>số</a:t>
            </a:r>
            <a:r>
              <a:rPr lang="en-US" dirty="0"/>
              <a:t> n </a:t>
            </a:r>
            <a:r>
              <a:rPr lang="en-US" dirty="0" err="1"/>
              <a:t>từ</a:t>
            </a:r>
            <a:r>
              <a:rPr lang="en-US" dirty="0"/>
              <a:t> </a:t>
            </a:r>
            <a:r>
              <a:rPr lang="en-US" dirty="0" err="1"/>
              <a:t>hệ</a:t>
            </a:r>
            <a:r>
              <a:rPr lang="en-US" dirty="0"/>
              <a:t> </a:t>
            </a:r>
            <a:r>
              <a:rPr lang="en-US" dirty="0" err="1"/>
              <a:t>cơ</a:t>
            </a:r>
            <a:r>
              <a:rPr lang="en-US" dirty="0"/>
              <a:t> </a:t>
            </a:r>
            <a:r>
              <a:rPr lang="en-US" dirty="0" err="1"/>
              <a:t>số</a:t>
            </a:r>
            <a:r>
              <a:rPr lang="en-US" dirty="0"/>
              <a:t> 10 sang </a:t>
            </a:r>
            <a:r>
              <a:rPr lang="en-US" dirty="0" err="1"/>
              <a:t>hệ</a:t>
            </a:r>
            <a:r>
              <a:rPr lang="en-US" dirty="0"/>
              <a:t> </a:t>
            </a:r>
            <a:r>
              <a:rPr lang="en-US" dirty="0" err="1"/>
              <a:t>nhị</a:t>
            </a:r>
            <a:r>
              <a:rPr lang="en-US" dirty="0"/>
              <a:t> </a:t>
            </a:r>
            <a:r>
              <a:rPr lang="en-US" dirty="0" err="1"/>
              <a:t>phân</a:t>
            </a:r>
            <a:r>
              <a:rPr lang="en-US" dirty="0"/>
              <a:t>. </a:t>
            </a:r>
            <a:r>
              <a:rPr lang="en-US" dirty="0" err="1"/>
              <a:t>Kết</a:t>
            </a:r>
            <a:r>
              <a:rPr lang="en-US" dirty="0"/>
              <a:t> </a:t>
            </a:r>
            <a:r>
              <a:rPr lang="en-US" dirty="0" err="1"/>
              <a:t>quả</a:t>
            </a:r>
            <a:r>
              <a:rPr lang="en-US" dirty="0"/>
              <a:t> </a:t>
            </a:r>
            <a:r>
              <a:rPr lang="en-US" dirty="0" err="1"/>
              <a:t>là</a:t>
            </a:r>
            <a:r>
              <a:rPr lang="en-US" dirty="0"/>
              <a:t> </a:t>
            </a:r>
            <a:r>
              <a:rPr lang="en-US" altLang="en-US" dirty="0" err="1">
                <a:ea typeface="Arial" charset="0"/>
              </a:rPr>
              <a:t>chuỗi</a:t>
            </a:r>
            <a:r>
              <a:rPr lang="en-US" altLang="en-US" dirty="0">
                <a:ea typeface="Arial" charset="0"/>
              </a:rPr>
              <a:t> </a:t>
            </a:r>
            <a:r>
              <a:rPr lang="en-US" altLang="en-US" dirty="0" err="1">
                <a:ea typeface="Arial" charset="0"/>
              </a:rPr>
              <a:t>nhị</a:t>
            </a:r>
            <a:r>
              <a:rPr lang="en-US" altLang="en-US" dirty="0">
                <a:ea typeface="Arial" charset="0"/>
              </a:rPr>
              <a:t> </a:t>
            </a:r>
            <a:r>
              <a:rPr lang="en-US" altLang="en-US" dirty="0" err="1">
                <a:ea typeface="Arial" charset="0"/>
              </a:rPr>
              <a:t>phân</a:t>
            </a:r>
            <a:r>
              <a:rPr lang="en-US" altLang="en-US" dirty="0">
                <a:ea typeface="Arial" charset="0"/>
              </a:rPr>
              <a:t>.</a:t>
            </a:r>
            <a:endParaRPr lang="en-US" dirty="0"/>
          </a:p>
        </p:txBody>
      </p:sp>
      <p:sp>
        <p:nvSpPr>
          <p:cNvPr id="4" name="Slide Number Placeholder 3"/>
          <p:cNvSpPr>
            <a:spLocks noGrp="1"/>
          </p:cNvSpPr>
          <p:nvPr>
            <p:ph type="sldNum" sz="quarter" idx="12"/>
          </p:nvPr>
        </p:nvSpPr>
        <p:spPr/>
        <p:txBody>
          <a:bodyPr/>
          <a:lstStyle/>
          <a:p>
            <a:fld id="{007ACD57-2BBE-45FC-B065-2411E86622FE}" type="slidenum">
              <a:rPr lang="en-US" smtClean="0"/>
              <a:t>26</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660009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4: </a:t>
            </a:r>
          </a:p>
          <a:p>
            <a:pPr marL="0" indent="0">
              <a:buNone/>
            </a:pPr>
            <a:r>
              <a:rPr lang="en-US" dirty="0"/>
              <a:t>Cho </a:t>
            </a:r>
            <a:r>
              <a:rPr lang="en-US" dirty="0" err="1"/>
              <a:t>trước</a:t>
            </a:r>
            <a:r>
              <a:rPr lang="en-US" dirty="0"/>
              <a:t> 2 </a:t>
            </a:r>
            <a:r>
              <a:rPr lang="en-US" altLang="en-US" dirty="0" err="1">
                <a:ea typeface="Arial" charset="0"/>
              </a:rPr>
              <a:t>chuỗi</a:t>
            </a:r>
            <a:r>
              <a:rPr lang="en-US" altLang="en-US" dirty="0">
                <a:ea typeface="Arial" charset="0"/>
              </a:rPr>
              <a:t> </a:t>
            </a:r>
            <a:r>
              <a:rPr lang="en-US" altLang="en-US" dirty="0" err="1">
                <a:ea typeface="Arial" charset="0"/>
              </a:rPr>
              <a:t>ký</a:t>
            </a:r>
            <a:r>
              <a:rPr lang="en-US" altLang="en-US" dirty="0">
                <a:ea typeface="Arial" charset="0"/>
              </a:rPr>
              <a:t> </a:t>
            </a:r>
            <a:r>
              <a:rPr lang="en-US" altLang="en-US" dirty="0" err="1">
                <a:ea typeface="Arial" charset="0"/>
              </a:rPr>
              <a:t>tự</a:t>
            </a:r>
            <a:r>
              <a:rPr lang="en-US" altLang="en-US" dirty="0">
                <a:ea typeface="Arial" charset="0"/>
              </a:rPr>
              <a:t> Str1, Str2 (</a:t>
            </a:r>
            <a:r>
              <a:rPr lang="en-US" altLang="en-US" dirty="0" err="1">
                <a:ea typeface="Arial" charset="0"/>
              </a:rPr>
              <a:t>nhập</a:t>
            </a:r>
            <a:r>
              <a:rPr lang="en-US" altLang="en-US" dirty="0">
                <a:ea typeface="Arial" charset="0"/>
              </a:rPr>
              <a:t> </a:t>
            </a:r>
            <a:r>
              <a:rPr lang="en-US" altLang="en-US" dirty="0" err="1">
                <a:ea typeface="Arial" charset="0"/>
              </a:rPr>
              <a:t>vào</a:t>
            </a:r>
            <a:r>
              <a:rPr lang="en-US" altLang="en-US" dirty="0">
                <a:ea typeface="Arial" charset="0"/>
              </a:rPr>
              <a:t> </a:t>
            </a:r>
            <a:r>
              <a:rPr lang="en-US" altLang="en-US" dirty="0" err="1">
                <a:ea typeface="Arial" charset="0"/>
              </a:rPr>
              <a:t>từ</a:t>
            </a:r>
            <a:r>
              <a:rPr lang="en-US" altLang="en-US" dirty="0">
                <a:ea typeface="Arial" charset="0"/>
              </a:rPr>
              <a:t> </a:t>
            </a:r>
            <a:r>
              <a:rPr lang="en-US" altLang="en-US" dirty="0" err="1">
                <a:ea typeface="Arial" charset="0"/>
              </a:rPr>
              <a:t>bàn</a:t>
            </a:r>
            <a:r>
              <a:rPr lang="en-US" altLang="en-US" dirty="0">
                <a:ea typeface="Arial" charset="0"/>
              </a:rPr>
              <a:t> </a:t>
            </a:r>
            <a:r>
              <a:rPr lang="en-US" altLang="en-US" dirty="0" err="1">
                <a:ea typeface="Arial" charset="0"/>
              </a:rPr>
              <a:t>phím</a:t>
            </a:r>
            <a:r>
              <a:rPr lang="en-US" altLang="en-US" dirty="0">
                <a:ea typeface="Arial" charset="0"/>
              </a:rPr>
              <a:t>). </a:t>
            </a:r>
            <a:r>
              <a:rPr lang="en-US" altLang="en-US" dirty="0" err="1">
                <a:ea typeface="Arial" charset="0"/>
              </a:rPr>
              <a:t>Viết</a:t>
            </a:r>
            <a:r>
              <a:rPr lang="en-US" altLang="en-US" dirty="0">
                <a:ea typeface="Arial" charset="0"/>
              </a:rPr>
              <a:t> </a:t>
            </a:r>
            <a:r>
              <a:rPr lang="en-US" altLang="en-US" dirty="0" err="1">
                <a:ea typeface="Arial" charset="0"/>
              </a:rPr>
              <a:t>chương</a:t>
            </a:r>
            <a:r>
              <a:rPr lang="en-US" altLang="en-US" dirty="0">
                <a:ea typeface="Arial" charset="0"/>
              </a:rPr>
              <a:t> </a:t>
            </a:r>
            <a:r>
              <a:rPr lang="en-US" altLang="en-US" dirty="0" err="1">
                <a:ea typeface="Arial" charset="0"/>
              </a:rPr>
              <a:t>trình</a:t>
            </a:r>
            <a:r>
              <a:rPr lang="en-US" altLang="en-US" dirty="0">
                <a:ea typeface="Arial" charset="0"/>
              </a:rPr>
              <a:t> </a:t>
            </a:r>
            <a:r>
              <a:rPr lang="en-US" altLang="en-US" dirty="0" err="1">
                <a:ea typeface="Arial" charset="0"/>
              </a:rPr>
              <a:t>trộn</a:t>
            </a:r>
            <a:r>
              <a:rPr lang="en-US" altLang="en-US" dirty="0">
                <a:ea typeface="Arial" charset="0"/>
              </a:rPr>
              <a:t> </a:t>
            </a:r>
            <a:r>
              <a:rPr lang="en-US" altLang="en-US" dirty="0" err="1">
                <a:ea typeface="Arial" charset="0"/>
              </a:rPr>
              <a:t>chuỗi</a:t>
            </a:r>
            <a:r>
              <a:rPr lang="en-US" altLang="en-US" dirty="0">
                <a:ea typeface="Arial" charset="0"/>
              </a:rPr>
              <a:t> </a:t>
            </a:r>
            <a:r>
              <a:rPr lang="en-US" altLang="en-US" dirty="0" err="1">
                <a:ea typeface="Arial" charset="0"/>
              </a:rPr>
              <a:t>ký</a:t>
            </a:r>
            <a:r>
              <a:rPr lang="en-US" altLang="en-US" dirty="0">
                <a:ea typeface="Arial" charset="0"/>
              </a:rPr>
              <a:t> </a:t>
            </a:r>
            <a:r>
              <a:rPr lang="en-US" altLang="en-US" dirty="0" err="1">
                <a:ea typeface="Arial" charset="0"/>
              </a:rPr>
              <a:t>tự</a:t>
            </a:r>
            <a:r>
              <a:rPr lang="en-US" altLang="en-US" dirty="0">
                <a:ea typeface="Arial" charset="0"/>
              </a:rPr>
              <a:t> 1 </a:t>
            </a:r>
            <a:r>
              <a:rPr lang="en-US" altLang="en-US" dirty="0" err="1">
                <a:ea typeface="Arial" charset="0"/>
              </a:rPr>
              <a:t>và</a:t>
            </a:r>
            <a:r>
              <a:rPr lang="en-US" altLang="en-US" dirty="0">
                <a:ea typeface="Arial" charset="0"/>
              </a:rPr>
              <a:t> 2</a:t>
            </a:r>
          </a:p>
          <a:p>
            <a:pPr marL="0" indent="0">
              <a:buNone/>
            </a:pPr>
            <a:r>
              <a:rPr lang="en-US" dirty="0" err="1"/>
              <a:t>Việc</a:t>
            </a:r>
            <a:r>
              <a:rPr lang="en-US" dirty="0"/>
              <a:t> </a:t>
            </a:r>
            <a:r>
              <a:rPr lang="en-US" dirty="0" err="1"/>
              <a:t>trộn</a:t>
            </a:r>
            <a:r>
              <a:rPr lang="en-US" dirty="0"/>
              <a:t> Str1 </a:t>
            </a:r>
            <a:r>
              <a:rPr lang="en-US" dirty="0" err="1"/>
              <a:t>và</a:t>
            </a:r>
            <a:r>
              <a:rPr lang="en-US" dirty="0"/>
              <a:t> Str2 </a:t>
            </a:r>
            <a:r>
              <a:rPr lang="en-US" dirty="0" err="1"/>
              <a:t>thực</a:t>
            </a:r>
            <a:r>
              <a:rPr lang="en-US" dirty="0"/>
              <a:t> </a:t>
            </a:r>
            <a:r>
              <a:rPr lang="en-US" dirty="0" err="1"/>
              <a:t>hiện</a:t>
            </a:r>
            <a:r>
              <a:rPr lang="en-US" dirty="0"/>
              <a:t> </a:t>
            </a:r>
            <a:r>
              <a:rPr lang="en-US" dirty="0" err="1"/>
              <a:t>theo</a:t>
            </a:r>
            <a:r>
              <a:rPr lang="en-US" dirty="0"/>
              <a:t> </a:t>
            </a:r>
            <a:r>
              <a:rPr lang="en-US" dirty="0" err="1"/>
              <a:t>quy</a:t>
            </a:r>
            <a:r>
              <a:rPr lang="en-US" dirty="0"/>
              <a:t> </a:t>
            </a:r>
            <a:r>
              <a:rPr lang="en-US" dirty="0" err="1"/>
              <a:t>tắc</a:t>
            </a:r>
            <a:r>
              <a:rPr lang="en-US" dirty="0"/>
              <a:t> </a:t>
            </a:r>
            <a:r>
              <a:rPr lang="en-US" dirty="0" err="1"/>
              <a:t>sau</a:t>
            </a:r>
            <a:r>
              <a:rPr lang="en-US" dirty="0"/>
              <a:t>:</a:t>
            </a:r>
          </a:p>
          <a:p>
            <a:pPr marL="0" indent="0">
              <a:buNone/>
            </a:pPr>
            <a:r>
              <a:rPr lang="en-US" dirty="0"/>
              <a:t>+ </a:t>
            </a:r>
            <a:r>
              <a:rPr lang="en-US" dirty="0" err="1"/>
              <a:t>Lần</a:t>
            </a:r>
            <a:r>
              <a:rPr lang="en-US" dirty="0"/>
              <a:t> </a:t>
            </a:r>
            <a:r>
              <a:rPr lang="en-US" dirty="0" err="1"/>
              <a:t>lượt</a:t>
            </a:r>
            <a:r>
              <a:rPr lang="en-US" dirty="0"/>
              <a:t> </a:t>
            </a:r>
            <a:r>
              <a:rPr lang="en-US" dirty="0" err="1"/>
              <a:t>từ</a:t>
            </a:r>
            <a:r>
              <a:rPr lang="en-US" dirty="0"/>
              <a:t> </a:t>
            </a:r>
            <a:r>
              <a:rPr lang="en-US" dirty="0" err="1"/>
              <a:t>trái</a:t>
            </a:r>
            <a:r>
              <a:rPr lang="en-US" dirty="0"/>
              <a:t> sang </a:t>
            </a:r>
            <a:r>
              <a:rPr lang="en-US" dirty="0" err="1"/>
              <a:t>phải</a:t>
            </a:r>
            <a:r>
              <a:rPr lang="en-US" dirty="0"/>
              <a:t>, </a:t>
            </a:r>
            <a:r>
              <a:rPr lang="en-US" dirty="0" err="1"/>
              <a:t>viết</a:t>
            </a:r>
            <a:r>
              <a:rPr lang="en-US" dirty="0"/>
              <a:t> </a:t>
            </a:r>
            <a:r>
              <a:rPr lang="en-US" dirty="0" err="1"/>
              <a:t>các</a:t>
            </a:r>
            <a:r>
              <a:rPr lang="en-US" dirty="0"/>
              <a:t> </a:t>
            </a:r>
            <a:r>
              <a:rPr lang="en-US" dirty="0" err="1"/>
              <a:t>ký</a:t>
            </a:r>
            <a:r>
              <a:rPr lang="en-US" dirty="0"/>
              <a:t> </a:t>
            </a:r>
            <a:r>
              <a:rPr lang="en-US" dirty="0" err="1"/>
              <a:t>tự</a:t>
            </a:r>
            <a:r>
              <a:rPr lang="en-US" dirty="0"/>
              <a:t> </a:t>
            </a:r>
            <a:r>
              <a:rPr lang="en-US" dirty="0" err="1"/>
              <a:t>của</a:t>
            </a:r>
            <a:r>
              <a:rPr lang="en-US" dirty="0"/>
              <a:t> Str1, </a:t>
            </a:r>
            <a:r>
              <a:rPr lang="en-US" dirty="0" err="1"/>
              <a:t>sau</a:t>
            </a:r>
            <a:r>
              <a:rPr lang="en-US" dirty="0"/>
              <a:t> </a:t>
            </a:r>
            <a:r>
              <a:rPr lang="en-US" dirty="0" err="1"/>
              <a:t>đó</a:t>
            </a:r>
            <a:r>
              <a:rPr lang="en-US" dirty="0"/>
              <a:t> </a:t>
            </a:r>
            <a:r>
              <a:rPr lang="en-US" dirty="0" err="1"/>
              <a:t>đến</a:t>
            </a:r>
            <a:r>
              <a:rPr lang="en-US" dirty="0"/>
              <a:t> Str2</a:t>
            </a:r>
          </a:p>
          <a:p>
            <a:pPr marL="0" indent="0">
              <a:buNone/>
            </a:pPr>
            <a:r>
              <a:rPr lang="en-US" dirty="0"/>
              <a:t>+ </a:t>
            </a:r>
            <a:r>
              <a:rPr lang="en-US" dirty="0" err="1"/>
              <a:t>Nếu</a:t>
            </a:r>
            <a:r>
              <a:rPr lang="en-US" dirty="0"/>
              <a:t> </a:t>
            </a:r>
            <a:r>
              <a:rPr lang="en-US" dirty="0" err="1"/>
              <a:t>một</a:t>
            </a:r>
            <a:r>
              <a:rPr lang="en-US" dirty="0"/>
              <a:t> </a:t>
            </a:r>
            <a:r>
              <a:rPr lang="en-US" dirty="0" err="1"/>
              <a:t>trong</a:t>
            </a:r>
            <a:r>
              <a:rPr lang="en-US" dirty="0"/>
              <a:t> </a:t>
            </a:r>
            <a:r>
              <a:rPr lang="en-US" dirty="0" err="1"/>
              <a:t>hai</a:t>
            </a:r>
            <a:r>
              <a:rPr lang="en-US" dirty="0"/>
              <a:t> </a:t>
            </a:r>
            <a:r>
              <a:rPr lang="en-US" dirty="0" err="1"/>
              <a:t>chuỗi</a:t>
            </a:r>
            <a:r>
              <a:rPr lang="en-US" dirty="0"/>
              <a:t> </a:t>
            </a:r>
            <a:r>
              <a:rPr lang="en-US" dirty="0" err="1"/>
              <a:t>kết</a:t>
            </a:r>
            <a:r>
              <a:rPr lang="en-US" dirty="0"/>
              <a:t> </a:t>
            </a:r>
            <a:r>
              <a:rPr lang="en-US" dirty="0" err="1"/>
              <a:t>thúc</a:t>
            </a:r>
            <a:r>
              <a:rPr lang="en-US" dirty="0"/>
              <a:t> </a:t>
            </a:r>
            <a:r>
              <a:rPr lang="en-US" dirty="0" err="1"/>
              <a:t>thì</a:t>
            </a:r>
            <a:r>
              <a:rPr lang="en-US" dirty="0"/>
              <a:t> </a:t>
            </a:r>
            <a:r>
              <a:rPr lang="en-US" dirty="0" err="1"/>
              <a:t>chỉ</a:t>
            </a:r>
            <a:r>
              <a:rPr lang="en-US" dirty="0"/>
              <a:t> </a:t>
            </a:r>
            <a:r>
              <a:rPr lang="en-US" dirty="0" err="1"/>
              <a:t>viết</a:t>
            </a:r>
            <a:r>
              <a:rPr lang="en-US" dirty="0"/>
              <a:t> ra </a:t>
            </a:r>
            <a:r>
              <a:rPr lang="en-US" dirty="0" err="1"/>
              <a:t>các</a:t>
            </a:r>
            <a:r>
              <a:rPr lang="en-US" dirty="0"/>
              <a:t> </a:t>
            </a:r>
            <a:r>
              <a:rPr lang="en-US" dirty="0" err="1"/>
              <a:t>ký</a:t>
            </a:r>
            <a:r>
              <a:rPr lang="en-US" dirty="0"/>
              <a:t> </a:t>
            </a:r>
            <a:r>
              <a:rPr lang="en-US" dirty="0" err="1"/>
              <a:t>tự</a:t>
            </a:r>
            <a:r>
              <a:rPr lang="en-US" dirty="0"/>
              <a:t> </a:t>
            </a:r>
            <a:r>
              <a:rPr lang="en-US" dirty="0" err="1"/>
              <a:t>của</a:t>
            </a:r>
            <a:r>
              <a:rPr lang="en-US" dirty="0"/>
              <a:t> </a:t>
            </a:r>
            <a:r>
              <a:rPr lang="en-US" altLang="en-US" dirty="0" err="1">
                <a:ea typeface="Arial" charset="0"/>
              </a:rPr>
              <a:t>chuỗi</a:t>
            </a:r>
            <a:r>
              <a:rPr lang="en-US" altLang="en-US" dirty="0">
                <a:ea typeface="Arial" charset="0"/>
              </a:rPr>
              <a:t> </a:t>
            </a:r>
            <a:r>
              <a:rPr lang="en-US" altLang="en-US" dirty="0" err="1">
                <a:ea typeface="Arial" charset="0"/>
              </a:rPr>
              <a:t>còn</a:t>
            </a:r>
            <a:r>
              <a:rPr lang="en-US" altLang="en-US" dirty="0">
                <a:ea typeface="Arial" charset="0"/>
              </a:rPr>
              <a:t> </a:t>
            </a:r>
            <a:r>
              <a:rPr lang="en-US" altLang="en-US" dirty="0" err="1">
                <a:ea typeface="Arial" charset="0"/>
              </a:rPr>
              <a:t>lại</a:t>
            </a:r>
            <a:endParaRPr lang="en-US" altLang="en-US" dirty="0">
              <a:ea typeface="Arial" charset="0"/>
            </a:endParaRPr>
          </a:p>
          <a:p>
            <a:pPr marL="0" indent="0">
              <a:buNone/>
            </a:pPr>
            <a:r>
              <a:rPr lang="en-US" altLang="en-US" dirty="0">
                <a:ea typeface="Arial" charset="0"/>
              </a:rPr>
              <a:t>Input:</a:t>
            </a:r>
          </a:p>
          <a:p>
            <a:pPr marL="0" indent="0">
              <a:buNone/>
            </a:pPr>
            <a:r>
              <a:rPr lang="en-US" dirty="0"/>
              <a:t>Str1 = “</a:t>
            </a:r>
            <a:r>
              <a:rPr lang="en-US" dirty="0" err="1"/>
              <a:t>abc</a:t>
            </a:r>
            <a:r>
              <a:rPr lang="en-US" dirty="0"/>
              <a:t>”</a:t>
            </a:r>
          </a:p>
          <a:p>
            <a:pPr marL="0" indent="0">
              <a:buNone/>
            </a:pPr>
            <a:r>
              <a:rPr lang="en-US" dirty="0"/>
              <a:t>Str2 = “</a:t>
            </a:r>
            <a:r>
              <a:rPr lang="en-US" dirty="0" err="1"/>
              <a:t>cde</a:t>
            </a:r>
            <a:r>
              <a:rPr lang="en-US" dirty="0"/>
              <a:t>”</a:t>
            </a:r>
          </a:p>
          <a:p>
            <a:pPr marL="0" indent="0">
              <a:buNone/>
            </a:pPr>
            <a:r>
              <a:rPr lang="en-US" dirty="0"/>
              <a:t>Output: “</a:t>
            </a:r>
            <a:r>
              <a:rPr lang="en-US" dirty="0" err="1"/>
              <a:t>acbdce</a:t>
            </a:r>
            <a:r>
              <a:rPr lang="en-US" dirty="0"/>
              <a:t>”</a:t>
            </a:r>
          </a:p>
        </p:txBody>
      </p:sp>
      <p:sp>
        <p:nvSpPr>
          <p:cNvPr id="4" name="Slide Number Placeholder 3"/>
          <p:cNvSpPr>
            <a:spLocks noGrp="1"/>
          </p:cNvSpPr>
          <p:nvPr>
            <p:ph type="sldNum" sz="quarter" idx="12"/>
          </p:nvPr>
        </p:nvSpPr>
        <p:spPr/>
        <p:txBody>
          <a:bodyPr/>
          <a:lstStyle/>
          <a:p>
            <a:fld id="{007ACD57-2BBE-45FC-B065-2411E86622FE}" type="slidenum">
              <a:rPr lang="en-US" smtClean="0"/>
              <a:t>27</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174255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5: </a:t>
            </a:r>
          </a:p>
          <a:p>
            <a:pPr marL="0" indent="0">
              <a:spcBef>
                <a:spcPts val="725"/>
              </a:spcBef>
              <a:spcAft>
                <a:spcPts val="725"/>
              </a:spcAft>
              <a:buNone/>
            </a:pPr>
            <a:r>
              <a:rPr lang="en-US" altLang="en-US" dirty="0">
                <a:ea typeface="Arial" charset="0"/>
              </a:rPr>
              <a:t>Cho </a:t>
            </a:r>
            <a:r>
              <a:rPr lang="en-US" altLang="en-US" dirty="0" err="1">
                <a:ea typeface="Arial" charset="0"/>
              </a:rPr>
              <a:t>trước</a:t>
            </a:r>
            <a:r>
              <a:rPr lang="en-US" altLang="en-US" dirty="0">
                <a:ea typeface="Arial" charset="0"/>
              </a:rPr>
              <a:t> (</a:t>
            </a:r>
            <a:r>
              <a:rPr lang="en-US" altLang="en-US" dirty="0" err="1">
                <a:ea typeface="Arial" charset="0"/>
              </a:rPr>
              <a:t>hoặc</a:t>
            </a:r>
            <a:r>
              <a:rPr lang="en-US" altLang="en-US" dirty="0">
                <a:ea typeface="Arial" charset="0"/>
              </a:rPr>
              <a:t> </a:t>
            </a:r>
            <a:r>
              <a:rPr lang="en-US" altLang="en-US" dirty="0" err="1">
                <a:ea typeface="Arial" charset="0"/>
              </a:rPr>
              <a:t>nhập</a:t>
            </a:r>
            <a:r>
              <a:rPr lang="en-US" altLang="en-US" dirty="0">
                <a:ea typeface="Arial" charset="0"/>
              </a:rPr>
              <a:t> </a:t>
            </a:r>
            <a:r>
              <a:rPr lang="en-US" altLang="en-US" dirty="0" err="1">
                <a:ea typeface="Arial" charset="0"/>
              </a:rPr>
              <a:t>vào</a:t>
            </a:r>
            <a:r>
              <a:rPr lang="en-US" altLang="en-US" dirty="0">
                <a:ea typeface="Arial" charset="0"/>
              </a:rPr>
              <a:t> </a:t>
            </a:r>
            <a:r>
              <a:rPr lang="en-US" altLang="en-US" dirty="0" err="1">
                <a:ea typeface="Arial" charset="0"/>
              </a:rPr>
              <a:t>từ</a:t>
            </a:r>
            <a:r>
              <a:rPr lang="en-US" altLang="en-US" dirty="0">
                <a:ea typeface="Arial" charset="0"/>
              </a:rPr>
              <a:t> </a:t>
            </a:r>
            <a:r>
              <a:rPr lang="en-US" altLang="en-US" dirty="0" err="1">
                <a:ea typeface="Arial" charset="0"/>
              </a:rPr>
              <a:t>bàn</a:t>
            </a:r>
            <a:r>
              <a:rPr lang="en-US" altLang="en-US" dirty="0">
                <a:ea typeface="Arial" charset="0"/>
              </a:rPr>
              <a:t> </a:t>
            </a:r>
            <a:r>
              <a:rPr lang="en-US" altLang="en-US" dirty="0" err="1">
                <a:ea typeface="Arial" charset="0"/>
              </a:rPr>
              <a:t>phím</a:t>
            </a:r>
            <a:r>
              <a:rPr lang="en-US" altLang="en-US" dirty="0">
                <a:ea typeface="Arial" charset="0"/>
              </a:rPr>
              <a:t>) </a:t>
            </a:r>
            <a:r>
              <a:rPr lang="en-US" altLang="en-US" dirty="0" err="1">
                <a:ea typeface="Arial" charset="0"/>
              </a:rPr>
              <a:t>chuỗi</a:t>
            </a:r>
            <a:r>
              <a:rPr lang="en-US" altLang="en-US" dirty="0">
                <a:ea typeface="Arial" charset="0"/>
              </a:rPr>
              <a:t> </a:t>
            </a:r>
            <a:r>
              <a:rPr lang="en-US" altLang="en-US" dirty="0" err="1">
                <a:ea typeface="Arial" charset="0"/>
              </a:rPr>
              <a:t>ký</a:t>
            </a:r>
            <a:r>
              <a:rPr lang="en-US" altLang="en-US" dirty="0">
                <a:ea typeface="Arial" charset="0"/>
              </a:rPr>
              <a:t> </a:t>
            </a:r>
            <a:r>
              <a:rPr lang="en-US" altLang="en-US" dirty="0" err="1">
                <a:ea typeface="Arial" charset="0"/>
              </a:rPr>
              <a:t>tự</a:t>
            </a:r>
            <a:r>
              <a:rPr lang="en-US" altLang="en-US" dirty="0">
                <a:ea typeface="Arial" charset="0"/>
              </a:rPr>
              <a:t> Str. </a:t>
            </a:r>
            <a:r>
              <a:rPr lang="en-US" altLang="en-US" dirty="0" err="1">
                <a:ea typeface="Arial" charset="0"/>
              </a:rPr>
              <a:t>Hãy</a:t>
            </a:r>
            <a:r>
              <a:rPr lang="en-US" altLang="en-US" dirty="0">
                <a:ea typeface="Arial" charset="0"/>
              </a:rPr>
              <a:t> </a:t>
            </a:r>
            <a:r>
              <a:rPr lang="en-US" altLang="en-US" dirty="0" err="1">
                <a:ea typeface="Arial" charset="0"/>
              </a:rPr>
              <a:t>xóa</a:t>
            </a:r>
            <a:r>
              <a:rPr lang="en-US" altLang="en-US" dirty="0">
                <a:ea typeface="Arial" charset="0"/>
              </a:rPr>
              <a:t> </a:t>
            </a:r>
            <a:r>
              <a:rPr lang="en-US" altLang="en-US" dirty="0" err="1">
                <a:ea typeface="Arial" charset="0"/>
              </a:rPr>
              <a:t>đi</a:t>
            </a:r>
            <a:r>
              <a:rPr lang="en-US" altLang="en-US" dirty="0">
                <a:ea typeface="Arial" charset="0"/>
              </a:rPr>
              <a:t> </a:t>
            </a:r>
            <a:r>
              <a:rPr lang="en-US" altLang="en-US" dirty="0" err="1">
                <a:ea typeface="Arial" charset="0"/>
              </a:rPr>
              <a:t>tất</a:t>
            </a:r>
            <a:r>
              <a:rPr lang="en-US" altLang="en-US" dirty="0">
                <a:ea typeface="Arial" charset="0"/>
              </a:rPr>
              <a:t> </a:t>
            </a:r>
            <a:r>
              <a:rPr lang="en-US" altLang="en-US" dirty="0" err="1">
                <a:ea typeface="Arial" charset="0"/>
              </a:rPr>
              <a:t>cả</a:t>
            </a:r>
            <a:r>
              <a:rPr lang="en-US" altLang="en-US" dirty="0">
                <a:ea typeface="Arial" charset="0"/>
              </a:rPr>
              <a:t> </a:t>
            </a:r>
            <a:r>
              <a:rPr lang="en-US" altLang="en-US" dirty="0" err="1">
                <a:ea typeface="Arial" charset="0"/>
              </a:rPr>
              <a:t>các</a:t>
            </a:r>
            <a:r>
              <a:rPr lang="en-US" altLang="en-US" dirty="0">
                <a:ea typeface="Arial" charset="0"/>
              </a:rPr>
              <a:t> </a:t>
            </a:r>
            <a:r>
              <a:rPr lang="en-US" altLang="en-US" dirty="0" err="1">
                <a:ea typeface="Arial" charset="0"/>
              </a:rPr>
              <a:t>ký</a:t>
            </a:r>
            <a:r>
              <a:rPr lang="en-US" altLang="en-US" dirty="0">
                <a:ea typeface="Arial" charset="0"/>
              </a:rPr>
              <a:t> </a:t>
            </a:r>
            <a:r>
              <a:rPr lang="en-US" altLang="en-US" dirty="0" err="1">
                <a:ea typeface="Arial" charset="0"/>
              </a:rPr>
              <a:t>tự</a:t>
            </a:r>
            <a:r>
              <a:rPr lang="en-US" altLang="en-US" dirty="0">
                <a:ea typeface="Arial" charset="0"/>
              </a:rPr>
              <a:t> Str </a:t>
            </a:r>
            <a:r>
              <a:rPr lang="en-US" altLang="en-US" dirty="0" err="1">
                <a:ea typeface="Arial" charset="0"/>
              </a:rPr>
              <a:t>không</a:t>
            </a:r>
            <a:r>
              <a:rPr lang="en-US" altLang="en-US" dirty="0">
                <a:ea typeface="Arial" charset="0"/>
              </a:rPr>
              <a:t> </a:t>
            </a:r>
            <a:r>
              <a:rPr lang="en-US" altLang="en-US" dirty="0" err="1">
                <a:ea typeface="Arial" charset="0"/>
              </a:rPr>
              <a:t>phải</a:t>
            </a:r>
            <a:r>
              <a:rPr lang="en-US" altLang="en-US" dirty="0">
                <a:ea typeface="Arial" charset="0"/>
              </a:rPr>
              <a:t> </a:t>
            </a:r>
            <a:r>
              <a:rPr lang="en-US" altLang="en-US" dirty="0" err="1">
                <a:ea typeface="Arial" charset="0"/>
              </a:rPr>
              <a:t>là</a:t>
            </a:r>
            <a:r>
              <a:rPr lang="en-US" altLang="en-US" dirty="0">
                <a:ea typeface="Arial" charset="0"/>
              </a:rPr>
              <a:t> </a:t>
            </a:r>
            <a:r>
              <a:rPr lang="en-US" altLang="en-US" dirty="0" err="1">
                <a:ea typeface="Arial" charset="0"/>
              </a:rPr>
              <a:t>số</a:t>
            </a:r>
            <a:r>
              <a:rPr lang="en-US" altLang="en-US" dirty="0">
                <a:ea typeface="Arial" charset="0"/>
              </a:rPr>
              <a:t>, </a:t>
            </a:r>
            <a:r>
              <a:rPr lang="en-US" altLang="en-US" dirty="0" err="1">
                <a:ea typeface="Arial" charset="0"/>
              </a:rPr>
              <a:t>chuỗi</a:t>
            </a:r>
            <a:r>
              <a:rPr lang="en-US" altLang="en-US" dirty="0">
                <a:ea typeface="Arial" charset="0"/>
              </a:rPr>
              <a:t> </a:t>
            </a:r>
            <a:r>
              <a:rPr lang="en-US" altLang="en-US" dirty="0" err="1">
                <a:ea typeface="Arial" charset="0"/>
              </a:rPr>
              <a:t>ký</a:t>
            </a:r>
            <a:r>
              <a:rPr lang="en-US" altLang="en-US" dirty="0">
                <a:ea typeface="Arial" charset="0"/>
              </a:rPr>
              <a:t> </a:t>
            </a:r>
            <a:r>
              <a:rPr lang="en-US" altLang="en-US" dirty="0" err="1">
                <a:ea typeface="Arial" charset="0"/>
              </a:rPr>
              <a:t>tự</a:t>
            </a:r>
            <a:r>
              <a:rPr lang="en-US" altLang="en-US" dirty="0">
                <a:ea typeface="Arial" charset="0"/>
              </a:rPr>
              <a:t> </a:t>
            </a:r>
            <a:r>
              <a:rPr lang="en-US" altLang="en-US" dirty="0" err="1">
                <a:ea typeface="Arial" charset="0"/>
              </a:rPr>
              <a:t>còn</a:t>
            </a:r>
            <a:r>
              <a:rPr lang="en-US" altLang="en-US" dirty="0">
                <a:ea typeface="Arial" charset="0"/>
              </a:rPr>
              <a:t> </a:t>
            </a:r>
            <a:r>
              <a:rPr lang="en-US" altLang="en-US" dirty="0" err="1">
                <a:ea typeface="Arial" charset="0"/>
              </a:rPr>
              <a:t>lại</a:t>
            </a:r>
            <a:r>
              <a:rPr lang="en-US" altLang="en-US" dirty="0">
                <a:ea typeface="Arial" charset="0"/>
              </a:rPr>
              <a:t> </a:t>
            </a:r>
            <a:r>
              <a:rPr lang="en-US" altLang="en-US" dirty="0" err="1">
                <a:ea typeface="Arial" charset="0"/>
              </a:rPr>
              <a:t>sẽ</a:t>
            </a:r>
            <a:r>
              <a:rPr lang="en-US" altLang="en-US" dirty="0">
                <a:ea typeface="Arial" charset="0"/>
              </a:rPr>
              <a:t> </a:t>
            </a:r>
            <a:r>
              <a:rPr lang="en-US" altLang="en-US" dirty="0" err="1">
                <a:ea typeface="Arial" charset="0"/>
              </a:rPr>
              <a:t>là</a:t>
            </a:r>
            <a:r>
              <a:rPr lang="en-US" altLang="en-US" dirty="0">
                <a:ea typeface="Arial" charset="0"/>
              </a:rPr>
              <a:t> </a:t>
            </a:r>
            <a:r>
              <a:rPr lang="en-US" altLang="en-US" dirty="0" err="1">
                <a:ea typeface="Arial" charset="0"/>
              </a:rPr>
              <a:t>số</a:t>
            </a:r>
            <a:r>
              <a:rPr lang="en-US" altLang="en-US" dirty="0">
                <a:ea typeface="Arial" charset="0"/>
              </a:rPr>
              <a:t>. In ra </a:t>
            </a:r>
            <a:r>
              <a:rPr lang="en-US" altLang="en-US" dirty="0" err="1">
                <a:ea typeface="Arial" charset="0"/>
              </a:rPr>
              <a:t>kết</a:t>
            </a:r>
            <a:r>
              <a:rPr lang="en-US" altLang="en-US" dirty="0">
                <a:ea typeface="Arial" charset="0"/>
              </a:rPr>
              <a:t> </a:t>
            </a:r>
            <a:r>
              <a:rPr lang="en-US" altLang="en-US" dirty="0" err="1">
                <a:ea typeface="Arial" charset="0"/>
              </a:rPr>
              <a:t>quả</a:t>
            </a:r>
            <a:r>
              <a:rPr lang="en-US" altLang="en-US" dirty="0">
                <a:ea typeface="Arial" charset="0"/>
              </a:rPr>
              <a:t> </a:t>
            </a:r>
            <a:r>
              <a:rPr lang="en-US" altLang="en-US" dirty="0" err="1">
                <a:ea typeface="Arial" charset="0"/>
              </a:rPr>
              <a:t>chuỗi</a:t>
            </a:r>
            <a:r>
              <a:rPr lang="en-US" altLang="en-US" dirty="0">
                <a:ea typeface="Arial" charset="0"/>
              </a:rPr>
              <a:t> </a:t>
            </a:r>
            <a:r>
              <a:rPr lang="en-US" altLang="en-US" dirty="0" err="1">
                <a:ea typeface="Arial" charset="0"/>
              </a:rPr>
              <a:t>số</a:t>
            </a:r>
            <a:r>
              <a:rPr lang="en-US" altLang="en-US" dirty="0">
                <a:ea typeface="Arial" charset="0"/>
              </a:rPr>
              <a:t> </a:t>
            </a:r>
            <a:r>
              <a:rPr lang="en-US" altLang="en-US" dirty="0" err="1">
                <a:ea typeface="Arial" charset="0"/>
              </a:rPr>
              <a:t>này</a:t>
            </a:r>
            <a:r>
              <a:rPr lang="en-US" altLang="en-US" dirty="0">
                <a:ea typeface="Arial" charset="0"/>
              </a:rPr>
              <a:t> </a:t>
            </a:r>
            <a:r>
              <a:rPr lang="en-US" altLang="en-US" dirty="0" err="1">
                <a:ea typeface="Arial" charset="0"/>
              </a:rPr>
              <a:t>và</a:t>
            </a:r>
            <a:r>
              <a:rPr lang="en-US" altLang="en-US" dirty="0">
                <a:ea typeface="Arial" charset="0"/>
              </a:rPr>
              <a:t> </a:t>
            </a:r>
            <a:r>
              <a:rPr lang="en-US" altLang="en-US" dirty="0" err="1">
                <a:ea typeface="Arial" charset="0"/>
              </a:rPr>
              <a:t>thông</a:t>
            </a:r>
            <a:r>
              <a:rPr lang="en-US" altLang="en-US" dirty="0">
                <a:ea typeface="Arial" charset="0"/>
              </a:rPr>
              <a:t> </a:t>
            </a:r>
            <a:r>
              <a:rPr lang="en-US" altLang="en-US" dirty="0" err="1">
                <a:ea typeface="Arial" charset="0"/>
              </a:rPr>
              <a:t>báo</a:t>
            </a:r>
            <a:r>
              <a:rPr lang="en-US" altLang="en-US" dirty="0">
                <a:ea typeface="Arial" charset="0"/>
              </a:rPr>
              <a:t> </a:t>
            </a:r>
            <a:r>
              <a:rPr lang="en-US" altLang="en-US" dirty="0" err="1">
                <a:ea typeface="Arial" charset="0"/>
              </a:rPr>
              <a:t>cho</a:t>
            </a:r>
            <a:r>
              <a:rPr lang="en-US" altLang="en-US" dirty="0">
                <a:ea typeface="Arial" charset="0"/>
              </a:rPr>
              <a:t> </a:t>
            </a:r>
            <a:r>
              <a:rPr lang="en-US" altLang="en-US" dirty="0" err="1">
                <a:ea typeface="Arial" charset="0"/>
              </a:rPr>
              <a:t>biết</a:t>
            </a:r>
            <a:r>
              <a:rPr lang="en-US" altLang="en-US" dirty="0">
                <a:ea typeface="Arial" charset="0"/>
              </a:rPr>
              <a:t> </a:t>
            </a:r>
            <a:r>
              <a:rPr lang="en-US" altLang="en-US" dirty="0" err="1">
                <a:ea typeface="Arial" charset="0"/>
              </a:rPr>
              <a:t>chuỗi</a:t>
            </a:r>
            <a:r>
              <a:rPr lang="en-US" altLang="en-US" dirty="0">
                <a:ea typeface="Arial" charset="0"/>
              </a:rPr>
              <a:t> </a:t>
            </a:r>
            <a:r>
              <a:rPr lang="en-US" altLang="en-US" dirty="0" err="1">
                <a:ea typeface="Arial" charset="0"/>
              </a:rPr>
              <a:t>đó</a:t>
            </a:r>
            <a:r>
              <a:rPr lang="en-US" altLang="en-US" dirty="0">
                <a:ea typeface="Arial" charset="0"/>
              </a:rPr>
              <a:t> </a:t>
            </a:r>
            <a:r>
              <a:rPr lang="en-US" altLang="en-US" dirty="0" err="1">
                <a:ea typeface="Arial" charset="0"/>
              </a:rPr>
              <a:t>có</a:t>
            </a:r>
            <a:r>
              <a:rPr lang="en-US" altLang="en-US" dirty="0">
                <a:ea typeface="Arial" charset="0"/>
              </a:rPr>
              <a:t> </a:t>
            </a:r>
            <a:r>
              <a:rPr lang="en-US" altLang="en-US" dirty="0" err="1">
                <a:ea typeface="Arial" charset="0"/>
              </a:rPr>
              <a:t>phải</a:t>
            </a:r>
            <a:r>
              <a:rPr lang="en-US" altLang="en-US" dirty="0">
                <a:ea typeface="Arial" charset="0"/>
              </a:rPr>
              <a:t> </a:t>
            </a:r>
            <a:r>
              <a:rPr lang="en-US" altLang="en-US" dirty="0" err="1">
                <a:ea typeface="Arial" charset="0"/>
              </a:rPr>
              <a:t>là</a:t>
            </a:r>
            <a:r>
              <a:rPr lang="en-US" altLang="en-US" dirty="0">
                <a:ea typeface="Arial" charset="0"/>
              </a:rPr>
              <a:t> </a:t>
            </a:r>
            <a:r>
              <a:rPr lang="en-US" altLang="en-US" dirty="0" err="1">
                <a:ea typeface="Arial" charset="0"/>
              </a:rPr>
              <a:t>số</a:t>
            </a:r>
            <a:r>
              <a:rPr lang="en-US" altLang="en-US" dirty="0">
                <a:ea typeface="Arial" charset="0"/>
              </a:rPr>
              <a:t> </a:t>
            </a:r>
            <a:r>
              <a:rPr lang="en-US" altLang="en-US" dirty="0" err="1">
                <a:ea typeface="Arial" charset="0"/>
              </a:rPr>
              <a:t>hoàn</a:t>
            </a:r>
            <a:r>
              <a:rPr lang="en-US" altLang="en-US" dirty="0">
                <a:ea typeface="Arial" charset="0"/>
              </a:rPr>
              <a:t> </a:t>
            </a:r>
            <a:r>
              <a:rPr lang="en-US" altLang="en-US" dirty="0" err="1">
                <a:ea typeface="Arial" charset="0"/>
              </a:rPr>
              <a:t>hảo</a:t>
            </a:r>
            <a:r>
              <a:rPr lang="en-US" altLang="en-US" dirty="0">
                <a:ea typeface="Arial" charset="0"/>
              </a:rPr>
              <a:t> </a:t>
            </a:r>
            <a:r>
              <a:rPr lang="en-US" altLang="en-US" dirty="0" err="1">
                <a:ea typeface="Arial" charset="0"/>
              </a:rPr>
              <a:t>không</a:t>
            </a:r>
            <a:r>
              <a:rPr lang="en-US" altLang="en-US" dirty="0">
                <a:ea typeface="Arial" charset="0"/>
              </a:rPr>
              <a:t>.</a:t>
            </a:r>
          </a:p>
        </p:txBody>
      </p:sp>
      <p:sp>
        <p:nvSpPr>
          <p:cNvPr id="4" name="Slide Number Placeholder 3"/>
          <p:cNvSpPr>
            <a:spLocks noGrp="1"/>
          </p:cNvSpPr>
          <p:nvPr>
            <p:ph type="sldNum" sz="quarter" idx="12"/>
          </p:nvPr>
        </p:nvSpPr>
        <p:spPr/>
        <p:txBody>
          <a:bodyPr/>
          <a:lstStyle/>
          <a:p>
            <a:fld id="{007ACD57-2BBE-45FC-B065-2411E86622FE}" type="slidenum">
              <a:rPr lang="en-US" smtClean="0"/>
              <a:t>28</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119640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6: </a:t>
            </a:r>
          </a:p>
          <a:p>
            <a:pPr marL="0" indent="0">
              <a:spcBef>
                <a:spcPts val="725"/>
              </a:spcBef>
              <a:spcAft>
                <a:spcPts val="725"/>
              </a:spcAft>
              <a:buNone/>
            </a:pPr>
            <a:r>
              <a:rPr lang="en-US" altLang="en-US" dirty="0" err="1">
                <a:ea typeface="Arial" charset="0"/>
              </a:rPr>
              <a:t>Nhập</a:t>
            </a:r>
            <a:r>
              <a:rPr lang="en-US" altLang="en-US" dirty="0">
                <a:ea typeface="Arial" charset="0"/>
              </a:rPr>
              <a:t> </a:t>
            </a:r>
            <a:r>
              <a:rPr lang="en-US" altLang="en-US" dirty="0" err="1">
                <a:ea typeface="Arial" charset="0"/>
              </a:rPr>
              <a:t>một</a:t>
            </a:r>
            <a:r>
              <a:rPr lang="en-US" altLang="en-US" dirty="0">
                <a:ea typeface="Arial" charset="0"/>
              </a:rPr>
              <a:t> </a:t>
            </a:r>
            <a:r>
              <a:rPr lang="en-US" altLang="en-US" dirty="0" err="1">
                <a:ea typeface="Arial" charset="0"/>
              </a:rPr>
              <a:t>chuỗi</a:t>
            </a:r>
            <a:r>
              <a:rPr lang="en-US" altLang="en-US" dirty="0">
                <a:ea typeface="Arial" charset="0"/>
              </a:rPr>
              <a:t> </a:t>
            </a:r>
            <a:r>
              <a:rPr lang="en-US" altLang="en-US" dirty="0" err="1">
                <a:ea typeface="Arial" charset="0"/>
              </a:rPr>
              <a:t>ký</a:t>
            </a:r>
            <a:r>
              <a:rPr lang="en-US" altLang="en-US" dirty="0">
                <a:ea typeface="Arial" charset="0"/>
              </a:rPr>
              <a:t> </a:t>
            </a:r>
            <a:r>
              <a:rPr lang="en-US" altLang="en-US" dirty="0" err="1">
                <a:ea typeface="Arial" charset="0"/>
              </a:rPr>
              <a:t>tự</a:t>
            </a:r>
            <a:r>
              <a:rPr lang="en-US" altLang="en-US" dirty="0">
                <a:ea typeface="Arial" charset="0"/>
              </a:rPr>
              <a:t> Str </a:t>
            </a:r>
            <a:r>
              <a:rPr lang="en-US" altLang="en-US" dirty="0" err="1">
                <a:ea typeface="Arial" charset="0"/>
              </a:rPr>
              <a:t>từ</a:t>
            </a:r>
            <a:r>
              <a:rPr lang="en-US" altLang="en-US" dirty="0">
                <a:ea typeface="Arial" charset="0"/>
              </a:rPr>
              <a:t> </a:t>
            </a:r>
            <a:r>
              <a:rPr lang="en-US" altLang="en-US" dirty="0" err="1">
                <a:ea typeface="Arial" charset="0"/>
              </a:rPr>
              <a:t>bàn</a:t>
            </a:r>
            <a:r>
              <a:rPr lang="en-US" altLang="en-US" dirty="0">
                <a:ea typeface="Arial" charset="0"/>
              </a:rPr>
              <a:t> </a:t>
            </a:r>
            <a:r>
              <a:rPr lang="en-US" altLang="en-US" dirty="0" err="1">
                <a:ea typeface="Arial" charset="0"/>
              </a:rPr>
              <a:t>phím</a:t>
            </a:r>
            <a:r>
              <a:rPr lang="en-US" altLang="en-US" dirty="0">
                <a:ea typeface="Arial" charset="0"/>
              </a:rPr>
              <a:t>, </a:t>
            </a:r>
            <a:r>
              <a:rPr lang="en-US" altLang="en-US" dirty="0" err="1">
                <a:ea typeface="Arial" charset="0"/>
              </a:rPr>
              <a:t>kiểm</a:t>
            </a:r>
            <a:r>
              <a:rPr lang="en-US" altLang="en-US" dirty="0">
                <a:ea typeface="Arial" charset="0"/>
              </a:rPr>
              <a:t> </a:t>
            </a:r>
            <a:r>
              <a:rPr lang="en-US" altLang="en-US" dirty="0" err="1">
                <a:ea typeface="Arial" charset="0"/>
              </a:rPr>
              <a:t>tra</a:t>
            </a:r>
            <a:r>
              <a:rPr lang="en-US" altLang="en-US" dirty="0">
                <a:ea typeface="Arial" charset="0"/>
              </a:rPr>
              <a:t> </a:t>
            </a:r>
            <a:r>
              <a:rPr lang="en-US" altLang="en-US" dirty="0" err="1">
                <a:ea typeface="Arial" charset="0"/>
              </a:rPr>
              <a:t>chuỗi</a:t>
            </a:r>
            <a:r>
              <a:rPr lang="en-US" altLang="en-US" dirty="0">
                <a:ea typeface="Arial" charset="0"/>
              </a:rPr>
              <a:t> Str </a:t>
            </a:r>
            <a:r>
              <a:rPr lang="en-US" altLang="en-US" dirty="0" err="1">
                <a:ea typeface="Arial" charset="0"/>
              </a:rPr>
              <a:t>có</a:t>
            </a:r>
            <a:r>
              <a:rPr lang="en-US" altLang="en-US" dirty="0">
                <a:ea typeface="Arial" charset="0"/>
              </a:rPr>
              <a:t> </a:t>
            </a:r>
            <a:r>
              <a:rPr lang="en-US" altLang="en-US" dirty="0" err="1">
                <a:ea typeface="Arial" charset="0"/>
              </a:rPr>
              <a:t>phải</a:t>
            </a:r>
            <a:r>
              <a:rPr lang="en-US" altLang="en-US" dirty="0">
                <a:ea typeface="Arial" charset="0"/>
              </a:rPr>
              <a:t> </a:t>
            </a:r>
            <a:r>
              <a:rPr lang="en-US" altLang="en-US" dirty="0" err="1">
                <a:ea typeface="Arial" charset="0"/>
              </a:rPr>
              <a:t>là</a:t>
            </a:r>
            <a:r>
              <a:rPr lang="en-US" altLang="en-US" dirty="0">
                <a:ea typeface="Arial" charset="0"/>
              </a:rPr>
              <a:t> </a:t>
            </a:r>
            <a:r>
              <a:rPr lang="en-US" altLang="en-US" dirty="0" err="1">
                <a:ea typeface="Arial" charset="0"/>
              </a:rPr>
              <a:t>chuỗi</a:t>
            </a:r>
            <a:r>
              <a:rPr lang="en-US" altLang="en-US" dirty="0">
                <a:ea typeface="Arial" charset="0"/>
              </a:rPr>
              <a:t> </a:t>
            </a:r>
            <a:r>
              <a:rPr lang="en-US" altLang="en-US" dirty="0" err="1">
                <a:ea typeface="Arial" charset="0"/>
              </a:rPr>
              <a:t>được</a:t>
            </a:r>
            <a:r>
              <a:rPr lang="en-US" altLang="en-US" dirty="0">
                <a:ea typeface="Arial" charset="0"/>
              </a:rPr>
              <a:t> </a:t>
            </a:r>
            <a:r>
              <a:rPr lang="en-US" altLang="en-US" dirty="0" err="1">
                <a:ea typeface="Arial" charset="0"/>
              </a:rPr>
              <a:t>viết</a:t>
            </a:r>
            <a:r>
              <a:rPr lang="en-US" altLang="en-US" dirty="0">
                <a:ea typeface="Arial" charset="0"/>
              </a:rPr>
              <a:t> </a:t>
            </a:r>
            <a:r>
              <a:rPr lang="en-US" altLang="en-US" dirty="0" err="1">
                <a:ea typeface="Arial" charset="0"/>
              </a:rPr>
              <a:t>trong</a:t>
            </a:r>
            <a:r>
              <a:rPr lang="en-US" altLang="en-US" dirty="0">
                <a:ea typeface="Arial" charset="0"/>
              </a:rPr>
              <a:t> </a:t>
            </a:r>
            <a:r>
              <a:rPr lang="en-US" altLang="en-US" dirty="0" err="1">
                <a:ea typeface="Arial" charset="0"/>
              </a:rPr>
              <a:t>hệ</a:t>
            </a:r>
            <a:r>
              <a:rPr lang="en-US" altLang="en-US" dirty="0">
                <a:ea typeface="Arial" charset="0"/>
              </a:rPr>
              <a:t> Hex hay </a:t>
            </a:r>
            <a:r>
              <a:rPr lang="en-US" altLang="en-US" dirty="0" err="1">
                <a:ea typeface="Arial" charset="0"/>
              </a:rPr>
              <a:t>không</a:t>
            </a:r>
            <a:r>
              <a:rPr lang="en-US" altLang="en-US" dirty="0">
                <a:ea typeface="Arial" charset="0"/>
              </a:rPr>
              <a:t>. </a:t>
            </a:r>
            <a:r>
              <a:rPr lang="en-US" altLang="en-US" dirty="0" err="1">
                <a:ea typeface="Arial" charset="0"/>
              </a:rPr>
              <a:t>Nếu</a:t>
            </a:r>
            <a:r>
              <a:rPr lang="en-US" altLang="en-US" dirty="0">
                <a:ea typeface="Arial" charset="0"/>
              </a:rPr>
              <a:t> </a:t>
            </a:r>
            <a:r>
              <a:rPr lang="en-US" altLang="en-US" dirty="0" err="1">
                <a:ea typeface="Arial" charset="0"/>
              </a:rPr>
              <a:t>không</a:t>
            </a:r>
            <a:r>
              <a:rPr lang="en-US" altLang="en-US" dirty="0">
                <a:ea typeface="Arial" charset="0"/>
              </a:rPr>
              <a:t> </a:t>
            </a:r>
            <a:r>
              <a:rPr lang="en-US" altLang="en-US" dirty="0" err="1">
                <a:ea typeface="Arial" charset="0"/>
              </a:rPr>
              <a:t>phải</a:t>
            </a:r>
            <a:r>
              <a:rPr lang="en-US" altLang="en-US" dirty="0">
                <a:ea typeface="Arial" charset="0"/>
              </a:rPr>
              <a:t> </a:t>
            </a:r>
            <a:r>
              <a:rPr lang="en-US" altLang="en-US" dirty="0" err="1">
                <a:ea typeface="Arial" charset="0"/>
              </a:rPr>
              <a:t>thì</a:t>
            </a:r>
            <a:r>
              <a:rPr lang="en-US" altLang="en-US" dirty="0">
                <a:ea typeface="Arial" charset="0"/>
              </a:rPr>
              <a:t> </a:t>
            </a:r>
            <a:r>
              <a:rPr lang="en-US" altLang="en-US" dirty="0" err="1">
                <a:ea typeface="Arial" charset="0"/>
              </a:rPr>
              <a:t>loại</a:t>
            </a:r>
            <a:r>
              <a:rPr lang="en-US" altLang="en-US" dirty="0">
                <a:ea typeface="Arial" charset="0"/>
              </a:rPr>
              <a:t> </a:t>
            </a:r>
            <a:r>
              <a:rPr lang="en-US" altLang="en-US" dirty="0" err="1">
                <a:ea typeface="Arial" charset="0"/>
              </a:rPr>
              <a:t>bỏ</a:t>
            </a:r>
            <a:r>
              <a:rPr lang="en-US" altLang="en-US" dirty="0">
                <a:ea typeface="Arial" charset="0"/>
              </a:rPr>
              <a:t> </a:t>
            </a:r>
            <a:r>
              <a:rPr lang="en-US" altLang="en-US" dirty="0" err="1">
                <a:ea typeface="Arial" charset="0"/>
              </a:rPr>
              <a:t>các</a:t>
            </a:r>
            <a:r>
              <a:rPr lang="en-US" altLang="en-US" dirty="0">
                <a:ea typeface="Arial" charset="0"/>
              </a:rPr>
              <a:t> </a:t>
            </a:r>
            <a:r>
              <a:rPr lang="en-US" altLang="en-US" dirty="0" err="1">
                <a:ea typeface="Arial" charset="0"/>
              </a:rPr>
              <a:t>ký</a:t>
            </a:r>
            <a:r>
              <a:rPr lang="en-US" altLang="en-US" dirty="0">
                <a:ea typeface="Arial" charset="0"/>
              </a:rPr>
              <a:t> </a:t>
            </a:r>
            <a:r>
              <a:rPr lang="en-US" altLang="en-US" dirty="0" err="1">
                <a:ea typeface="Arial" charset="0"/>
              </a:rPr>
              <a:t>tự</a:t>
            </a:r>
            <a:r>
              <a:rPr lang="en-US" altLang="en-US" dirty="0">
                <a:ea typeface="Arial" charset="0"/>
              </a:rPr>
              <a:t> </a:t>
            </a:r>
            <a:r>
              <a:rPr lang="en-US" altLang="en-US" dirty="0" err="1">
                <a:ea typeface="Arial" charset="0"/>
              </a:rPr>
              <a:t>không</a:t>
            </a:r>
            <a:r>
              <a:rPr lang="en-US" altLang="en-US" dirty="0">
                <a:ea typeface="Arial" charset="0"/>
              </a:rPr>
              <a:t> </a:t>
            </a:r>
            <a:r>
              <a:rPr lang="en-US" altLang="en-US" dirty="0" err="1">
                <a:ea typeface="Arial" charset="0"/>
              </a:rPr>
              <a:t>thuộc</a:t>
            </a:r>
            <a:r>
              <a:rPr lang="en-US" altLang="en-US" dirty="0">
                <a:ea typeface="Arial" charset="0"/>
              </a:rPr>
              <a:t> </a:t>
            </a:r>
            <a:r>
              <a:rPr lang="en-US" altLang="en-US" dirty="0" err="1">
                <a:ea typeface="Arial" charset="0"/>
              </a:rPr>
              <a:t>hệ</a:t>
            </a:r>
            <a:r>
              <a:rPr lang="en-US" altLang="en-US" dirty="0">
                <a:ea typeface="Arial" charset="0"/>
              </a:rPr>
              <a:t> Hex </a:t>
            </a:r>
            <a:r>
              <a:rPr lang="en-US" altLang="en-US" dirty="0" err="1">
                <a:ea typeface="Arial" charset="0"/>
              </a:rPr>
              <a:t>và</a:t>
            </a:r>
            <a:r>
              <a:rPr lang="en-US" altLang="en-US" dirty="0">
                <a:ea typeface="Arial" charset="0"/>
              </a:rPr>
              <a:t> </a:t>
            </a:r>
            <a:r>
              <a:rPr lang="en-US" altLang="en-US" dirty="0" err="1">
                <a:ea typeface="Arial" charset="0"/>
              </a:rPr>
              <a:t>chuyển</a:t>
            </a:r>
            <a:r>
              <a:rPr lang="en-US" altLang="en-US" dirty="0">
                <a:ea typeface="Arial" charset="0"/>
              </a:rPr>
              <a:t> </a:t>
            </a:r>
            <a:r>
              <a:rPr lang="en-US" altLang="en-US" dirty="0" err="1">
                <a:ea typeface="Arial" charset="0"/>
              </a:rPr>
              <a:t>chuỗi</a:t>
            </a:r>
            <a:r>
              <a:rPr lang="en-US" altLang="en-US" dirty="0">
                <a:ea typeface="Arial" charset="0"/>
              </a:rPr>
              <a:t> </a:t>
            </a:r>
            <a:r>
              <a:rPr lang="en-US" altLang="en-US" dirty="0" err="1">
                <a:ea typeface="Arial" charset="0"/>
              </a:rPr>
              <a:t>còn</a:t>
            </a:r>
            <a:r>
              <a:rPr lang="en-US" altLang="en-US" dirty="0">
                <a:ea typeface="Arial" charset="0"/>
              </a:rPr>
              <a:t> </a:t>
            </a:r>
            <a:r>
              <a:rPr lang="en-US" altLang="en-US" dirty="0" err="1">
                <a:ea typeface="Arial" charset="0"/>
              </a:rPr>
              <a:t>lại</a:t>
            </a:r>
            <a:r>
              <a:rPr lang="en-US" altLang="en-US" dirty="0">
                <a:ea typeface="Arial" charset="0"/>
              </a:rPr>
              <a:t> sang </a:t>
            </a:r>
            <a:r>
              <a:rPr lang="en-US" altLang="en-US" dirty="0" err="1">
                <a:ea typeface="Arial" charset="0"/>
              </a:rPr>
              <a:t>số</a:t>
            </a:r>
            <a:r>
              <a:rPr lang="en-US" altLang="en-US" dirty="0">
                <a:ea typeface="Arial" charset="0"/>
              </a:rPr>
              <a:t> </a:t>
            </a:r>
            <a:r>
              <a:rPr lang="en-US" altLang="en-US" dirty="0" err="1">
                <a:ea typeface="Arial" charset="0"/>
              </a:rPr>
              <a:t>thập</a:t>
            </a:r>
            <a:r>
              <a:rPr lang="en-US" altLang="en-US" dirty="0">
                <a:ea typeface="Arial" charset="0"/>
              </a:rPr>
              <a:t> </a:t>
            </a:r>
            <a:r>
              <a:rPr lang="en-US" altLang="en-US" dirty="0" err="1">
                <a:ea typeface="Arial" charset="0"/>
              </a:rPr>
              <a:t>phân</a:t>
            </a:r>
            <a:r>
              <a:rPr lang="en-US" altLang="en-US" dirty="0">
                <a:ea typeface="Arial" charset="0"/>
              </a:rPr>
              <a:t>.</a:t>
            </a:r>
          </a:p>
        </p:txBody>
      </p:sp>
      <p:sp>
        <p:nvSpPr>
          <p:cNvPr id="4" name="Slide Number Placeholder 3"/>
          <p:cNvSpPr>
            <a:spLocks noGrp="1"/>
          </p:cNvSpPr>
          <p:nvPr>
            <p:ph type="sldNum" sz="quarter" idx="12"/>
          </p:nvPr>
        </p:nvSpPr>
        <p:spPr/>
        <p:txBody>
          <a:bodyPr/>
          <a:lstStyle/>
          <a:p>
            <a:fld id="{007ACD57-2BBE-45FC-B065-2411E86622FE}" type="slidenum">
              <a:rPr lang="en-US" smtClean="0"/>
              <a:t>29</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923285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5.1. </a:t>
            </a:r>
            <a:r>
              <a:rPr lang="en-US" dirty="0" err="1"/>
              <a:t>Định</a:t>
            </a:r>
            <a:r>
              <a:rPr lang="en-US" dirty="0"/>
              <a:t> </a:t>
            </a:r>
            <a:r>
              <a:rPr lang="en-US" dirty="0" err="1"/>
              <a:t>nghĩa</a:t>
            </a:r>
            <a:r>
              <a:rPr lang="en-US" dirty="0"/>
              <a:t> </a:t>
            </a:r>
            <a:r>
              <a:rPr lang="en-US" dirty="0" err="1">
                <a:latin typeface="Arial" pitchFamily="34" charset="0"/>
                <a:ea typeface="Tahoma" pitchFamily="34" charset="0"/>
                <a:cs typeface="Arial" pitchFamily="34" charset="0"/>
              </a:rPr>
              <a:t>chuỗi</a:t>
            </a:r>
            <a:endParaRPr lang="en-US" dirty="0"/>
          </a:p>
        </p:txBody>
      </p:sp>
      <p:sp>
        <p:nvSpPr>
          <p:cNvPr id="3" name="Content Placeholder 2"/>
          <p:cNvSpPr>
            <a:spLocks noGrp="1"/>
          </p:cNvSpPr>
          <p:nvPr>
            <p:ph idx="1"/>
          </p:nvPr>
        </p:nvSpPr>
        <p:spPr>
          <a:xfrm>
            <a:off x="392626" y="1644241"/>
            <a:ext cx="11406748" cy="4756559"/>
          </a:xfrm>
        </p:spPr>
        <p:txBody>
          <a:bodyPr>
            <a:normAutofit/>
          </a:bodyPr>
          <a:lstStyle/>
          <a:p>
            <a:r>
              <a:rPr lang="vi-VN" altLang="en-US" dirty="0"/>
              <a:t>Trong Python, chuỗi (string) là một kiểu dữ liệu được sử dụng để lưu trữ và xử lý các dãy ký tự. Chuỗi có thể chứa bất kỳ ký tự nào, bao gồm chữ cái, số, ký tự đặc biệt và khoảng trắng. Để định nghĩa một chuỗi trong Python, bạn có thể sử dụng dấu nháy đơn ('...') hoặc dấu nháy kép ("..."). </a:t>
            </a:r>
          </a:p>
          <a:p>
            <a:endParaRPr lang="vi-VN" altLang="en-US" dirty="0"/>
          </a:p>
        </p:txBody>
      </p:sp>
      <p:sp>
        <p:nvSpPr>
          <p:cNvPr id="9" name="Slide Number Placeholder 8"/>
          <p:cNvSpPr>
            <a:spLocks noGrp="1"/>
          </p:cNvSpPr>
          <p:nvPr>
            <p:ph type="sldNum" sz="quarter" idx="12"/>
          </p:nvPr>
        </p:nvSpPr>
        <p:spPr/>
        <p:txBody>
          <a:bodyPr/>
          <a:lstStyle/>
          <a:p>
            <a:fld id="{007ACD57-2BBE-45FC-B065-2411E86622FE}" type="slidenum">
              <a:rPr lang="en-US" smtClean="0"/>
              <a:pPr/>
              <a:t>3</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10907351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7: </a:t>
            </a:r>
          </a:p>
          <a:p>
            <a:pPr marL="0" indent="0">
              <a:spcBef>
                <a:spcPts val="725"/>
              </a:spcBef>
              <a:spcAft>
                <a:spcPts val="725"/>
              </a:spcAft>
              <a:buNone/>
            </a:pPr>
            <a:r>
              <a:rPr lang="en-US" altLang="en-US" dirty="0">
                <a:ea typeface="Arial" charset="0"/>
              </a:rPr>
              <a:t>Cho </a:t>
            </a:r>
            <a:r>
              <a:rPr lang="en-US" altLang="en-US" dirty="0" err="1">
                <a:ea typeface="Arial" charset="0"/>
              </a:rPr>
              <a:t>trước</a:t>
            </a:r>
            <a:r>
              <a:rPr lang="en-US" altLang="en-US" dirty="0">
                <a:ea typeface="Arial" charset="0"/>
              </a:rPr>
              <a:t> </a:t>
            </a:r>
            <a:r>
              <a:rPr lang="en-US" altLang="en-US" dirty="0" err="1">
                <a:ea typeface="Arial" charset="0"/>
              </a:rPr>
              <a:t>xâu</a:t>
            </a:r>
            <a:r>
              <a:rPr lang="en-US" altLang="en-US" dirty="0">
                <a:ea typeface="Arial" charset="0"/>
              </a:rPr>
              <a:t> Str </a:t>
            </a:r>
            <a:r>
              <a:rPr lang="en-US" altLang="en-US" dirty="0" err="1">
                <a:ea typeface="Arial" charset="0"/>
              </a:rPr>
              <a:t>là</a:t>
            </a:r>
            <a:r>
              <a:rPr lang="en-US" altLang="en-US" dirty="0">
                <a:ea typeface="Arial" charset="0"/>
              </a:rPr>
              <a:t> </a:t>
            </a:r>
            <a:r>
              <a:rPr lang="en-US" altLang="en-US" dirty="0" err="1">
                <a:ea typeface="Arial" charset="0"/>
              </a:rPr>
              <a:t>một</a:t>
            </a:r>
            <a:r>
              <a:rPr lang="en-US" altLang="en-US" dirty="0">
                <a:ea typeface="Arial" charset="0"/>
              </a:rPr>
              <a:t> </a:t>
            </a:r>
            <a:r>
              <a:rPr lang="en-US" altLang="en-US" dirty="0" err="1">
                <a:ea typeface="Arial" charset="0"/>
              </a:rPr>
              <a:t>đoạn</a:t>
            </a:r>
            <a:r>
              <a:rPr lang="en-US" altLang="en-US" dirty="0">
                <a:ea typeface="Arial" charset="0"/>
              </a:rPr>
              <a:t> </a:t>
            </a:r>
            <a:r>
              <a:rPr lang="en-US" altLang="en-US" dirty="0" err="1">
                <a:ea typeface="Arial" charset="0"/>
              </a:rPr>
              <a:t>văn</a:t>
            </a:r>
            <a:r>
              <a:rPr lang="en-US" altLang="en-US" dirty="0">
                <a:ea typeface="Arial" charset="0"/>
              </a:rPr>
              <a:t> </a:t>
            </a:r>
            <a:r>
              <a:rPr lang="en-US" altLang="en-US" dirty="0" err="1">
                <a:ea typeface="Arial" charset="0"/>
              </a:rPr>
              <a:t>bản</a:t>
            </a:r>
            <a:r>
              <a:rPr lang="en-US" altLang="en-US" dirty="0">
                <a:ea typeface="Arial" charset="0"/>
              </a:rPr>
              <a:t> </a:t>
            </a:r>
            <a:r>
              <a:rPr lang="en-US" altLang="en-US" dirty="0" err="1">
                <a:ea typeface="Arial" charset="0"/>
              </a:rPr>
              <a:t>hoàn</a:t>
            </a:r>
            <a:r>
              <a:rPr lang="en-US" altLang="en-US" dirty="0">
                <a:ea typeface="Arial" charset="0"/>
              </a:rPr>
              <a:t> </a:t>
            </a:r>
            <a:r>
              <a:rPr lang="en-US" altLang="en-US" dirty="0" err="1">
                <a:ea typeface="Arial" charset="0"/>
              </a:rPr>
              <a:t>chỉnh</a:t>
            </a:r>
            <a:r>
              <a:rPr lang="en-US" altLang="en-US" dirty="0">
                <a:ea typeface="Arial" charset="0"/>
              </a:rPr>
              <a:t> (</a:t>
            </a:r>
            <a:r>
              <a:rPr lang="en-US" altLang="en-US" dirty="0" err="1">
                <a:ea typeface="Arial" charset="0"/>
              </a:rPr>
              <a:t>có</a:t>
            </a:r>
            <a:r>
              <a:rPr lang="en-US" altLang="en-US" dirty="0">
                <a:ea typeface="Arial" charset="0"/>
              </a:rPr>
              <a:t> </a:t>
            </a:r>
            <a:r>
              <a:rPr lang="en-US" altLang="en-US" dirty="0" err="1">
                <a:ea typeface="Arial" charset="0"/>
              </a:rPr>
              <a:t>thể</a:t>
            </a:r>
            <a:r>
              <a:rPr lang="en-US" altLang="en-US" dirty="0">
                <a:ea typeface="Arial" charset="0"/>
              </a:rPr>
              <a:t> bao </a:t>
            </a:r>
            <a:r>
              <a:rPr lang="en-US" altLang="en-US" dirty="0" err="1">
                <a:ea typeface="Arial" charset="0"/>
              </a:rPr>
              <a:t>gồm</a:t>
            </a:r>
            <a:r>
              <a:rPr lang="en-US" altLang="en-US" dirty="0">
                <a:ea typeface="Arial" charset="0"/>
              </a:rPr>
              <a:t> </a:t>
            </a:r>
            <a:r>
              <a:rPr lang="en-US" altLang="en-US" dirty="0" err="1">
                <a:ea typeface="Arial" charset="0"/>
              </a:rPr>
              <a:t>nhiều</a:t>
            </a:r>
            <a:r>
              <a:rPr lang="en-US" altLang="en-US" dirty="0">
                <a:ea typeface="Arial" charset="0"/>
              </a:rPr>
              <a:t> </a:t>
            </a:r>
            <a:r>
              <a:rPr lang="en-US" altLang="en-US" dirty="0" err="1">
                <a:ea typeface="Arial" charset="0"/>
              </a:rPr>
              <a:t>dòng</a:t>
            </a:r>
            <a:r>
              <a:rPr lang="en-US" altLang="en-US" dirty="0">
                <a:ea typeface="Arial" charset="0"/>
              </a:rPr>
              <a:t>). </a:t>
            </a:r>
            <a:r>
              <a:rPr lang="en-US" altLang="en-US" dirty="0" err="1">
                <a:ea typeface="Arial" charset="0"/>
              </a:rPr>
              <a:t>Nhập</a:t>
            </a:r>
            <a:r>
              <a:rPr lang="en-US" altLang="en-US" dirty="0">
                <a:ea typeface="Arial" charset="0"/>
              </a:rPr>
              <a:t> </a:t>
            </a:r>
            <a:r>
              <a:rPr lang="en-US" altLang="en-US" dirty="0" err="1">
                <a:ea typeface="Arial" charset="0"/>
              </a:rPr>
              <a:t>vào</a:t>
            </a:r>
            <a:r>
              <a:rPr lang="en-US" altLang="en-US" dirty="0">
                <a:ea typeface="Arial" charset="0"/>
              </a:rPr>
              <a:t> </a:t>
            </a:r>
            <a:r>
              <a:rPr lang="en-US" altLang="en-US" dirty="0" err="1">
                <a:ea typeface="Arial" charset="0"/>
              </a:rPr>
              <a:t>một</a:t>
            </a:r>
            <a:r>
              <a:rPr lang="en-US" altLang="en-US" dirty="0">
                <a:ea typeface="Arial" charset="0"/>
              </a:rPr>
              <a:t> </a:t>
            </a:r>
            <a:r>
              <a:rPr lang="en-US" altLang="en-US" dirty="0" err="1">
                <a:ea typeface="Arial" charset="0"/>
              </a:rPr>
              <a:t>từ</a:t>
            </a:r>
            <a:r>
              <a:rPr lang="en-US" altLang="en-US" dirty="0">
                <a:ea typeface="Arial" charset="0"/>
              </a:rPr>
              <a:t> </a:t>
            </a:r>
            <a:r>
              <a:rPr lang="en-US" altLang="en-US" dirty="0" err="1">
                <a:ea typeface="Arial" charset="0"/>
              </a:rPr>
              <a:t>đơn</a:t>
            </a:r>
            <a:r>
              <a:rPr lang="en-US" altLang="en-US" dirty="0">
                <a:ea typeface="Arial" charset="0"/>
              </a:rPr>
              <a:t>, </a:t>
            </a:r>
            <a:r>
              <a:rPr lang="en-US" altLang="en-US" dirty="0" err="1">
                <a:ea typeface="Arial" charset="0"/>
              </a:rPr>
              <a:t>hãy</a:t>
            </a:r>
            <a:r>
              <a:rPr lang="en-US" altLang="en-US" dirty="0">
                <a:ea typeface="Arial" charset="0"/>
              </a:rPr>
              <a:t> </a:t>
            </a:r>
            <a:r>
              <a:rPr lang="en-US" altLang="en-US" dirty="0" err="1">
                <a:ea typeface="Arial" charset="0"/>
              </a:rPr>
              <a:t>tìm</a:t>
            </a:r>
            <a:r>
              <a:rPr lang="en-US" altLang="en-US" dirty="0">
                <a:ea typeface="Arial" charset="0"/>
              </a:rPr>
              <a:t> </a:t>
            </a:r>
            <a:r>
              <a:rPr lang="en-US" altLang="en-US" dirty="0" err="1">
                <a:ea typeface="Arial" charset="0"/>
              </a:rPr>
              <a:t>trong</a:t>
            </a:r>
            <a:r>
              <a:rPr lang="en-US" altLang="en-US" dirty="0">
                <a:ea typeface="Arial" charset="0"/>
              </a:rPr>
              <a:t> </a:t>
            </a:r>
            <a:r>
              <a:rPr lang="en-US" altLang="en-US" dirty="0" err="1">
                <a:ea typeface="Arial" charset="0"/>
              </a:rPr>
              <a:t>chuỗi</a:t>
            </a:r>
            <a:r>
              <a:rPr lang="en-US" altLang="en-US" dirty="0">
                <a:ea typeface="Arial" charset="0"/>
              </a:rPr>
              <a:t> </a:t>
            </a:r>
            <a:r>
              <a:rPr lang="en-US" altLang="en-US" dirty="0" err="1">
                <a:ea typeface="Arial" charset="0"/>
              </a:rPr>
              <a:t>ký</a:t>
            </a:r>
            <a:r>
              <a:rPr lang="en-US" altLang="en-US" dirty="0">
                <a:ea typeface="Arial" charset="0"/>
              </a:rPr>
              <a:t> </a:t>
            </a:r>
            <a:r>
              <a:rPr lang="en-US" altLang="en-US" dirty="0" err="1">
                <a:ea typeface="Arial" charset="0"/>
              </a:rPr>
              <a:t>tự</a:t>
            </a:r>
            <a:r>
              <a:rPr lang="en-US" altLang="en-US" dirty="0">
                <a:ea typeface="Arial" charset="0"/>
              </a:rPr>
              <a:t> Str </a:t>
            </a:r>
            <a:r>
              <a:rPr lang="en-US" altLang="en-US" dirty="0" err="1">
                <a:ea typeface="Arial" charset="0"/>
              </a:rPr>
              <a:t>xem</a:t>
            </a:r>
            <a:r>
              <a:rPr lang="en-US" altLang="en-US" dirty="0">
                <a:ea typeface="Arial" charset="0"/>
              </a:rPr>
              <a:t> </a:t>
            </a:r>
            <a:r>
              <a:rPr lang="en-US" altLang="en-US" dirty="0" err="1">
                <a:ea typeface="Arial" charset="0"/>
              </a:rPr>
              <a:t>chứa</a:t>
            </a:r>
            <a:r>
              <a:rPr lang="en-US" altLang="en-US" dirty="0">
                <a:ea typeface="Arial" charset="0"/>
              </a:rPr>
              <a:t> bao </a:t>
            </a:r>
            <a:r>
              <a:rPr lang="en-US" altLang="en-US" dirty="0" err="1">
                <a:ea typeface="Arial" charset="0"/>
              </a:rPr>
              <a:t>nhiêu</a:t>
            </a:r>
            <a:r>
              <a:rPr lang="en-US" altLang="en-US" dirty="0">
                <a:ea typeface="Arial" charset="0"/>
              </a:rPr>
              <a:t> </a:t>
            </a:r>
            <a:r>
              <a:rPr lang="en-US" altLang="en-US" dirty="0" err="1">
                <a:ea typeface="Arial" charset="0"/>
              </a:rPr>
              <a:t>từ</a:t>
            </a:r>
            <a:r>
              <a:rPr lang="en-US" altLang="en-US" dirty="0">
                <a:ea typeface="Arial" charset="0"/>
              </a:rPr>
              <a:t> </a:t>
            </a:r>
            <a:r>
              <a:rPr lang="en-US" altLang="en-US" dirty="0" err="1">
                <a:ea typeface="Arial" charset="0"/>
              </a:rPr>
              <a:t>đơn</a:t>
            </a:r>
            <a:r>
              <a:rPr lang="en-US" altLang="en-US" dirty="0">
                <a:ea typeface="Arial" charset="0"/>
              </a:rPr>
              <a:t> </a:t>
            </a:r>
            <a:r>
              <a:rPr lang="en-US" altLang="en-US" dirty="0" err="1">
                <a:ea typeface="Arial" charset="0"/>
              </a:rPr>
              <a:t>này</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30</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446830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8: </a:t>
            </a:r>
          </a:p>
          <a:p>
            <a:pPr marL="0" indent="0">
              <a:spcBef>
                <a:spcPts val="725"/>
              </a:spcBef>
              <a:spcAft>
                <a:spcPts val="725"/>
              </a:spcAft>
              <a:buNone/>
            </a:pPr>
            <a:r>
              <a:rPr lang="en-US" altLang="en-US" dirty="0">
                <a:ea typeface="Arial" charset="0"/>
              </a:rPr>
              <a:t>Cho </a:t>
            </a:r>
            <a:r>
              <a:rPr lang="en-US" altLang="en-US" dirty="0" err="1">
                <a:ea typeface="Arial" charset="0"/>
              </a:rPr>
              <a:t>trước</a:t>
            </a:r>
            <a:r>
              <a:rPr lang="en-US" altLang="en-US" dirty="0">
                <a:ea typeface="Arial" charset="0"/>
              </a:rPr>
              <a:t> </a:t>
            </a:r>
            <a:r>
              <a:rPr lang="en-US" altLang="en-US" dirty="0" err="1">
                <a:ea typeface="Arial" charset="0"/>
              </a:rPr>
              <a:t>hoặc</a:t>
            </a:r>
            <a:r>
              <a:rPr lang="en-US" altLang="en-US" dirty="0">
                <a:ea typeface="Arial" charset="0"/>
              </a:rPr>
              <a:t> </a:t>
            </a:r>
            <a:r>
              <a:rPr lang="en-US" altLang="en-US" dirty="0" err="1">
                <a:ea typeface="Arial" charset="0"/>
              </a:rPr>
              <a:t>nhập</a:t>
            </a:r>
            <a:r>
              <a:rPr lang="en-US" altLang="en-US" dirty="0">
                <a:ea typeface="Arial" charset="0"/>
              </a:rPr>
              <a:t> </a:t>
            </a:r>
            <a:r>
              <a:rPr lang="en-US" altLang="en-US" dirty="0" err="1">
                <a:ea typeface="Arial" charset="0"/>
              </a:rPr>
              <a:t>từ</a:t>
            </a:r>
            <a:r>
              <a:rPr lang="en-US" altLang="en-US" dirty="0">
                <a:ea typeface="Arial" charset="0"/>
              </a:rPr>
              <a:t> </a:t>
            </a:r>
            <a:r>
              <a:rPr lang="en-US" altLang="en-US" dirty="0" err="1">
                <a:ea typeface="Arial" charset="0"/>
              </a:rPr>
              <a:t>bàn</a:t>
            </a:r>
            <a:r>
              <a:rPr lang="en-US" altLang="en-US" dirty="0">
                <a:ea typeface="Arial" charset="0"/>
              </a:rPr>
              <a:t> </a:t>
            </a:r>
            <a:r>
              <a:rPr lang="en-US" altLang="en-US" dirty="0" err="1">
                <a:ea typeface="Arial" charset="0"/>
              </a:rPr>
              <a:t>phím</a:t>
            </a:r>
            <a:r>
              <a:rPr lang="en-US" altLang="en-US" dirty="0">
                <a:ea typeface="Arial" charset="0"/>
              </a:rPr>
              <a:t> </a:t>
            </a:r>
            <a:r>
              <a:rPr lang="en-US" altLang="en-US" dirty="0" err="1">
                <a:ea typeface="Arial" charset="0"/>
              </a:rPr>
              <a:t>chuỗi</a:t>
            </a:r>
            <a:r>
              <a:rPr lang="en-US" altLang="en-US" dirty="0">
                <a:ea typeface="Arial" charset="0"/>
              </a:rPr>
              <a:t> </a:t>
            </a:r>
            <a:r>
              <a:rPr lang="en-US" altLang="en-US" dirty="0" err="1">
                <a:ea typeface="Arial" charset="0"/>
              </a:rPr>
              <a:t>ký</a:t>
            </a:r>
            <a:r>
              <a:rPr lang="en-US" altLang="en-US" dirty="0">
                <a:ea typeface="Arial" charset="0"/>
              </a:rPr>
              <a:t> </a:t>
            </a:r>
            <a:r>
              <a:rPr lang="en-US" altLang="en-US" dirty="0" err="1">
                <a:ea typeface="Arial" charset="0"/>
              </a:rPr>
              <a:t>tự</a:t>
            </a:r>
            <a:r>
              <a:rPr lang="en-US" altLang="en-US" dirty="0">
                <a:ea typeface="Arial" charset="0"/>
              </a:rPr>
              <a:t> Str. </a:t>
            </a:r>
            <a:r>
              <a:rPr lang="en-US" altLang="en-US" dirty="0" err="1">
                <a:ea typeface="Arial" charset="0"/>
              </a:rPr>
              <a:t>Hãy</a:t>
            </a:r>
            <a:r>
              <a:rPr lang="en-US" altLang="en-US" dirty="0">
                <a:ea typeface="Arial" charset="0"/>
              </a:rPr>
              <a:t> </a:t>
            </a:r>
            <a:r>
              <a:rPr lang="en-US" altLang="en-US" dirty="0" err="1">
                <a:ea typeface="Arial" charset="0"/>
              </a:rPr>
              <a:t>tìm</a:t>
            </a:r>
            <a:r>
              <a:rPr lang="en-US" altLang="en-US" dirty="0">
                <a:ea typeface="Arial" charset="0"/>
              </a:rPr>
              <a:t> </a:t>
            </a:r>
            <a:r>
              <a:rPr lang="en-US" altLang="en-US" dirty="0" err="1">
                <a:ea typeface="Arial" charset="0"/>
              </a:rPr>
              <a:t>một</a:t>
            </a:r>
            <a:r>
              <a:rPr lang="en-US" altLang="en-US" dirty="0">
                <a:ea typeface="Arial" charset="0"/>
              </a:rPr>
              <a:t> </a:t>
            </a:r>
            <a:r>
              <a:rPr lang="en-US" altLang="en-US" dirty="0" err="1">
                <a:ea typeface="Arial" charset="0"/>
              </a:rPr>
              <a:t>chuỗi</a:t>
            </a:r>
            <a:r>
              <a:rPr lang="en-US" altLang="en-US" dirty="0">
                <a:ea typeface="Arial" charset="0"/>
              </a:rPr>
              <a:t> </a:t>
            </a:r>
            <a:r>
              <a:rPr lang="en-US" altLang="en-US" dirty="0" err="1">
                <a:ea typeface="Arial" charset="0"/>
              </a:rPr>
              <a:t>ký</a:t>
            </a:r>
            <a:r>
              <a:rPr lang="en-US" altLang="en-US" dirty="0">
                <a:ea typeface="Arial" charset="0"/>
              </a:rPr>
              <a:t> </a:t>
            </a:r>
            <a:r>
              <a:rPr lang="en-US" altLang="en-US" dirty="0" err="1">
                <a:ea typeface="Arial" charset="0"/>
              </a:rPr>
              <a:t>tự</a:t>
            </a:r>
            <a:r>
              <a:rPr lang="en-US" altLang="en-US" dirty="0">
                <a:ea typeface="Arial" charset="0"/>
              </a:rPr>
              <a:t> con </a:t>
            </a:r>
            <a:r>
              <a:rPr lang="en-US" altLang="en-US" dirty="0" err="1">
                <a:ea typeface="Arial" charset="0"/>
              </a:rPr>
              <a:t>có</a:t>
            </a:r>
            <a:r>
              <a:rPr lang="en-US" altLang="en-US" dirty="0">
                <a:ea typeface="Arial" charset="0"/>
              </a:rPr>
              <a:t> </a:t>
            </a:r>
            <a:r>
              <a:rPr lang="en-US" altLang="en-US" dirty="0" err="1">
                <a:ea typeface="Arial" charset="0"/>
              </a:rPr>
              <a:t>độ</a:t>
            </a:r>
            <a:r>
              <a:rPr lang="en-US" altLang="en-US" dirty="0">
                <a:ea typeface="Arial" charset="0"/>
              </a:rPr>
              <a:t> </a:t>
            </a:r>
            <a:r>
              <a:rPr lang="en-US" altLang="en-US" dirty="0" err="1">
                <a:ea typeface="Arial" charset="0"/>
              </a:rPr>
              <a:t>dài</a:t>
            </a:r>
            <a:r>
              <a:rPr lang="en-US" altLang="en-US" dirty="0">
                <a:ea typeface="Arial" charset="0"/>
              </a:rPr>
              <a:t> </a:t>
            </a:r>
            <a:r>
              <a:rPr lang="en-US" altLang="en-US" dirty="0" err="1">
                <a:ea typeface="Arial" charset="0"/>
              </a:rPr>
              <a:t>cực</a:t>
            </a:r>
            <a:r>
              <a:rPr lang="en-US" altLang="en-US" dirty="0">
                <a:ea typeface="Arial" charset="0"/>
              </a:rPr>
              <a:t> </a:t>
            </a:r>
            <a:r>
              <a:rPr lang="en-US" altLang="en-US" dirty="0" err="1">
                <a:ea typeface="Arial" charset="0"/>
              </a:rPr>
              <a:t>đại</a:t>
            </a:r>
            <a:r>
              <a:rPr lang="en-US" altLang="en-US" dirty="0">
                <a:ea typeface="Arial" charset="0"/>
              </a:rPr>
              <a:t> </a:t>
            </a:r>
            <a:r>
              <a:rPr lang="en-US" altLang="en-US" dirty="0" err="1">
                <a:ea typeface="Arial" charset="0"/>
              </a:rPr>
              <a:t>và</a:t>
            </a:r>
            <a:r>
              <a:rPr lang="en-US" altLang="en-US" dirty="0">
                <a:ea typeface="Arial" charset="0"/>
              </a:rPr>
              <a:t> bao </a:t>
            </a:r>
            <a:r>
              <a:rPr lang="en-US" altLang="en-US" dirty="0" err="1">
                <a:ea typeface="Arial" charset="0"/>
              </a:rPr>
              <a:t>gồm</a:t>
            </a:r>
            <a:r>
              <a:rPr lang="en-US" altLang="en-US" dirty="0">
                <a:ea typeface="Arial" charset="0"/>
              </a:rPr>
              <a:t> </a:t>
            </a:r>
            <a:r>
              <a:rPr lang="en-US" altLang="en-US" dirty="0" err="1">
                <a:ea typeface="Arial" charset="0"/>
              </a:rPr>
              <a:t>các</a:t>
            </a:r>
            <a:r>
              <a:rPr lang="en-US" altLang="en-US" dirty="0">
                <a:ea typeface="Arial" charset="0"/>
              </a:rPr>
              <a:t> </a:t>
            </a:r>
            <a:r>
              <a:rPr lang="en-US" altLang="en-US" dirty="0" err="1">
                <a:ea typeface="Arial" charset="0"/>
              </a:rPr>
              <a:t>phần</a:t>
            </a:r>
            <a:r>
              <a:rPr lang="en-US" altLang="en-US" dirty="0">
                <a:ea typeface="Arial" charset="0"/>
              </a:rPr>
              <a:t> </a:t>
            </a:r>
            <a:r>
              <a:rPr lang="en-US" altLang="en-US" dirty="0" err="1">
                <a:ea typeface="Arial" charset="0"/>
              </a:rPr>
              <a:t>tử</a:t>
            </a:r>
            <a:r>
              <a:rPr lang="en-US" altLang="en-US" dirty="0">
                <a:ea typeface="Arial" charset="0"/>
              </a:rPr>
              <a:t> </a:t>
            </a:r>
            <a:r>
              <a:rPr lang="en-US" altLang="en-US" dirty="0" err="1">
                <a:ea typeface="Arial" charset="0"/>
              </a:rPr>
              <a:t>giống</a:t>
            </a:r>
            <a:r>
              <a:rPr lang="en-US" altLang="en-US" dirty="0">
                <a:ea typeface="Arial" charset="0"/>
              </a:rPr>
              <a:t> </a:t>
            </a:r>
            <a:r>
              <a:rPr lang="en-US" altLang="en-US" dirty="0" err="1">
                <a:ea typeface="Arial" charset="0"/>
              </a:rPr>
              <a:t>nhau</a:t>
            </a:r>
            <a:r>
              <a:rPr lang="en-US" altLang="en-US" dirty="0">
                <a:ea typeface="Arial" charset="0"/>
              </a:rPr>
              <a:t> </a:t>
            </a:r>
            <a:r>
              <a:rPr lang="en-US" altLang="en-US" dirty="0" err="1">
                <a:ea typeface="Arial" charset="0"/>
              </a:rPr>
              <a:t>của</a:t>
            </a:r>
            <a:r>
              <a:rPr lang="en-US" altLang="en-US" dirty="0">
                <a:ea typeface="Arial" charset="0"/>
              </a:rPr>
              <a:t> </a:t>
            </a:r>
            <a:r>
              <a:rPr lang="en-US" altLang="en-US" dirty="0" err="1">
                <a:ea typeface="Arial" charset="0"/>
              </a:rPr>
              <a:t>chuỗi</a:t>
            </a:r>
            <a:r>
              <a:rPr lang="en-US" altLang="en-US" dirty="0">
                <a:ea typeface="Arial" charset="0"/>
              </a:rPr>
              <a:t> </a:t>
            </a:r>
            <a:r>
              <a:rPr lang="en-US" altLang="en-US" dirty="0" err="1">
                <a:ea typeface="Arial" charset="0"/>
              </a:rPr>
              <a:t>ký</a:t>
            </a:r>
            <a:r>
              <a:rPr lang="en-US" altLang="en-US" dirty="0">
                <a:ea typeface="Arial" charset="0"/>
              </a:rPr>
              <a:t> </a:t>
            </a:r>
            <a:r>
              <a:rPr lang="en-US" altLang="en-US" dirty="0" err="1">
                <a:ea typeface="Arial" charset="0"/>
              </a:rPr>
              <a:t>tự</a:t>
            </a:r>
            <a:r>
              <a:rPr lang="en-US" altLang="en-US" dirty="0">
                <a:ea typeface="Arial" charset="0"/>
              </a:rPr>
              <a:t> </a:t>
            </a:r>
            <a:r>
              <a:rPr lang="en-US" altLang="en-US" dirty="0" err="1">
                <a:ea typeface="Arial" charset="0"/>
              </a:rPr>
              <a:t>trên</a:t>
            </a:r>
            <a:r>
              <a:rPr lang="en-US" altLang="en-US" dirty="0">
                <a:ea typeface="Arial" charset="0"/>
              </a:rPr>
              <a:t>.</a:t>
            </a:r>
          </a:p>
          <a:p>
            <a:pPr marL="0" indent="0">
              <a:spcBef>
                <a:spcPts val="725"/>
              </a:spcBef>
              <a:spcAft>
                <a:spcPts val="725"/>
              </a:spcAft>
              <a:buNone/>
            </a:pPr>
            <a:r>
              <a:rPr lang="en-US" altLang="en-US" dirty="0" err="1">
                <a:ea typeface="Arial" charset="0"/>
              </a:rPr>
              <a:t>Ví</a:t>
            </a:r>
            <a:r>
              <a:rPr lang="en-US" altLang="en-US" dirty="0">
                <a:ea typeface="Arial" charset="0"/>
              </a:rPr>
              <a:t> </a:t>
            </a:r>
            <a:r>
              <a:rPr lang="en-US" altLang="en-US" dirty="0" err="1">
                <a:ea typeface="Arial" charset="0"/>
              </a:rPr>
              <a:t>dụ</a:t>
            </a:r>
            <a:r>
              <a:rPr lang="en-US" altLang="en-US" dirty="0">
                <a:ea typeface="Arial" charset="0"/>
              </a:rPr>
              <a:t>: </a:t>
            </a:r>
            <a:r>
              <a:rPr lang="en-US" altLang="en-US" dirty="0" err="1">
                <a:ea typeface="Arial" charset="0"/>
              </a:rPr>
              <a:t>chuỗi</a:t>
            </a:r>
            <a:r>
              <a:rPr lang="en-US" altLang="en-US" dirty="0">
                <a:ea typeface="Arial" charset="0"/>
              </a:rPr>
              <a:t> </a:t>
            </a:r>
            <a:r>
              <a:rPr lang="en-US" altLang="en-US" dirty="0" err="1">
                <a:ea typeface="Arial" charset="0"/>
              </a:rPr>
              <a:t>ký</a:t>
            </a:r>
            <a:r>
              <a:rPr lang="en-US" altLang="en-US" dirty="0">
                <a:ea typeface="Arial" charset="0"/>
              </a:rPr>
              <a:t> </a:t>
            </a:r>
            <a:r>
              <a:rPr lang="en-US" altLang="en-US" dirty="0" err="1">
                <a:ea typeface="Arial" charset="0"/>
              </a:rPr>
              <a:t>tự</a:t>
            </a:r>
            <a:r>
              <a:rPr lang="en-US" altLang="en-US" dirty="0">
                <a:ea typeface="Arial" charset="0"/>
              </a:rPr>
              <a:t> </a:t>
            </a:r>
            <a:r>
              <a:rPr lang="en-US" altLang="en-US" dirty="0" err="1">
                <a:ea typeface="Arial" charset="0"/>
              </a:rPr>
              <a:t>nhập</a:t>
            </a:r>
            <a:r>
              <a:rPr lang="en-US" altLang="en-US" dirty="0">
                <a:ea typeface="Arial" charset="0"/>
              </a:rPr>
              <a:t> </a:t>
            </a:r>
            <a:r>
              <a:rPr lang="en-US" altLang="en-US" dirty="0" err="1">
                <a:ea typeface="Arial" charset="0"/>
              </a:rPr>
              <a:t>vào</a:t>
            </a:r>
            <a:r>
              <a:rPr lang="en-US" altLang="en-US" dirty="0">
                <a:ea typeface="Arial" charset="0"/>
              </a:rPr>
              <a:t> </a:t>
            </a:r>
            <a:r>
              <a:rPr lang="en-US" altLang="en-US" dirty="0" err="1">
                <a:ea typeface="Arial" charset="0"/>
              </a:rPr>
              <a:t>là</a:t>
            </a:r>
            <a:r>
              <a:rPr lang="en-US" altLang="en-US" dirty="0">
                <a:ea typeface="Arial" charset="0"/>
              </a:rPr>
              <a:t> “</a:t>
            </a:r>
            <a:r>
              <a:rPr lang="en-US" altLang="en-US" dirty="0" err="1">
                <a:ea typeface="Arial" charset="0"/>
              </a:rPr>
              <a:t>aabbcc</a:t>
            </a:r>
            <a:r>
              <a:rPr lang="en-US" altLang="en-US" dirty="0">
                <a:ea typeface="Arial" charset="0"/>
              </a:rPr>
              <a:t>” </a:t>
            </a:r>
            <a:r>
              <a:rPr lang="en-US" altLang="en-US" dirty="0" err="1">
                <a:ea typeface="Arial" charset="0"/>
              </a:rPr>
              <a:t>thì</a:t>
            </a:r>
            <a:r>
              <a:rPr lang="en-US" altLang="en-US" dirty="0">
                <a:ea typeface="Arial" charset="0"/>
              </a:rPr>
              <a:t> </a:t>
            </a:r>
            <a:r>
              <a:rPr lang="en-US" altLang="en-US" dirty="0" err="1">
                <a:ea typeface="Arial" charset="0"/>
              </a:rPr>
              <a:t>chuỗi</a:t>
            </a:r>
            <a:r>
              <a:rPr lang="en-US" altLang="en-US" dirty="0">
                <a:ea typeface="Arial" charset="0"/>
              </a:rPr>
              <a:t> </a:t>
            </a:r>
            <a:r>
              <a:rPr lang="en-US" altLang="en-US" dirty="0" err="1">
                <a:ea typeface="Arial" charset="0"/>
              </a:rPr>
              <a:t>ký</a:t>
            </a:r>
            <a:r>
              <a:rPr lang="en-US" altLang="en-US" dirty="0">
                <a:ea typeface="Arial" charset="0"/>
              </a:rPr>
              <a:t> </a:t>
            </a:r>
            <a:r>
              <a:rPr lang="en-US" altLang="en-US" dirty="0" err="1">
                <a:ea typeface="Arial" charset="0"/>
              </a:rPr>
              <a:t>tự</a:t>
            </a:r>
            <a:r>
              <a:rPr lang="en-US" altLang="en-US" dirty="0">
                <a:ea typeface="Arial" charset="0"/>
              </a:rPr>
              <a:t> in ra </a:t>
            </a:r>
            <a:r>
              <a:rPr lang="en-US" altLang="en-US" dirty="0" err="1">
                <a:ea typeface="Arial" charset="0"/>
              </a:rPr>
              <a:t>sẽ</a:t>
            </a:r>
            <a:r>
              <a:rPr lang="en-US" altLang="en-US" dirty="0">
                <a:ea typeface="Arial" charset="0"/>
              </a:rPr>
              <a:t> </a:t>
            </a:r>
            <a:r>
              <a:rPr lang="en-US" altLang="en-US" dirty="0" err="1">
                <a:ea typeface="Arial" charset="0"/>
              </a:rPr>
              <a:t>là</a:t>
            </a:r>
            <a:r>
              <a:rPr lang="en-US" altLang="en-US" dirty="0">
                <a:ea typeface="Arial" charset="0"/>
              </a:rPr>
              <a:t> “</a:t>
            </a:r>
            <a:r>
              <a:rPr lang="en-US" altLang="en-US" dirty="0" err="1">
                <a:ea typeface="Arial" charset="0"/>
              </a:rPr>
              <a:t>bbb</a:t>
            </a:r>
            <a:r>
              <a:rPr lang="en-US" altLang="en-US" dirty="0">
                <a:ea typeface="Arial" charset="0"/>
              </a:rPr>
              <a:t>” </a:t>
            </a:r>
            <a:r>
              <a:rPr lang="en-US" altLang="en-US" dirty="0" err="1">
                <a:ea typeface="Arial" charset="0"/>
              </a:rPr>
              <a:t>hoặc</a:t>
            </a:r>
            <a:r>
              <a:rPr lang="en-US" altLang="en-US" dirty="0">
                <a:ea typeface="Arial" charset="0"/>
              </a:rPr>
              <a:t> “</a:t>
            </a:r>
            <a:r>
              <a:rPr lang="en-US" altLang="en-US" dirty="0" err="1">
                <a:ea typeface="Arial" charset="0"/>
              </a:rPr>
              <a:t>aaa</a:t>
            </a:r>
            <a:r>
              <a:rPr lang="en-US" altLang="en-US" dirty="0">
                <a:ea typeface="Arial" charset="0"/>
              </a:rPr>
              <a:t>” </a:t>
            </a:r>
            <a:r>
              <a:rPr lang="en-US" altLang="en-US" dirty="0" err="1">
                <a:ea typeface="Arial" charset="0"/>
              </a:rPr>
              <a:t>hoặc</a:t>
            </a:r>
            <a:r>
              <a:rPr lang="en-US" altLang="en-US" dirty="0">
                <a:ea typeface="Arial" charset="0"/>
              </a:rPr>
              <a:t> “ccc”</a:t>
            </a:r>
          </a:p>
        </p:txBody>
      </p:sp>
      <p:sp>
        <p:nvSpPr>
          <p:cNvPr id="4" name="Slide Number Placeholder 3"/>
          <p:cNvSpPr>
            <a:spLocks noGrp="1"/>
          </p:cNvSpPr>
          <p:nvPr>
            <p:ph type="sldNum" sz="quarter" idx="12"/>
          </p:nvPr>
        </p:nvSpPr>
        <p:spPr/>
        <p:txBody>
          <a:bodyPr/>
          <a:lstStyle/>
          <a:p>
            <a:fld id="{007ACD57-2BBE-45FC-B065-2411E86622FE}" type="slidenum">
              <a:rPr lang="en-US" smtClean="0"/>
              <a:t>31</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107040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9: </a:t>
            </a:r>
          </a:p>
          <a:p>
            <a:pPr marL="0" indent="0">
              <a:spcBef>
                <a:spcPts val="725"/>
              </a:spcBef>
              <a:spcAft>
                <a:spcPts val="725"/>
              </a:spcAft>
              <a:buNone/>
            </a:pPr>
            <a:r>
              <a:rPr lang="en-US" altLang="en-US" dirty="0">
                <a:ea typeface="Arial" charset="0"/>
              </a:rPr>
              <a:t>Cho </a:t>
            </a:r>
            <a:r>
              <a:rPr lang="en-US" altLang="en-US" dirty="0" err="1">
                <a:ea typeface="Arial" charset="0"/>
              </a:rPr>
              <a:t>trước</a:t>
            </a:r>
            <a:r>
              <a:rPr lang="en-US" altLang="en-US" dirty="0">
                <a:ea typeface="Arial" charset="0"/>
              </a:rPr>
              <a:t> </a:t>
            </a:r>
            <a:r>
              <a:rPr lang="en-US" altLang="en-US" dirty="0" err="1">
                <a:ea typeface="Arial" charset="0"/>
              </a:rPr>
              <a:t>hoặc</a:t>
            </a:r>
            <a:r>
              <a:rPr lang="en-US" altLang="en-US" dirty="0">
                <a:ea typeface="Arial" charset="0"/>
              </a:rPr>
              <a:t> </a:t>
            </a:r>
            <a:r>
              <a:rPr lang="en-US" altLang="en-US" dirty="0" err="1">
                <a:ea typeface="Arial" charset="0"/>
              </a:rPr>
              <a:t>nhập</a:t>
            </a:r>
            <a:r>
              <a:rPr lang="en-US" altLang="en-US" dirty="0">
                <a:ea typeface="Arial" charset="0"/>
              </a:rPr>
              <a:t> </a:t>
            </a:r>
            <a:r>
              <a:rPr lang="en-US" altLang="en-US" dirty="0" err="1">
                <a:ea typeface="Arial" charset="0"/>
              </a:rPr>
              <a:t>từ</a:t>
            </a:r>
            <a:r>
              <a:rPr lang="en-US" altLang="en-US" dirty="0">
                <a:ea typeface="Arial" charset="0"/>
              </a:rPr>
              <a:t> </a:t>
            </a:r>
            <a:r>
              <a:rPr lang="en-US" altLang="en-US" dirty="0" err="1">
                <a:ea typeface="Arial" charset="0"/>
              </a:rPr>
              <a:t>bàn</a:t>
            </a:r>
            <a:r>
              <a:rPr lang="en-US" altLang="en-US" dirty="0">
                <a:ea typeface="Arial" charset="0"/>
              </a:rPr>
              <a:t> </a:t>
            </a:r>
            <a:r>
              <a:rPr lang="en-US" altLang="en-US" dirty="0" err="1">
                <a:ea typeface="Arial" charset="0"/>
              </a:rPr>
              <a:t>phím</a:t>
            </a:r>
            <a:r>
              <a:rPr lang="en-US" altLang="en-US" dirty="0">
                <a:ea typeface="Arial" charset="0"/>
              </a:rPr>
              <a:t> 2 </a:t>
            </a:r>
            <a:r>
              <a:rPr lang="en-US" altLang="en-US" dirty="0" err="1">
                <a:ea typeface="Arial" charset="0"/>
              </a:rPr>
              <a:t>chuỗi</a:t>
            </a:r>
            <a:r>
              <a:rPr lang="en-US" altLang="en-US" dirty="0">
                <a:ea typeface="Arial" charset="0"/>
              </a:rPr>
              <a:t> </a:t>
            </a:r>
            <a:r>
              <a:rPr lang="en-US" altLang="en-US" dirty="0" err="1">
                <a:ea typeface="Arial" charset="0"/>
              </a:rPr>
              <a:t>ký</a:t>
            </a:r>
            <a:r>
              <a:rPr lang="en-US" altLang="en-US" dirty="0">
                <a:ea typeface="Arial" charset="0"/>
              </a:rPr>
              <a:t> </a:t>
            </a:r>
            <a:r>
              <a:rPr lang="en-US" altLang="en-US" dirty="0" err="1">
                <a:ea typeface="Arial" charset="0"/>
              </a:rPr>
              <a:t>tự</a:t>
            </a:r>
            <a:r>
              <a:rPr lang="en-US" altLang="en-US" dirty="0">
                <a:ea typeface="Arial" charset="0"/>
              </a:rPr>
              <a:t> Str1 </a:t>
            </a:r>
            <a:r>
              <a:rPr lang="en-US" altLang="en-US" dirty="0" err="1">
                <a:ea typeface="Arial" charset="0"/>
              </a:rPr>
              <a:t>và</a:t>
            </a:r>
            <a:r>
              <a:rPr lang="en-US" altLang="en-US" dirty="0">
                <a:ea typeface="Arial" charset="0"/>
              </a:rPr>
              <a:t> Str2. </a:t>
            </a:r>
            <a:r>
              <a:rPr lang="en-US" altLang="en-US" dirty="0" err="1">
                <a:ea typeface="Arial" charset="0"/>
              </a:rPr>
              <a:t>Hãy</a:t>
            </a:r>
            <a:r>
              <a:rPr lang="en-US" altLang="en-US" dirty="0">
                <a:ea typeface="Arial" charset="0"/>
              </a:rPr>
              <a:t> </a:t>
            </a:r>
            <a:r>
              <a:rPr lang="en-US" altLang="en-US" dirty="0" err="1">
                <a:ea typeface="Arial" charset="0"/>
              </a:rPr>
              <a:t>viết</a:t>
            </a:r>
            <a:r>
              <a:rPr lang="en-US" altLang="en-US" dirty="0">
                <a:ea typeface="Arial" charset="0"/>
              </a:rPr>
              <a:t> </a:t>
            </a:r>
            <a:r>
              <a:rPr lang="en-US" altLang="en-US" dirty="0" err="1">
                <a:ea typeface="Arial" charset="0"/>
              </a:rPr>
              <a:t>chương</a:t>
            </a:r>
            <a:r>
              <a:rPr lang="en-US" altLang="en-US" dirty="0">
                <a:ea typeface="Arial" charset="0"/>
              </a:rPr>
              <a:t> </a:t>
            </a:r>
            <a:r>
              <a:rPr lang="en-US" altLang="en-US" dirty="0" err="1">
                <a:ea typeface="Arial" charset="0"/>
              </a:rPr>
              <a:t>trình</a:t>
            </a:r>
            <a:r>
              <a:rPr lang="en-US" altLang="en-US" dirty="0">
                <a:ea typeface="Arial" charset="0"/>
              </a:rPr>
              <a:t> </a:t>
            </a:r>
            <a:r>
              <a:rPr lang="en-US" altLang="en-US" dirty="0" err="1">
                <a:ea typeface="Arial" charset="0"/>
              </a:rPr>
              <a:t>tìm</a:t>
            </a:r>
            <a:r>
              <a:rPr lang="en-US" altLang="en-US" dirty="0">
                <a:ea typeface="Arial" charset="0"/>
              </a:rPr>
              <a:t> ra </a:t>
            </a:r>
            <a:r>
              <a:rPr lang="en-US" altLang="en-US" dirty="0" err="1">
                <a:ea typeface="Arial" charset="0"/>
              </a:rPr>
              <a:t>chuỗi</a:t>
            </a:r>
            <a:r>
              <a:rPr lang="en-US" altLang="en-US" dirty="0">
                <a:ea typeface="Arial" charset="0"/>
              </a:rPr>
              <a:t> </a:t>
            </a:r>
            <a:r>
              <a:rPr lang="en-US" altLang="en-US" dirty="0" err="1">
                <a:ea typeface="Arial" charset="0"/>
              </a:rPr>
              <a:t>ký</a:t>
            </a:r>
            <a:r>
              <a:rPr lang="en-US" altLang="en-US" dirty="0">
                <a:ea typeface="Arial" charset="0"/>
              </a:rPr>
              <a:t> </a:t>
            </a:r>
            <a:r>
              <a:rPr lang="en-US" altLang="en-US" dirty="0" err="1">
                <a:ea typeface="Arial" charset="0"/>
              </a:rPr>
              <a:t>tự</a:t>
            </a:r>
            <a:r>
              <a:rPr lang="en-US" altLang="en-US" dirty="0">
                <a:ea typeface="Arial" charset="0"/>
              </a:rPr>
              <a:t> con </a:t>
            </a:r>
            <a:r>
              <a:rPr lang="en-US" altLang="en-US" dirty="0" err="1">
                <a:ea typeface="Arial" charset="0"/>
              </a:rPr>
              <a:t>chung</a:t>
            </a:r>
            <a:r>
              <a:rPr lang="en-US" altLang="en-US" dirty="0">
                <a:ea typeface="Arial" charset="0"/>
              </a:rPr>
              <a:t> </a:t>
            </a:r>
            <a:r>
              <a:rPr lang="en-US" altLang="en-US" dirty="0" err="1">
                <a:ea typeface="Arial" charset="0"/>
              </a:rPr>
              <a:t>của</a:t>
            </a:r>
            <a:r>
              <a:rPr lang="en-US" altLang="en-US" dirty="0">
                <a:ea typeface="Arial" charset="0"/>
              </a:rPr>
              <a:t> 2 </a:t>
            </a:r>
            <a:r>
              <a:rPr lang="en-US" altLang="en-US" dirty="0" err="1">
                <a:ea typeface="Arial" charset="0"/>
              </a:rPr>
              <a:t>chuỗi</a:t>
            </a:r>
            <a:r>
              <a:rPr lang="en-US" altLang="en-US" dirty="0">
                <a:ea typeface="Arial" charset="0"/>
              </a:rPr>
              <a:t> </a:t>
            </a:r>
            <a:r>
              <a:rPr lang="en-US" altLang="en-US" dirty="0" err="1">
                <a:ea typeface="Arial" charset="0"/>
              </a:rPr>
              <a:t>ký</a:t>
            </a:r>
            <a:r>
              <a:rPr lang="en-US" altLang="en-US" dirty="0">
                <a:ea typeface="Arial" charset="0"/>
              </a:rPr>
              <a:t> </a:t>
            </a:r>
            <a:r>
              <a:rPr lang="en-US" altLang="en-US" dirty="0" err="1">
                <a:ea typeface="Arial" charset="0"/>
              </a:rPr>
              <a:t>tự</a:t>
            </a:r>
            <a:r>
              <a:rPr lang="en-US" altLang="en-US" dirty="0">
                <a:ea typeface="Arial" charset="0"/>
              </a:rPr>
              <a:t> Str1, Str2 </a:t>
            </a:r>
            <a:r>
              <a:rPr lang="en-US" altLang="en-US" dirty="0" err="1">
                <a:ea typeface="Arial" charset="0"/>
              </a:rPr>
              <a:t>có</a:t>
            </a:r>
            <a:r>
              <a:rPr lang="en-US" altLang="en-US" dirty="0">
                <a:ea typeface="Arial" charset="0"/>
              </a:rPr>
              <a:t> </a:t>
            </a:r>
            <a:r>
              <a:rPr lang="en-US" altLang="en-US" dirty="0" err="1">
                <a:ea typeface="Arial" charset="0"/>
              </a:rPr>
              <a:t>độ</a:t>
            </a:r>
            <a:r>
              <a:rPr lang="en-US" altLang="en-US" dirty="0">
                <a:ea typeface="Arial" charset="0"/>
              </a:rPr>
              <a:t> </a:t>
            </a:r>
            <a:r>
              <a:rPr lang="en-US" altLang="en-US" dirty="0" err="1">
                <a:ea typeface="Arial" charset="0"/>
              </a:rPr>
              <a:t>dài</a:t>
            </a:r>
            <a:r>
              <a:rPr lang="en-US" altLang="en-US" dirty="0">
                <a:ea typeface="Arial" charset="0"/>
              </a:rPr>
              <a:t> </a:t>
            </a:r>
            <a:r>
              <a:rPr lang="en-US" altLang="en-US" dirty="0" err="1">
                <a:ea typeface="Arial" charset="0"/>
              </a:rPr>
              <a:t>cực</a:t>
            </a:r>
            <a:r>
              <a:rPr lang="en-US" altLang="en-US" dirty="0">
                <a:ea typeface="Arial" charset="0"/>
              </a:rPr>
              <a:t> </a:t>
            </a:r>
            <a:r>
              <a:rPr lang="en-US" altLang="en-US" dirty="0" err="1">
                <a:ea typeface="Arial" charset="0"/>
              </a:rPr>
              <a:t>đại</a:t>
            </a:r>
            <a:r>
              <a:rPr lang="en-US" altLang="en-US" dirty="0">
                <a:ea typeface="Arial" charset="0"/>
              </a:rPr>
              <a:t>.</a:t>
            </a:r>
          </a:p>
          <a:p>
            <a:pPr marL="0" indent="0">
              <a:spcBef>
                <a:spcPts val="725"/>
              </a:spcBef>
              <a:spcAft>
                <a:spcPts val="725"/>
              </a:spcAft>
              <a:buNone/>
            </a:pP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32</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436750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10:</a:t>
            </a:r>
          </a:p>
          <a:p>
            <a:pPr marL="0" indent="0">
              <a:spcBef>
                <a:spcPts val="725"/>
              </a:spcBef>
              <a:spcAft>
                <a:spcPts val="725"/>
              </a:spcAft>
              <a:buNone/>
            </a:pPr>
            <a:r>
              <a:rPr lang="en-US" altLang="en-US" dirty="0">
                <a:ea typeface="Arial" charset="0"/>
              </a:rPr>
              <a:t>Cho </a:t>
            </a:r>
            <a:r>
              <a:rPr lang="en-US" altLang="en-US" dirty="0" err="1">
                <a:ea typeface="Arial" charset="0"/>
              </a:rPr>
              <a:t>trước</a:t>
            </a:r>
            <a:r>
              <a:rPr lang="en-US" altLang="en-US" dirty="0">
                <a:ea typeface="Arial" charset="0"/>
              </a:rPr>
              <a:t> </a:t>
            </a:r>
            <a:r>
              <a:rPr lang="en-US" altLang="en-US" dirty="0" err="1">
                <a:ea typeface="Arial" charset="0"/>
              </a:rPr>
              <a:t>chuỗi</a:t>
            </a:r>
            <a:r>
              <a:rPr lang="en-US" altLang="en-US" dirty="0">
                <a:ea typeface="Arial" charset="0"/>
              </a:rPr>
              <a:t> </a:t>
            </a:r>
            <a:r>
              <a:rPr lang="en-US" altLang="en-US" dirty="0" err="1">
                <a:ea typeface="Arial" charset="0"/>
              </a:rPr>
              <a:t>ký</a:t>
            </a:r>
            <a:r>
              <a:rPr lang="en-US" altLang="en-US" dirty="0">
                <a:ea typeface="Arial" charset="0"/>
              </a:rPr>
              <a:t> </a:t>
            </a:r>
            <a:r>
              <a:rPr lang="en-US" altLang="en-US" dirty="0" err="1">
                <a:ea typeface="Arial" charset="0"/>
              </a:rPr>
              <a:t>tự</a:t>
            </a:r>
            <a:r>
              <a:rPr lang="en-US" altLang="en-US" dirty="0">
                <a:ea typeface="Arial" charset="0"/>
              </a:rPr>
              <a:t> </a:t>
            </a:r>
            <a:r>
              <a:rPr lang="en-US" altLang="en-US" dirty="0" err="1">
                <a:ea typeface="Arial" charset="0"/>
              </a:rPr>
              <a:t>nhị</a:t>
            </a:r>
            <a:r>
              <a:rPr lang="en-US" altLang="en-US" dirty="0">
                <a:ea typeface="Arial" charset="0"/>
              </a:rPr>
              <a:t> </a:t>
            </a:r>
            <a:r>
              <a:rPr lang="en-US" altLang="en-US" dirty="0" err="1">
                <a:ea typeface="Arial" charset="0"/>
              </a:rPr>
              <a:t>phân</a:t>
            </a:r>
            <a:r>
              <a:rPr lang="en-US" altLang="en-US" dirty="0">
                <a:ea typeface="Arial" charset="0"/>
              </a:rPr>
              <a:t> bao </a:t>
            </a:r>
            <a:r>
              <a:rPr lang="en-US" altLang="en-US" dirty="0" err="1">
                <a:ea typeface="Arial" charset="0"/>
              </a:rPr>
              <a:t>gồm</a:t>
            </a:r>
            <a:r>
              <a:rPr lang="en-US" altLang="en-US" dirty="0">
                <a:ea typeface="Arial" charset="0"/>
              </a:rPr>
              <a:t> </a:t>
            </a:r>
            <a:r>
              <a:rPr lang="en-US" altLang="en-US" dirty="0" err="1">
                <a:ea typeface="Arial" charset="0"/>
              </a:rPr>
              <a:t>toàn</a:t>
            </a:r>
            <a:r>
              <a:rPr lang="en-US" altLang="en-US" dirty="0">
                <a:ea typeface="Arial" charset="0"/>
              </a:rPr>
              <a:t> </a:t>
            </a:r>
            <a:r>
              <a:rPr lang="en-US" altLang="en-US" dirty="0" err="1">
                <a:ea typeface="Arial" charset="0"/>
              </a:rPr>
              <a:t>các</a:t>
            </a:r>
            <a:r>
              <a:rPr lang="en-US" altLang="en-US" dirty="0">
                <a:ea typeface="Arial" charset="0"/>
              </a:rPr>
              <a:t> </a:t>
            </a:r>
            <a:r>
              <a:rPr lang="en-US" altLang="en-US" dirty="0" err="1">
                <a:ea typeface="Arial" charset="0"/>
              </a:rPr>
              <a:t>ký</a:t>
            </a:r>
            <a:r>
              <a:rPr lang="en-US" altLang="en-US" dirty="0">
                <a:ea typeface="Arial" charset="0"/>
              </a:rPr>
              <a:t> </a:t>
            </a:r>
            <a:r>
              <a:rPr lang="en-US" altLang="en-US" dirty="0" err="1">
                <a:ea typeface="Arial" charset="0"/>
              </a:rPr>
              <a:t>tự</a:t>
            </a:r>
            <a:r>
              <a:rPr lang="en-US" altLang="en-US" dirty="0">
                <a:ea typeface="Arial" charset="0"/>
              </a:rPr>
              <a:t> 0 </a:t>
            </a:r>
            <a:r>
              <a:rPr lang="en-US" altLang="en-US" dirty="0" err="1">
                <a:ea typeface="Arial" charset="0"/>
              </a:rPr>
              <a:t>và</a:t>
            </a:r>
            <a:r>
              <a:rPr lang="en-US" altLang="en-US" dirty="0">
                <a:ea typeface="Arial" charset="0"/>
              </a:rPr>
              <a:t> 1. </a:t>
            </a:r>
            <a:r>
              <a:rPr lang="en-US" altLang="en-US" dirty="0" err="1">
                <a:ea typeface="Arial" charset="0"/>
              </a:rPr>
              <a:t>Viết</a:t>
            </a:r>
            <a:r>
              <a:rPr lang="en-US" altLang="en-US" dirty="0">
                <a:ea typeface="Arial" charset="0"/>
              </a:rPr>
              <a:t> </a:t>
            </a:r>
            <a:r>
              <a:rPr lang="en-US" altLang="en-US" dirty="0" err="1">
                <a:ea typeface="Arial" charset="0"/>
              </a:rPr>
              <a:t>chương</a:t>
            </a:r>
            <a:r>
              <a:rPr lang="en-US" altLang="en-US" dirty="0">
                <a:ea typeface="Arial" charset="0"/>
              </a:rPr>
              <a:t> </a:t>
            </a:r>
            <a:r>
              <a:rPr lang="en-US" altLang="en-US" dirty="0" err="1">
                <a:ea typeface="Arial" charset="0"/>
              </a:rPr>
              <a:t>trình</a:t>
            </a:r>
            <a:r>
              <a:rPr lang="en-US" altLang="en-US" dirty="0">
                <a:ea typeface="Arial" charset="0"/>
              </a:rPr>
              <a:t> </a:t>
            </a:r>
            <a:r>
              <a:rPr lang="en-US" altLang="en-US" dirty="0" err="1">
                <a:ea typeface="Arial" charset="0"/>
              </a:rPr>
              <a:t>chuyển</a:t>
            </a:r>
            <a:r>
              <a:rPr lang="en-US" altLang="en-US" dirty="0">
                <a:ea typeface="Arial" charset="0"/>
              </a:rPr>
              <a:t> </a:t>
            </a:r>
            <a:r>
              <a:rPr lang="en-US" altLang="en-US" dirty="0" err="1">
                <a:ea typeface="Arial" charset="0"/>
              </a:rPr>
              <a:t>đổi</a:t>
            </a:r>
            <a:r>
              <a:rPr lang="en-US" altLang="en-US" dirty="0">
                <a:ea typeface="Arial" charset="0"/>
              </a:rPr>
              <a:t> </a:t>
            </a:r>
            <a:r>
              <a:rPr lang="en-US" altLang="en-US" dirty="0" err="1">
                <a:ea typeface="Arial" charset="0"/>
              </a:rPr>
              <a:t>số</a:t>
            </a:r>
            <a:r>
              <a:rPr lang="en-US" altLang="en-US" dirty="0">
                <a:ea typeface="Arial" charset="0"/>
              </a:rPr>
              <a:t> </a:t>
            </a:r>
            <a:r>
              <a:rPr lang="en-US" altLang="en-US" dirty="0" err="1">
                <a:ea typeface="Arial" charset="0"/>
              </a:rPr>
              <a:t>nhị</a:t>
            </a:r>
            <a:r>
              <a:rPr lang="en-US" altLang="en-US" dirty="0">
                <a:ea typeface="Arial" charset="0"/>
              </a:rPr>
              <a:t> </a:t>
            </a:r>
            <a:r>
              <a:rPr lang="en-US" altLang="en-US" dirty="0" err="1">
                <a:ea typeface="Arial" charset="0"/>
              </a:rPr>
              <a:t>phân</a:t>
            </a:r>
            <a:r>
              <a:rPr lang="en-US" altLang="en-US" dirty="0">
                <a:ea typeface="Arial" charset="0"/>
              </a:rPr>
              <a:t> </a:t>
            </a:r>
            <a:r>
              <a:rPr lang="en-US" altLang="en-US" dirty="0" err="1">
                <a:ea typeface="Arial" charset="0"/>
              </a:rPr>
              <a:t>này</a:t>
            </a:r>
            <a:r>
              <a:rPr lang="en-US" altLang="en-US" dirty="0">
                <a:ea typeface="Arial" charset="0"/>
              </a:rPr>
              <a:t> sang </a:t>
            </a:r>
            <a:r>
              <a:rPr lang="en-US" altLang="en-US" dirty="0" err="1">
                <a:ea typeface="Arial" charset="0"/>
              </a:rPr>
              <a:t>số</a:t>
            </a:r>
            <a:r>
              <a:rPr lang="en-US" altLang="en-US" dirty="0">
                <a:ea typeface="Arial" charset="0"/>
              </a:rPr>
              <a:t> </a:t>
            </a:r>
            <a:r>
              <a:rPr lang="en-US" altLang="en-US" dirty="0" err="1">
                <a:ea typeface="Arial" charset="0"/>
              </a:rPr>
              <a:t>thập</a:t>
            </a:r>
            <a:r>
              <a:rPr lang="en-US" altLang="en-US" dirty="0">
                <a:ea typeface="Arial" charset="0"/>
              </a:rPr>
              <a:t> </a:t>
            </a:r>
            <a:r>
              <a:rPr lang="en-US" altLang="en-US" dirty="0" err="1">
                <a:ea typeface="Arial" charset="0"/>
              </a:rPr>
              <a:t>phân</a:t>
            </a:r>
            <a:r>
              <a:rPr lang="en-US" altLang="en-US" dirty="0">
                <a:ea typeface="Arial" charset="0"/>
              </a:rPr>
              <a:t>.</a:t>
            </a:r>
          </a:p>
          <a:p>
            <a:pPr marL="0" indent="0">
              <a:spcBef>
                <a:spcPts val="725"/>
              </a:spcBef>
              <a:spcAft>
                <a:spcPts val="725"/>
              </a:spcAft>
              <a:buNone/>
            </a:pP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33</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250302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11:</a:t>
            </a:r>
          </a:p>
          <a:p>
            <a:pPr marL="0" indent="0">
              <a:spcBef>
                <a:spcPts val="725"/>
              </a:spcBef>
              <a:spcAft>
                <a:spcPts val="725"/>
              </a:spcAft>
              <a:buNone/>
            </a:pPr>
            <a:r>
              <a:rPr lang="en-US" altLang="en-US" dirty="0">
                <a:ea typeface="Arial" charset="0"/>
              </a:rPr>
              <a:t>Cho </a:t>
            </a:r>
            <a:r>
              <a:rPr lang="en-US" altLang="en-US" dirty="0" err="1">
                <a:ea typeface="Arial" charset="0"/>
              </a:rPr>
              <a:t>chuỗi</a:t>
            </a:r>
            <a:r>
              <a:rPr lang="en-US" altLang="en-US" dirty="0">
                <a:ea typeface="Arial" charset="0"/>
              </a:rPr>
              <a:t> </a:t>
            </a:r>
            <a:r>
              <a:rPr lang="en-US" altLang="en-US" dirty="0" err="1">
                <a:ea typeface="Arial" charset="0"/>
              </a:rPr>
              <a:t>ký</a:t>
            </a:r>
            <a:r>
              <a:rPr lang="en-US" altLang="en-US" dirty="0">
                <a:ea typeface="Arial" charset="0"/>
              </a:rPr>
              <a:t> </a:t>
            </a:r>
            <a:r>
              <a:rPr lang="en-US" altLang="en-US" dirty="0" err="1">
                <a:ea typeface="Arial" charset="0"/>
              </a:rPr>
              <a:t>tự</a:t>
            </a:r>
            <a:r>
              <a:rPr lang="en-US" altLang="en-US" dirty="0">
                <a:ea typeface="Arial" charset="0"/>
              </a:rPr>
              <a:t> Str1. Ta </a:t>
            </a:r>
            <a:r>
              <a:rPr lang="en-US" altLang="en-US" dirty="0" err="1">
                <a:ea typeface="Arial" charset="0"/>
              </a:rPr>
              <a:t>gọi</a:t>
            </a:r>
            <a:r>
              <a:rPr lang="en-US" altLang="en-US" dirty="0">
                <a:ea typeface="Arial" charset="0"/>
              </a:rPr>
              <a:t> </a:t>
            </a:r>
            <a:r>
              <a:rPr lang="en-US" altLang="en-US" dirty="0" err="1">
                <a:ea typeface="Arial" charset="0"/>
              </a:rPr>
              <a:t>một</a:t>
            </a:r>
            <a:r>
              <a:rPr lang="en-US" altLang="en-US" dirty="0">
                <a:ea typeface="Arial" charset="0"/>
              </a:rPr>
              <a:t> </a:t>
            </a:r>
            <a:r>
              <a:rPr lang="en-US" altLang="en-US" dirty="0" err="1">
                <a:ea typeface="Arial" charset="0"/>
              </a:rPr>
              <a:t>từ</a:t>
            </a:r>
            <a:r>
              <a:rPr lang="en-US" altLang="en-US" dirty="0">
                <a:ea typeface="Arial" charset="0"/>
              </a:rPr>
              <a:t> </a:t>
            </a:r>
            <a:r>
              <a:rPr lang="en-US" altLang="en-US" dirty="0" err="1">
                <a:ea typeface="Arial" charset="0"/>
              </a:rPr>
              <a:t>trong</a:t>
            </a:r>
            <a:r>
              <a:rPr lang="en-US" altLang="en-US" dirty="0">
                <a:ea typeface="Arial" charset="0"/>
              </a:rPr>
              <a:t> </a:t>
            </a:r>
            <a:r>
              <a:rPr lang="en-US" altLang="en-US" dirty="0" err="1">
                <a:ea typeface="Arial" charset="0"/>
              </a:rPr>
              <a:t>chuỗi</a:t>
            </a:r>
            <a:r>
              <a:rPr lang="en-US" altLang="en-US" dirty="0">
                <a:ea typeface="Arial" charset="0"/>
              </a:rPr>
              <a:t> </a:t>
            </a:r>
            <a:r>
              <a:rPr lang="en-US" altLang="en-US" dirty="0" err="1">
                <a:ea typeface="Arial" charset="0"/>
              </a:rPr>
              <a:t>là</a:t>
            </a:r>
            <a:r>
              <a:rPr lang="en-US" altLang="en-US" dirty="0">
                <a:ea typeface="Arial" charset="0"/>
              </a:rPr>
              <a:t> </a:t>
            </a:r>
            <a:r>
              <a:rPr lang="en-US" altLang="en-US" dirty="0" err="1">
                <a:ea typeface="Arial" charset="0"/>
              </a:rPr>
              <a:t>một</a:t>
            </a:r>
            <a:r>
              <a:rPr lang="en-US" altLang="en-US" dirty="0">
                <a:ea typeface="Arial" charset="0"/>
              </a:rPr>
              <a:t> </a:t>
            </a:r>
            <a:r>
              <a:rPr lang="en-US" altLang="en-US" dirty="0" err="1">
                <a:ea typeface="Arial" charset="0"/>
              </a:rPr>
              <a:t>dãy</a:t>
            </a:r>
            <a:r>
              <a:rPr lang="en-US" altLang="en-US" dirty="0">
                <a:ea typeface="Arial" charset="0"/>
              </a:rPr>
              <a:t> </a:t>
            </a:r>
            <a:r>
              <a:rPr lang="en-US" altLang="en-US" dirty="0" err="1">
                <a:ea typeface="Arial" charset="0"/>
              </a:rPr>
              <a:t>ký</a:t>
            </a:r>
            <a:r>
              <a:rPr lang="en-US" altLang="en-US" dirty="0">
                <a:ea typeface="Arial" charset="0"/>
              </a:rPr>
              <a:t> </a:t>
            </a:r>
            <a:r>
              <a:rPr lang="en-US" altLang="en-US" dirty="0" err="1">
                <a:ea typeface="Arial" charset="0"/>
              </a:rPr>
              <a:t>tự</a:t>
            </a:r>
            <a:r>
              <a:rPr lang="en-US" altLang="en-US" dirty="0">
                <a:ea typeface="Arial" charset="0"/>
              </a:rPr>
              <a:t> </a:t>
            </a:r>
            <a:r>
              <a:rPr lang="en-US" altLang="en-US" dirty="0" err="1">
                <a:ea typeface="Arial" charset="0"/>
              </a:rPr>
              <a:t>liên</a:t>
            </a:r>
            <a:r>
              <a:rPr lang="en-US" altLang="en-US" dirty="0">
                <a:ea typeface="Arial" charset="0"/>
              </a:rPr>
              <a:t> </a:t>
            </a:r>
            <a:r>
              <a:rPr lang="en-US" altLang="en-US" dirty="0" err="1">
                <a:ea typeface="Arial" charset="0"/>
              </a:rPr>
              <a:t>tiếp</a:t>
            </a:r>
            <a:r>
              <a:rPr lang="en-US" altLang="en-US" dirty="0">
                <a:ea typeface="Arial" charset="0"/>
              </a:rPr>
              <a:t> (</a:t>
            </a:r>
            <a:r>
              <a:rPr lang="en-US" altLang="en-US" dirty="0" err="1">
                <a:ea typeface="Arial" charset="0"/>
              </a:rPr>
              <a:t>không</a:t>
            </a:r>
            <a:r>
              <a:rPr lang="en-US" altLang="en-US" dirty="0">
                <a:ea typeface="Arial" charset="0"/>
              </a:rPr>
              <a:t> </a:t>
            </a:r>
            <a:r>
              <a:rPr lang="en-US" altLang="en-US" dirty="0" err="1">
                <a:ea typeface="Arial" charset="0"/>
              </a:rPr>
              <a:t>có</a:t>
            </a:r>
            <a:r>
              <a:rPr lang="en-US" altLang="en-US" dirty="0">
                <a:ea typeface="Arial" charset="0"/>
              </a:rPr>
              <a:t> </a:t>
            </a:r>
            <a:r>
              <a:rPr lang="en-US" altLang="en-US" dirty="0" err="1">
                <a:ea typeface="Arial" charset="0"/>
              </a:rPr>
              <a:t>ký</a:t>
            </a:r>
            <a:r>
              <a:rPr lang="en-US" altLang="en-US" dirty="0">
                <a:ea typeface="Arial" charset="0"/>
              </a:rPr>
              <a:t> </a:t>
            </a:r>
            <a:r>
              <a:rPr lang="en-US" altLang="en-US" dirty="0" err="1">
                <a:ea typeface="Arial" charset="0"/>
              </a:rPr>
              <a:t>tự</a:t>
            </a:r>
            <a:r>
              <a:rPr lang="en-US" altLang="en-US" dirty="0">
                <a:ea typeface="Arial" charset="0"/>
              </a:rPr>
              <a:t> </a:t>
            </a:r>
            <a:r>
              <a:rPr lang="en-US" altLang="en-US" dirty="0" err="1">
                <a:ea typeface="Arial" charset="0"/>
              </a:rPr>
              <a:t>trắng</a:t>
            </a:r>
            <a:r>
              <a:rPr lang="en-US" altLang="en-US" dirty="0">
                <a:ea typeface="Arial" charset="0"/>
              </a:rPr>
              <a:t> </a:t>
            </a:r>
            <a:r>
              <a:rPr lang="en-US" altLang="en-US" dirty="0" err="1">
                <a:ea typeface="Arial" charset="0"/>
              </a:rPr>
              <a:t>và</a:t>
            </a:r>
            <a:r>
              <a:rPr lang="en-US" altLang="en-US" dirty="0">
                <a:ea typeface="Arial" charset="0"/>
              </a:rPr>
              <a:t> </a:t>
            </a:r>
            <a:r>
              <a:rPr lang="en-US" altLang="en-US" dirty="0" err="1">
                <a:ea typeface="Arial" charset="0"/>
              </a:rPr>
              <a:t>dấu</a:t>
            </a:r>
            <a:r>
              <a:rPr lang="en-US" altLang="en-US" dirty="0">
                <a:ea typeface="Arial" charset="0"/>
              </a:rPr>
              <a:t> </a:t>
            </a:r>
            <a:r>
              <a:rPr lang="en-US" altLang="en-US" dirty="0" err="1">
                <a:ea typeface="Arial" charset="0"/>
              </a:rPr>
              <a:t>phẩy</a:t>
            </a:r>
            <a:r>
              <a:rPr lang="en-US" altLang="en-US" dirty="0">
                <a:ea typeface="Arial" charset="0"/>
              </a:rPr>
              <a:t>), </a:t>
            </a:r>
            <a:r>
              <a:rPr lang="en-US" altLang="en-US" dirty="0" err="1">
                <a:ea typeface="Arial" charset="0"/>
              </a:rPr>
              <a:t>các</a:t>
            </a:r>
            <a:r>
              <a:rPr lang="en-US" altLang="en-US" dirty="0">
                <a:ea typeface="Arial" charset="0"/>
              </a:rPr>
              <a:t> </a:t>
            </a:r>
            <a:r>
              <a:rPr lang="en-US" altLang="en-US" dirty="0" err="1">
                <a:ea typeface="Arial" charset="0"/>
              </a:rPr>
              <a:t>từ</a:t>
            </a:r>
            <a:r>
              <a:rPr lang="en-US" altLang="en-US" dirty="0">
                <a:ea typeface="Arial" charset="0"/>
              </a:rPr>
              <a:t> </a:t>
            </a:r>
            <a:r>
              <a:rPr lang="en-US" altLang="en-US" dirty="0" err="1">
                <a:ea typeface="Arial" charset="0"/>
              </a:rPr>
              <a:t>này</a:t>
            </a:r>
            <a:r>
              <a:rPr lang="en-US" altLang="en-US" dirty="0">
                <a:ea typeface="Arial" charset="0"/>
              </a:rPr>
              <a:t> </a:t>
            </a:r>
            <a:r>
              <a:rPr lang="en-US" altLang="en-US" dirty="0" err="1">
                <a:ea typeface="Arial" charset="0"/>
              </a:rPr>
              <a:t>được</a:t>
            </a:r>
            <a:r>
              <a:rPr lang="en-US" altLang="en-US" dirty="0">
                <a:ea typeface="Arial" charset="0"/>
              </a:rPr>
              <a:t> </a:t>
            </a:r>
            <a:r>
              <a:rPr lang="en-US" altLang="en-US" dirty="0" err="1">
                <a:ea typeface="Arial" charset="0"/>
              </a:rPr>
              <a:t>phân</a:t>
            </a:r>
            <a:r>
              <a:rPr lang="en-US" altLang="en-US" dirty="0">
                <a:ea typeface="Arial" charset="0"/>
              </a:rPr>
              <a:t> </a:t>
            </a:r>
            <a:r>
              <a:rPr lang="en-US" altLang="en-US" dirty="0" err="1">
                <a:ea typeface="Arial" charset="0"/>
              </a:rPr>
              <a:t>cách</a:t>
            </a:r>
            <a:r>
              <a:rPr lang="en-US" altLang="en-US" dirty="0">
                <a:ea typeface="Arial" charset="0"/>
              </a:rPr>
              <a:t> </a:t>
            </a:r>
            <a:r>
              <a:rPr lang="en-US" altLang="en-US" dirty="0" err="1">
                <a:ea typeface="Arial" charset="0"/>
              </a:rPr>
              <a:t>bởi</a:t>
            </a:r>
            <a:r>
              <a:rPr lang="en-US" altLang="en-US" dirty="0">
                <a:ea typeface="Arial" charset="0"/>
              </a:rPr>
              <a:t> </a:t>
            </a:r>
            <a:r>
              <a:rPr lang="en-US" altLang="en-US" dirty="0" err="1">
                <a:ea typeface="Arial" charset="0"/>
              </a:rPr>
              <a:t>các</a:t>
            </a:r>
            <a:r>
              <a:rPr lang="en-US" altLang="en-US" dirty="0">
                <a:ea typeface="Arial" charset="0"/>
              </a:rPr>
              <a:t> </a:t>
            </a:r>
            <a:r>
              <a:rPr lang="en-US" altLang="en-US" dirty="0" err="1">
                <a:ea typeface="Arial" charset="0"/>
              </a:rPr>
              <a:t>ký</a:t>
            </a:r>
            <a:r>
              <a:rPr lang="en-US" altLang="en-US" dirty="0">
                <a:ea typeface="Arial" charset="0"/>
              </a:rPr>
              <a:t> </a:t>
            </a:r>
            <a:r>
              <a:rPr lang="en-US" altLang="en-US" dirty="0" err="1">
                <a:ea typeface="Arial" charset="0"/>
              </a:rPr>
              <a:t>tự</a:t>
            </a:r>
            <a:r>
              <a:rPr lang="en-US" altLang="en-US" dirty="0">
                <a:ea typeface="Arial" charset="0"/>
              </a:rPr>
              <a:t> </a:t>
            </a:r>
            <a:r>
              <a:rPr lang="en-US" altLang="en-US" dirty="0" err="1">
                <a:ea typeface="Arial" charset="0"/>
              </a:rPr>
              <a:t>trắng</a:t>
            </a:r>
            <a:r>
              <a:rPr lang="en-US" altLang="en-US" dirty="0">
                <a:ea typeface="Arial" charset="0"/>
              </a:rPr>
              <a:t> </a:t>
            </a:r>
            <a:r>
              <a:rPr lang="en-US" altLang="en-US" dirty="0" err="1">
                <a:ea typeface="Arial" charset="0"/>
              </a:rPr>
              <a:t>hoặc</a:t>
            </a:r>
            <a:r>
              <a:rPr lang="en-US" altLang="en-US" dirty="0">
                <a:ea typeface="Arial" charset="0"/>
              </a:rPr>
              <a:t> </a:t>
            </a:r>
            <a:r>
              <a:rPr lang="en-US" altLang="en-US" dirty="0" err="1">
                <a:ea typeface="Arial" charset="0"/>
              </a:rPr>
              <a:t>dấu</a:t>
            </a:r>
            <a:r>
              <a:rPr lang="en-US" altLang="en-US" dirty="0">
                <a:ea typeface="Arial" charset="0"/>
              </a:rPr>
              <a:t> </a:t>
            </a:r>
            <a:r>
              <a:rPr lang="en-US" altLang="en-US" dirty="0" err="1">
                <a:ea typeface="Arial" charset="0"/>
              </a:rPr>
              <a:t>phẩy</a:t>
            </a:r>
            <a:r>
              <a:rPr lang="en-US" altLang="en-US" dirty="0">
                <a:ea typeface="Arial" charset="0"/>
              </a:rPr>
              <a:t>.</a:t>
            </a:r>
          </a:p>
          <a:p>
            <a:pPr marL="0" indent="0">
              <a:spcBef>
                <a:spcPts val="725"/>
              </a:spcBef>
              <a:spcAft>
                <a:spcPts val="725"/>
              </a:spcAft>
              <a:buNone/>
            </a:pPr>
            <a:r>
              <a:rPr lang="en-US" altLang="en-US" dirty="0" err="1">
                <a:ea typeface="Arial" charset="0"/>
              </a:rPr>
              <a:t>Ví</a:t>
            </a:r>
            <a:r>
              <a:rPr lang="en-US" altLang="en-US" dirty="0">
                <a:ea typeface="Arial" charset="0"/>
              </a:rPr>
              <a:t> </a:t>
            </a:r>
            <a:r>
              <a:rPr lang="en-US" altLang="en-US" dirty="0" err="1">
                <a:ea typeface="Arial" charset="0"/>
              </a:rPr>
              <a:t>dụ</a:t>
            </a:r>
            <a:r>
              <a:rPr lang="en-US" altLang="en-US" dirty="0">
                <a:ea typeface="Arial" charset="0"/>
              </a:rPr>
              <a:t>: Str1 = “Khoa, khoa hoc </a:t>
            </a:r>
            <a:r>
              <a:rPr lang="en-US" altLang="en-US" dirty="0" err="1">
                <a:ea typeface="Arial" charset="0"/>
              </a:rPr>
              <a:t>ung</a:t>
            </a:r>
            <a:r>
              <a:rPr lang="en-US" altLang="en-US" dirty="0">
                <a:ea typeface="Arial" charset="0"/>
              </a:rPr>
              <a:t> dung” </a:t>
            </a:r>
            <a:r>
              <a:rPr lang="en-US" altLang="en-US" dirty="0" err="1">
                <a:ea typeface="Arial" charset="0"/>
              </a:rPr>
              <a:t>gồm</a:t>
            </a:r>
            <a:r>
              <a:rPr lang="en-US" altLang="en-US" dirty="0">
                <a:ea typeface="Arial" charset="0"/>
              </a:rPr>
              <a:t> </a:t>
            </a:r>
            <a:r>
              <a:rPr lang="en-US" altLang="en-US" dirty="0" err="1">
                <a:ea typeface="Arial" charset="0"/>
              </a:rPr>
              <a:t>các</a:t>
            </a:r>
            <a:r>
              <a:rPr lang="en-US" altLang="en-US" dirty="0">
                <a:ea typeface="Arial" charset="0"/>
              </a:rPr>
              <a:t> </a:t>
            </a:r>
            <a:r>
              <a:rPr lang="en-US" altLang="en-US" dirty="0" err="1">
                <a:ea typeface="Arial" charset="0"/>
              </a:rPr>
              <a:t>từ</a:t>
            </a:r>
            <a:r>
              <a:rPr lang="en-US" altLang="en-US" dirty="0">
                <a:ea typeface="Arial" charset="0"/>
              </a:rPr>
              <a:t> “Khoa”, “khoa”, “”hoc”, “</a:t>
            </a:r>
            <a:r>
              <a:rPr lang="en-US" altLang="en-US" dirty="0" err="1">
                <a:ea typeface="Arial" charset="0"/>
              </a:rPr>
              <a:t>ung</a:t>
            </a:r>
            <a:r>
              <a:rPr lang="en-US" altLang="en-US" dirty="0">
                <a:ea typeface="Arial" charset="0"/>
              </a:rPr>
              <a:t>”, “dung”</a:t>
            </a:r>
          </a:p>
        </p:txBody>
      </p:sp>
      <p:sp>
        <p:nvSpPr>
          <p:cNvPr id="4" name="Slide Number Placeholder 3"/>
          <p:cNvSpPr>
            <a:spLocks noGrp="1"/>
          </p:cNvSpPr>
          <p:nvPr>
            <p:ph type="sldNum" sz="quarter" idx="12"/>
          </p:nvPr>
        </p:nvSpPr>
        <p:spPr/>
        <p:txBody>
          <a:bodyPr/>
          <a:lstStyle/>
          <a:p>
            <a:fld id="{007ACD57-2BBE-45FC-B065-2411E86622FE}" type="slidenum">
              <a:rPr lang="en-US" smtClean="0"/>
              <a:t>34</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13112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r>
              <a:rPr lang="en-US" sz="3600" b="1" dirty="0"/>
              <a:t>CHÚC CÁC BẠN HỌC TỐT !</a:t>
            </a:r>
          </a:p>
        </p:txBody>
      </p:sp>
      <p:sp>
        <p:nvSpPr>
          <p:cNvPr id="4" name="Slide Number Placeholder 3"/>
          <p:cNvSpPr>
            <a:spLocks noGrp="1"/>
          </p:cNvSpPr>
          <p:nvPr>
            <p:ph type="sldNum" sz="quarter" idx="12"/>
          </p:nvPr>
        </p:nvSpPr>
        <p:spPr/>
        <p:txBody>
          <a:bodyPr/>
          <a:lstStyle/>
          <a:p>
            <a:fld id="{007ACD57-2BBE-45FC-B065-2411E86622FE}" type="slidenum">
              <a:rPr lang="en-US" smtClean="0"/>
              <a:t>35</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476154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5.2. </a:t>
            </a:r>
            <a:r>
              <a:rPr lang="en-US" dirty="0" err="1"/>
              <a:t>Truy</a:t>
            </a:r>
            <a:r>
              <a:rPr lang="en-US" dirty="0"/>
              <a:t> </a:t>
            </a:r>
            <a:r>
              <a:rPr lang="en-US" dirty="0" err="1"/>
              <a:t>cập</a:t>
            </a:r>
            <a:r>
              <a:rPr lang="en-US" dirty="0"/>
              <a:t> </a:t>
            </a:r>
            <a:r>
              <a:rPr lang="en-US" dirty="0" err="1"/>
              <a:t>các</a:t>
            </a:r>
            <a:r>
              <a:rPr lang="en-US" dirty="0"/>
              <a:t> </a:t>
            </a:r>
            <a:r>
              <a:rPr lang="en-US" dirty="0" err="1"/>
              <a:t>giá</a:t>
            </a:r>
            <a:r>
              <a:rPr lang="en-US" dirty="0"/>
              <a:t> </a:t>
            </a:r>
            <a:r>
              <a:rPr lang="en-US" dirty="0" err="1"/>
              <a:t>trị</a:t>
            </a:r>
            <a:r>
              <a:rPr lang="en-US" dirty="0"/>
              <a:t> </a:t>
            </a:r>
            <a:r>
              <a:rPr lang="en-US" dirty="0" err="1"/>
              <a:t>trong</a:t>
            </a:r>
            <a:r>
              <a:rPr lang="en-US" dirty="0"/>
              <a:t> </a:t>
            </a:r>
            <a:r>
              <a:rPr lang="en-US" dirty="0" err="1"/>
              <a:t>chuỗi</a:t>
            </a:r>
            <a:endParaRPr lang="en-US" dirty="0"/>
          </a:p>
        </p:txBody>
      </p:sp>
      <p:sp>
        <p:nvSpPr>
          <p:cNvPr id="3" name="Content Placeholder 2"/>
          <p:cNvSpPr>
            <a:spLocks noGrp="1"/>
          </p:cNvSpPr>
          <p:nvPr>
            <p:ph idx="1"/>
          </p:nvPr>
        </p:nvSpPr>
        <p:spPr/>
        <p:txBody>
          <a:bodyPr>
            <a:normAutofit/>
          </a:bodyPr>
          <a:lstStyle/>
          <a:p>
            <a:r>
              <a:rPr lang="vi-VN" altLang="en-US" dirty="0"/>
              <a:t>Trong Python, bạn có thể truy cập các giá trị trong một chuỗi bằng cách sử dụng chỉ mục (indexing). Chỉ mục của chuỗi bắt đầu từ 0 cho ký tự đầu tiên và tăng dần lên 1 cho mỗi ký tự tiếp theo. Bạn cũng có thể sử dụng chỉ mục âm để truy cập các ký tự từ cuối chuỗi.</a:t>
            </a:r>
            <a:endParaRPr lang="en-US" altLang="en-US" dirty="0"/>
          </a:p>
          <a:p>
            <a:r>
              <a:rPr lang="vi-VN" altLang="en-US" dirty="0"/>
              <a:t>Truy cập một ký tự đơn:</a:t>
            </a:r>
            <a:r>
              <a:rPr lang="en-US" altLang="en-US" dirty="0"/>
              <a:t> </a:t>
            </a:r>
            <a:r>
              <a:rPr lang="en-US" altLang="en-US" b="1" dirty="0" err="1"/>
              <a:t>my_string</a:t>
            </a:r>
            <a:r>
              <a:rPr lang="en-US" altLang="en-US" b="1" dirty="0"/>
              <a:t>[index]</a:t>
            </a:r>
          </a:p>
          <a:p>
            <a:pPr marL="0" indent="0">
              <a:buNone/>
            </a:pPr>
            <a:r>
              <a:rPr lang="en-US" altLang="en-US" dirty="0" err="1"/>
              <a:t>Trong</a:t>
            </a:r>
            <a:r>
              <a:rPr lang="en-US" altLang="en-US" dirty="0"/>
              <a:t> </a:t>
            </a:r>
            <a:r>
              <a:rPr lang="en-US" altLang="en-US" dirty="0" err="1"/>
              <a:t>đó</a:t>
            </a:r>
            <a:r>
              <a:rPr lang="en-US" altLang="en-US" dirty="0"/>
              <a:t>:</a:t>
            </a:r>
          </a:p>
          <a:p>
            <a:pPr marL="0" indent="0">
              <a:buNone/>
            </a:pPr>
            <a:r>
              <a:rPr lang="en-US" altLang="en-US" dirty="0"/>
              <a:t>+ </a:t>
            </a:r>
            <a:r>
              <a:rPr lang="vi-VN" altLang="en-US" dirty="0"/>
              <a:t>my_string là chuỗi mà bạn muốn truy cập ký tự.</a:t>
            </a:r>
          </a:p>
          <a:p>
            <a:pPr marL="0" indent="0">
              <a:buNone/>
            </a:pPr>
            <a:r>
              <a:rPr lang="en-US" altLang="en-US" dirty="0"/>
              <a:t>+ </a:t>
            </a:r>
            <a:r>
              <a:rPr lang="vi-VN" altLang="en-US" dirty="0"/>
              <a:t>index là chỉ mục của ký tự trong chuỗi. Chỉ mục bắt đầu từ 0 cho ký tự đầu tiên và tăng dần lên 1 cho mỗi ký tự tiếp theo.</a:t>
            </a:r>
          </a:p>
          <a:p>
            <a:pPr marL="0" indent="0">
              <a:buNone/>
            </a:pPr>
            <a:endParaRPr lang="vi-VN" altLang="en-US" b="1" dirty="0"/>
          </a:p>
        </p:txBody>
      </p:sp>
      <p:sp>
        <p:nvSpPr>
          <p:cNvPr id="9" name="Slide Number Placeholder 8"/>
          <p:cNvSpPr>
            <a:spLocks noGrp="1"/>
          </p:cNvSpPr>
          <p:nvPr>
            <p:ph type="sldNum" sz="quarter" idx="12"/>
          </p:nvPr>
        </p:nvSpPr>
        <p:spPr/>
        <p:txBody>
          <a:bodyPr/>
          <a:lstStyle/>
          <a:p>
            <a:fld id="{007ACD57-2BBE-45FC-B065-2411E86622FE}" type="slidenum">
              <a:rPr lang="en-US" smtClean="0"/>
              <a:pPr/>
              <a:t>4</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5666874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5.2. </a:t>
            </a:r>
            <a:r>
              <a:rPr lang="en-US" dirty="0" err="1"/>
              <a:t>Truy</a:t>
            </a:r>
            <a:r>
              <a:rPr lang="en-US" dirty="0"/>
              <a:t> </a:t>
            </a:r>
            <a:r>
              <a:rPr lang="en-US" dirty="0" err="1"/>
              <a:t>cập</a:t>
            </a:r>
            <a:r>
              <a:rPr lang="en-US" dirty="0"/>
              <a:t> </a:t>
            </a:r>
            <a:r>
              <a:rPr lang="en-US" dirty="0" err="1"/>
              <a:t>các</a:t>
            </a:r>
            <a:r>
              <a:rPr lang="en-US" dirty="0"/>
              <a:t> </a:t>
            </a:r>
            <a:r>
              <a:rPr lang="en-US" dirty="0" err="1"/>
              <a:t>giá</a:t>
            </a:r>
            <a:r>
              <a:rPr lang="en-US" dirty="0"/>
              <a:t> </a:t>
            </a:r>
            <a:r>
              <a:rPr lang="en-US" dirty="0" err="1"/>
              <a:t>trị</a:t>
            </a:r>
            <a:r>
              <a:rPr lang="en-US" dirty="0"/>
              <a:t> </a:t>
            </a:r>
            <a:r>
              <a:rPr lang="en-US" dirty="0" err="1"/>
              <a:t>trong</a:t>
            </a:r>
            <a:r>
              <a:rPr lang="en-US" dirty="0"/>
              <a:t> </a:t>
            </a:r>
            <a:r>
              <a:rPr lang="en-US" dirty="0" err="1"/>
              <a:t>chuỗi</a:t>
            </a:r>
            <a:endParaRPr lang="en-US" dirty="0"/>
          </a:p>
        </p:txBody>
      </p:sp>
      <p:sp>
        <p:nvSpPr>
          <p:cNvPr id="3" name="Content Placeholder 2"/>
          <p:cNvSpPr>
            <a:spLocks noGrp="1"/>
          </p:cNvSpPr>
          <p:nvPr>
            <p:ph idx="1"/>
          </p:nvPr>
        </p:nvSpPr>
        <p:spPr/>
        <p:txBody>
          <a:bodyPr>
            <a:normAutofit/>
          </a:bodyPr>
          <a:lstStyle/>
          <a:p>
            <a:r>
              <a:rPr lang="vi-VN" altLang="en-US" dirty="0"/>
              <a:t>Truy cập ký tự cuối cùng bằng chỉ mục âm</a:t>
            </a:r>
            <a:r>
              <a:rPr lang="en-US" altLang="en-US" dirty="0"/>
              <a:t>: </a:t>
            </a:r>
            <a:r>
              <a:rPr lang="en-US" altLang="en-US" dirty="0" err="1"/>
              <a:t>Để</a:t>
            </a:r>
            <a:r>
              <a:rPr lang="en-US" altLang="en-US" dirty="0"/>
              <a:t> </a:t>
            </a:r>
            <a:r>
              <a:rPr lang="en-US" altLang="en-US" dirty="0" err="1"/>
              <a:t>truy</a:t>
            </a:r>
            <a:r>
              <a:rPr lang="en-US" altLang="en-US" dirty="0"/>
              <a:t> </a:t>
            </a:r>
            <a:r>
              <a:rPr lang="en-US" altLang="en-US" dirty="0" err="1"/>
              <a:t>cập</a:t>
            </a:r>
            <a:r>
              <a:rPr lang="en-US" altLang="en-US" dirty="0"/>
              <a:t> </a:t>
            </a:r>
            <a:r>
              <a:rPr lang="en-US" altLang="en-US" dirty="0" err="1"/>
              <a:t>ký</a:t>
            </a:r>
            <a:r>
              <a:rPr lang="en-US" altLang="en-US" dirty="0"/>
              <a:t> </a:t>
            </a:r>
            <a:r>
              <a:rPr lang="en-US" altLang="en-US" dirty="0" err="1"/>
              <a:t>tự</a:t>
            </a:r>
            <a:r>
              <a:rPr lang="en-US" altLang="en-US" dirty="0"/>
              <a:t> </a:t>
            </a:r>
            <a:r>
              <a:rPr lang="en-US" altLang="en-US" dirty="0" err="1"/>
              <a:t>cuối</a:t>
            </a:r>
            <a:r>
              <a:rPr lang="en-US" altLang="en-US" dirty="0"/>
              <a:t> </a:t>
            </a:r>
            <a:r>
              <a:rPr lang="en-US" altLang="en-US" dirty="0" err="1"/>
              <a:t>cùng</a:t>
            </a:r>
            <a:r>
              <a:rPr lang="en-US" altLang="en-US" dirty="0"/>
              <a:t> </a:t>
            </a:r>
            <a:r>
              <a:rPr lang="en-US" altLang="en-US" dirty="0" err="1"/>
              <a:t>trong</a:t>
            </a:r>
            <a:r>
              <a:rPr lang="en-US" altLang="en-US" dirty="0"/>
              <a:t> </a:t>
            </a:r>
            <a:r>
              <a:rPr lang="en-US" altLang="en-US" dirty="0" err="1"/>
              <a:t>chuỗi</a:t>
            </a:r>
            <a:r>
              <a:rPr lang="en-US" altLang="en-US" dirty="0"/>
              <a:t> </a:t>
            </a:r>
            <a:r>
              <a:rPr lang="en-US" altLang="en-US" dirty="0" err="1"/>
              <a:t>bằng</a:t>
            </a:r>
            <a:r>
              <a:rPr lang="en-US" altLang="en-US" dirty="0"/>
              <a:t> </a:t>
            </a:r>
            <a:r>
              <a:rPr lang="en-US" altLang="en-US" dirty="0" err="1"/>
              <a:t>chỉ</a:t>
            </a:r>
            <a:r>
              <a:rPr lang="en-US" altLang="en-US" dirty="0"/>
              <a:t> </a:t>
            </a:r>
            <a:r>
              <a:rPr lang="en-US" altLang="en-US" dirty="0" err="1"/>
              <a:t>mục</a:t>
            </a:r>
            <a:r>
              <a:rPr lang="en-US" altLang="en-US" dirty="0"/>
              <a:t> </a:t>
            </a:r>
            <a:r>
              <a:rPr lang="en-US" altLang="en-US" dirty="0" err="1"/>
              <a:t>âm</a:t>
            </a:r>
            <a:r>
              <a:rPr lang="en-US" altLang="en-US" dirty="0"/>
              <a:t>, </a:t>
            </a:r>
            <a:r>
              <a:rPr lang="en-US" altLang="en-US" dirty="0" err="1"/>
              <a:t>bạn</a:t>
            </a:r>
            <a:r>
              <a:rPr lang="en-US" altLang="en-US" dirty="0"/>
              <a:t> </a:t>
            </a:r>
            <a:r>
              <a:rPr lang="en-US" altLang="en-US" dirty="0" err="1"/>
              <a:t>có</a:t>
            </a:r>
            <a:r>
              <a:rPr lang="en-US" altLang="en-US" dirty="0"/>
              <a:t> </a:t>
            </a:r>
            <a:r>
              <a:rPr lang="en-US" altLang="en-US" dirty="0" err="1"/>
              <a:t>thể</a:t>
            </a:r>
            <a:r>
              <a:rPr lang="en-US" altLang="en-US" dirty="0"/>
              <a:t> </a:t>
            </a:r>
            <a:r>
              <a:rPr lang="en-US" altLang="en-US" dirty="0" err="1"/>
              <a:t>sử</a:t>
            </a:r>
            <a:r>
              <a:rPr lang="en-US" altLang="en-US" dirty="0"/>
              <a:t> </a:t>
            </a:r>
            <a:r>
              <a:rPr lang="en-US" altLang="en-US" dirty="0" err="1"/>
              <a:t>dụng</a:t>
            </a:r>
            <a:r>
              <a:rPr lang="en-US" altLang="en-US" dirty="0"/>
              <a:t> </a:t>
            </a:r>
            <a:r>
              <a:rPr lang="en-US" altLang="en-US" dirty="0" err="1"/>
              <a:t>chỉ</a:t>
            </a:r>
            <a:r>
              <a:rPr lang="en-US" altLang="en-US" dirty="0"/>
              <a:t> </a:t>
            </a:r>
            <a:r>
              <a:rPr lang="en-US" altLang="en-US" dirty="0" err="1"/>
              <a:t>mục</a:t>
            </a:r>
            <a:r>
              <a:rPr lang="en-US" altLang="en-US" dirty="0"/>
              <a:t> </a:t>
            </a:r>
            <a:r>
              <a:rPr lang="en-US" altLang="en-US" dirty="0" err="1"/>
              <a:t>âm</a:t>
            </a:r>
            <a:r>
              <a:rPr lang="en-US" altLang="en-US" dirty="0"/>
              <a:t> </a:t>
            </a:r>
            <a:r>
              <a:rPr lang="en-US" altLang="en-US" dirty="0" err="1"/>
              <a:t>cuối</a:t>
            </a:r>
            <a:r>
              <a:rPr lang="en-US" altLang="en-US" dirty="0"/>
              <a:t> </a:t>
            </a:r>
            <a:r>
              <a:rPr lang="en-US" altLang="en-US" dirty="0" err="1"/>
              <a:t>cùng</a:t>
            </a:r>
            <a:r>
              <a:rPr lang="en-US" altLang="en-US" dirty="0"/>
              <a:t>, </a:t>
            </a:r>
            <a:r>
              <a:rPr lang="en-US" altLang="en-US" dirty="0" err="1"/>
              <a:t>có</a:t>
            </a:r>
            <a:r>
              <a:rPr lang="en-US" altLang="en-US" dirty="0"/>
              <a:t> </a:t>
            </a:r>
            <a:r>
              <a:rPr lang="en-US" altLang="en-US" dirty="0" err="1"/>
              <a:t>giá</a:t>
            </a:r>
            <a:r>
              <a:rPr lang="en-US" altLang="en-US" dirty="0"/>
              <a:t> </a:t>
            </a:r>
            <a:r>
              <a:rPr lang="en-US" altLang="en-US" dirty="0" err="1"/>
              <a:t>trị</a:t>
            </a:r>
            <a:r>
              <a:rPr lang="en-US" altLang="en-US" dirty="0"/>
              <a:t> </a:t>
            </a:r>
            <a:r>
              <a:rPr lang="en-US" altLang="en-US" dirty="0" err="1"/>
              <a:t>là</a:t>
            </a:r>
            <a:r>
              <a:rPr lang="en-US" altLang="en-US" dirty="0"/>
              <a:t> -1.</a:t>
            </a:r>
          </a:p>
          <a:p>
            <a:pPr marL="0" indent="0">
              <a:buNone/>
            </a:pPr>
            <a:r>
              <a:rPr lang="vi-VN" altLang="en-US" dirty="0"/>
              <a:t>Chỉ mục âm trong Python cho phép bạn truy cập các phần tử của chuỗi bằng cách đếm từ cuối chuỗi. Chỉ mục âm bắt đầu từ -1 cho phần tử cuối cùng, -2 cho phần tử trước đó, và tiếp tục giảm dần cho các phần tử cách xa hơn.</a:t>
            </a:r>
            <a:endParaRPr lang="en-US" altLang="en-US" dirty="0"/>
          </a:p>
          <a:p>
            <a:r>
              <a:rPr lang="vi-VN" altLang="en-US" dirty="0"/>
              <a:t>Truy cập một phần của chuỗi (substring):</a:t>
            </a:r>
            <a:r>
              <a:rPr lang="en-US" altLang="en-US" dirty="0"/>
              <a:t> S</a:t>
            </a:r>
            <a:r>
              <a:rPr lang="vi-VN" altLang="en-US" dirty="0"/>
              <a:t>ử dụng cú pháp </a:t>
            </a:r>
            <a:r>
              <a:rPr lang="vi-VN" altLang="en-US" b="1" dirty="0"/>
              <a:t>slicing</a:t>
            </a:r>
            <a:r>
              <a:rPr lang="vi-VN" altLang="en-US" dirty="0"/>
              <a:t>. Cú pháp slicing trong Python có dạng [start:end:step], trong đó:</a:t>
            </a:r>
          </a:p>
          <a:p>
            <a:pPr marL="0" indent="0">
              <a:buNone/>
            </a:pPr>
            <a:r>
              <a:rPr lang="en-US" altLang="en-US" dirty="0"/>
              <a:t>+ </a:t>
            </a:r>
            <a:r>
              <a:rPr lang="vi-VN" altLang="en-US" dirty="0"/>
              <a:t>start là chỉ mục bắt đầu của phần chuỗi bạn muốn truy cập. Nó được bao gồm trong phạm vi.</a:t>
            </a:r>
          </a:p>
          <a:p>
            <a:pPr marL="0" indent="0">
              <a:buNone/>
            </a:pPr>
            <a:r>
              <a:rPr lang="en-US" altLang="en-US" dirty="0"/>
              <a:t>+ </a:t>
            </a:r>
            <a:r>
              <a:rPr lang="vi-VN" altLang="en-US" dirty="0"/>
              <a:t>end là chỉ mục kết thúc của phần chuỗi bạn muốn truy cập. Nó </a:t>
            </a:r>
            <a:r>
              <a:rPr lang="vi-VN" altLang="en-US" b="1" dirty="0"/>
              <a:t>không được bao gồm </a:t>
            </a:r>
            <a:r>
              <a:rPr lang="vi-VN" altLang="en-US" dirty="0"/>
              <a:t>trong phạm vi.</a:t>
            </a:r>
          </a:p>
          <a:p>
            <a:pPr marL="0" indent="0">
              <a:buNone/>
            </a:pPr>
            <a:r>
              <a:rPr lang="en-US" altLang="en-US" dirty="0"/>
              <a:t>+ </a:t>
            </a:r>
            <a:r>
              <a:rPr lang="vi-VN" altLang="en-US" dirty="0"/>
              <a:t>step là bước nhảy tới các chỉ mục trong phần chuỗi (mặc định là 1).</a:t>
            </a:r>
            <a:endParaRPr lang="en-US" altLang="en-US" dirty="0"/>
          </a:p>
          <a:p>
            <a:pPr marL="0" indent="0">
              <a:buNone/>
            </a:pPr>
            <a:endParaRPr lang="vi-VN" altLang="en-US" b="1" dirty="0"/>
          </a:p>
        </p:txBody>
      </p:sp>
      <p:sp>
        <p:nvSpPr>
          <p:cNvPr id="9" name="Slide Number Placeholder 8"/>
          <p:cNvSpPr>
            <a:spLocks noGrp="1"/>
          </p:cNvSpPr>
          <p:nvPr>
            <p:ph type="sldNum" sz="quarter" idx="12"/>
          </p:nvPr>
        </p:nvSpPr>
        <p:spPr/>
        <p:txBody>
          <a:bodyPr/>
          <a:lstStyle/>
          <a:p>
            <a:fld id="{007ACD57-2BBE-45FC-B065-2411E86622FE}" type="slidenum">
              <a:rPr lang="en-US" smtClean="0"/>
              <a:pPr/>
              <a:t>5</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681721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5.3. </a:t>
            </a:r>
            <a:r>
              <a:rPr lang="en-US" dirty="0" err="1"/>
              <a:t>Chiều</a:t>
            </a:r>
            <a:r>
              <a:rPr lang="en-US" dirty="0"/>
              <a:t> </a:t>
            </a:r>
            <a:r>
              <a:rPr lang="en-US" dirty="0" err="1"/>
              <a:t>dài</a:t>
            </a:r>
            <a:r>
              <a:rPr lang="en-US" dirty="0"/>
              <a:t> </a:t>
            </a:r>
            <a:r>
              <a:rPr lang="en-US" dirty="0" err="1"/>
              <a:t>chuỗi</a:t>
            </a:r>
            <a:r>
              <a:rPr lang="en-US" dirty="0"/>
              <a:t> </a:t>
            </a:r>
            <a:r>
              <a:rPr lang="en-US" dirty="0" err="1"/>
              <a:t>trong</a:t>
            </a:r>
            <a:r>
              <a:rPr lang="en-US" dirty="0"/>
              <a:t> Python</a:t>
            </a:r>
          </a:p>
        </p:txBody>
      </p:sp>
      <p:sp>
        <p:nvSpPr>
          <p:cNvPr id="3" name="Content Placeholder 2"/>
          <p:cNvSpPr>
            <a:spLocks noGrp="1"/>
          </p:cNvSpPr>
          <p:nvPr>
            <p:ph idx="1"/>
          </p:nvPr>
        </p:nvSpPr>
        <p:spPr/>
        <p:txBody>
          <a:bodyPr>
            <a:normAutofit/>
          </a:bodyPr>
          <a:lstStyle/>
          <a:p>
            <a:r>
              <a:rPr lang="vi-VN" altLang="en-US" dirty="0"/>
              <a:t>Trong Python, để biết chiều dài của một chuỗi (độ dài của chuỗi), bạn có thể sử dụng hàm </a:t>
            </a:r>
            <a:r>
              <a:rPr lang="vi-VN" altLang="en-US" b="1" dirty="0"/>
              <a:t>len()</a:t>
            </a:r>
            <a:r>
              <a:rPr lang="vi-VN" altLang="en-US" dirty="0"/>
              <a:t>. Hàm len() trả về </a:t>
            </a:r>
            <a:r>
              <a:rPr lang="vi-VN" altLang="en-US" b="1" dirty="0"/>
              <a:t>số lượng </a:t>
            </a:r>
            <a:r>
              <a:rPr lang="vi-VN" altLang="en-US" dirty="0"/>
              <a:t>phần tử trong chuỗi.</a:t>
            </a:r>
            <a:endParaRPr lang="en-US" altLang="en-US" dirty="0"/>
          </a:p>
          <a:p>
            <a:r>
              <a:rPr lang="vi-VN" altLang="en-US" dirty="0"/>
              <a:t>Vòng lặp for là một cách thông dụng để lặp qua các phần tử của một chuỗi. Khi sử dụng vòng lặp for, bạn có thể kết hợp hàm len() để xác định số lần lặp cần thiết. Cú pháp chung của vòng lặp for trong trường hợp này là:</a:t>
            </a:r>
            <a:endParaRPr lang="en-US" altLang="en-US" dirty="0"/>
          </a:p>
          <a:p>
            <a:pPr marL="0" indent="0">
              <a:buNone/>
            </a:pPr>
            <a:r>
              <a:rPr lang="en-US" altLang="en-US" dirty="0"/>
              <a:t>			for </a:t>
            </a:r>
            <a:r>
              <a:rPr lang="en-US" altLang="en-US" dirty="0" err="1"/>
              <a:t>i</a:t>
            </a:r>
            <a:r>
              <a:rPr lang="en-US" altLang="en-US" dirty="0"/>
              <a:t> in range(</a:t>
            </a:r>
            <a:r>
              <a:rPr lang="en-US" altLang="en-US" dirty="0" err="1"/>
              <a:t>len</a:t>
            </a:r>
            <a:r>
              <a:rPr lang="en-US" altLang="en-US" dirty="0"/>
              <a:t>(</a:t>
            </a:r>
            <a:r>
              <a:rPr lang="en-US" altLang="en-US" dirty="0" err="1"/>
              <a:t>chuỗi</a:t>
            </a:r>
            <a:r>
              <a:rPr lang="en-US" altLang="en-US" dirty="0"/>
              <a:t>)):</a:t>
            </a:r>
          </a:p>
          <a:p>
            <a:pPr marL="0" indent="0">
              <a:buNone/>
            </a:pPr>
            <a:r>
              <a:rPr lang="en-US" altLang="en-US" dirty="0"/>
              <a:t>  			     # </a:t>
            </a:r>
            <a:r>
              <a:rPr lang="en-US" altLang="en-US" dirty="0" err="1"/>
              <a:t>Thực</a:t>
            </a:r>
            <a:r>
              <a:rPr lang="en-US" altLang="en-US" dirty="0"/>
              <a:t> </a:t>
            </a:r>
            <a:r>
              <a:rPr lang="en-US" altLang="en-US" dirty="0" err="1"/>
              <a:t>hiện</a:t>
            </a:r>
            <a:r>
              <a:rPr lang="en-US" altLang="en-US" dirty="0"/>
              <a:t> </a:t>
            </a:r>
            <a:r>
              <a:rPr lang="en-US" altLang="en-US" dirty="0" err="1"/>
              <a:t>các</a:t>
            </a:r>
            <a:r>
              <a:rPr lang="en-US" altLang="en-US" dirty="0"/>
              <a:t> </a:t>
            </a:r>
            <a:r>
              <a:rPr lang="en-US" altLang="en-US" dirty="0" err="1"/>
              <a:t>thao</a:t>
            </a:r>
            <a:r>
              <a:rPr lang="en-US" altLang="en-US" dirty="0"/>
              <a:t> </a:t>
            </a:r>
            <a:r>
              <a:rPr lang="en-US" altLang="en-US" dirty="0" err="1"/>
              <a:t>tác</a:t>
            </a:r>
            <a:r>
              <a:rPr lang="en-US" altLang="en-US" dirty="0"/>
              <a:t> </a:t>
            </a:r>
            <a:r>
              <a:rPr lang="en-US" altLang="en-US" dirty="0" err="1"/>
              <a:t>với</a:t>
            </a:r>
            <a:r>
              <a:rPr lang="en-US" altLang="en-US" dirty="0"/>
              <a:t> </a:t>
            </a:r>
            <a:r>
              <a:rPr lang="en-US" altLang="en-US" dirty="0" err="1"/>
              <a:t>phần</a:t>
            </a:r>
            <a:r>
              <a:rPr lang="en-US" altLang="en-US" dirty="0"/>
              <a:t> </a:t>
            </a:r>
            <a:r>
              <a:rPr lang="en-US" altLang="en-US" dirty="0" err="1"/>
              <a:t>tử</a:t>
            </a:r>
            <a:r>
              <a:rPr lang="en-US" altLang="en-US" dirty="0"/>
              <a:t> </a:t>
            </a:r>
            <a:r>
              <a:rPr lang="en-US" altLang="en-US" dirty="0" err="1"/>
              <a:t>thứ</a:t>
            </a:r>
            <a:r>
              <a:rPr lang="en-US" altLang="en-US" dirty="0"/>
              <a:t> </a:t>
            </a:r>
            <a:r>
              <a:rPr lang="en-US" altLang="en-US" dirty="0" err="1"/>
              <a:t>i</a:t>
            </a:r>
            <a:r>
              <a:rPr lang="en-US" altLang="en-US" dirty="0"/>
              <a:t> </a:t>
            </a:r>
            <a:r>
              <a:rPr lang="en-US" altLang="en-US" dirty="0" err="1"/>
              <a:t>của</a:t>
            </a:r>
            <a:r>
              <a:rPr lang="en-US" altLang="en-US" dirty="0"/>
              <a:t> </a:t>
            </a:r>
            <a:r>
              <a:rPr lang="en-US" altLang="en-US" dirty="0" err="1"/>
              <a:t>chuỗi</a:t>
            </a:r>
            <a:endParaRPr lang="en-US" altLang="en-US" dirty="0"/>
          </a:p>
          <a:p>
            <a:r>
              <a:rPr lang="vi-VN" altLang="en-US" dirty="0"/>
              <a:t>Trong đó:</a:t>
            </a:r>
          </a:p>
          <a:p>
            <a:pPr marL="0" indent="0">
              <a:buNone/>
            </a:pPr>
            <a:r>
              <a:rPr lang="en-US" altLang="en-US" dirty="0"/>
              <a:t>+ </a:t>
            </a:r>
            <a:r>
              <a:rPr lang="vi-VN" altLang="en-US" dirty="0"/>
              <a:t>len(chuỗi) trả về độ dài của chuỗi, tức là số lượng phần tử trong chuỗi.</a:t>
            </a:r>
          </a:p>
          <a:p>
            <a:pPr marL="0" indent="0">
              <a:buNone/>
            </a:pPr>
            <a:r>
              <a:rPr lang="en-US" altLang="en-US" dirty="0"/>
              <a:t>+ </a:t>
            </a:r>
            <a:r>
              <a:rPr lang="vi-VN" altLang="en-US" dirty="0"/>
              <a:t>range(len(chuỗi)) tạo ra một chuỗi các chỉ mục từ 0 đến độ dài của chuỗi trừ 1. Ví dụ, nếu len(chuỗi) là 5, thì range(len(chuỗi)) tạo ra chuỗi</a:t>
            </a:r>
            <a:r>
              <a:rPr lang="en-US" altLang="en-US" dirty="0"/>
              <a:t> </a:t>
            </a:r>
            <a:r>
              <a:rPr lang="en-US" altLang="en-US" dirty="0" err="1"/>
              <a:t>số</a:t>
            </a:r>
            <a:r>
              <a:rPr lang="vi-VN" altLang="en-US" dirty="0"/>
              <a:t> 0, 1, 2, 3, 4.</a:t>
            </a:r>
            <a:endParaRPr lang="en-US" altLang="en-US" dirty="0"/>
          </a:p>
        </p:txBody>
      </p:sp>
      <p:sp>
        <p:nvSpPr>
          <p:cNvPr id="9" name="Slide Number Placeholder 8"/>
          <p:cNvSpPr>
            <a:spLocks noGrp="1"/>
          </p:cNvSpPr>
          <p:nvPr>
            <p:ph type="sldNum" sz="quarter" idx="12"/>
          </p:nvPr>
        </p:nvSpPr>
        <p:spPr/>
        <p:txBody>
          <a:bodyPr/>
          <a:lstStyle/>
          <a:p>
            <a:fld id="{007ACD57-2BBE-45FC-B065-2411E86622FE}" type="slidenum">
              <a:rPr lang="en-US" smtClean="0"/>
              <a:pPr/>
              <a:t>6</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13402413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5.3. </a:t>
            </a:r>
            <a:r>
              <a:rPr lang="en-US" dirty="0" err="1"/>
              <a:t>Chiều</a:t>
            </a:r>
            <a:r>
              <a:rPr lang="en-US" dirty="0"/>
              <a:t> </a:t>
            </a:r>
            <a:r>
              <a:rPr lang="en-US" dirty="0" err="1"/>
              <a:t>dài</a:t>
            </a:r>
            <a:r>
              <a:rPr lang="en-US" dirty="0"/>
              <a:t> </a:t>
            </a:r>
            <a:r>
              <a:rPr lang="en-US" dirty="0" err="1"/>
              <a:t>chuỗi</a:t>
            </a:r>
            <a:r>
              <a:rPr lang="en-US" dirty="0"/>
              <a:t> </a:t>
            </a:r>
            <a:r>
              <a:rPr lang="en-US" dirty="0" err="1"/>
              <a:t>trong</a:t>
            </a:r>
            <a:r>
              <a:rPr lang="en-US" dirty="0"/>
              <a:t> Python</a:t>
            </a:r>
          </a:p>
        </p:txBody>
      </p:sp>
      <p:sp>
        <p:nvSpPr>
          <p:cNvPr id="3" name="Content Placeholder 2"/>
          <p:cNvSpPr>
            <a:spLocks noGrp="1"/>
          </p:cNvSpPr>
          <p:nvPr>
            <p:ph idx="1"/>
          </p:nvPr>
        </p:nvSpPr>
        <p:spPr/>
        <p:txBody>
          <a:bodyPr>
            <a:normAutofit/>
          </a:bodyPr>
          <a:lstStyle/>
          <a:p>
            <a:r>
              <a:rPr lang="en-US" altLang="en-US" dirty="0"/>
              <a:t>S</a:t>
            </a:r>
            <a:r>
              <a:rPr lang="vi-VN" altLang="en-US" dirty="0"/>
              <a:t>ử dụng chuỗi trong vòng lặp for</a:t>
            </a:r>
            <a:r>
              <a:rPr lang="en-US" altLang="en-US" dirty="0"/>
              <a:t>:</a:t>
            </a:r>
          </a:p>
          <a:p>
            <a:pPr marL="0" indent="0">
              <a:buNone/>
            </a:pPr>
            <a:r>
              <a:rPr lang="vi-VN" altLang="en-US" dirty="0"/>
              <a:t>Khi bạn sử dụng một chuỗi trong vòng lặp for, mỗi lần lặp, biến lặp sẽ lưu giữ một ký tự của chuỗi. Vòng lặp sẽ lặp qua từng ký tự trong chuỗi theo thứ tự từ trái sang phải.</a:t>
            </a:r>
            <a:r>
              <a:rPr lang="en-US" altLang="en-US" dirty="0"/>
              <a:t> </a:t>
            </a:r>
            <a:r>
              <a:rPr lang="en-US" altLang="en-US" dirty="0" err="1"/>
              <a:t>Cú</a:t>
            </a:r>
            <a:r>
              <a:rPr lang="en-US" altLang="en-US" dirty="0"/>
              <a:t> </a:t>
            </a:r>
            <a:r>
              <a:rPr lang="en-US" altLang="en-US" dirty="0" err="1"/>
              <a:t>pháp</a:t>
            </a:r>
            <a:r>
              <a:rPr lang="en-US" altLang="en-US" dirty="0"/>
              <a:t> </a:t>
            </a:r>
            <a:r>
              <a:rPr lang="en-US" altLang="en-US" dirty="0" err="1"/>
              <a:t>chung</a:t>
            </a:r>
            <a:r>
              <a:rPr lang="en-US" altLang="en-US" dirty="0"/>
              <a:t>:</a:t>
            </a:r>
          </a:p>
          <a:p>
            <a:pPr marL="0" indent="0" algn="l">
              <a:buNone/>
            </a:pPr>
            <a:r>
              <a:rPr lang="en-US" altLang="en-US" dirty="0"/>
              <a:t>				for </a:t>
            </a:r>
            <a:r>
              <a:rPr lang="en-US" altLang="en-US" dirty="0" err="1"/>
              <a:t>ký_tự</a:t>
            </a:r>
            <a:r>
              <a:rPr lang="en-US" altLang="en-US" dirty="0"/>
              <a:t> in </a:t>
            </a:r>
            <a:r>
              <a:rPr lang="en-US" altLang="en-US" dirty="0" err="1"/>
              <a:t>chuỗi</a:t>
            </a:r>
            <a:r>
              <a:rPr lang="en-US" altLang="en-US" dirty="0"/>
              <a:t>:</a:t>
            </a:r>
          </a:p>
          <a:p>
            <a:pPr marL="0" indent="0" algn="l">
              <a:buNone/>
            </a:pPr>
            <a:r>
              <a:rPr lang="en-US" altLang="en-US" dirty="0"/>
              <a:t>   				     # </a:t>
            </a:r>
            <a:r>
              <a:rPr lang="en-US" altLang="en-US" dirty="0" err="1"/>
              <a:t>Làm</a:t>
            </a:r>
            <a:r>
              <a:rPr lang="en-US" altLang="en-US" dirty="0"/>
              <a:t> </a:t>
            </a:r>
            <a:r>
              <a:rPr lang="en-US" altLang="en-US" dirty="0" err="1"/>
              <a:t>việc</a:t>
            </a:r>
            <a:r>
              <a:rPr lang="en-US" altLang="en-US" dirty="0"/>
              <a:t> </a:t>
            </a:r>
            <a:r>
              <a:rPr lang="en-US" altLang="en-US" dirty="0" err="1"/>
              <a:t>với</a:t>
            </a:r>
            <a:r>
              <a:rPr lang="en-US" altLang="en-US" dirty="0"/>
              <a:t> </a:t>
            </a:r>
            <a:r>
              <a:rPr lang="en-US" altLang="en-US" dirty="0" err="1"/>
              <a:t>ký</a:t>
            </a:r>
            <a:r>
              <a:rPr lang="en-US" altLang="en-US" dirty="0"/>
              <a:t> </a:t>
            </a:r>
            <a:r>
              <a:rPr lang="en-US" altLang="en-US" dirty="0" err="1"/>
              <a:t>tự</a:t>
            </a:r>
            <a:endParaRPr lang="en-US" altLang="en-US" dirty="0"/>
          </a:p>
          <a:p>
            <a:pPr marL="0" indent="0" algn="l">
              <a:buNone/>
            </a:pPr>
            <a:endParaRPr lang="en-US" altLang="en-US" dirty="0"/>
          </a:p>
          <a:p>
            <a:pPr marL="0" indent="0">
              <a:buNone/>
            </a:pPr>
            <a:endParaRPr lang="en-US" altLang="en-US" dirty="0"/>
          </a:p>
        </p:txBody>
      </p:sp>
      <p:sp>
        <p:nvSpPr>
          <p:cNvPr id="9" name="Slide Number Placeholder 8"/>
          <p:cNvSpPr>
            <a:spLocks noGrp="1"/>
          </p:cNvSpPr>
          <p:nvPr>
            <p:ph type="sldNum" sz="quarter" idx="12"/>
          </p:nvPr>
        </p:nvSpPr>
        <p:spPr/>
        <p:txBody>
          <a:bodyPr/>
          <a:lstStyle/>
          <a:p>
            <a:fld id="{007ACD57-2BBE-45FC-B065-2411E86622FE}" type="slidenum">
              <a:rPr lang="en-US" smtClean="0"/>
              <a:pPr/>
              <a:t>7</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33415591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5.4. </a:t>
            </a:r>
            <a:r>
              <a:rPr lang="vi-VN" dirty="0"/>
              <a:t>Các hàm cơ bản xử lý chuỗi trong Python. Nối chuỗi</a:t>
            </a:r>
            <a:br>
              <a:rPr lang="vi-VN" dirty="0"/>
            </a:br>
            <a:endParaRPr lang="en-US" dirty="0"/>
          </a:p>
        </p:txBody>
      </p:sp>
      <p:sp>
        <p:nvSpPr>
          <p:cNvPr id="3" name="Content Placeholder 2"/>
          <p:cNvSpPr>
            <a:spLocks noGrp="1"/>
          </p:cNvSpPr>
          <p:nvPr>
            <p:ph idx="1"/>
          </p:nvPr>
        </p:nvSpPr>
        <p:spPr>
          <a:xfrm>
            <a:off x="392626" y="1644241"/>
            <a:ext cx="11406748" cy="4680359"/>
          </a:xfrm>
        </p:spPr>
        <p:txBody>
          <a:bodyPr>
            <a:normAutofit/>
          </a:bodyPr>
          <a:lstStyle/>
          <a:p>
            <a:r>
              <a:rPr lang="vi-VN" altLang="en-US" b="1" dirty="0"/>
              <a:t>chuỗi.lower(): </a:t>
            </a:r>
            <a:r>
              <a:rPr lang="vi-VN" altLang="en-US" dirty="0"/>
              <a:t>Trả về một bản sao của chuỗi với tất cả các ký tự chuyển thành chữ thường.</a:t>
            </a:r>
            <a:endParaRPr lang="en-US" altLang="en-US" dirty="0"/>
          </a:p>
          <a:p>
            <a:r>
              <a:rPr lang="en-US" altLang="en-US" b="1" dirty="0" err="1"/>
              <a:t>chuỗi.upper</a:t>
            </a:r>
            <a:r>
              <a:rPr lang="en-US" altLang="en-US" b="1" dirty="0"/>
              <a:t>(): </a:t>
            </a:r>
            <a:r>
              <a:rPr lang="en-US" altLang="en-US" dirty="0" err="1"/>
              <a:t>Trả</a:t>
            </a:r>
            <a:r>
              <a:rPr lang="en-US" altLang="en-US" dirty="0"/>
              <a:t> </a:t>
            </a:r>
            <a:r>
              <a:rPr lang="en-US" altLang="en-US" dirty="0" err="1"/>
              <a:t>về</a:t>
            </a:r>
            <a:r>
              <a:rPr lang="en-US" altLang="en-US" dirty="0"/>
              <a:t> </a:t>
            </a:r>
            <a:r>
              <a:rPr lang="en-US" altLang="en-US" dirty="0" err="1"/>
              <a:t>một</a:t>
            </a:r>
            <a:r>
              <a:rPr lang="en-US" altLang="en-US" dirty="0"/>
              <a:t> </a:t>
            </a:r>
            <a:r>
              <a:rPr lang="en-US" altLang="en-US" dirty="0" err="1"/>
              <a:t>bản</a:t>
            </a:r>
            <a:r>
              <a:rPr lang="en-US" altLang="en-US" dirty="0"/>
              <a:t> </a:t>
            </a:r>
            <a:r>
              <a:rPr lang="en-US" altLang="en-US" dirty="0" err="1"/>
              <a:t>sao</a:t>
            </a:r>
            <a:r>
              <a:rPr lang="en-US" altLang="en-US" dirty="0"/>
              <a:t> </a:t>
            </a:r>
            <a:r>
              <a:rPr lang="en-US" altLang="en-US" dirty="0" err="1"/>
              <a:t>của</a:t>
            </a:r>
            <a:r>
              <a:rPr lang="en-US" altLang="en-US" dirty="0"/>
              <a:t> </a:t>
            </a:r>
            <a:r>
              <a:rPr lang="en-US" altLang="en-US" dirty="0" err="1"/>
              <a:t>chuỗi</a:t>
            </a:r>
            <a:r>
              <a:rPr lang="en-US" altLang="en-US" dirty="0"/>
              <a:t> </a:t>
            </a:r>
            <a:r>
              <a:rPr lang="en-US" altLang="en-US" dirty="0" err="1"/>
              <a:t>với</a:t>
            </a:r>
            <a:r>
              <a:rPr lang="en-US" altLang="en-US" dirty="0"/>
              <a:t> </a:t>
            </a:r>
            <a:r>
              <a:rPr lang="en-US" altLang="en-US" dirty="0" err="1"/>
              <a:t>tất</a:t>
            </a:r>
            <a:r>
              <a:rPr lang="en-US" altLang="en-US" dirty="0"/>
              <a:t> </a:t>
            </a:r>
            <a:r>
              <a:rPr lang="en-US" altLang="en-US" dirty="0" err="1"/>
              <a:t>cả</a:t>
            </a:r>
            <a:r>
              <a:rPr lang="en-US" altLang="en-US" dirty="0"/>
              <a:t> </a:t>
            </a:r>
            <a:r>
              <a:rPr lang="en-US" altLang="en-US" dirty="0" err="1"/>
              <a:t>các</a:t>
            </a:r>
            <a:r>
              <a:rPr lang="en-US" altLang="en-US" dirty="0"/>
              <a:t> </a:t>
            </a:r>
            <a:r>
              <a:rPr lang="en-US" altLang="en-US" dirty="0" err="1"/>
              <a:t>ký</a:t>
            </a:r>
            <a:r>
              <a:rPr lang="en-US" altLang="en-US" dirty="0"/>
              <a:t> </a:t>
            </a:r>
            <a:r>
              <a:rPr lang="en-US" altLang="en-US" dirty="0" err="1"/>
              <a:t>tự</a:t>
            </a:r>
            <a:r>
              <a:rPr lang="en-US" altLang="en-US" dirty="0"/>
              <a:t> </a:t>
            </a:r>
            <a:r>
              <a:rPr lang="en-US" altLang="en-US" dirty="0" err="1"/>
              <a:t>chuyển</a:t>
            </a:r>
            <a:r>
              <a:rPr lang="en-US" altLang="en-US" dirty="0"/>
              <a:t> </a:t>
            </a:r>
            <a:r>
              <a:rPr lang="en-US" altLang="en-US" dirty="0" err="1"/>
              <a:t>thành</a:t>
            </a:r>
            <a:r>
              <a:rPr lang="en-US" altLang="en-US" dirty="0"/>
              <a:t> </a:t>
            </a:r>
            <a:r>
              <a:rPr lang="en-US" altLang="en-US" dirty="0" err="1"/>
              <a:t>chữ</a:t>
            </a:r>
            <a:r>
              <a:rPr lang="en-US" altLang="en-US" dirty="0"/>
              <a:t> in </a:t>
            </a:r>
            <a:r>
              <a:rPr lang="en-US" altLang="en-US" dirty="0" err="1"/>
              <a:t>hoa</a:t>
            </a:r>
            <a:r>
              <a:rPr lang="en-US" altLang="en-US" dirty="0"/>
              <a:t>.</a:t>
            </a:r>
          </a:p>
          <a:p>
            <a:r>
              <a:rPr lang="vi-VN" altLang="en-US" b="1" dirty="0"/>
              <a:t>chuỗi.strip(): </a:t>
            </a:r>
            <a:r>
              <a:rPr lang="vi-VN" altLang="en-US" dirty="0"/>
              <a:t>Trả về một bản sao của chuỗi đã được loại bỏ các ký tự trống (khoảng trắng, tab) ở đầu và cuối chuỗi.</a:t>
            </a:r>
            <a:endParaRPr lang="en-US" altLang="en-US" dirty="0"/>
          </a:p>
          <a:p>
            <a:r>
              <a:rPr lang="vi-VN" altLang="en-US" b="1" dirty="0"/>
              <a:t>chuỗi.split(ký_tự_phân_cách): </a:t>
            </a:r>
            <a:r>
              <a:rPr lang="vi-VN" altLang="en-US" dirty="0"/>
              <a:t>Tách chuỗi thành </a:t>
            </a:r>
            <a:r>
              <a:rPr lang="vi-VN" altLang="en-US" b="1" dirty="0"/>
              <a:t>danh sách các phần tử </a:t>
            </a:r>
            <a:r>
              <a:rPr lang="vi-VN" altLang="en-US" dirty="0"/>
              <a:t>dựa trên ký tự phân cách được chỉ định. Kết quả trả về là một danh sách.</a:t>
            </a:r>
            <a:endParaRPr lang="en-US" altLang="en-US" dirty="0"/>
          </a:p>
          <a:p>
            <a:r>
              <a:rPr lang="en-US" altLang="en-US" b="1" dirty="0" err="1"/>
              <a:t>chuỗi.replace</a:t>
            </a:r>
            <a:r>
              <a:rPr lang="en-US" altLang="en-US" b="1" dirty="0"/>
              <a:t>(</a:t>
            </a:r>
            <a:r>
              <a:rPr lang="en-US" altLang="en-US" b="1" dirty="0" err="1"/>
              <a:t>ký_tự_cũ</a:t>
            </a:r>
            <a:r>
              <a:rPr lang="en-US" altLang="en-US" b="1" dirty="0"/>
              <a:t>, </a:t>
            </a:r>
            <a:r>
              <a:rPr lang="en-US" altLang="en-US" b="1" dirty="0" err="1"/>
              <a:t>ký_tự_mới</a:t>
            </a:r>
            <a:r>
              <a:rPr lang="en-US" altLang="en-US" b="1" dirty="0"/>
              <a:t>): </a:t>
            </a:r>
            <a:r>
              <a:rPr lang="en-US" altLang="en-US" dirty="0" err="1"/>
              <a:t>Thay</a:t>
            </a:r>
            <a:r>
              <a:rPr lang="en-US" altLang="en-US" dirty="0"/>
              <a:t> </a:t>
            </a:r>
            <a:r>
              <a:rPr lang="en-US" altLang="en-US" dirty="0" err="1"/>
              <a:t>thế</a:t>
            </a:r>
            <a:r>
              <a:rPr lang="en-US" altLang="en-US" dirty="0"/>
              <a:t> </a:t>
            </a:r>
            <a:r>
              <a:rPr lang="en-US" altLang="en-US" b="1" dirty="0" err="1"/>
              <a:t>tất</a:t>
            </a:r>
            <a:r>
              <a:rPr lang="en-US" altLang="en-US" b="1" dirty="0"/>
              <a:t> </a:t>
            </a:r>
            <a:r>
              <a:rPr lang="en-US" altLang="en-US" b="1" dirty="0" err="1"/>
              <a:t>cả</a:t>
            </a:r>
            <a:r>
              <a:rPr lang="en-US" altLang="en-US" b="1" dirty="0"/>
              <a:t> </a:t>
            </a:r>
            <a:r>
              <a:rPr lang="en-US" altLang="en-US" dirty="0" err="1"/>
              <a:t>các</a:t>
            </a:r>
            <a:r>
              <a:rPr lang="en-US" altLang="en-US" dirty="0"/>
              <a:t> </a:t>
            </a:r>
            <a:r>
              <a:rPr lang="en-US" altLang="en-US" dirty="0" err="1"/>
              <a:t>ký</a:t>
            </a:r>
            <a:r>
              <a:rPr lang="en-US" altLang="en-US" dirty="0"/>
              <a:t> </a:t>
            </a:r>
            <a:r>
              <a:rPr lang="en-US" altLang="en-US" dirty="0" err="1"/>
              <a:t>tự</a:t>
            </a:r>
            <a:r>
              <a:rPr lang="en-US" altLang="en-US" dirty="0"/>
              <a:t> </a:t>
            </a:r>
            <a:r>
              <a:rPr lang="en-US" altLang="en-US" dirty="0" err="1"/>
              <a:t>cũ</a:t>
            </a:r>
            <a:r>
              <a:rPr lang="en-US" altLang="en-US" dirty="0"/>
              <a:t> </a:t>
            </a:r>
            <a:r>
              <a:rPr lang="en-US" altLang="en-US" dirty="0" err="1"/>
              <a:t>trong</a:t>
            </a:r>
            <a:r>
              <a:rPr lang="en-US" altLang="en-US" dirty="0"/>
              <a:t> </a:t>
            </a:r>
            <a:r>
              <a:rPr lang="en-US" altLang="en-US" dirty="0" err="1"/>
              <a:t>chuỗi</a:t>
            </a:r>
            <a:r>
              <a:rPr lang="en-US" altLang="en-US" dirty="0"/>
              <a:t> </a:t>
            </a:r>
            <a:r>
              <a:rPr lang="en-US" altLang="en-US" dirty="0" err="1"/>
              <a:t>bằng</a:t>
            </a:r>
            <a:r>
              <a:rPr lang="en-US" altLang="en-US" dirty="0"/>
              <a:t> </a:t>
            </a:r>
            <a:r>
              <a:rPr lang="en-US" altLang="en-US" dirty="0" err="1"/>
              <a:t>ký</a:t>
            </a:r>
            <a:r>
              <a:rPr lang="en-US" altLang="en-US" dirty="0"/>
              <a:t> </a:t>
            </a:r>
            <a:r>
              <a:rPr lang="en-US" altLang="en-US" dirty="0" err="1"/>
              <a:t>tự</a:t>
            </a:r>
            <a:r>
              <a:rPr lang="en-US" altLang="en-US" dirty="0"/>
              <a:t> </a:t>
            </a:r>
            <a:r>
              <a:rPr lang="en-US" altLang="en-US" dirty="0" err="1"/>
              <a:t>mới</a:t>
            </a:r>
            <a:r>
              <a:rPr lang="en-US" altLang="en-US" dirty="0"/>
              <a:t>.</a:t>
            </a:r>
          </a:p>
          <a:p>
            <a:r>
              <a:rPr lang="en-US" altLang="en-US" b="1" dirty="0" err="1"/>
              <a:t>chuỗi.find</a:t>
            </a:r>
            <a:r>
              <a:rPr lang="en-US" altLang="en-US" b="1" dirty="0"/>
              <a:t>(</a:t>
            </a:r>
            <a:r>
              <a:rPr lang="en-US" altLang="en-US" b="1" dirty="0" err="1"/>
              <a:t>ký_tự</a:t>
            </a:r>
            <a:r>
              <a:rPr lang="en-US" altLang="en-US" b="1" dirty="0"/>
              <a:t>): </a:t>
            </a:r>
            <a:r>
              <a:rPr lang="en-US" altLang="en-US" dirty="0" err="1"/>
              <a:t>Tìm</a:t>
            </a:r>
            <a:r>
              <a:rPr lang="en-US" altLang="en-US" dirty="0"/>
              <a:t> </a:t>
            </a:r>
            <a:r>
              <a:rPr lang="en-US" altLang="en-US" dirty="0" err="1"/>
              <a:t>vị</a:t>
            </a:r>
            <a:r>
              <a:rPr lang="en-US" altLang="en-US" dirty="0"/>
              <a:t> </a:t>
            </a:r>
            <a:r>
              <a:rPr lang="en-US" altLang="en-US" dirty="0" err="1"/>
              <a:t>trí</a:t>
            </a:r>
            <a:r>
              <a:rPr lang="en-US" altLang="en-US" dirty="0"/>
              <a:t> </a:t>
            </a:r>
            <a:r>
              <a:rPr lang="en-US" altLang="en-US" dirty="0" err="1"/>
              <a:t>đầu</a:t>
            </a:r>
            <a:r>
              <a:rPr lang="en-US" altLang="en-US" dirty="0"/>
              <a:t> </a:t>
            </a:r>
            <a:r>
              <a:rPr lang="en-US" altLang="en-US" dirty="0" err="1"/>
              <a:t>tiên</a:t>
            </a:r>
            <a:r>
              <a:rPr lang="en-US" altLang="en-US" dirty="0"/>
              <a:t> </a:t>
            </a:r>
            <a:r>
              <a:rPr lang="en-US" altLang="en-US" dirty="0" err="1"/>
              <a:t>của</a:t>
            </a:r>
            <a:r>
              <a:rPr lang="en-US" altLang="en-US" dirty="0"/>
              <a:t> </a:t>
            </a:r>
            <a:r>
              <a:rPr lang="en-US" altLang="en-US" dirty="0" err="1"/>
              <a:t>ký</a:t>
            </a:r>
            <a:r>
              <a:rPr lang="en-US" altLang="en-US" dirty="0"/>
              <a:t> </a:t>
            </a:r>
            <a:r>
              <a:rPr lang="en-US" altLang="en-US" dirty="0" err="1"/>
              <a:t>tự</a:t>
            </a:r>
            <a:r>
              <a:rPr lang="en-US" altLang="en-US" dirty="0"/>
              <a:t> </a:t>
            </a:r>
            <a:r>
              <a:rPr lang="en-US" altLang="en-US" dirty="0" err="1"/>
              <a:t>trong</a:t>
            </a:r>
            <a:r>
              <a:rPr lang="en-US" altLang="en-US" dirty="0"/>
              <a:t> </a:t>
            </a:r>
            <a:r>
              <a:rPr lang="en-US" altLang="en-US" dirty="0" err="1"/>
              <a:t>chuỗi</a:t>
            </a:r>
            <a:r>
              <a:rPr lang="en-US" altLang="en-US" dirty="0"/>
              <a:t>. </a:t>
            </a:r>
            <a:r>
              <a:rPr lang="en-US" altLang="en-US" dirty="0" err="1"/>
              <a:t>Trả</a:t>
            </a:r>
            <a:r>
              <a:rPr lang="en-US" altLang="en-US" dirty="0"/>
              <a:t> </a:t>
            </a:r>
            <a:r>
              <a:rPr lang="en-US" altLang="en-US" dirty="0" err="1"/>
              <a:t>về</a:t>
            </a:r>
            <a:r>
              <a:rPr lang="en-US" altLang="en-US" dirty="0"/>
              <a:t> </a:t>
            </a:r>
            <a:r>
              <a:rPr lang="en-US" altLang="en-US" dirty="0" err="1"/>
              <a:t>chỉ</a:t>
            </a:r>
            <a:r>
              <a:rPr lang="en-US" altLang="en-US" dirty="0"/>
              <a:t> </a:t>
            </a:r>
            <a:r>
              <a:rPr lang="en-US" altLang="en-US" dirty="0" err="1"/>
              <a:t>mục</a:t>
            </a:r>
            <a:r>
              <a:rPr lang="en-US" altLang="en-US" dirty="0"/>
              <a:t> </a:t>
            </a:r>
            <a:r>
              <a:rPr lang="en-US" altLang="en-US" dirty="0" err="1"/>
              <a:t>của</a:t>
            </a:r>
            <a:r>
              <a:rPr lang="en-US" altLang="en-US" dirty="0"/>
              <a:t> </a:t>
            </a:r>
            <a:r>
              <a:rPr lang="en-US" altLang="en-US" dirty="0" err="1"/>
              <a:t>ký</a:t>
            </a:r>
            <a:r>
              <a:rPr lang="en-US" altLang="en-US" dirty="0"/>
              <a:t> </a:t>
            </a:r>
            <a:r>
              <a:rPr lang="en-US" altLang="en-US" dirty="0" err="1"/>
              <a:t>tự</a:t>
            </a:r>
            <a:r>
              <a:rPr lang="en-US" altLang="en-US" dirty="0"/>
              <a:t> </a:t>
            </a:r>
            <a:r>
              <a:rPr lang="en-US" altLang="en-US" dirty="0" err="1"/>
              <a:t>nếu</a:t>
            </a:r>
            <a:r>
              <a:rPr lang="en-US" altLang="en-US" dirty="0"/>
              <a:t> </a:t>
            </a:r>
            <a:r>
              <a:rPr lang="en-US" altLang="en-US" dirty="0" err="1"/>
              <a:t>tìm</a:t>
            </a:r>
            <a:r>
              <a:rPr lang="en-US" altLang="en-US" dirty="0"/>
              <a:t> </a:t>
            </a:r>
            <a:r>
              <a:rPr lang="en-US" altLang="en-US" dirty="0" err="1"/>
              <a:t>thấy</a:t>
            </a:r>
            <a:r>
              <a:rPr lang="en-US" altLang="en-US" dirty="0"/>
              <a:t>, </a:t>
            </a:r>
            <a:r>
              <a:rPr lang="en-US" altLang="en-US" dirty="0" err="1"/>
              <a:t>hoặc</a:t>
            </a:r>
            <a:r>
              <a:rPr lang="en-US" altLang="en-US" dirty="0"/>
              <a:t> -1 </a:t>
            </a:r>
            <a:r>
              <a:rPr lang="en-US" altLang="en-US" dirty="0" err="1"/>
              <a:t>nếu</a:t>
            </a:r>
            <a:r>
              <a:rPr lang="en-US" altLang="en-US" dirty="0"/>
              <a:t> </a:t>
            </a:r>
            <a:r>
              <a:rPr lang="en-US" altLang="en-US" dirty="0" err="1"/>
              <a:t>không</a:t>
            </a:r>
            <a:r>
              <a:rPr lang="en-US" altLang="en-US" dirty="0"/>
              <a:t> </a:t>
            </a:r>
            <a:r>
              <a:rPr lang="en-US" altLang="en-US" dirty="0" err="1"/>
              <a:t>tìm</a:t>
            </a:r>
            <a:r>
              <a:rPr lang="en-US" altLang="en-US" dirty="0"/>
              <a:t> </a:t>
            </a:r>
            <a:r>
              <a:rPr lang="en-US" altLang="en-US" dirty="0" err="1"/>
              <a:t>thấy</a:t>
            </a:r>
            <a:r>
              <a:rPr lang="en-US" altLang="en-US" dirty="0"/>
              <a:t>.</a:t>
            </a:r>
          </a:p>
          <a:p>
            <a:r>
              <a:rPr lang="vi-VN" altLang="en-US" b="1" dirty="0"/>
              <a:t>chuỗi.rfind(chuỗi_con, bắt_đầu, kết_thúc) </a:t>
            </a:r>
            <a:r>
              <a:rPr lang="vi-VN" altLang="en-US" dirty="0"/>
              <a:t>được sử dụng để tìm kiếm vị trí xuất hiện </a:t>
            </a:r>
            <a:r>
              <a:rPr lang="en-US" altLang="en-US" dirty="0" err="1"/>
              <a:t>đầu</a:t>
            </a:r>
            <a:r>
              <a:rPr lang="en-US" altLang="en-US" dirty="0"/>
              <a:t> </a:t>
            </a:r>
            <a:r>
              <a:rPr lang="en-US" altLang="en-US" dirty="0" err="1"/>
              <a:t>tiên</a:t>
            </a:r>
            <a:r>
              <a:rPr lang="en-US" altLang="en-US" dirty="0"/>
              <a:t> </a:t>
            </a:r>
            <a:r>
              <a:rPr lang="vi-VN" altLang="en-US" dirty="0"/>
              <a:t>của một chuỗi con (substring) trong chuỗi gốc. </a:t>
            </a:r>
            <a:endParaRPr lang="en-US" altLang="en-US" dirty="0"/>
          </a:p>
        </p:txBody>
      </p:sp>
      <p:sp>
        <p:nvSpPr>
          <p:cNvPr id="9" name="Slide Number Placeholder 8"/>
          <p:cNvSpPr>
            <a:spLocks noGrp="1"/>
          </p:cNvSpPr>
          <p:nvPr>
            <p:ph type="sldNum" sz="quarter" idx="12"/>
          </p:nvPr>
        </p:nvSpPr>
        <p:spPr/>
        <p:txBody>
          <a:bodyPr/>
          <a:lstStyle/>
          <a:p>
            <a:fld id="{007ACD57-2BBE-45FC-B065-2411E86622FE}" type="slidenum">
              <a:rPr lang="en-US" smtClean="0"/>
              <a:pPr/>
              <a:t>8</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32863109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5.4. </a:t>
            </a:r>
            <a:r>
              <a:rPr lang="vi-VN" dirty="0"/>
              <a:t>Các hàm cơ bản xử lý chuỗi trong Python. Nối chuỗi</a:t>
            </a:r>
            <a:br>
              <a:rPr lang="vi-VN" dirty="0"/>
            </a:br>
            <a:endParaRPr lang="en-US" dirty="0"/>
          </a:p>
        </p:txBody>
      </p:sp>
      <p:sp>
        <p:nvSpPr>
          <p:cNvPr id="3" name="Content Placeholder 2"/>
          <p:cNvSpPr>
            <a:spLocks noGrp="1"/>
          </p:cNvSpPr>
          <p:nvPr>
            <p:ph idx="1"/>
          </p:nvPr>
        </p:nvSpPr>
        <p:spPr>
          <a:xfrm>
            <a:off x="392626" y="1371601"/>
            <a:ext cx="11406748" cy="5580646"/>
          </a:xfrm>
        </p:spPr>
        <p:txBody>
          <a:bodyPr>
            <a:normAutofit/>
          </a:bodyPr>
          <a:lstStyle/>
          <a:p>
            <a:r>
              <a:rPr lang="vi-VN" altLang="en-US" b="1" dirty="0"/>
              <a:t>chuỗi.count(ký_tự): </a:t>
            </a:r>
            <a:r>
              <a:rPr lang="vi-VN" altLang="en-US" dirty="0"/>
              <a:t>Đếm số lần xuất hiện của ký tự trong chuỗi.</a:t>
            </a:r>
            <a:endParaRPr lang="en-US" altLang="en-US" dirty="0"/>
          </a:p>
          <a:p>
            <a:r>
              <a:rPr lang="en-US" altLang="en-US" b="1" dirty="0" err="1"/>
              <a:t>chuỗi.isdigit</a:t>
            </a:r>
            <a:r>
              <a:rPr lang="en-US" altLang="en-US" b="1" dirty="0"/>
              <a:t>()/</a:t>
            </a:r>
            <a:r>
              <a:rPr lang="en-US" altLang="en-US" b="1" dirty="0" err="1"/>
              <a:t>chuỗi.isnumeric</a:t>
            </a:r>
            <a:r>
              <a:rPr lang="en-US" altLang="en-US" b="1" dirty="0"/>
              <a:t>: </a:t>
            </a:r>
            <a:r>
              <a:rPr lang="en-US" altLang="en-US" dirty="0" err="1"/>
              <a:t>Kiểm</a:t>
            </a:r>
            <a:r>
              <a:rPr lang="en-US" altLang="en-US" dirty="0"/>
              <a:t> </a:t>
            </a:r>
            <a:r>
              <a:rPr lang="en-US" altLang="en-US" dirty="0" err="1"/>
              <a:t>tra</a:t>
            </a:r>
            <a:r>
              <a:rPr lang="en-US" altLang="en-US" dirty="0"/>
              <a:t> </a:t>
            </a:r>
            <a:r>
              <a:rPr lang="en-US" altLang="en-US" dirty="0" err="1"/>
              <a:t>xem</a:t>
            </a:r>
            <a:r>
              <a:rPr lang="en-US" altLang="en-US" dirty="0"/>
              <a:t> </a:t>
            </a:r>
            <a:r>
              <a:rPr lang="en-US" altLang="en-US" dirty="0" err="1"/>
              <a:t>chuỗi</a:t>
            </a:r>
            <a:r>
              <a:rPr lang="en-US" altLang="en-US" dirty="0"/>
              <a:t> </a:t>
            </a:r>
            <a:r>
              <a:rPr lang="en-US" altLang="en-US" dirty="0" err="1"/>
              <a:t>có</a:t>
            </a:r>
            <a:r>
              <a:rPr lang="en-US" altLang="en-US" dirty="0"/>
              <a:t> </a:t>
            </a:r>
            <a:r>
              <a:rPr lang="en-US" altLang="en-US" dirty="0" err="1"/>
              <a:t>chứa</a:t>
            </a:r>
            <a:r>
              <a:rPr lang="en-US" altLang="en-US" dirty="0"/>
              <a:t> </a:t>
            </a:r>
            <a:r>
              <a:rPr lang="en-US" altLang="en-US" dirty="0" err="1"/>
              <a:t>toàn</a:t>
            </a:r>
            <a:r>
              <a:rPr lang="en-US" altLang="en-US" dirty="0"/>
              <a:t> </a:t>
            </a:r>
            <a:r>
              <a:rPr lang="en-US" altLang="en-US" dirty="0" err="1"/>
              <a:t>ký</a:t>
            </a:r>
            <a:r>
              <a:rPr lang="en-US" altLang="en-US" dirty="0"/>
              <a:t> </a:t>
            </a:r>
            <a:r>
              <a:rPr lang="en-US" altLang="en-US" dirty="0" err="1"/>
              <a:t>tự</a:t>
            </a:r>
            <a:r>
              <a:rPr lang="en-US" altLang="en-US" dirty="0"/>
              <a:t> </a:t>
            </a:r>
            <a:r>
              <a:rPr lang="en-US" altLang="en-US" dirty="0" err="1"/>
              <a:t>số</a:t>
            </a:r>
            <a:r>
              <a:rPr lang="en-US" altLang="en-US" dirty="0"/>
              <a:t> hay </a:t>
            </a:r>
            <a:r>
              <a:rPr lang="en-US" altLang="en-US" dirty="0" err="1"/>
              <a:t>không</a:t>
            </a:r>
            <a:r>
              <a:rPr lang="en-US" altLang="en-US" dirty="0"/>
              <a:t>. </a:t>
            </a:r>
            <a:r>
              <a:rPr lang="en-US" altLang="en-US" dirty="0" err="1"/>
              <a:t>Trả</a:t>
            </a:r>
            <a:r>
              <a:rPr lang="en-US" altLang="en-US" dirty="0"/>
              <a:t> </a:t>
            </a:r>
            <a:r>
              <a:rPr lang="en-US" altLang="en-US" dirty="0" err="1"/>
              <a:t>về</a:t>
            </a:r>
            <a:r>
              <a:rPr lang="en-US" altLang="en-US" dirty="0"/>
              <a:t> True </a:t>
            </a:r>
            <a:r>
              <a:rPr lang="en-US" altLang="en-US" dirty="0" err="1"/>
              <a:t>nếu</a:t>
            </a:r>
            <a:r>
              <a:rPr lang="en-US" altLang="en-US" dirty="0"/>
              <a:t> </a:t>
            </a:r>
            <a:r>
              <a:rPr lang="en-US" altLang="en-US" dirty="0" err="1"/>
              <a:t>có</a:t>
            </a:r>
            <a:r>
              <a:rPr lang="en-US" altLang="en-US" dirty="0"/>
              <a:t> </a:t>
            </a:r>
            <a:r>
              <a:rPr lang="en-US" altLang="en-US" dirty="0" err="1"/>
              <a:t>và</a:t>
            </a:r>
            <a:r>
              <a:rPr lang="en-US" altLang="en-US" dirty="0"/>
              <a:t> False </a:t>
            </a:r>
            <a:r>
              <a:rPr lang="en-US" altLang="en-US" dirty="0" err="1"/>
              <a:t>nếu</a:t>
            </a:r>
            <a:r>
              <a:rPr lang="en-US" altLang="en-US" dirty="0"/>
              <a:t> </a:t>
            </a:r>
            <a:r>
              <a:rPr lang="en-US" altLang="en-US" dirty="0" err="1"/>
              <a:t>không</a:t>
            </a:r>
            <a:r>
              <a:rPr lang="en-US" altLang="en-US" dirty="0"/>
              <a:t>.</a:t>
            </a:r>
          </a:p>
          <a:p>
            <a:r>
              <a:rPr lang="en-US" altLang="en-US" b="1" dirty="0" err="1"/>
              <a:t>chuỗi.isalpha</a:t>
            </a:r>
            <a:r>
              <a:rPr lang="en-US" altLang="en-US" b="1" dirty="0"/>
              <a:t>(): </a:t>
            </a:r>
            <a:r>
              <a:rPr lang="en-US" altLang="en-US" dirty="0" err="1"/>
              <a:t>Kiểm</a:t>
            </a:r>
            <a:r>
              <a:rPr lang="en-US" altLang="en-US" dirty="0"/>
              <a:t> </a:t>
            </a:r>
            <a:r>
              <a:rPr lang="en-US" altLang="en-US" dirty="0" err="1"/>
              <a:t>tra</a:t>
            </a:r>
            <a:r>
              <a:rPr lang="en-US" altLang="en-US" dirty="0"/>
              <a:t> </a:t>
            </a:r>
            <a:r>
              <a:rPr lang="en-US" altLang="en-US" dirty="0" err="1"/>
              <a:t>xem</a:t>
            </a:r>
            <a:r>
              <a:rPr lang="en-US" altLang="en-US" dirty="0"/>
              <a:t> </a:t>
            </a:r>
            <a:r>
              <a:rPr lang="en-US" altLang="en-US" dirty="0" err="1"/>
              <a:t>chuỗi</a:t>
            </a:r>
            <a:r>
              <a:rPr lang="en-US" altLang="en-US" dirty="0"/>
              <a:t> </a:t>
            </a:r>
            <a:r>
              <a:rPr lang="en-US" altLang="en-US" dirty="0" err="1"/>
              <a:t>có</a:t>
            </a:r>
            <a:r>
              <a:rPr lang="en-US" altLang="en-US" dirty="0"/>
              <a:t> </a:t>
            </a:r>
            <a:r>
              <a:rPr lang="en-US" altLang="en-US" dirty="0" err="1"/>
              <a:t>chứa</a:t>
            </a:r>
            <a:r>
              <a:rPr lang="en-US" altLang="en-US" dirty="0"/>
              <a:t> </a:t>
            </a:r>
            <a:r>
              <a:rPr lang="en-US" altLang="en-US" dirty="0" err="1"/>
              <a:t>toàn</a:t>
            </a:r>
            <a:r>
              <a:rPr lang="en-US" altLang="en-US" dirty="0"/>
              <a:t> </a:t>
            </a:r>
            <a:r>
              <a:rPr lang="en-US" altLang="en-US" dirty="0" err="1"/>
              <a:t>ký</a:t>
            </a:r>
            <a:r>
              <a:rPr lang="en-US" altLang="en-US" dirty="0"/>
              <a:t> </a:t>
            </a:r>
            <a:r>
              <a:rPr lang="en-US" altLang="en-US" dirty="0" err="1"/>
              <a:t>tự</a:t>
            </a:r>
            <a:r>
              <a:rPr lang="en-US" altLang="en-US" dirty="0"/>
              <a:t> </a:t>
            </a:r>
            <a:r>
              <a:rPr lang="en-US" altLang="en-US" dirty="0" err="1"/>
              <a:t>chữ</a:t>
            </a:r>
            <a:r>
              <a:rPr lang="en-US" altLang="en-US" dirty="0"/>
              <a:t> </a:t>
            </a:r>
            <a:r>
              <a:rPr lang="en-US" altLang="en-US" dirty="0" err="1"/>
              <a:t>cái</a:t>
            </a:r>
            <a:r>
              <a:rPr lang="en-US" altLang="en-US" dirty="0"/>
              <a:t> hay </a:t>
            </a:r>
            <a:r>
              <a:rPr lang="en-US" altLang="en-US" dirty="0" err="1"/>
              <a:t>không</a:t>
            </a:r>
            <a:r>
              <a:rPr lang="en-US" altLang="en-US" dirty="0"/>
              <a:t>. </a:t>
            </a:r>
            <a:r>
              <a:rPr lang="en-US" altLang="en-US" dirty="0" err="1"/>
              <a:t>Trả</a:t>
            </a:r>
            <a:r>
              <a:rPr lang="en-US" altLang="en-US" dirty="0"/>
              <a:t> </a:t>
            </a:r>
            <a:r>
              <a:rPr lang="en-US" altLang="en-US" dirty="0" err="1"/>
              <a:t>về</a:t>
            </a:r>
            <a:r>
              <a:rPr lang="en-US" altLang="en-US" dirty="0"/>
              <a:t> True </a:t>
            </a:r>
            <a:r>
              <a:rPr lang="en-US" altLang="en-US" dirty="0" err="1"/>
              <a:t>nếu</a:t>
            </a:r>
            <a:r>
              <a:rPr lang="en-US" altLang="en-US" dirty="0"/>
              <a:t> </a:t>
            </a:r>
            <a:r>
              <a:rPr lang="en-US" altLang="en-US" dirty="0" err="1"/>
              <a:t>có</a:t>
            </a:r>
            <a:r>
              <a:rPr lang="en-US" altLang="en-US" dirty="0"/>
              <a:t> </a:t>
            </a:r>
            <a:r>
              <a:rPr lang="en-US" altLang="en-US" dirty="0" err="1"/>
              <a:t>và</a:t>
            </a:r>
            <a:r>
              <a:rPr lang="en-US" altLang="en-US" dirty="0"/>
              <a:t> False </a:t>
            </a:r>
            <a:r>
              <a:rPr lang="en-US" altLang="en-US" dirty="0" err="1"/>
              <a:t>nếu</a:t>
            </a:r>
            <a:r>
              <a:rPr lang="en-US" altLang="en-US" dirty="0"/>
              <a:t> </a:t>
            </a:r>
            <a:r>
              <a:rPr lang="en-US" altLang="en-US" dirty="0" err="1"/>
              <a:t>không</a:t>
            </a:r>
            <a:r>
              <a:rPr lang="en-US" altLang="en-US" dirty="0"/>
              <a:t>.</a:t>
            </a:r>
          </a:p>
          <a:p>
            <a:r>
              <a:rPr lang="vi-VN" altLang="en-US" b="1" dirty="0"/>
              <a:t>chuỗi.capitalize(): </a:t>
            </a:r>
            <a:r>
              <a:rPr lang="vi-VN" altLang="en-US" dirty="0"/>
              <a:t>Chuyển đổi ký tự đầu tiên của chuỗi thành chữ in hoa và các ký tự còn lại thành chữ thường.</a:t>
            </a:r>
            <a:endParaRPr lang="en-US" altLang="en-US" dirty="0"/>
          </a:p>
          <a:p>
            <a:r>
              <a:rPr lang="en-US" altLang="en-US" b="1" dirty="0" err="1"/>
              <a:t>chuỗi.isupper</a:t>
            </a:r>
            <a:r>
              <a:rPr lang="en-US" altLang="en-US" b="1" dirty="0"/>
              <a:t>(): </a:t>
            </a:r>
            <a:r>
              <a:rPr lang="en-US" altLang="en-US" dirty="0" err="1"/>
              <a:t>Kiểm</a:t>
            </a:r>
            <a:r>
              <a:rPr lang="en-US" altLang="en-US" dirty="0"/>
              <a:t> </a:t>
            </a:r>
            <a:r>
              <a:rPr lang="en-US" altLang="en-US" dirty="0" err="1"/>
              <a:t>tra</a:t>
            </a:r>
            <a:r>
              <a:rPr lang="en-US" altLang="en-US" dirty="0"/>
              <a:t> </a:t>
            </a:r>
            <a:r>
              <a:rPr lang="en-US" altLang="en-US" dirty="0" err="1"/>
              <a:t>xem</a:t>
            </a:r>
            <a:r>
              <a:rPr lang="en-US" altLang="en-US" dirty="0"/>
              <a:t> </a:t>
            </a:r>
            <a:r>
              <a:rPr lang="en-US" altLang="en-US" dirty="0" err="1"/>
              <a:t>tất</a:t>
            </a:r>
            <a:r>
              <a:rPr lang="en-US" altLang="en-US" dirty="0"/>
              <a:t> </a:t>
            </a:r>
            <a:r>
              <a:rPr lang="en-US" altLang="en-US" dirty="0" err="1"/>
              <a:t>cả</a:t>
            </a:r>
            <a:r>
              <a:rPr lang="en-US" altLang="en-US" dirty="0"/>
              <a:t> </a:t>
            </a:r>
            <a:r>
              <a:rPr lang="en-US" altLang="en-US" dirty="0" err="1"/>
              <a:t>các</a:t>
            </a:r>
            <a:r>
              <a:rPr lang="en-US" altLang="en-US" dirty="0"/>
              <a:t> </a:t>
            </a:r>
            <a:r>
              <a:rPr lang="en-US" altLang="en-US" dirty="0" err="1"/>
              <a:t>ký</a:t>
            </a:r>
            <a:r>
              <a:rPr lang="en-US" altLang="en-US" dirty="0"/>
              <a:t> </a:t>
            </a:r>
            <a:r>
              <a:rPr lang="en-US" altLang="en-US" dirty="0" err="1"/>
              <a:t>tự</a:t>
            </a:r>
            <a:r>
              <a:rPr lang="en-US" altLang="en-US" dirty="0"/>
              <a:t> </a:t>
            </a:r>
            <a:r>
              <a:rPr lang="en-US" altLang="en-US" dirty="0" err="1"/>
              <a:t>trong</a:t>
            </a:r>
            <a:r>
              <a:rPr lang="en-US" altLang="en-US" dirty="0"/>
              <a:t> </a:t>
            </a:r>
            <a:r>
              <a:rPr lang="en-US" altLang="en-US" dirty="0" err="1"/>
              <a:t>chuỗi</a:t>
            </a:r>
            <a:r>
              <a:rPr lang="en-US" altLang="en-US" dirty="0"/>
              <a:t> </a:t>
            </a:r>
            <a:r>
              <a:rPr lang="en-US" altLang="en-US" dirty="0" err="1"/>
              <a:t>có</a:t>
            </a:r>
            <a:r>
              <a:rPr lang="en-US" altLang="en-US" dirty="0"/>
              <a:t> </a:t>
            </a:r>
            <a:r>
              <a:rPr lang="en-US" altLang="en-US" dirty="0" err="1"/>
              <a:t>đều</a:t>
            </a:r>
            <a:r>
              <a:rPr lang="en-US" altLang="en-US" dirty="0"/>
              <a:t> </a:t>
            </a:r>
            <a:r>
              <a:rPr lang="en-US" altLang="en-US" dirty="0" err="1"/>
              <a:t>là</a:t>
            </a:r>
            <a:r>
              <a:rPr lang="en-US" altLang="en-US" dirty="0"/>
              <a:t> </a:t>
            </a:r>
            <a:r>
              <a:rPr lang="en-US" altLang="en-US" dirty="0" err="1"/>
              <a:t>chữ</a:t>
            </a:r>
            <a:r>
              <a:rPr lang="en-US" altLang="en-US" dirty="0"/>
              <a:t> in </a:t>
            </a:r>
            <a:r>
              <a:rPr lang="en-US" altLang="en-US" dirty="0" err="1"/>
              <a:t>hoa</a:t>
            </a:r>
            <a:r>
              <a:rPr lang="en-US" altLang="en-US" dirty="0"/>
              <a:t> hay </a:t>
            </a:r>
            <a:r>
              <a:rPr lang="en-US" altLang="en-US" dirty="0" err="1"/>
              <a:t>không</a:t>
            </a:r>
            <a:r>
              <a:rPr lang="en-US" altLang="en-US" dirty="0"/>
              <a:t>. </a:t>
            </a:r>
            <a:r>
              <a:rPr lang="en-US" altLang="en-US" dirty="0" err="1"/>
              <a:t>Trả</a:t>
            </a:r>
            <a:r>
              <a:rPr lang="en-US" altLang="en-US" dirty="0"/>
              <a:t> </a:t>
            </a:r>
            <a:r>
              <a:rPr lang="en-US" altLang="en-US" dirty="0" err="1"/>
              <a:t>về</a:t>
            </a:r>
            <a:r>
              <a:rPr lang="en-US" altLang="en-US" dirty="0"/>
              <a:t> True </a:t>
            </a:r>
            <a:r>
              <a:rPr lang="en-US" altLang="en-US" dirty="0" err="1"/>
              <a:t>nếu</a:t>
            </a:r>
            <a:r>
              <a:rPr lang="en-US" altLang="en-US" dirty="0"/>
              <a:t> </a:t>
            </a:r>
            <a:r>
              <a:rPr lang="en-US" altLang="en-US" dirty="0" err="1"/>
              <a:t>có</a:t>
            </a:r>
            <a:r>
              <a:rPr lang="en-US" altLang="en-US" dirty="0"/>
              <a:t> </a:t>
            </a:r>
            <a:r>
              <a:rPr lang="en-US" altLang="en-US" dirty="0" err="1"/>
              <a:t>và</a:t>
            </a:r>
            <a:r>
              <a:rPr lang="en-US" altLang="en-US" dirty="0"/>
              <a:t> False </a:t>
            </a:r>
            <a:r>
              <a:rPr lang="en-US" altLang="en-US" dirty="0" err="1"/>
              <a:t>nếu</a:t>
            </a:r>
            <a:r>
              <a:rPr lang="en-US" altLang="en-US" dirty="0"/>
              <a:t> </a:t>
            </a:r>
            <a:r>
              <a:rPr lang="en-US" altLang="en-US" dirty="0" err="1"/>
              <a:t>không</a:t>
            </a:r>
            <a:r>
              <a:rPr lang="en-US" altLang="en-US" dirty="0"/>
              <a:t>.</a:t>
            </a:r>
          </a:p>
          <a:p>
            <a:r>
              <a:rPr lang="vi-VN" altLang="en-US" b="1" dirty="0"/>
              <a:t>chuỗi.islower(): </a:t>
            </a:r>
            <a:r>
              <a:rPr lang="vi-VN" altLang="en-US" dirty="0"/>
              <a:t>Kiểm tra xem tất cả các ký tự trong chuỗi có đều là chữ thường hay không. Trả về True nếu có và False nếu không.</a:t>
            </a:r>
            <a:endParaRPr lang="en-US" altLang="en-US" dirty="0"/>
          </a:p>
          <a:p>
            <a:endParaRPr lang="en-US" altLang="en-US" dirty="0"/>
          </a:p>
        </p:txBody>
      </p:sp>
      <p:sp>
        <p:nvSpPr>
          <p:cNvPr id="9" name="Slide Number Placeholder 8"/>
          <p:cNvSpPr>
            <a:spLocks noGrp="1"/>
          </p:cNvSpPr>
          <p:nvPr>
            <p:ph type="sldNum" sz="quarter" idx="12"/>
          </p:nvPr>
        </p:nvSpPr>
        <p:spPr/>
        <p:txBody>
          <a:bodyPr/>
          <a:lstStyle/>
          <a:p>
            <a:fld id="{007ACD57-2BBE-45FC-B065-2411E86622FE}" type="slidenum">
              <a:rPr lang="en-US" smtClean="0"/>
              <a:pPr/>
              <a:t>9</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427194676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REFERENCE_ID" val="20386fb9-0767-4217-8e8f-d0989ea777b6"/>
  <p:tag name="ARTICULATE_PRESENTATION_ID" val="12290"/>
  <p:tag name="ARTICULATE_REFERENCE_COUNT" val="0"/>
  <p:tag name="ARTICULATE_PLAYER_GLOSSARY_XML" val="&lt;?xml version=&quot;1.0&quot; encoding=&quot;utf-16&quot;?&gt;&lt;glossary xmlns:xsi=&quot;http://www.w3.org/2001/XMLSchema-instance&quot; xmlns:xsd=&quot;http://www.w3.org/2001/XMLSchema&quot;&gt;&lt;terms /&gt;&lt;/glossary&gt;"/>
  <p:tag name="TAG_BACKING_FORM_KEY" val="4851666-f:\05.loannp\11.tmh\04_eco101_ktvm\02.baigiang\version2.3\02. file bien tap\01. slide\eco101_bai1_v2.3014112210.pptx"/>
  <p:tag name="ARTICULATE_PRESENTER_VERSION" val="7"/>
  <p:tag name="ARTICULATE_USED_PAGE_ORIENTATION" val="1"/>
  <p:tag name="ARTICULATE_USED_PAGE_SIZE" val="1"/>
  <p:tag name="ARTICULATE_SLIDE_COUNT" val="30"/>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UDIO_ID" val="256"/>
  <p:tag name="ARTICULATE_TITLE_TAG" val="BÀI 1: TỔNG QUAN VỀ KINH TẾ HỌC VÀ KINH TẾ HỌC VI MÔ"/>
  <p:tag name="ARTICULATE_NAV_LEVEL" val="1"/>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1"/>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UDIO_ID" val="261"/>
  <p:tag name="TIMELINE" val="7.40/10.50/14.50/18.40"/>
  <p:tag name="ARTICULATE_NAV_LEVEL" val="2"/>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heme/theme1.xml><?xml version="1.0" encoding="utf-8"?>
<a:theme xmlns:a="http://schemas.openxmlformats.org/drawingml/2006/main" name="TIM_TempBaiGiangFTU-TOPICA_v1.1018111222">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SM120_ENG101_Unit1A_v1.0021109215" id="{92853FAB-F8CB-4048-A631-0F76FDAE3620}" vid="{04B768C3-89AB-4D41-B456-0C8BCBA2AE0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ONS_Template bai giang_v1.0021110209</Template>
  <TotalTime>4958</TotalTime>
  <Words>3075</Words>
  <Application>Microsoft Office PowerPoint</Application>
  <PresentationFormat>Widescreen</PresentationFormat>
  <Paragraphs>281</Paragraphs>
  <Slides>35</Slides>
  <Notes>19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35</vt:i4>
      </vt:variant>
    </vt:vector>
  </HeadingPairs>
  <TitlesOfParts>
    <vt:vector size="41" baseType="lpstr">
      <vt:lpstr>Arial</vt:lpstr>
      <vt:lpstr>Calibri</vt:lpstr>
      <vt:lpstr>Calibri Light</vt:lpstr>
      <vt:lpstr>Segoe UI</vt:lpstr>
      <vt:lpstr>Wingdings</vt:lpstr>
      <vt:lpstr>TIM_TempBaiGiangFTU-TOPICA_v1.1018111222</vt:lpstr>
      <vt:lpstr>LAB 5 GIẢI BÀI TẬP CHUỖI</vt:lpstr>
      <vt:lpstr>NỘI DUNG BÀI HỌC</vt:lpstr>
      <vt:lpstr>5.1. Định nghĩa chuỗi</vt:lpstr>
      <vt:lpstr>5.2. Truy cập các giá trị trong chuỗi</vt:lpstr>
      <vt:lpstr>5.2. Truy cập các giá trị trong chuỗi</vt:lpstr>
      <vt:lpstr>5.3. Chiều dài chuỗi trong Python</vt:lpstr>
      <vt:lpstr>5.3. Chiều dài chuỗi trong Python</vt:lpstr>
      <vt:lpstr>5.4. Các hàm cơ bản xử lý chuỗi trong Python. Nối chuỗi </vt:lpstr>
      <vt:lpstr>5.4. Các hàm cơ bản xử lý chuỗi trong Python. Nối chuỗi </vt:lpstr>
      <vt:lpstr>5.4. Các hàm cơ bản xử lý chuỗi trong Python. Nối chuỗi </vt:lpstr>
      <vt:lpstr>HƯỚNG DẪN GIẢI BÀI TẬP MẪU</vt:lpstr>
      <vt:lpstr>HƯỚNG DẪN GIẢI BÀI TẬP MẪU</vt:lpstr>
      <vt:lpstr>HƯỚNG DẪN GIẢI BÀI TẬP MẪU</vt:lpstr>
      <vt:lpstr>HƯỚNG DẪN GIẢI BÀI TẬP MẪU</vt:lpstr>
      <vt:lpstr>HƯỚNG DẪN GIẢI BÀI TẬP MẪU</vt:lpstr>
      <vt:lpstr>HƯỚNG DẪN GIẢI BÀI TẬP MẪU</vt:lpstr>
      <vt:lpstr>HƯỚNG DẪN GIẢI BÀI TẬP MẪU</vt:lpstr>
      <vt:lpstr>HƯỚNG DẪN GIẢI BÀI TẬP MẪU</vt:lpstr>
      <vt:lpstr>HƯỚNG DẪN GIẢI BÀI TẬP MẪU</vt:lpstr>
      <vt:lpstr>HƯỚNG DẪN GIẢI BÀI TẬP MẪU</vt:lpstr>
      <vt:lpstr>HƯỚNG DẪN GIẢI BÀI TẬP MẪU</vt:lpstr>
      <vt:lpstr>HƯỚNG DẪN GIẢI BÀI TẬP MẪU</vt:lpstr>
      <vt:lpstr>HƯỚNG DẪN GIẢI BÀI TẬP MẪU</vt:lpstr>
      <vt:lpstr>HƯỚNG DẪN GIẢI BÀI TẬP TRÊN PHÒNG MÁY</vt:lpstr>
      <vt:lpstr>HƯỚNG DẪN GIẢI BÀI TẬP TRÊN PHÒNG MÁY</vt:lpstr>
      <vt:lpstr>HƯỚNG DẪN GIẢI BÀI TẬP TRÊN PHÒNG MÁY</vt:lpstr>
      <vt:lpstr>HƯỚNG DẪN GIẢI BÀI TẬP TRÊN PHÒNG MÁY</vt:lpstr>
      <vt:lpstr>HƯỚNG DẪN GIẢI BÀI TẬP TRÊN PHÒNG MÁY</vt:lpstr>
      <vt:lpstr>HƯỚNG DẪN GIẢI BÀI TẬP TRÊN PHÒNG MÁY</vt:lpstr>
      <vt:lpstr>HƯỚNG DẪN GIẢI BÀI TẬP TRÊN PHÒNG MÁY</vt:lpstr>
      <vt:lpstr>HƯỚNG DẪN GIẢI BÀI TẬP TRÊN PHÒNG MÁY</vt:lpstr>
      <vt:lpstr>HƯỚNG DẪN GIẢI BÀI TẬP TRÊN PHÒNG MÁY</vt:lpstr>
      <vt:lpstr>HƯỚNG DẪN GIẢI BÀI TẬP TRÊN PHÒNG MÁY</vt:lpstr>
      <vt:lpstr>HƯỚNG DẪN GIẢI BÀI TẬP TRÊN PHÒNG MÁY</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ONS_Template_BaiGiangRutGon_v1.0_20220615</dc:title>
  <dc:subject/>
  <dc:creator>Huong Tong</dc:creator>
  <cp:keywords>ONS_Template_BaiGiangRutGon_v1.0_20220615</cp:keywords>
  <dc:description/>
  <cp:lastModifiedBy>Hang Anh Le</cp:lastModifiedBy>
  <cp:revision>275</cp:revision>
  <cp:lastPrinted>2018-08-05T10:54:54Z</cp:lastPrinted>
  <dcterms:created xsi:type="dcterms:W3CDTF">2014-12-02T02:09:01Z</dcterms:created>
  <dcterms:modified xsi:type="dcterms:W3CDTF">2024-04-06T03:48:58Z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B21CC638-124E-44B6-83A9-45DFCB28D51C</vt:lpwstr>
  </property>
  <property fmtid="{D5CDD505-2E9C-101B-9397-08002B2CF9AE}" pid="3" name="ArticulatePath">
    <vt:lpwstr>ECO101_Bai1_v2.3014112210</vt:lpwstr>
  </property>
  <property fmtid="{D5CDD505-2E9C-101B-9397-08002B2CF9AE}" pid="4" name="ArticulateUseProject">
    <vt:lpwstr>1</vt:lpwstr>
  </property>
  <property fmtid="{D5CDD505-2E9C-101B-9397-08002B2CF9AE}" pid="5" name="ArticulateProjectVersion">
    <vt:lpwstr>7</vt:lpwstr>
  </property>
  <property fmtid="{D5CDD505-2E9C-101B-9397-08002B2CF9AE}" pid="6" name="ArticulateProjectFull">
    <vt:lpwstr>F:\05.Loannp\11.TMH\04_ECO101_KTVM\02.Baigiang\Version2.3\02. File bien tap\01. Slide\ECO101_Bai1_v2.3014112210.ppta</vt:lpwstr>
  </property>
</Properties>
</file>