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2020-01-17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2020-01-17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2020-01-17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2020-01-17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2020-01-17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2020-01-17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2020-01-17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2020-01-17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2020-01-17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2020-01-17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2020-01-17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2020-01-17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2020-01-17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2020-01-17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2020-01-17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2020-01-17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2020-01-17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2020-01-17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media" Target="../media/media4.mp3"/><Relationship Id="rId7" Type="http://schemas.openxmlformats.org/officeDocument/2006/relationships/image" Target="../media/image3.png"/><Relationship Id="rId2" Type="http://schemas.microsoft.com/office/2007/relationships/media" Target="../media/media3.mp4"/><Relationship Id="rId1" Type="http://schemas.openxmlformats.org/officeDocument/2006/relationships/video" Target="NULL" TargetMode="Externa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4.mp3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827896" cy="2387600"/>
          </a:xfrm>
        </p:spPr>
        <p:txBody>
          <a:bodyPr/>
          <a:lstStyle/>
          <a:p>
            <a:r>
              <a:rPr lang="en-US" dirty="0"/>
              <a:t>ISB-CGC </a:t>
            </a:r>
            <a:r>
              <a:rPr lang="en-US" dirty="0" err="1"/>
              <a:t>BigQuery</a:t>
            </a:r>
            <a:r>
              <a:rPr lang="en-US" dirty="0"/>
              <a:t> Table 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76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946768" cy="2387600"/>
          </a:xfrm>
        </p:spPr>
        <p:txBody>
          <a:bodyPr/>
          <a:lstStyle/>
          <a:p>
            <a:r>
              <a:rPr lang="en-US" dirty="0" smtClean="0"/>
              <a:t>ISB-CGC </a:t>
            </a:r>
            <a:r>
              <a:rPr lang="en-US" dirty="0" err="1" smtClean="0"/>
              <a:t>BigQuery</a:t>
            </a:r>
            <a:r>
              <a:rPr lang="en-US" dirty="0" smtClean="0"/>
              <a:t> Table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4" name="title slide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462016" y="360203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662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300"/>
    </mc:Choice>
    <mc:Fallback>
      <p:transition spd="slow" advTm="53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25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ISB-CGC </a:t>
            </a:r>
            <a:r>
              <a:rPr lang="en-US" dirty="0" err="1"/>
              <a:t>BigQuery</a:t>
            </a:r>
            <a:r>
              <a:rPr lang="en-US" dirty="0"/>
              <a:t> Table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Allows </a:t>
            </a:r>
            <a:r>
              <a:rPr lang="en-US" dirty="0"/>
              <a:t>users to identify and learn more about available ISB-CGC </a:t>
            </a:r>
            <a:r>
              <a:rPr lang="en-US" dirty="0" err="1"/>
              <a:t>BigQuery</a:t>
            </a:r>
            <a:r>
              <a:rPr lang="en-US" dirty="0"/>
              <a:t> tables</a:t>
            </a:r>
          </a:p>
          <a:p>
            <a:r>
              <a:rPr lang="en-US" dirty="0" smtClean="0"/>
              <a:t>No </a:t>
            </a:r>
            <a:r>
              <a:rPr lang="en-US" dirty="0"/>
              <a:t>login required!</a:t>
            </a:r>
          </a:p>
          <a:p>
            <a:r>
              <a:rPr lang="en-US" dirty="0" smtClean="0"/>
              <a:t>Each </a:t>
            </a:r>
            <a:r>
              <a:rPr lang="en-US" dirty="0"/>
              <a:t>table has been curated to include detailed table and field descriptions as well as table labels</a:t>
            </a:r>
          </a:p>
          <a:p>
            <a:r>
              <a:rPr lang="en-US" dirty="0" smtClean="0"/>
              <a:t>Search </a:t>
            </a:r>
            <a:r>
              <a:rPr lang="en-US" dirty="0"/>
              <a:t>for table(s) of interest using a free-form text search or via available filters (including status, reference genome build, data format, category)</a:t>
            </a:r>
          </a:p>
          <a:p>
            <a:r>
              <a:rPr lang="en-US" dirty="0" smtClean="0"/>
              <a:t>Explore </a:t>
            </a:r>
            <a:r>
              <a:rPr lang="en-US" dirty="0"/>
              <a:t>table(s) of interest; learn about the data formats, data types and data sources</a:t>
            </a:r>
          </a:p>
          <a:p>
            <a:r>
              <a:rPr lang="en-US" dirty="0" smtClean="0"/>
              <a:t>Preview </a:t>
            </a:r>
            <a:r>
              <a:rPr lang="en-US" dirty="0"/>
              <a:t>first few ~10 lines of the table of interest</a:t>
            </a:r>
          </a:p>
        </p:txBody>
      </p:sp>
      <p:pic>
        <p:nvPicPr>
          <p:cNvPr id="4" name="slide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64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34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2020-01-06 09-24-33">
            <a:hlinkClick r:id="" action="ppaction://media"/>
          </p:cNvPr>
          <p:cNvPicPr>
            <a:picLocks noGrp="1" noChangeAspect="1"/>
          </p:cNvPicPr>
          <p:nvPr>
            <p:ph idx="1"/>
            <a:videoFile r:link="rId1"/>
            <p:extLst>
              <p:ext uri="{DAA4B4D4-6D71-4841-9C94-3DE7FCFB9230}">
                <p14:media xmlns:p14="http://schemas.microsoft.com/office/powerpoint/2010/main" r:embed="rId2">
                  <p14:trim end="7784"/>
                </p14:media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852928" y="2130553"/>
            <a:ext cx="6730739" cy="4206240"/>
          </a:xfr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ISB-CGC </a:t>
            </a:r>
            <a:r>
              <a:rPr lang="en-US" dirty="0" err="1"/>
              <a:t>BigQuery</a:t>
            </a:r>
            <a:r>
              <a:rPr lang="en-US" dirty="0"/>
              <a:t> Table Search</a:t>
            </a:r>
          </a:p>
        </p:txBody>
      </p:sp>
      <p:pic>
        <p:nvPicPr>
          <p:cNvPr id="12" name="slide 3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6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90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 numSld="999" showWhenStopped="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35</TotalTime>
  <Words>107</Words>
  <Application>Microsoft Office PowerPoint</Application>
  <PresentationFormat>Widescreen</PresentationFormat>
  <Paragraphs>12</Paragraphs>
  <Slides>4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ISB-CGC BigQuery Table Search</vt:lpstr>
      <vt:lpstr>ISB-CGC BigQuery Table Search</vt:lpstr>
      <vt:lpstr>ISB-CGC BigQuery Table Search</vt:lpstr>
      <vt:lpstr>ISB-CGC BigQuery Table 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 Hagen</dc:creator>
  <cp:lastModifiedBy>Lauren Hagen</cp:lastModifiedBy>
  <cp:revision>4</cp:revision>
  <dcterms:created xsi:type="dcterms:W3CDTF">2020-01-17T18:18:36Z</dcterms:created>
  <dcterms:modified xsi:type="dcterms:W3CDTF">2020-01-17T18:53:44Z</dcterms:modified>
</cp:coreProperties>
</file>