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544" r:id="rId2"/>
    <p:sldId id="571" r:id="rId3"/>
    <p:sldId id="866" r:id="rId4"/>
    <p:sldId id="879" r:id="rId5"/>
    <p:sldId id="895" r:id="rId6"/>
    <p:sldId id="896" r:id="rId7"/>
    <p:sldId id="894" r:id="rId8"/>
    <p:sldId id="858" r:id="rId9"/>
    <p:sldId id="901" r:id="rId10"/>
    <p:sldId id="902" r:id="rId11"/>
    <p:sldId id="897" r:id="rId12"/>
    <p:sldId id="903" r:id="rId13"/>
    <p:sldId id="904" r:id="rId14"/>
    <p:sldId id="905" r:id="rId15"/>
    <p:sldId id="906" r:id="rId16"/>
    <p:sldId id="907" r:id="rId17"/>
    <p:sldId id="878" r:id="rId18"/>
    <p:sldId id="882" r:id="rId19"/>
    <p:sldId id="898" r:id="rId20"/>
    <p:sldId id="908" r:id="rId21"/>
    <p:sldId id="899" r:id="rId22"/>
    <p:sldId id="900" r:id="rId23"/>
    <p:sldId id="909" r:id="rId24"/>
    <p:sldId id="549" r:id="rId25"/>
  </p:sldIdLst>
  <p:sldSz cx="12192000" cy="6858000"/>
  <p:notesSz cx="6735763" cy="9866313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bat Ganbaatar" initials="GG" lastIdx="1" clrIdx="0">
    <p:extLst>
      <p:ext uri="{19B8F6BF-5375-455C-9EA6-DF929625EA0E}">
        <p15:presenceInfo xmlns:p15="http://schemas.microsoft.com/office/powerpoint/2012/main" userId="3dbb31e2814b3b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7450B"/>
    <a:srgbClr val="E60000"/>
    <a:srgbClr val="7EE5FF"/>
    <a:srgbClr val="93FFF8"/>
    <a:srgbClr val="FEBA16"/>
    <a:srgbClr val="FEBA17"/>
    <a:srgbClr val="FECD5E"/>
    <a:srgbClr val="FFCD5E"/>
    <a:srgbClr val="EBA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79663" autoAdjust="0"/>
  </p:normalViewPr>
  <p:slideViewPr>
    <p:cSldViewPr snapToGrid="0">
      <p:cViewPr varScale="1">
        <p:scale>
          <a:sx n="90" d="100"/>
          <a:sy n="90" d="100"/>
        </p:scale>
        <p:origin x="138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71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98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60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6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14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458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36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n-MN" sz="1200" dirty="0">
                <a:latin typeface="Segoe UI" panose="020B0502040204020203" pitchFamily="34" charset="0"/>
                <a:cs typeface="Segoe UI" panose="020B0502040204020203" pitchFamily="34" charset="0"/>
              </a:rPr>
              <a:t>Томьёо нь маш комплекс бүтэцтэй байж болно. Энэ хүндрэл нь ерөнхийдөө баталгааг хайхад хийгддэг оролдлогыг шаарддаг. 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30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93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7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96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85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61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85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62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5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mn-MN" sz="2400" b="1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61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6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1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825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641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Компьютерын ШУ-ы бусад олон чухал чиглэлүүдийн нэгэн адил зэрэгцээ байдал нь техник хангамжийн архитектурын шинэчлэлээс үүдэлтэй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1960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 device controller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Дагалдах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төхөөрөмжид хандах нь дагалдах төхөөрөмжөөс өгөгдөл өгөх/авахыг хүлээхэд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CPU-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ийн циклийн тодорхой хэсгийг дэмий үрдэг гэсэн үг юм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3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8AAC32C-1B65-4C74-A021-DC473C859350}"/>
              </a:ext>
            </a:extLst>
          </p:cNvPr>
          <p:cNvGrpSpPr/>
          <p:nvPr userDrawn="1"/>
        </p:nvGrpSpPr>
        <p:grpSpPr>
          <a:xfrm>
            <a:off x="-82177" y="-134484"/>
            <a:ext cx="12356354" cy="7126968"/>
            <a:chOff x="-64979" y="-137511"/>
            <a:chExt cx="12356354" cy="7126968"/>
          </a:xfrm>
          <a:solidFill>
            <a:schemeClr val="tx1">
              <a:alpha val="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F94CE20-E4B2-45EF-A8EE-C16BBF8A5B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767775">
              <a:off x="-47644" y="1201848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3895A99-87C9-4A17-BBEC-D5BE175864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>
              <a:off x="5320634" y="1537188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4148067-0B7D-44A1-AE5A-60F9AB2844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>
              <a:off x="4559094" y="256461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71DDA29-C51B-4BF6-B1A3-59C8BA4FA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64480">
              <a:off x="3703956" y="1701791"/>
              <a:ext cx="720725" cy="695325"/>
            </a:xfrm>
            <a:custGeom>
              <a:avLst/>
              <a:gdLst>
                <a:gd name="T0" fmla="*/ 165 w 192"/>
                <a:gd name="T1" fmla="*/ 65 h 185"/>
                <a:gd name="T2" fmla="*/ 192 w 192"/>
                <a:gd name="T3" fmla="*/ 137 h 185"/>
                <a:gd name="T4" fmla="*/ 0 w 192"/>
                <a:gd name="T5" fmla="*/ 185 h 185"/>
                <a:gd name="T6" fmla="*/ 11 w 192"/>
                <a:gd name="T7" fmla="*/ 137 h 185"/>
                <a:gd name="T8" fmla="*/ 43 w 192"/>
                <a:gd name="T9" fmla="*/ 49 h 185"/>
                <a:gd name="T10" fmla="*/ 105 w 192"/>
                <a:gd name="T11" fmla="*/ 49 h 185"/>
                <a:gd name="T12" fmla="*/ 112 w 192"/>
                <a:gd name="T13" fmla="*/ 36 h 185"/>
                <a:gd name="T14" fmla="*/ 83 w 192"/>
                <a:gd name="T15" fmla="*/ 0 h 185"/>
                <a:gd name="T16" fmla="*/ 164 w 192"/>
                <a:gd name="T17" fmla="*/ 36 h 185"/>
                <a:gd name="T18" fmla="*/ 136 w 192"/>
                <a:gd name="T19" fmla="*/ 49 h 185"/>
                <a:gd name="T20" fmla="*/ 148 w 192"/>
                <a:gd name="T21" fmla="*/ 28 h 185"/>
                <a:gd name="T22" fmla="*/ 100 w 192"/>
                <a:gd name="T23" fmla="*/ 9 h 185"/>
                <a:gd name="T24" fmla="*/ 148 w 192"/>
                <a:gd name="T25" fmla="*/ 28 h 185"/>
                <a:gd name="T26" fmla="*/ 148 w 192"/>
                <a:gd name="T27" fmla="*/ 104 h 185"/>
                <a:gd name="T28" fmla="*/ 136 w 192"/>
                <a:gd name="T29" fmla="*/ 92 h 185"/>
                <a:gd name="T30" fmla="*/ 136 w 192"/>
                <a:gd name="T31" fmla="*/ 116 h 185"/>
                <a:gd name="T32" fmla="*/ 148 w 192"/>
                <a:gd name="T33" fmla="*/ 128 h 185"/>
                <a:gd name="T34" fmla="*/ 136 w 192"/>
                <a:gd name="T35" fmla="*/ 116 h 185"/>
                <a:gd name="T36" fmla="*/ 124 w 192"/>
                <a:gd name="T37" fmla="*/ 104 h 185"/>
                <a:gd name="T38" fmla="*/ 112 w 192"/>
                <a:gd name="T39" fmla="*/ 92 h 185"/>
                <a:gd name="T40" fmla="*/ 112 w 192"/>
                <a:gd name="T41" fmla="*/ 116 h 185"/>
                <a:gd name="T42" fmla="*/ 124 w 192"/>
                <a:gd name="T43" fmla="*/ 128 h 185"/>
                <a:gd name="T44" fmla="*/ 112 w 192"/>
                <a:gd name="T45" fmla="*/ 116 h 185"/>
                <a:gd name="T46" fmla="*/ 124 w 192"/>
                <a:gd name="T47" fmla="*/ 80 h 185"/>
                <a:gd name="T48" fmla="*/ 112 w 192"/>
                <a:gd name="T49" fmla="*/ 68 h 185"/>
                <a:gd name="T50" fmla="*/ 136 w 192"/>
                <a:gd name="T51" fmla="*/ 68 h 185"/>
                <a:gd name="T52" fmla="*/ 148 w 192"/>
                <a:gd name="T53" fmla="*/ 80 h 185"/>
                <a:gd name="T54" fmla="*/ 136 w 192"/>
                <a:gd name="T55" fmla="*/ 68 h 185"/>
                <a:gd name="T56" fmla="*/ 12 w 192"/>
                <a:gd name="T57" fmla="*/ 168 h 185"/>
                <a:gd name="T58" fmla="*/ 179 w 192"/>
                <a:gd name="T59" fmla="*/ 148 h 185"/>
                <a:gd name="T60" fmla="*/ 96 w 192"/>
                <a:gd name="T61" fmla="*/ 68 h 185"/>
                <a:gd name="T62" fmla="*/ 36 w 192"/>
                <a:gd name="T63" fmla="*/ 96 h 185"/>
                <a:gd name="T64" fmla="*/ 96 w 192"/>
                <a:gd name="T65" fmla="*/ 6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85">
                  <a:moveTo>
                    <a:pt x="147" y="49"/>
                  </a:moveTo>
                  <a:cubicBezTo>
                    <a:pt x="157" y="49"/>
                    <a:pt x="165" y="57"/>
                    <a:pt x="165" y="65"/>
                  </a:cubicBezTo>
                  <a:cubicBezTo>
                    <a:pt x="180" y="137"/>
                    <a:pt x="180" y="137"/>
                    <a:pt x="180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57"/>
                    <a:pt x="33" y="49"/>
                    <a:pt x="43" y="49"/>
                  </a:cubicBezTo>
                  <a:cubicBezTo>
                    <a:pt x="43" y="49"/>
                    <a:pt x="70" y="49"/>
                    <a:pt x="95" y="49"/>
                  </a:cubicBezTo>
                  <a:cubicBezTo>
                    <a:pt x="98" y="49"/>
                    <a:pt x="101" y="49"/>
                    <a:pt x="105" y="49"/>
                  </a:cubicBezTo>
                  <a:cubicBezTo>
                    <a:pt x="107" y="49"/>
                    <a:pt x="110" y="49"/>
                    <a:pt x="112" y="49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36"/>
                    <a:pt x="164" y="36"/>
                    <a:pt x="164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42" y="49"/>
                    <a:pt x="147" y="49"/>
                    <a:pt x="147" y="49"/>
                  </a:cubicBezTo>
                  <a:close/>
                  <a:moveTo>
                    <a:pt x="148" y="28"/>
                  </a:moveTo>
                  <a:cubicBezTo>
                    <a:pt x="148" y="9"/>
                    <a:pt x="148" y="9"/>
                    <a:pt x="148" y="9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100" y="28"/>
                    <a:pt x="100" y="28"/>
                    <a:pt x="100" y="28"/>
                  </a:cubicBezTo>
                  <a:lnTo>
                    <a:pt x="148" y="28"/>
                  </a:lnTo>
                  <a:close/>
                  <a:moveTo>
                    <a:pt x="136" y="104"/>
                  </a:moveTo>
                  <a:cubicBezTo>
                    <a:pt x="148" y="104"/>
                    <a:pt x="148" y="104"/>
                    <a:pt x="148" y="104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136" y="92"/>
                    <a:pt x="136" y="92"/>
                    <a:pt x="136" y="92"/>
                  </a:cubicBezTo>
                  <a:lnTo>
                    <a:pt x="136" y="104"/>
                  </a:lnTo>
                  <a:close/>
                  <a:moveTo>
                    <a:pt x="136" y="116"/>
                  </a:moveTo>
                  <a:cubicBezTo>
                    <a:pt x="136" y="128"/>
                    <a:pt x="136" y="128"/>
                    <a:pt x="136" y="128"/>
                  </a:cubicBezTo>
                  <a:cubicBezTo>
                    <a:pt x="140" y="128"/>
                    <a:pt x="142" y="128"/>
                    <a:pt x="148" y="128"/>
                  </a:cubicBezTo>
                  <a:cubicBezTo>
                    <a:pt x="148" y="116"/>
                    <a:pt x="148" y="116"/>
                    <a:pt x="148" y="116"/>
                  </a:cubicBezTo>
                  <a:lnTo>
                    <a:pt x="136" y="116"/>
                  </a:lnTo>
                  <a:close/>
                  <a:moveTo>
                    <a:pt x="112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12" y="92"/>
                    <a:pt x="112" y="92"/>
                    <a:pt x="112" y="92"/>
                  </a:cubicBezTo>
                  <a:lnTo>
                    <a:pt x="112" y="104"/>
                  </a:lnTo>
                  <a:close/>
                  <a:moveTo>
                    <a:pt x="112" y="116"/>
                  </a:moveTo>
                  <a:cubicBezTo>
                    <a:pt x="112" y="128"/>
                    <a:pt x="112" y="128"/>
                    <a:pt x="112" y="128"/>
                  </a:cubicBezTo>
                  <a:cubicBezTo>
                    <a:pt x="117" y="128"/>
                    <a:pt x="120" y="128"/>
                    <a:pt x="124" y="128"/>
                  </a:cubicBezTo>
                  <a:cubicBezTo>
                    <a:pt x="124" y="116"/>
                    <a:pt x="124" y="116"/>
                    <a:pt x="124" y="116"/>
                  </a:cubicBezTo>
                  <a:lnTo>
                    <a:pt x="112" y="116"/>
                  </a:lnTo>
                  <a:close/>
                  <a:moveTo>
                    <a:pt x="112" y="80"/>
                  </a:moveTo>
                  <a:cubicBezTo>
                    <a:pt x="124" y="80"/>
                    <a:pt x="124" y="80"/>
                    <a:pt x="124" y="80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0" y="68"/>
                    <a:pt x="117" y="68"/>
                    <a:pt x="112" y="68"/>
                  </a:cubicBezTo>
                  <a:lnTo>
                    <a:pt x="112" y="80"/>
                  </a:lnTo>
                  <a:close/>
                  <a:moveTo>
                    <a:pt x="136" y="68"/>
                  </a:moveTo>
                  <a:cubicBezTo>
                    <a:pt x="136" y="80"/>
                    <a:pt x="136" y="80"/>
                    <a:pt x="136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38" y="68"/>
                    <a:pt x="142" y="68"/>
                    <a:pt x="136" y="68"/>
                  </a:cubicBezTo>
                  <a:close/>
                  <a:moveTo>
                    <a:pt x="12" y="148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79" y="168"/>
                    <a:pt x="179" y="168"/>
                    <a:pt x="179" y="168"/>
                  </a:cubicBezTo>
                  <a:cubicBezTo>
                    <a:pt x="179" y="148"/>
                    <a:pt x="179" y="148"/>
                    <a:pt x="179" y="148"/>
                  </a:cubicBezTo>
                  <a:lnTo>
                    <a:pt x="12" y="148"/>
                  </a:lnTo>
                  <a:close/>
                  <a:moveTo>
                    <a:pt x="96" y="68"/>
                  </a:moveTo>
                  <a:cubicBezTo>
                    <a:pt x="57" y="68"/>
                    <a:pt x="52" y="68"/>
                    <a:pt x="36" y="68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51" y="96"/>
                    <a:pt x="75" y="96"/>
                    <a:pt x="96" y="96"/>
                  </a:cubicBezTo>
                  <a:lnTo>
                    <a:pt x="96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492A666-73B0-4083-8FB6-0F57B9264C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>
              <a:off x="8109833" y="847785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204759F-F570-4706-8191-1DC6C8D9B3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567118">
              <a:off x="6851410" y="2471398"/>
              <a:ext cx="750888" cy="752475"/>
            </a:xfrm>
            <a:custGeom>
              <a:avLst/>
              <a:gdLst>
                <a:gd name="T0" fmla="*/ 193 w 200"/>
                <a:gd name="T1" fmla="*/ 148 h 200"/>
                <a:gd name="T2" fmla="*/ 158 w 200"/>
                <a:gd name="T3" fmla="*/ 148 h 200"/>
                <a:gd name="T4" fmla="*/ 134 w 200"/>
                <a:gd name="T5" fmla="*/ 126 h 200"/>
                <a:gd name="T6" fmla="*/ 159 w 200"/>
                <a:gd name="T7" fmla="*/ 104 h 200"/>
                <a:gd name="T8" fmla="*/ 193 w 200"/>
                <a:gd name="T9" fmla="*/ 104 h 200"/>
                <a:gd name="T10" fmla="*/ 200 w 200"/>
                <a:gd name="T11" fmla="*/ 110 h 200"/>
                <a:gd name="T12" fmla="*/ 200 w 200"/>
                <a:gd name="T13" fmla="*/ 141 h 200"/>
                <a:gd name="T14" fmla="*/ 193 w 200"/>
                <a:gd name="T15" fmla="*/ 148 h 200"/>
                <a:gd name="T16" fmla="*/ 152 w 200"/>
                <a:gd name="T17" fmla="*/ 117 h 200"/>
                <a:gd name="T18" fmla="*/ 143 w 200"/>
                <a:gd name="T19" fmla="*/ 126 h 200"/>
                <a:gd name="T20" fmla="*/ 152 w 200"/>
                <a:gd name="T21" fmla="*/ 136 h 200"/>
                <a:gd name="T22" fmla="*/ 162 w 200"/>
                <a:gd name="T23" fmla="*/ 126 h 200"/>
                <a:gd name="T24" fmla="*/ 152 w 200"/>
                <a:gd name="T25" fmla="*/ 117 h 200"/>
                <a:gd name="T26" fmla="*/ 134 w 200"/>
                <a:gd name="T27" fmla="*/ 152 h 200"/>
                <a:gd name="T28" fmla="*/ 192 w 200"/>
                <a:gd name="T29" fmla="*/ 152 h 200"/>
                <a:gd name="T30" fmla="*/ 192 w 200"/>
                <a:gd name="T31" fmla="*/ 166 h 200"/>
                <a:gd name="T32" fmla="*/ 160 w 200"/>
                <a:gd name="T33" fmla="*/ 200 h 200"/>
                <a:gd name="T34" fmla="*/ 33 w 200"/>
                <a:gd name="T35" fmla="*/ 200 h 200"/>
                <a:gd name="T36" fmla="*/ 0 w 200"/>
                <a:gd name="T37" fmla="*/ 166 h 200"/>
                <a:gd name="T38" fmla="*/ 0 w 200"/>
                <a:gd name="T39" fmla="*/ 87 h 200"/>
                <a:gd name="T40" fmla="*/ 33 w 200"/>
                <a:gd name="T41" fmla="*/ 52 h 200"/>
                <a:gd name="T42" fmla="*/ 160 w 200"/>
                <a:gd name="T43" fmla="*/ 52 h 200"/>
                <a:gd name="T44" fmla="*/ 192 w 200"/>
                <a:gd name="T45" fmla="*/ 87 h 200"/>
                <a:gd name="T46" fmla="*/ 192 w 200"/>
                <a:gd name="T47" fmla="*/ 100 h 200"/>
                <a:gd name="T48" fmla="*/ 133 w 200"/>
                <a:gd name="T49" fmla="*/ 100 h 200"/>
                <a:gd name="T50" fmla="*/ 134 w 200"/>
                <a:gd name="T51" fmla="*/ 152 h 200"/>
                <a:gd name="T52" fmla="*/ 117 w 200"/>
                <a:gd name="T53" fmla="*/ 21 h 200"/>
                <a:gd name="T54" fmla="*/ 60 w 200"/>
                <a:gd name="T55" fmla="*/ 44 h 200"/>
                <a:gd name="T56" fmla="*/ 27 w 200"/>
                <a:gd name="T57" fmla="*/ 44 h 200"/>
                <a:gd name="T58" fmla="*/ 121 w 200"/>
                <a:gd name="T59" fmla="*/ 0 h 200"/>
                <a:gd name="T60" fmla="*/ 155 w 200"/>
                <a:gd name="T61" fmla="*/ 44 h 200"/>
                <a:gd name="T62" fmla="*/ 134 w 200"/>
                <a:gd name="T63" fmla="*/ 44 h 200"/>
                <a:gd name="T64" fmla="*/ 117 w 200"/>
                <a:gd name="T65" fmla="*/ 2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00">
                  <a:moveTo>
                    <a:pt x="193" y="148"/>
                  </a:moveTo>
                  <a:cubicBezTo>
                    <a:pt x="193" y="148"/>
                    <a:pt x="177" y="148"/>
                    <a:pt x="158" y="148"/>
                  </a:cubicBezTo>
                  <a:cubicBezTo>
                    <a:pt x="144" y="148"/>
                    <a:pt x="134" y="144"/>
                    <a:pt x="134" y="126"/>
                  </a:cubicBezTo>
                  <a:cubicBezTo>
                    <a:pt x="134" y="110"/>
                    <a:pt x="144" y="104"/>
                    <a:pt x="159" y="104"/>
                  </a:cubicBezTo>
                  <a:cubicBezTo>
                    <a:pt x="193" y="104"/>
                    <a:pt x="193" y="104"/>
                    <a:pt x="193" y="104"/>
                  </a:cubicBezTo>
                  <a:cubicBezTo>
                    <a:pt x="197" y="104"/>
                    <a:pt x="200" y="107"/>
                    <a:pt x="200" y="110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0" y="145"/>
                    <a:pt x="197" y="148"/>
                    <a:pt x="193" y="148"/>
                  </a:cubicBezTo>
                  <a:close/>
                  <a:moveTo>
                    <a:pt x="152" y="117"/>
                  </a:moveTo>
                  <a:cubicBezTo>
                    <a:pt x="147" y="117"/>
                    <a:pt x="143" y="121"/>
                    <a:pt x="143" y="126"/>
                  </a:cubicBezTo>
                  <a:cubicBezTo>
                    <a:pt x="143" y="132"/>
                    <a:pt x="147" y="136"/>
                    <a:pt x="152" y="136"/>
                  </a:cubicBezTo>
                  <a:cubicBezTo>
                    <a:pt x="158" y="136"/>
                    <a:pt x="162" y="132"/>
                    <a:pt x="162" y="126"/>
                  </a:cubicBezTo>
                  <a:cubicBezTo>
                    <a:pt x="162" y="121"/>
                    <a:pt x="158" y="117"/>
                    <a:pt x="152" y="117"/>
                  </a:cubicBezTo>
                  <a:close/>
                  <a:moveTo>
                    <a:pt x="134" y="152"/>
                  </a:moveTo>
                  <a:cubicBezTo>
                    <a:pt x="135" y="152"/>
                    <a:pt x="180" y="152"/>
                    <a:pt x="192" y="152"/>
                  </a:cubicBezTo>
                  <a:cubicBezTo>
                    <a:pt x="192" y="160"/>
                    <a:pt x="192" y="166"/>
                    <a:pt x="192" y="166"/>
                  </a:cubicBezTo>
                  <a:cubicBezTo>
                    <a:pt x="192" y="185"/>
                    <a:pt x="178" y="200"/>
                    <a:pt x="160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15" y="200"/>
                    <a:pt x="0" y="185"/>
                    <a:pt x="0" y="1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68"/>
                    <a:pt x="15" y="52"/>
                    <a:pt x="33" y="5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78" y="52"/>
                    <a:pt x="192" y="68"/>
                    <a:pt x="192" y="87"/>
                  </a:cubicBezTo>
                  <a:cubicBezTo>
                    <a:pt x="192" y="87"/>
                    <a:pt x="192" y="92"/>
                    <a:pt x="192" y="100"/>
                  </a:cubicBezTo>
                  <a:cubicBezTo>
                    <a:pt x="179" y="100"/>
                    <a:pt x="150" y="100"/>
                    <a:pt x="133" y="100"/>
                  </a:cubicBezTo>
                  <a:cubicBezTo>
                    <a:pt x="120" y="100"/>
                    <a:pt x="120" y="152"/>
                    <a:pt x="134" y="152"/>
                  </a:cubicBezTo>
                  <a:close/>
                  <a:moveTo>
                    <a:pt x="117" y="21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5" y="44"/>
                    <a:pt x="155" y="44"/>
                    <a:pt x="155" y="44"/>
                  </a:cubicBezTo>
                  <a:cubicBezTo>
                    <a:pt x="134" y="44"/>
                    <a:pt x="134" y="44"/>
                    <a:pt x="134" y="44"/>
                  </a:cubicBezTo>
                  <a:lnTo>
                    <a:pt x="11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496B9138-47F2-4DB0-A1BF-7D6DD8BBD0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>
              <a:off x="11120115" y="187984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6B73AE-EA0D-4846-B7E5-E27EC81F39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41311" y="2325220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D2CC4F8-CBB2-459A-A3FA-83B00E79A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91482">
              <a:off x="1247068" y="4064312"/>
              <a:ext cx="892239" cy="899464"/>
            </a:xfrm>
            <a:custGeom>
              <a:avLst/>
              <a:gdLst>
                <a:gd name="T0" fmla="*/ 172 w 209"/>
                <a:gd name="T1" fmla="*/ 37 h 210"/>
                <a:gd name="T2" fmla="*/ 37 w 209"/>
                <a:gd name="T3" fmla="*/ 37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7 h 210"/>
                <a:gd name="T10" fmla="*/ 135 w 209"/>
                <a:gd name="T11" fmla="*/ 158 h 210"/>
                <a:gd name="T12" fmla="*/ 124 w 209"/>
                <a:gd name="T13" fmla="*/ 160 h 210"/>
                <a:gd name="T14" fmla="*/ 105 w 209"/>
                <a:gd name="T15" fmla="*/ 157 h 210"/>
                <a:gd name="T16" fmla="*/ 88 w 209"/>
                <a:gd name="T17" fmla="*/ 153 h 210"/>
                <a:gd name="T18" fmla="*/ 69 w 209"/>
                <a:gd name="T19" fmla="*/ 160 h 210"/>
                <a:gd name="T20" fmla="*/ 61 w 209"/>
                <a:gd name="T21" fmla="*/ 142 h 210"/>
                <a:gd name="T22" fmla="*/ 73 w 209"/>
                <a:gd name="T23" fmla="*/ 128 h 210"/>
                <a:gd name="T24" fmla="*/ 77 w 209"/>
                <a:gd name="T25" fmla="*/ 115 h 210"/>
                <a:gd name="T26" fmla="*/ 77 w 209"/>
                <a:gd name="T27" fmla="*/ 112 h 210"/>
                <a:gd name="T28" fmla="*/ 61 w 209"/>
                <a:gd name="T29" fmla="*/ 112 h 210"/>
                <a:gd name="T30" fmla="*/ 61 w 209"/>
                <a:gd name="T31" fmla="*/ 93 h 210"/>
                <a:gd name="T32" fmla="*/ 73 w 209"/>
                <a:gd name="T33" fmla="*/ 93 h 210"/>
                <a:gd name="T34" fmla="*/ 70 w 209"/>
                <a:gd name="T35" fmla="*/ 75 h 210"/>
                <a:gd name="T36" fmla="*/ 74 w 209"/>
                <a:gd name="T37" fmla="*/ 59 h 210"/>
                <a:gd name="T38" fmla="*/ 87 w 209"/>
                <a:gd name="T39" fmla="*/ 48 h 210"/>
                <a:gd name="T40" fmla="*/ 106 w 209"/>
                <a:gd name="T41" fmla="*/ 44 h 210"/>
                <a:gd name="T42" fmla="*/ 130 w 209"/>
                <a:gd name="T43" fmla="*/ 52 h 210"/>
                <a:gd name="T44" fmla="*/ 141 w 209"/>
                <a:gd name="T45" fmla="*/ 73 h 210"/>
                <a:gd name="T46" fmla="*/ 120 w 209"/>
                <a:gd name="T47" fmla="*/ 76 h 210"/>
                <a:gd name="T48" fmla="*/ 114 w 209"/>
                <a:gd name="T49" fmla="*/ 65 h 210"/>
                <a:gd name="T50" fmla="*/ 105 w 209"/>
                <a:gd name="T51" fmla="*/ 61 h 210"/>
                <a:gd name="T52" fmla="*/ 95 w 209"/>
                <a:gd name="T53" fmla="*/ 65 h 210"/>
                <a:gd name="T54" fmla="*/ 91 w 209"/>
                <a:gd name="T55" fmla="*/ 75 h 210"/>
                <a:gd name="T56" fmla="*/ 92 w 209"/>
                <a:gd name="T57" fmla="*/ 84 h 210"/>
                <a:gd name="T58" fmla="*/ 94 w 209"/>
                <a:gd name="T59" fmla="*/ 93 h 210"/>
                <a:gd name="T60" fmla="*/ 120 w 209"/>
                <a:gd name="T61" fmla="*/ 93 h 210"/>
                <a:gd name="T62" fmla="*/ 120 w 209"/>
                <a:gd name="T63" fmla="*/ 112 h 210"/>
                <a:gd name="T64" fmla="*/ 98 w 209"/>
                <a:gd name="T65" fmla="*/ 112 h 210"/>
                <a:gd name="T66" fmla="*/ 98 w 209"/>
                <a:gd name="T67" fmla="*/ 114 h 210"/>
                <a:gd name="T68" fmla="*/ 96 w 209"/>
                <a:gd name="T69" fmla="*/ 125 h 210"/>
                <a:gd name="T70" fmla="*/ 87 w 209"/>
                <a:gd name="T71" fmla="*/ 139 h 210"/>
                <a:gd name="T72" fmla="*/ 97 w 209"/>
                <a:gd name="T73" fmla="*/ 136 h 210"/>
                <a:gd name="T74" fmla="*/ 102 w 209"/>
                <a:gd name="T75" fmla="*/ 137 h 210"/>
                <a:gd name="T76" fmla="*/ 108 w 209"/>
                <a:gd name="T77" fmla="*/ 138 h 210"/>
                <a:gd name="T78" fmla="*/ 121 w 209"/>
                <a:gd name="T79" fmla="*/ 141 h 210"/>
                <a:gd name="T80" fmla="*/ 136 w 209"/>
                <a:gd name="T81" fmla="*/ 136 h 210"/>
                <a:gd name="T82" fmla="*/ 145 w 209"/>
                <a:gd name="T83" fmla="*/ 155 h 210"/>
                <a:gd name="T84" fmla="*/ 135 w 209"/>
                <a:gd name="T85" fmla="*/ 15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9" h="210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5" y="210"/>
                    <a:pt x="172" y="172"/>
                  </a:cubicBezTo>
                  <a:cubicBezTo>
                    <a:pt x="209" y="135"/>
                    <a:pt x="209" y="75"/>
                    <a:pt x="172" y="37"/>
                  </a:cubicBezTo>
                  <a:close/>
                  <a:moveTo>
                    <a:pt x="135" y="158"/>
                  </a:moveTo>
                  <a:cubicBezTo>
                    <a:pt x="131" y="159"/>
                    <a:pt x="127" y="160"/>
                    <a:pt x="124" y="160"/>
                  </a:cubicBezTo>
                  <a:cubicBezTo>
                    <a:pt x="119" y="160"/>
                    <a:pt x="113" y="159"/>
                    <a:pt x="105" y="157"/>
                  </a:cubicBezTo>
                  <a:cubicBezTo>
                    <a:pt x="98" y="154"/>
                    <a:pt x="92" y="153"/>
                    <a:pt x="88" y="153"/>
                  </a:cubicBezTo>
                  <a:cubicBezTo>
                    <a:pt x="82" y="153"/>
                    <a:pt x="76" y="156"/>
                    <a:pt x="69" y="160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7" y="137"/>
                    <a:pt x="71" y="133"/>
                    <a:pt x="73" y="128"/>
                  </a:cubicBezTo>
                  <a:cubicBezTo>
                    <a:pt x="76" y="124"/>
                    <a:pt x="77" y="119"/>
                    <a:pt x="77" y="115"/>
                  </a:cubicBezTo>
                  <a:cubicBezTo>
                    <a:pt x="77" y="114"/>
                    <a:pt x="77" y="114"/>
                    <a:pt x="77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3" y="93"/>
                    <a:pt x="73" y="93"/>
                    <a:pt x="73" y="93"/>
                  </a:cubicBezTo>
                  <a:cubicBezTo>
                    <a:pt x="71" y="87"/>
                    <a:pt x="70" y="81"/>
                    <a:pt x="70" y="75"/>
                  </a:cubicBezTo>
                  <a:cubicBezTo>
                    <a:pt x="70" y="70"/>
                    <a:pt x="71" y="64"/>
                    <a:pt x="74" y="59"/>
                  </a:cubicBezTo>
                  <a:cubicBezTo>
                    <a:pt x="77" y="54"/>
                    <a:pt x="82" y="50"/>
                    <a:pt x="87" y="48"/>
                  </a:cubicBezTo>
                  <a:cubicBezTo>
                    <a:pt x="93" y="45"/>
                    <a:pt x="99" y="44"/>
                    <a:pt x="106" y="44"/>
                  </a:cubicBezTo>
                  <a:cubicBezTo>
                    <a:pt x="116" y="44"/>
                    <a:pt x="124" y="46"/>
                    <a:pt x="130" y="52"/>
                  </a:cubicBezTo>
                  <a:cubicBezTo>
                    <a:pt x="136" y="57"/>
                    <a:pt x="139" y="64"/>
                    <a:pt x="141" y="73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19" y="71"/>
                    <a:pt x="117" y="67"/>
                    <a:pt x="114" y="65"/>
                  </a:cubicBezTo>
                  <a:cubicBezTo>
                    <a:pt x="112" y="62"/>
                    <a:pt x="109" y="61"/>
                    <a:pt x="105" y="61"/>
                  </a:cubicBezTo>
                  <a:cubicBezTo>
                    <a:pt x="101" y="61"/>
                    <a:pt x="97" y="62"/>
                    <a:pt x="95" y="65"/>
                  </a:cubicBezTo>
                  <a:cubicBezTo>
                    <a:pt x="92" y="68"/>
                    <a:pt x="91" y="71"/>
                    <a:pt x="91" y="75"/>
                  </a:cubicBezTo>
                  <a:cubicBezTo>
                    <a:pt x="91" y="78"/>
                    <a:pt x="91" y="80"/>
                    <a:pt x="92" y="84"/>
                  </a:cubicBezTo>
                  <a:cubicBezTo>
                    <a:pt x="93" y="87"/>
                    <a:pt x="93" y="90"/>
                    <a:pt x="94" y="93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0" y="112"/>
                    <a:pt x="120" y="112"/>
                    <a:pt x="120" y="112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4"/>
                    <a:pt x="98" y="113"/>
                    <a:pt x="98" y="114"/>
                  </a:cubicBezTo>
                  <a:cubicBezTo>
                    <a:pt x="98" y="118"/>
                    <a:pt x="97" y="122"/>
                    <a:pt x="96" y="125"/>
                  </a:cubicBezTo>
                  <a:cubicBezTo>
                    <a:pt x="94" y="129"/>
                    <a:pt x="91" y="133"/>
                    <a:pt x="87" y="139"/>
                  </a:cubicBezTo>
                  <a:cubicBezTo>
                    <a:pt x="89" y="137"/>
                    <a:pt x="93" y="136"/>
                    <a:pt x="97" y="136"/>
                  </a:cubicBezTo>
                  <a:cubicBezTo>
                    <a:pt x="99" y="136"/>
                    <a:pt x="100" y="137"/>
                    <a:pt x="102" y="137"/>
                  </a:cubicBezTo>
                  <a:cubicBezTo>
                    <a:pt x="103" y="137"/>
                    <a:pt x="105" y="137"/>
                    <a:pt x="108" y="138"/>
                  </a:cubicBezTo>
                  <a:cubicBezTo>
                    <a:pt x="114" y="140"/>
                    <a:pt x="119" y="141"/>
                    <a:pt x="121" y="141"/>
                  </a:cubicBezTo>
                  <a:cubicBezTo>
                    <a:pt x="125" y="141"/>
                    <a:pt x="130" y="139"/>
                    <a:pt x="136" y="136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2" y="156"/>
                    <a:pt x="138" y="157"/>
                    <a:pt x="135" y="1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226979AB-B6DB-46F6-8390-5776DF90E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59057" y="157214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A5F92BCF-FED8-4021-B357-22F6BB6E00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77841">
              <a:off x="721579" y="4124487"/>
              <a:ext cx="563825" cy="417088"/>
            </a:xfrm>
            <a:custGeom>
              <a:avLst/>
              <a:gdLst>
                <a:gd name="T0" fmla="*/ 163 w 268"/>
                <a:gd name="T1" fmla="*/ 36 h 198"/>
                <a:gd name="T2" fmla="*/ 151 w 268"/>
                <a:gd name="T3" fmla="*/ 87 h 198"/>
                <a:gd name="T4" fmla="*/ 146 w 268"/>
                <a:gd name="T5" fmla="*/ 0 h 198"/>
                <a:gd name="T6" fmla="*/ 97 w 268"/>
                <a:gd name="T7" fmla="*/ 32 h 198"/>
                <a:gd name="T8" fmla="*/ 82 w 268"/>
                <a:gd name="T9" fmla="*/ 105 h 198"/>
                <a:gd name="T10" fmla="*/ 73 w 268"/>
                <a:gd name="T11" fmla="*/ 63 h 198"/>
                <a:gd name="T12" fmla="*/ 138 w 268"/>
                <a:gd name="T13" fmla="*/ 198 h 198"/>
                <a:gd name="T14" fmla="*/ 163 w 268"/>
                <a:gd name="T15" fmla="*/ 36 h 198"/>
                <a:gd name="T16" fmla="*/ 116 w 268"/>
                <a:gd name="T17" fmla="*/ 168 h 198"/>
                <a:gd name="T18" fmla="*/ 103 w 268"/>
                <a:gd name="T19" fmla="*/ 168 h 198"/>
                <a:gd name="T20" fmla="*/ 103 w 268"/>
                <a:gd name="T21" fmla="*/ 144 h 198"/>
                <a:gd name="T22" fmla="*/ 87 w 268"/>
                <a:gd name="T23" fmla="*/ 144 h 198"/>
                <a:gd name="T24" fmla="*/ 87 w 268"/>
                <a:gd name="T25" fmla="*/ 168 h 198"/>
                <a:gd name="T26" fmla="*/ 75 w 268"/>
                <a:gd name="T27" fmla="*/ 168 h 198"/>
                <a:gd name="T28" fmla="*/ 75 w 268"/>
                <a:gd name="T29" fmla="*/ 115 h 198"/>
                <a:gd name="T30" fmla="*/ 87 w 268"/>
                <a:gd name="T31" fmla="*/ 115 h 198"/>
                <a:gd name="T32" fmla="*/ 87 w 268"/>
                <a:gd name="T33" fmla="*/ 136 h 198"/>
                <a:gd name="T34" fmla="*/ 103 w 268"/>
                <a:gd name="T35" fmla="*/ 136 h 198"/>
                <a:gd name="T36" fmla="*/ 103 w 268"/>
                <a:gd name="T37" fmla="*/ 115 h 198"/>
                <a:gd name="T38" fmla="*/ 116 w 268"/>
                <a:gd name="T39" fmla="*/ 115 h 198"/>
                <a:gd name="T40" fmla="*/ 116 w 268"/>
                <a:gd name="T41" fmla="*/ 168 h 198"/>
                <a:gd name="T42" fmla="*/ 158 w 268"/>
                <a:gd name="T43" fmla="*/ 160 h 198"/>
                <a:gd name="T44" fmla="*/ 141 w 268"/>
                <a:gd name="T45" fmla="*/ 166 h 198"/>
                <a:gd name="T46" fmla="*/ 124 w 268"/>
                <a:gd name="T47" fmla="*/ 159 h 198"/>
                <a:gd name="T48" fmla="*/ 118 w 268"/>
                <a:gd name="T49" fmla="*/ 141 h 198"/>
                <a:gd name="T50" fmla="*/ 124 w 268"/>
                <a:gd name="T51" fmla="*/ 123 h 198"/>
                <a:gd name="T52" fmla="*/ 141 w 268"/>
                <a:gd name="T53" fmla="*/ 117 h 198"/>
                <a:gd name="T54" fmla="*/ 158 w 268"/>
                <a:gd name="T55" fmla="*/ 123 h 198"/>
                <a:gd name="T56" fmla="*/ 164 w 268"/>
                <a:gd name="T57" fmla="*/ 141 h 198"/>
                <a:gd name="T58" fmla="*/ 158 w 268"/>
                <a:gd name="T59" fmla="*/ 160 h 198"/>
                <a:gd name="T60" fmla="*/ 187 w 268"/>
                <a:gd name="T61" fmla="*/ 128 h 198"/>
                <a:gd name="T62" fmla="*/ 187 w 268"/>
                <a:gd name="T63" fmla="*/ 168 h 198"/>
                <a:gd name="T64" fmla="*/ 175 w 268"/>
                <a:gd name="T65" fmla="*/ 168 h 198"/>
                <a:gd name="T66" fmla="*/ 175 w 268"/>
                <a:gd name="T67" fmla="*/ 128 h 198"/>
                <a:gd name="T68" fmla="*/ 161 w 268"/>
                <a:gd name="T69" fmla="*/ 128 h 198"/>
                <a:gd name="T70" fmla="*/ 161 w 268"/>
                <a:gd name="T71" fmla="*/ 115 h 198"/>
                <a:gd name="T72" fmla="*/ 201 w 268"/>
                <a:gd name="T73" fmla="*/ 115 h 198"/>
                <a:gd name="T74" fmla="*/ 201 w 268"/>
                <a:gd name="T75" fmla="*/ 128 h 198"/>
                <a:gd name="T76" fmla="*/ 187 w 268"/>
                <a:gd name="T77" fmla="*/ 128 h 198"/>
                <a:gd name="T78" fmla="*/ 148 w 268"/>
                <a:gd name="T79" fmla="*/ 129 h 198"/>
                <a:gd name="T80" fmla="*/ 145 w 268"/>
                <a:gd name="T81" fmla="*/ 127 h 198"/>
                <a:gd name="T82" fmla="*/ 141 w 268"/>
                <a:gd name="T83" fmla="*/ 126 h 198"/>
                <a:gd name="T84" fmla="*/ 137 w 268"/>
                <a:gd name="T85" fmla="*/ 126 h 198"/>
                <a:gd name="T86" fmla="*/ 133 w 268"/>
                <a:gd name="T87" fmla="*/ 129 h 198"/>
                <a:gd name="T88" fmla="*/ 131 w 268"/>
                <a:gd name="T89" fmla="*/ 134 h 198"/>
                <a:gd name="T90" fmla="*/ 130 w 268"/>
                <a:gd name="T91" fmla="*/ 141 h 198"/>
                <a:gd name="T92" fmla="*/ 131 w 268"/>
                <a:gd name="T93" fmla="*/ 149 h 198"/>
                <a:gd name="T94" fmla="*/ 133 w 268"/>
                <a:gd name="T95" fmla="*/ 153 h 198"/>
                <a:gd name="T96" fmla="*/ 137 w 268"/>
                <a:gd name="T97" fmla="*/ 156 h 198"/>
                <a:gd name="T98" fmla="*/ 141 w 268"/>
                <a:gd name="T99" fmla="*/ 157 h 198"/>
                <a:gd name="T100" fmla="*/ 145 w 268"/>
                <a:gd name="T101" fmla="*/ 156 h 198"/>
                <a:gd name="T102" fmla="*/ 148 w 268"/>
                <a:gd name="T103" fmla="*/ 153 h 198"/>
                <a:gd name="T104" fmla="*/ 151 w 268"/>
                <a:gd name="T105" fmla="*/ 149 h 198"/>
                <a:gd name="T106" fmla="*/ 151 w 268"/>
                <a:gd name="T107" fmla="*/ 141 h 198"/>
                <a:gd name="T108" fmla="*/ 151 w 268"/>
                <a:gd name="T109" fmla="*/ 134 h 198"/>
                <a:gd name="T110" fmla="*/ 148 w 268"/>
                <a:gd name="T111" fmla="*/ 12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8" h="198">
                  <a:moveTo>
                    <a:pt x="163" y="36"/>
                  </a:moveTo>
                  <a:cubicBezTo>
                    <a:pt x="184" y="83"/>
                    <a:pt x="155" y="87"/>
                    <a:pt x="151" y="87"/>
                  </a:cubicBezTo>
                  <a:cubicBezTo>
                    <a:pt x="112" y="88"/>
                    <a:pt x="138" y="4"/>
                    <a:pt x="146" y="0"/>
                  </a:cubicBezTo>
                  <a:cubicBezTo>
                    <a:pt x="142" y="0"/>
                    <a:pt x="116" y="0"/>
                    <a:pt x="97" y="32"/>
                  </a:cubicBezTo>
                  <a:cubicBezTo>
                    <a:pt x="77" y="66"/>
                    <a:pt x="106" y="98"/>
                    <a:pt x="82" y="105"/>
                  </a:cubicBezTo>
                  <a:cubicBezTo>
                    <a:pt x="64" y="113"/>
                    <a:pt x="71" y="71"/>
                    <a:pt x="73" y="63"/>
                  </a:cubicBezTo>
                  <a:cubicBezTo>
                    <a:pt x="63" y="62"/>
                    <a:pt x="0" y="198"/>
                    <a:pt x="138" y="198"/>
                  </a:cubicBezTo>
                  <a:cubicBezTo>
                    <a:pt x="268" y="198"/>
                    <a:pt x="204" y="38"/>
                    <a:pt x="163" y="36"/>
                  </a:cubicBezTo>
                  <a:close/>
                  <a:moveTo>
                    <a:pt x="116" y="168"/>
                  </a:moveTo>
                  <a:cubicBezTo>
                    <a:pt x="103" y="168"/>
                    <a:pt x="103" y="168"/>
                    <a:pt x="103" y="168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16" y="115"/>
                    <a:pt x="116" y="115"/>
                    <a:pt x="116" y="115"/>
                  </a:cubicBezTo>
                  <a:lnTo>
                    <a:pt x="116" y="168"/>
                  </a:lnTo>
                  <a:close/>
                  <a:moveTo>
                    <a:pt x="158" y="160"/>
                  </a:moveTo>
                  <a:cubicBezTo>
                    <a:pt x="154" y="164"/>
                    <a:pt x="148" y="166"/>
                    <a:pt x="141" y="166"/>
                  </a:cubicBezTo>
                  <a:cubicBezTo>
                    <a:pt x="134" y="166"/>
                    <a:pt x="128" y="164"/>
                    <a:pt x="124" y="159"/>
                  </a:cubicBezTo>
                  <a:cubicBezTo>
                    <a:pt x="120" y="155"/>
                    <a:pt x="118" y="149"/>
                    <a:pt x="118" y="141"/>
                  </a:cubicBezTo>
                  <a:cubicBezTo>
                    <a:pt x="118" y="134"/>
                    <a:pt x="120" y="128"/>
                    <a:pt x="124" y="123"/>
                  </a:cubicBezTo>
                  <a:cubicBezTo>
                    <a:pt x="128" y="119"/>
                    <a:pt x="134" y="117"/>
                    <a:pt x="141" y="117"/>
                  </a:cubicBezTo>
                  <a:cubicBezTo>
                    <a:pt x="148" y="117"/>
                    <a:pt x="154" y="119"/>
                    <a:pt x="158" y="123"/>
                  </a:cubicBezTo>
                  <a:cubicBezTo>
                    <a:pt x="162" y="128"/>
                    <a:pt x="164" y="134"/>
                    <a:pt x="164" y="141"/>
                  </a:cubicBezTo>
                  <a:cubicBezTo>
                    <a:pt x="164" y="149"/>
                    <a:pt x="162" y="155"/>
                    <a:pt x="158" y="160"/>
                  </a:cubicBezTo>
                  <a:close/>
                  <a:moveTo>
                    <a:pt x="187" y="128"/>
                  </a:moveTo>
                  <a:cubicBezTo>
                    <a:pt x="187" y="168"/>
                    <a:pt x="187" y="168"/>
                    <a:pt x="187" y="168"/>
                  </a:cubicBezTo>
                  <a:cubicBezTo>
                    <a:pt x="175" y="168"/>
                    <a:pt x="175" y="168"/>
                    <a:pt x="175" y="16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61" y="128"/>
                    <a:pt x="161" y="128"/>
                    <a:pt x="161" y="128"/>
                  </a:cubicBezTo>
                  <a:cubicBezTo>
                    <a:pt x="161" y="115"/>
                    <a:pt x="161" y="115"/>
                    <a:pt x="16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28"/>
                    <a:pt x="201" y="128"/>
                    <a:pt x="201" y="128"/>
                  </a:cubicBezTo>
                  <a:lnTo>
                    <a:pt x="187" y="128"/>
                  </a:lnTo>
                  <a:close/>
                  <a:moveTo>
                    <a:pt x="148" y="129"/>
                  </a:moveTo>
                  <a:cubicBezTo>
                    <a:pt x="147" y="128"/>
                    <a:pt x="146" y="127"/>
                    <a:pt x="145" y="127"/>
                  </a:cubicBezTo>
                  <a:cubicBezTo>
                    <a:pt x="144" y="126"/>
                    <a:pt x="142" y="126"/>
                    <a:pt x="141" y="126"/>
                  </a:cubicBezTo>
                  <a:cubicBezTo>
                    <a:pt x="139" y="126"/>
                    <a:pt x="138" y="126"/>
                    <a:pt x="137" y="126"/>
                  </a:cubicBezTo>
                  <a:cubicBezTo>
                    <a:pt x="136" y="127"/>
                    <a:pt x="135" y="128"/>
                    <a:pt x="133" y="129"/>
                  </a:cubicBezTo>
                  <a:cubicBezTo>
                    <a:pt x="132" y="130"/>
                    <a:pt x="132" y="132"/>
                    <a:pt x="131" y="134"/>
                  </a:cubicBezTo>
                  <a:cubicBezTo>
                    <a:pt x="130" y="136"/>
                    <a:pt x="130" y="139"/>
                    <a:pt x="130" y="141"/>
                  </a:cubicBezTo>
                  <a:cubicBezTo>
                    <a:pt x="130" y="144"/>
                    <a:pt x="130" y="147"/>
                    <a:pt x="131" y="149"/>
                  </a:cubicBezTo>
                  <a:cubicBezTo>
                    <a:pt x="132" y="151"/>
                    <a:pt x="132" y="152"/>
                    <a:pt x="133" y="153"/>
                  </a:cubicBezTo>
                  <a:cubicBezTo>
                    <a:pt x="134" y="155"/>
                    <a:pt x="136" y="156"/>
                    <a:pt x="137" y="156"/>
                  </a:cubicBezTo>
                  <a:cubicBezTo>
                    <a:pt x="138" y="157"/>
                    <a:pt x="139" y="157"/>
                    <a:pt x="141" y="157"/>
                  </a:cubicBezTo>
                  <a:cubicBezTo>
                    <a:pt x="142" y="157"/>
                    <a:pt x="144" y="157"/>
                    <a:pt x="145" y="156"/>
                  </a:cubicBezTo>
                  <a:cubicBezTo>
                    <a:pt x="146" y="156"/>
                    <a:pt x="147" y="155"/>
                    <a:pt x="148" y="153"/>
                  </a:cubicBezTo>
                  <a:cubicBezTo>
                    <a:pt x="149" y="152"/>
                    <a:pt x="150" y="150"/>
                    <a:pt x="151" y="149"/>
                  </a:cubicBezTo>
                  <a:cubicBezTo>
                    <a:pt x="151" y="147"/>
                    <a:pt x="151" y="144"/>
                    <a:pt x="151" y="141"/>
                  </a:cubicBezTo>
                  <a:cubicBezTo>
                    <a:pt x="151" y="139"/>
                    <a:pt x="151" y="136"/>
                    <a:pt x="151" y="134"/>
                  </a:cubicBezTo>
                  <a:cubicBezTo>
                    <a:pt x="150" y="132"/>
                    <a:pt x="149" y="131"/>
                    <a:pt x="148" y="1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F18C862C-ABE5-45F9-964F-71D08DA9E1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9761" y="615610"/>
              <a:ext cx="1016159" cy="1016158"/>
            </a:xfrm>
            <a:custGeom>
              <a:avLst/>
              <a:gdLst>
                <a:gd name="T0" fmla="*/ 104 w 198"/>
                <a:gd name="T1" fmla="*/ 187 h 198"/>
                <a:gd name="T2" fmla="*/ 68 w 198"/>
                <a:gd name="T3" fmla="*/ 179 h 198"/>
                <a:gd name="T4" fmla="*/ 0 w 198"/>
                <a:gd name="T5" fmla="*/ 198 h 198"/>
                <a:gd name="T6" fmla="*/ 31 w 198"/>
                <a:gd name="T7" fmla="*/ 152 h 198"/>
                <a:gd name="T8" fmla="*/ 11 w 198"/>
                <a:gd name="T9" fmla="*/ 93 h 198"/>
                <a:gd name="T10" fmla="*/ 104 w 198"/>
                <a:gd name="T11" fmla="*/ 0 h 198"/>
                <a:gd name="T12" fmla="*/ 198 w 198"/>
                <a:gd name="T13" fmla="*/ 93 h 198"/>
                <a:gd name="T14" fmla="*/ 104 w 198"/>
                <a:gd name="T15" fmla="*/ 187 h 198"/>
                <a:gd name="T16" fmla="*/ 76 w 198"/>
                <a:gd name="T17" fmla="*/ 137 h 198"/>
                <a:gd name="T18" fmla="*/ 89 w 198"/>
                <a:gd name="T19" fmla="*/ 151 h 198"/>
                <a:gd name="T20" fmla="*/ 106 w 198"/>
                <a:gd name="T21" fmla="*/ 134 h 198"/>
                <a:gd name="T22" fmla="*/ 92 w 198"/>
                <a:gd name="T23" fmla="*/ 120 h 198"/>
                <a:gd name="T24" fmla="*/ 76 w 198"/>
                <a:gd name="T25" fmla="*/ 137 h 198"/>
                <a:gd name="T26" fmla="*/ 109 w 198"/>
                <a:gd name="T27" fmla="*/ 33 h 198"/>
                <a:gd name="T28" fmla="*/ 81 w 198"/>
                <a:gd name="T29" fmla="*/ 40 h 198"/>
                <a:gd name="T30" fmla="*/ 84 w 198"/>
                <a:gd name="T31" fmla="*/ 57 h 198"/>
                <a:gd name="T32" fmla="*/ 102 w 198"/>
                <a:gd name="T33" fmla="*/ 53 h 198"/>
                <a:gd name="T34" fmla="*/ 112 w 198"/>
                <a:gd name="T35" fmla="*/ 61 h 198"/>
                <a:gd name="T36" fmla="*/ 99 w 198"/>
                <a:gd name="T37" fmla="*/ 79 h 198"/>
                <a:gd name="T38" fmla="*/ 83 w 198"/>
                <a:gd name="T39" fmla="*/ 107 h 198"/>
                <a:gd name="T40" fmla="*/ 83 w 198"/>
                <a:gd name="T41" fmla="*/ 112 h 198"/>
                <a:gd name="T42" fmla="*/ 106 w 198"/>
                <a:gd name="T43" fmla="*/ 112 h 198"/>
                <a:gd name="T44" fmla="*/ 107 w 198"/>
                <a:gd name="T45" fmla="*/ 108 h 198"/>
                <a:gd name="T46" fmla="*/ 119 w 198"/>
                <a:gd name="T47" fmla="*/ 88 h 198"/>
                <a:gd name="T48" fmla="*/ 137 w 198"/>
                <a:gd name="T49" fmla="*/ 56 h 198"/>
                <a:gd name="T50" fmla="*/ 109 w 198"/>
                <a:gd name="T51" fmla="*/ 3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8" h="198">
                  <a:moveTo>
                    <a:pt x="104" y="187"/>
                  </a:moveTo>
                  <a:cubicBezTo>
                    <a:pt x="91" y="187"/>
                    <a:pt x="79" y="184"/>
                    <a:pt x="68" y="179"/>
                  </a:cubicBezTo>
                  <a:cubicBezTo>
                    <a:pt x="43" y="198"/>
                    <a:pt x="0" y="198"/>
                    <a:pt x="0" y="198"/>
                  </a:cubicBezTo>
                  <a:cubicBezTo>
                    <a:pt x="0" y="198"/>
                    <a:pt x="22" y="183"/>
                    <a:pt x="31" y="152"/>
                  </a:cubicBezTo>
                  <a:cubicBezTo>
                    <a:pt x="19" y="136"/>
                    <a:pt x="11" y="115"/>
                    <a:pt x="11" y="93"/>
                  </a:cubicBezTo>
                  <a:cubicBezTo>
                    <a:pt x="11" y="42"/>
                    <a:pt x="53" y="0"/>
                    <a:pt x="104" y="0"/>
                  </a:cubicBezTo>
                  <a:cubicBezTo>
                    <a:pt x="156" y="0"/>
                    <a:pt x="198" y="42"/>
                    <a:pt x="198" y="93"/>
                  </a:cubicBezTo>
                  <a:cubicBezTo>
                    <a:pt x="198" y="145"/>
                    <a:pt x="156" y="187"/>
                    <a:pt x="104" y="187"/>
                  </a:cubicBezTo>
                  <a:close/>
                  <a:moveTo>
                    <a:pt x="76" y="137"/>
                  </a:moveTo>
                  <a:cubicBezTo>
                    <a:pt x="76" y="145"/>
                    <a:pt x="81" y="151"/>
                    <a:pt x="89" y="151"/>
                  </a:cubicBezTo>
                  <a:cubicBezTo>
                    <a:pt x="99" y="151"/>
                    <a:pt x="106" y="144"/>
                    <a:pt x="106" y="134"/>
                  </a:cubicBezTo>
                  <a:cubicBezTo>
                    <a:pt x="106" y="126"/>
                    <a:pt x="100" y="120"/>
                    <a:pt x="92" y="120"/>
                  </a:cubicBezTo>
                  <a:cubicBezTo>
                    <a:pt x="82" y="120"/>
                    <a:pt x="76" y="128"/>
                    <a:pt x="76" y="137"/>
                  </a:cubicBezTo>
                  <a:close/>
                  <a:moveTo>
                    <a:pt x="109" y="33"/>
                  </a:moveTo>
                  <a:cubicBezTo>
                    <a:pt x="97" y="33"/>
                    <a:pt x="87" y="37"/>
                    <a:pt x="81" y="40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9" y="54"/>
                    <a:pt x="95" y="53"/>
                    <a:pt x="102" y="53"/>
                  </a:cubicBezTo>
                  <a:cubicBezTo>
                    <a:pt x="110" y="53"/>
                    <a:pt x="112" y="56"/>
                    <a:pt x="112" y="61"/>
                  </a:cubicBezTo>
                  <a:cubicBezTo>
                    <a:pt x="112" y="67"/>
                    <a:pt x="105" y="72"/>
                    <a:pt x="99" y="79"/>
                  </a:cubicBezTo>
                  <a:cubicBezTo>
                    <a:pt x="89" y="89"/>
                    <a:pt x="85" y="98"/>
                    <a:pt x="83" y="107"/>
                  </a:cubicBezTo>
                  <a:cubicBezTo>
                    <a:pt x="83" y="109"/>
                    <a:pt x="83" y="110"/>
                    <a:pt x="83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07" y="110"/>
                    <a:pt x="107" y="109"/>
                    <a:pt x="107" y="108"/>
                  </a:cubicBezTo>
                  <a:cubicBezTo>
                    <a:pt x="109" y="100"/>
                    <a:pt x="112" y="94"/>
                    <a:pt x="119" y="88"/>
                  </a:cubicBezTo>
                  <a:cubicBezTo>
                    <a:pt x="128" y="78"/>
                    <a:pt x="137" y="69"/>
                    <a:pt x="137" y="56"/>
                  </a:cubicBezTo>
                  <a:cubicBezTo>
                    <a:pt x="137" y="42"/>
                    <a:pt x="126" y="33"/>
                    <a:pt x="109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5272C1D6-99C9-45EA-BBDB-BF87BC3D1C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4979" y="2269146"/>
              <a:ext cx="1136121" cy="1131094"/>
            </a:xfrm>
            <a:custGeom>
              <a:avLst/>
              <a:gdLst>
                <a:gd name="T0" fmla="*/ 0 w 191"/>
                <a:gd name="T1" fmla="*/ 95 h 190"/>
                <a:gd name="T2" fmla="*/ 2 w 191"/>
                <a:gd name="T3" fmla="*/ 78 h 190"/>
                <a:gd name="T4" fmla="*/ 96 w 191"/>
                <a:gd name="T5" fmla="*/ 0 h 190"/>
                <a:gd name="T6" fmla="*/ 96 w 191"/>
                <a:gd name="T7" fmla="*/ 190 h 190"/>
                <a:gd name="T8" fmla="*/ 146 w 191"/>
                <a:gd name="T9" fmla="*/ 72 h 190"/>
                <a:gd name="T10" fmla="*/ 175 w 191"/>
                <a:gd name="T11" fmla="*/ 66 h 190"/>
                <a:gd name="T12" fmla="*/ 139 w 191"/>
                <a:gd name="T13" fmla="*/ 55 h 190"/>
                <a:gd name="T14" fmla="*/ 154 w 191"/>
                <a:gd name="T15" fmla="*/ 34 h 190"/>
                <a:gd name="T16" fmla="*/ 82 w 191"/>
                <a:gd name="T17" fmla="*/ 34 h 190"/>
                <a:gd name="T18" fmla="*/ 106 w 191"/>
                <a:gd name="T19" fmla="*/ 51 h 190"/>
                <a:gd name="T20" fmla="*/ 81 w 191"/>
                <a:gd name="T21" fmla="*/ 43 h 190"/>
                <a:gd name="T22" fmla="*/ 66 w 191"/>
                <a:gd name="T23" fmla="*/ 45 h 190"/>
                <a:gd name="T24" fmla="*/ 36 w 191"/>
                <a:gd name="T25" fmla="*/ 96 h 190"/>
                <a:gd name="T26" fmla="*/ 47 w 191"/>
                <a:gd name="T27" fmla="*/ 107 h 190"/>
                <a:gd name="T28" fmla="*/ 59 w 191"/>
                <a:gd name="T29" fmla="*/ 104 h 190"/>
                <a:gd name="T30" fmla="*/ 101 w 191"/>
                <a:gd name="T31" fmla="*/ 87 h 190"/>
                <a:gd name="T32" fmla="*/ 69 w 191"/>
                <a:gd name="T33" fmla="*/ 115 h 190"/>
                <a:gd name="T34" fmla="*/ 108 w 191"/>
                <a:gd name="T35" fmla="*/ 93 h 190"/>
                <a:gd name="T36" fmla="*/ 110 w 191"/>
                <a:gd name="T37" fmla="*/ 124 h 190"/>
                <a:gd name="T38" fmla="*/ 141 w 191"/>
                <a:gd name="T39" fmla="*/ 117 h 190"/>
                <a:gd name="T40" fmla="*/ 140 w 191"/>
                <a:gd name="T41" fmla="*/ 87 h 190"/>
                <a:gd name="T42" fmla="*/ 157 w 191"/>
                <a:gd name="T43" fmla="*/ 123 h 190"/>
                <a:gd name="T44" fmla="*/ 181 w 191"/>
                <a:gd name="T45" fmla="*/ 95 h 190"/>
                <a:gd name="T46" fmla="*/ 145 w 191"/>
                <a:gd name="T47" fmla="*/ 75 h 190"/>
                <a:gd name="T48" fmla="*/ 30 w 191"/>
                <a:gd name="T49" fmla="*/ 106 h 190"/>
                <a:gd name="T50" fmla="*/ 26 w 191"/>
                <a:gd name="T51" fmla="*/ 107 h 190"/>
                <a:gd name="T52" fmla="*/ 28 w 191"/>
                <a:gd name="T53" fmla="*/ 146 h 190"/>
                <a:gd name="T54" fmla="*/ 43 w 191"/>
                <a:gd name="T55" fmla="*/ 116 h 190"/>
                <a:gd name="T56" fmla="*/ 119 w 191"/>
                <a:gd name="T57" fmla="*/ 166 h 190"/>
                <a:gd name="T58" fmla="*/ 118 w 191"/>
                <a:gd name="T59" fmla="*/ 177 h 190"/>
                <a:gd name="T60" fmla="*/ 143 w 191"/>
                <a:gd name="T61" fmla="*/ 142 h 190"/>
                <a:gd name="T62" fmla="*/ 110 w 191"/>
                <a:gd name="T63" fmla="*/ 131 h 190"/>
                <a:gd name="T64" fmla="*/ 119 w 191"/>
                <a:gd name="T65" fmla="*/ 166 h 190"/>
                <a:gd name="T66" fmla="*/ 159 w 191"/>
                <a:gd name="T67" fmla="*/ 129 h 190"/>
                <a:gd name="T68" fmla="*/ 151 w 191"/>
                <a:gd name="T69" fmla="*/ 141 h 190"/>
                <a:gd name="T70" fmla="*/ 175 w 191"/>
                <a:gd name="T71" fmla="*/ 126 h 190"/>
                <a:gd name="T72" fmla="*/ 112 w 191"/>
                <a:gd name="T73" fmla="*/ 178 h 190"/>
                <a:gd name="T74" fmla="*/ 110 w 191"/>
                <a:gd name="T75" fmla="*/ 173 h 190"/>
                <a:gd name="T76" fmla="*/ 107 w 191"/>
                <a:gd name="T77" fmla="*/ 160 h 190"/>
                <a:gd name="T78" fmla="*/ 67 w 191"/>
                <a:gd name="T79" fmla="*/ 123 h 190"/>
                <a:gd name="T80" fmla="*/ 48 w 191"/>
                <a:gd name="T81" fmla="*/ 127 h 190"/>
                <a:gd name="T82" fmla="*/ 96 w 191"/>
                <a:gd name="T83" fmla="*/ 180 h 190"/>
                <a:gd name="T84" fmla="*/ 19 w 191"/>
                <a:gd name="T85" fmla="*/ 104 h 190"/>
                <a:gd name="T86" fmla="*/ 11 w 191"/>
                <a:gd name="T87" fmla="*/ 92 h 190"/>
                <a:gd name="T88" fmla="*/ 15 w 191"/>
                <a:gd name="T89" fmla="*/ 121 h 190"/>
                <a:gd name="T90" fmla="*/ 18 w 191"/>
                <a:gd name="T91" fmla="*/ 90 h 190"/>
                <a:gd name="T92" fmla="*/ 26 w 191"/>
                <a:gd name="T93" fmla="*/ 86 h 190"/>
                <a:gd name="T94" fmla="*/ 62 w 191"/>
                <a:gd name="T95" fmla="*/ 37 h 190"/>
                <a:gd name="T96" fmla="*/ 42 w 191"/>
                <a:gd name="T97" fmla="*/ 29 h 190"/>
                <a:gd name="T98" fmla="*/ 49 w 191"/>
                <a:gd name="T99" fmla="*/ 24 h 190"/>
                <a:gd name="T100" fmla="*/ 72 w 191"/>
                <a:gd name="T101" fmla="*/ 27 h 190"/>
                <a:gd name="T102" fmla="*/ 121 w 191"/>
                <a:gd name="T103" fmla="*/ 14 h 190"/>
                <a:gd name="T104" fmla="*/ 49 w 191"/>
                <a:gd name="T105" fmla="*/ 24 h 190"/>
                <a:gd name="T106" fmla="*/ 102 w 191"/>
                <a:gd name="T107" fmla="*/ 71 h 190"/>
                <a:gd name="T108" fmla="*/ 138 w 191"/>
                <a:gd name="T109" fmla="*/ 71 h 190"/>
                <a:gd name="T110" fmla="*/ 120 w 191"/>
                <a:gd name="T111" fmla="*/ 60 h 190"/>
                <a:gd name="T112" fmla="*/ 120 w 191"/>
                <a:gd name="T113" fmla="*/ 83 h 190"/>
                <a:gd name="T114" fmla="*/ 120 w 191"/>
                <a:gd name="T115" fmla="*/ 60 h 190"/>
                <a:gd name="T116" fmla="*/ 115 w 191"/>
                <a:gd name="T117" fmla="*/ 71 h 190"/>
                <a:gd name="T118" fmla="*/ 126 w 191"/>
                <a:gd name="T119" fmla="*/ 7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1" h="190">
                  <a:moveTo>
                    <a:pt x="96" y="190"/>
                  </a:moveTo>
                  <a:cubicBezTo>
                    <a:pt x="43" y="190"/>
                    <a:pt x="0" y="147"/>
                    <a:pt x="0" y="95"/>
                  </a:cubicBezTo>
                  <a:cubicBezTo>
                    <a:pt x="0" y="90"/>
                    <a:pt x="1" y="85"/>
                    <a:pt x="2" y="80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0" y="34"/>
                    <a:pt x="49" y="0"/>
                    <a:pt x="96" y="0"/>
                  </a:cubicBezTo>
                  <a:cubicBezTo>
                    <a:pt x="148" y="0"/>
                    <a:pt x="191" y="42"/>
                    <a:pt x="191" y="95"/>
                  </a:cubicBezTo>
                  <a:cubicBezTo>
                    <a:pt x="191" y="147"/>
                    <a:pt x="148" y="190"/>
                    <a:pt x="96" y="190"/>
                  </a:cubicBezTo>
                  <a:close/>
                  <a:moveTo>
                    <a:pt x="145" y="75"/>
                  </a:moveTo>
                  <a:cubicBezTo>
                    <a:pt x="145" y="74"/>
                    <a:pt x="146" y="73"/>
                    <a:pt x="146" y="72"/>
                  </a:cubicBezTo>
                  <a:cubicBezTo>
                    <a:pt x="146" y="70"/>
                    <a:pt x="145" y="68"/>
                    <a:pt x="145" y="67"/>
                  </a:cubicBezTo>
                  <a:cubicBezTo>
                    <a:pt x="154" y="66"/>
                    <a:pt x="164" y="65"/>
                    <a:pt x="175" y="66"/>
                  </a:cubicBezTo>
                  <a:cubicBezTo>
                    <a:pt x="172" y="56"/>
                    <a:pt x="167" y="47"/>
                    <a:pt x="160" y="40"/>
                  </a:cubicBezTo>
                  <a:cubicBezTo>
                    <a:pt x="155" y="42"/>
                    <a:pt x="147" y="47"/>
                    <a:pt x="139" y="55"/>
                  </a:cubicBezTo>
                  <a:cubicBezTo>
                    <a:pt x="138" y="53"/>
                    <a:pt x="136" y="52"/>
                    <a:pt x="134" y="50"/>
                  </a:cubicBezTo>
                  <a:cubicBezTo>
                    <a:pt x="142" y="42"/>
                    <a:pt x="150" y="36"/>
                    <a:pt x="154" y="34"/>
                  </a:cubicBezTo>
                  <a:cubicBezTo>
                    <a:pt x="147" y="27"/>
                    <a:pt x="139" y="22"/>
                    <a:pt x="131" y="18"/>
                  </a:cubicBezTo>
                  <a:cubicBezTo>
                    <a:pt x="123" y="19"/>
                    <a:pt x="103" y="22"/>
                    <a:pt x="82" y="34"/>
                  </a:cubicBezTo>
                  <a:cubicBezTo>
                    <a:pt x="82" y="35"/>
                    <a:pt x="82" y="36"/>
                    <a:pt x="82" y="37"/>
                  </a:cubicBezTo>
                  <a:cubicBezTo>
                    <a:pt x="90" y="40"/>
                    <a:pt x="99" y="45"/>
                    <a:pt x="106" y="51"/>
                  </a:cubicBezTo>
                  <a:cubicBezTo>
                    <a:pt x="105" y="52"/>
                    <a:pt x="103" y="53"/>
                    <a:pt x="102" y="55"/>
                  </a:cubicBezTo>
                  <a:cubicBezTo>
                    <a:pt x="96" y="51"/>
                    <a:pt x="89" y="46"/>
                    <a:pt x="81" y="43"/>
                  </a:cubicBezTo>
                  <a:cubicBezTo>
                    <a:pt x="79" y="45"/>
                    <a:pt x="76" y="47"/>
                    <a:pt x="72" y="47"/>
                  </a:cubicBezTo>
                  <a:cubicBezTo>
                    <a:pt x="70" y="47"/>
                    <a:pt x="68" y="46"/>
                    <a:pt x="66" y="45"/>
                  </a:cubicBezTo>
                  <a:cubicBezTo>
                    <a:pt x="54" y="55"/>
                    <a:pt x="42" y="69"/>
                    <a:pt x="33" y="89"/>
                  </a:cubicBezTo>
                  <a:cubicBezTo>
                    <a:pt x="35" y="91"/>
                    <a:pt x="36" y="93"/>
                    <a:pt x="36" y="96"/>
                  </a:cubicBezTo>
                  <a:cubicBezTo>
                    <a:pt x="36" y="98"/>
                    <a:pt x="36" y="100"/>
                    <a:pt x="35" y="101"/>
                  </a:cubicBezTo>
                  <a:cubicBezTo>
                    <a:pt x="39" y="103"/>
                    <a:pt x="43" y="105"/>
                    <a:pt x="47" y="107"/>
                  </a:cubicBezTo>
                  <a:cubicBezTo>
                    <a:pt x="49" y="105"/>
                    <a:pt x="52" y="103"/>
                    <a:pt x="56" y="103"/>
                  </a:cubicBezTo>
                  <a:cubicBezTo>
                    <a:pt x="57" y="103"/>
                    <a:pt x="58" y="103"/>
                    <a:pt x="59" y="104"/>
                  </a:cubicBezTo>
                  <a:cubicBezTo>
                    <a:pt x="69" y="95"/>
                    <a:pt x="81" y="86"/>
                    <a:pt x="97" y="79"/>
                  </a:cubicBezTo>
                  <a:cubicBezTo>
                    <a:pt x="98" y="82"/>
                    <a:pt x="99" y="85"/>
                    <a:pt x="101" y="87"/>
                  </a:cubicBezTo>
                  <a:cubicBezTo>
                    <a:pt x="89" y="92"/>
                    <a:pt x="77" y="99"/>
                    <a:pt x="66" y="108"/>
                  </a:cubicBezTo>
                  <a:cubicBezTo>
                    <a:pt x="67" y="110"/>
                    <a:pt x="68" y="113"/>
                    <a:pt x="69" y="115"/>
                  </a:cubicBezTo>
                  <a:cubicBezTo>
                    <a:pt x="79" y="119"/>
                    <a:pt x="90" y="121"/>
                    <a:pt x="103" y="123"/>
                  </a:cubicBezTo>
                  <a:cubicBezTo>
                    <a:pt x="103" y="112"/>
                    <a:pt x="105" y="102"/>
                    <a:pt x="108" y="93"/>
                  </a:cubicBezTo>
                  <a:cubicBezTo>
                    <a:pt x="110" y="95"/>
                    <a:pt x="112" y="96"/>
                    <a:pt x="115" y="96"/>
                  </a:cubicBezTo>
                  <a:cubicBezTo>
                    <a:pt x="112" y="104"/>
                    <a:pt x="111" y="114"/>
                    <a:pt x="110" y="124"/>
                  </a:cubicBezTo>
                  <a:cubicBezTo>
                    <a:pt x="118" y="125"/>
                    <a:pt x="126" y="125"/>
                    <a:pt x="134" y="125"/>
                  </a:cubicBezTo>
                  <a:cubicBezTo>
                    <a:pt x="136" y="122"/>
                    <a:pt x="138" y="119"/>
                    <a:pt x="141" y="117"/>
                  </a:cubicBezTo>
                  <a:cubicBezTo>
                    <a:pt x="140" y="109"/>
                    <a:pt x="137" y="101"/>
                    <a:pt x="134" y="93"/>
                  </a:cubicBezTo>
                  <a:cubicBezTo>
                    <a:pt x="136" y="91"/>
                    <a:pt x="138" y="90"/>
                    <a:pt x="140" y="87"/>
                  </a:cubicBezTo>
                  <a:cubicBezTo>
                    <a:pt x="145" y="96"/>
                    <a:pt x="148" y="106"/>
                    <a:pt x="150" y="117"/>
                  </a:cubicBezTo>
                  <a:cubicBezTo>
                    <a:pt x="153" y="118"/>
                    <a:pt x="156" y="120"/>
                    <a:pt x="157" y="123"/>
                  </a:cubicBezTo>
                  <a:cubicBezTo>
                    <a:pt x="164" y="122"/>
                    <a:pt x="170" y="120"/>
                    <a:pt x="177" y="119"/>
                  </a:cubicBezTo>
                  <a:cubicBezTo>
                    <a:pt x="179" y="111"/>
                    <a:pt x="181" y="103"/>
                    <a:pt x="181" y="95"/>
                  </a:cubicBezTo>
                  <a:cubicBezTo>
                    <a:pt x="181" y="87"/>
                    <a:pt x="179" y="80"/>
                    <a:pt x="177" y="73"/>
                  </a:cubicBezTo>
                  <a:cubicBezTo>
                    <a:pt x="172" y="73"/>
                    <a:pt x="160" y="73"/>
                    <a:pt x="145" y="75"/>
                  </a:cubicBezTo>
                  <a:close/>
                  <a:moveTo>
                    <a:pt x="43" y="113"/>
                  </a:moveTo>
                  <a:cubicBezTo>
                    <a:pt x="39" y="111"/>
                    <a:pt x="34" y="108"/>
                    <a:pt x="30" y="106"/>
                  </a:cubicBezTo>
                  <a:cubicBezTo>
                    <a:pt x="29" y="106"/>
                    <a:pt x="28" y="107"/>
                    <a:pt x="26" y="107"/>
                  </a:cubicBezTo>
                  <a:cubicBezTo>
                    <a:pt x="26" y="107"/>
                    <a:pt x="26" y="107"/>
                    <a:pt x="26" y="107"/>
                  </a:cubicBezTo>
                  <a:cubicBezTo>
                    <a:pt x="24" y="115"/>
                    <a:pt x="22" y="124"/>
                    <a:pt x="20" y="134"/>
                  </a:cubicBezTo>
                  <a:cubicBezTo>
                    <a:pt x="22" y="138"/>
                    <a:pt x="25" y="142"/>
                    <a:pt x="28" y="146"/>
                  </a:cubicBezTo>
                  <a:cubicBezTo>
                    <a:pt x="30" y="141"/>
                    <a:pt x="35" y="131"/>
                    <a:pt x="44" y="120"/>
                  </a:cubicBezTo>
                  <a:cubicBezTo>
                    <a:pt x="43" y="119"/>
                    <a:pt x="43" y="117"/>
                    <a:pt x="43" y="116"/>
                  </a:cubicBezTo>
                  <a:cubicBezTo>
                    <a:pt x="43" y="115"/>
                    <a:pt x="43" y="114"/>
                    <a:pt x="43" y="113"/>
                  </a:cubicBezTo>
                  <a:close/>
                  <a:moveTo>
                    <a:pt x="119" y="166"/>
                  </a:moveTo>
                  <a:cubicBezTo>
                    <a:pt x="119" y="167"/>
                    <a:pt x="117" y="171"/>
                    <a:pt x="116" y="172"/>
                  </a:cubicBezTo>
                  <a:cubicBezTo>
                    <a:pt x="117" y="174"/>
                    <a:pt x="117" y="174"/>
                    <a:pt x="118" y="177"/>
                  </a:cubicBezTo>
                  <a:cubicBezTo>
                    <a:pt x="126" y="175"/>
                    <a:pt x="133" y="172"/>
                    <a:pt x="139" y="168"/>
                  </a:cubicBezTo>
                  <a:cubicBezTo>
                    <a:pt x="141" y="162"/>
                    <a:pt x="143" y="153"/>
                    <a:pt x="143" y="142"/>
                  </a:cubicBezTo>
                  <a:cubicBezTo>
                    <a:pt x="138" y="140"/>
                    <a:pt x="135" y="136"/>
                    <a:pt x="134" y="132"/>
                  </a:cubicBezTo>
                  <a:cubicBezTo>
                    <a:pt x="126" y="132"/>
                    <a:pt x="118" y="132"/>
                    <a:pt x="110" y="131"/>
                  </a:cubicBezTo>
                  <a:cubicBezTo>
                    <a:pt x="110" y="140"/>
                    <a:pt x="112" y="149"/>
                    <a:pt x="114" y="160"/>
                  </a:cubicBezTo>
                  <a:cubicBezTo>
                    <a:pt x="116" y="161"/>
                    <a:pt x="119" y="163"/>
                    <a:pt x="119" y="166"/>
                  </a:cubicBezTo>
                  <a:close/>
                  <a:moveTo>
                    <a:pt x="175" y="126"/>
                  </a:moveTo>
                  <a:cubicBezTo>
                    <a:pt x="169" y="127"/>
                    <a:pt x="164" y="128"/>
                    <a:pt x="159" y="129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59" y="135"/>
                    <a:pt x="156" y="140"/>
                    <a:pt x="151" y="141"/>
                  </a:cubicBezTo>
                  <a:cubicBezTo>
                    <a:pt x="150" y="148"/>
                    <a:pt x="149" y="155"/>
                    <a:pt x="147" y="162"/>
                  </a:cubicBezTo>
                  <a:cubicBezTo>
                    <a:pt x="159" y="153"/>
                    <a:pt x="169" y="140"/>
                    <a:pt x="175" y="126"/>
                  </a:cubicBezTo>
                  <a:close/>
                  <a:moveTo>
                    <a:pt x="96" y="180"/>
                  </a:moveTo>
                  <a:cubicBezTo>
                    <a:pt x="101" y="180"/>
                    <a:pt x="106" y="179"/>
                    <a:pt x="112" y="178"/>
                  </a:cubicBezTo>
                  <a:cubicBezTo>
                    <a:pt x="111" y="177"/>
                    <a:pt x="111" y="175"/>
                    <a:pt x="110" y="173"/>
                  </a:cubicBezTo>
                  <a:cubicBezTo>
                    <a:pt x="110" y="173"/>
                    <a:pt x="110" y="173"/>
                    <a:pt x="110" y="173"/>
                  </a:cubicBezTo>
                  <a:cubicBezTo>
                    <a:pt x="106" y="173"/>
                    <a:pt x="103" y="170"/>
                    <a:pt x="103" y="166"/>
                  </a:cubicBezTo>
                  <a:cubicBezTo>
                    <a:pt x="103" y="164"/>
                    <a:pt x="104" y="162"/>
                    <a:pt x="107" y="160"/>
                  </a:cubicBezTo>
                  <a:cubicBezTo>
                    <a:pt x="104" y="150"/>
                    <a:pt x="103" y="140"/>
                    <a:pt x="103" y="131"/>
                  </a:cubicBezTo>
                  <a:cubicBezTo>
                    <a:pt x="90" y="129"/>
                    <a:pt x="78" y="126"/>
                    <a:pt x="67" y="123"/>
                  </a:cubicBezTo>
                  <a:cubicBezTo>
                    <a:pt x="65" y="126"/>
                    <a:pt x="61" y="129"/>
                    <a:pt x="56" y="129"/>
                  </a:cubicBezTo>
                  <a:cubicBezTo>
                    <a:pt x="53" y="129"/>
                    <a:pt x="51" y="128"/>
                    <a:pt x="48" y="127"/>
                  </a:cubicBezTo>
                  <a:cubicBezTo>
                    <a:pt x="43" y="134"/>
                    <a:pt x="38" y="143"/>
                    <a:pt x="34" y="154"/>
                  </a:cubicBezTo>
                  <a:cubicBezTo>
                    <a:pt x="50" y="170"/>
                    <a:pt x="71" y="180"/>
                    <a:pt x="96" y="180"/>
                  </a:cubicBezTo>
                  <a:close/>
                  <a:moveTo>
                    <a:pt x="15" y="121"/>
                  </a:moveTo>
                  <a:cubicBezTo>
                    <a:pt x="16" y="117"/>
                    <a:pt x="17" y="111"/>
                    <a:pt x="19" y="104"/>
                  </a:cubicBezTo>
                  <a:cubicBezTo>
                    <a:pt x="17" y="102"/>
                    <a:pt x="16" y="99"/>
                    <a:pt x="16" y="97"/>
                  </a:cubicBezTo>
                  <a:cubicBezTo>
                    <a:pt x="14" y="95"/>
                    <a:pt x="12" y="94"/>
                    <a:pt x="11" y="92"/>
                  </a:cubicBezTo>
                  <a:cubicBezTo>
                    <a:pt x="11" y="93"/>
                    <a:pt x="11" y="94"/>
                    <a:pt x="11" y="95"/>
                  </a:cubicBezTo>
                  <a:cubicBezTo>
                    <a:pt x="11" y="104"/>
                    <a:pt x="12" y="113"/>
                    <a:pt x="15" y="121"/>
                  </a:cubicBezTo>
                  <a:close/>
                  <a:moveTo>
                    <a:pt x="11" y="86"/>
                  </a:moveTo>
                  <a:cubicBezTo>
                    <a:pt x="13" y="87"/>
                    <a:pt x="15" y="89"/>
                    <a:pt x="18" y="90"/>
                  </a:cubicBezTo>
                  <a:cubicBezTo>
                    <a:pt x="20" y="88"/>
                    <a:pt x="23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34" y="71"/>
                    <a:pt x="45" y="54"/>
                    <a:pt x="62" y="40"/>
                  </a:cubicBezTo>
                  <a:cubicBezTo>
                    <a:pt x="62" y="39"/>
                    <a:pt x="62" y="38"/>
                    <a:pt x="62" y="37"/>
                  </a:cubicBezTo>
                  <a:cubicBezTo>
                    <a:pt x="62" y="36"/>
                    <a:pt x="62" y="36"/>
                    <a:pt x="62" y="35"/>
                  </a:cubicBezTo>
                  <a:cubicBezTo>
                    <a:pt x="56" y="33"/>
                    <a:pt x="49" y="31"/>
                    <a:pt x="42" y="29"/>
                  </a:cubicBezTo>
                  <a:cubicBezTo>
                    <a:pt x="25" y="43"/>
                    <a:pt x="14" y="63"/>
                    <a:pt x="11" y="86"/>
                  </a:cubicBezTo>
                  <a:close/>
                  <a:moveTo>
                    <a:pt x="49" y="24"/>
                  </a:moveTo>
                  <a:cubicBezTo>
                    <a:pt x="52" y="25"/>
                    <a:pt x="58" y="27"/>
                    <a:pt x="66" y="29"/>
                  </a:cubicBezTo>
                  <a:cubicBezTo>
                    <a:pt x="67" y="28"/>
                    <a:pt x="70" y="27"/>
                    <a:pt x="72" y="27"/>
                  </a:cubicBezTo>
                  <a:cubicBezTo>
                    <a:pt x="75" y="27"/>
                    <a:pt x="77" y="28"/>
                    <a:pt x="78" y="29"/>
                  </a:cubicBezTo>
                  <a:cubicBezTo>
                    <a:pt x="90" y="22"/>
                    <a:pt x="104" y="17"/>
                    <a:pt x="121" y="14"/>
                  </a:cubicBezTo>
                  <a:cubicBezTo>
                    <a:pt x="113" y="11"/>
                    <a:pt x="104" y="10"/>
                    <a:pt x="96" y="10"/>
                  </a:cubicBezTo>
                  <a:cubicBezTo>
                    <a:pt x="78" y="10"/>
                    <a:pt x="62" y="15"/>
                    <a:pt x="49" y="24"/>
                  </a:cubicBezTo>
                  <a:close/>
                  <a:moveTo>
                    <a:pt x="120" y="89"/>
                  </a:moveTo>
                  <a:cubicBezTo>
                    <a:pt x="110" y="89"/>
                    <a:pt x="102" y="81"/>
                    <a:pt x="102" y="71"/>
                  </a:cubicBezTo>
                  <a:cubicBezTo>
                    <a:pt x="102" y="62"/>
                    <a:pt x="110" y="54"/>
                    <a:pt x="120" y="54"/>
                  </a:cubicBezTo>
                  <a:cubicBezTo>
                    <a:pt x="130" y="54"/>
                    <a:pt x="138" y="62"/>
                    <a:pt x="138" y="71"/>
                  </a:cubicBezTo>
                  <a:cubicBezTo>
                    <a:pt x="138" y="81"/>
                    <a:pt x="130" y="89"/>
                    <a:pt x="120" y="89"/>
                  </a:cubicBezTo>
                  <a:close/>
                  <a:moveTo>
                    <a:pt x="120" y="60"/>
                  </a:moveTo>
                  <a:cubicBezTo>
                    <a:pt x="114" y="60"/>
                    <a:pt x="109" y="65"/>
                    <a:pt x="109" y="71"/>
                  </a:cubicBezTo>
                  <a:cubicBezTo>
                    <a:pt x="109" y="78"/>
                    <a:pt x="114" y="83"/>
                    <a:pt x="120" y="83"/>
                  </a:cubicBezTo>
                  <a:cubicBezTo>
                    <a:pt x="127" y="83"/>
                    <a:pt x="132" y="78"/>
                    <a:pt x="132" y="71"/>
                  </a:cubicBezTo>
                  <a:cubicBezTo>
                    <a:pt x="132" y="65"/>
                    <a:pt x="127" y="60"/>
                    <a:pt x="120" y="60"/>
                  </a:cubicBezTo>
                  <a:close/>
                  <a:moveTo>
                    <a:pt x="120" y="76"/>
                  </a:moveTo>
                  <a:cubicBezTo>
                    <a:pt x="117" y="76"/>
                    <a:pt x="115" y="74"/>
                    <a:pt x="115" y="71"/>
                  </a:cubicBezTo>
                  <a:cubicBezTo>
                    <a:pt x="115" y="67"/>
                    <a:pt x="117" y="65"/>
                    <a:pt x="120" y="65"/>
                  </a:cubicBezTo>
                  <a:cubicBezTo>
                    <a:pt x="123" y="65"/>
                    <a:pt x="126" y="67"/>
                    <a:pt x="126" y="71"/>
                  </a:cubicBezTo>
                  <a:cubicBezTo>
                    <a:pt x="126" y="74"/>
                    <a:pt x="123" y="76"/>
                    <a:pt x="12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20ACBF1-F1F1-4EC7-B217-2EBEA63BDD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17578">
              <a:off x="3958060" y="4847123"/>
              <a:ext cx="1121507" cy="1128650"/>
            </a:xfrm>
            <a:custGeom>
              <a:avLst/>
              <a:gdLst>
                <a:gd name="T0" fmla="*/ 0 w 199"/>
                <a:gd name="T1" fmla="*/ 74 h 200"/>
                <a:gd name="T2" fmla="*/ 6 w 199"/>
                <a:gd name="T3" fmla="*/ 103 h 200"/>
                <a:gd name="T4" fmla="*/ 21 w 199"/>
                <a:gd name="T5" fmla="*/ 127 h 200"/>
                <a:gd name="T6" fmla="*/ 45 w 199"/>
                <a:gd name="T7" fmla="*/ 143 h 200"/>
                <a:gd name="T8" fmla="*/ 74 w 199"/>
                <a:gd name="T9" fmla="*/ 149 h 200"/>
                <a:gd name="T10" fmla="*/ 97 w 199"/>
                <a:gd name="T11" fmla="*/ 145 h 200"/>
                <a:gd name="T12" fmla="*/ 117 w 199"/>
                <a:gd name="T13" fmla="*/ 135 h 200"/>
                <a:gd name="T14" fmla="*/ 181 w 199"/>
                <a:gd name="T15" fmla="*/ 200 h 200"/>
                <a:gd name="T16" fmla="*/ 192 w 199"/>
                <a:gd name="T17" fmla="*/ 194 h 200"/>
                <a:gd name="T18" fmla="*/ 199 w 199"/>
                <a:gd name="T19" fmla="*/ 181 h 200"/>
                <a:gd name="T20" fmla="*/ 135 w 199"/>
                <a:gd name="T21" fmla="*/ 117 h 200"/>
                <a:gd name="T22" fmla="*/ 145 w 199"/>
                <a:gd name="T23" fmla="*/ 97 h 200"/>
                <a:gd name="T24" fmla="*/ 149 w 199"/>
                <a:gd name="T25" fmla="*/ 74 h 200"/>
                <a:gd name="T26" fmla="*/ 143 w 199"/>
                <a:gd name="T27" fmla="*/ 45 h 200"/>
                <a:gd name="T28" fmla="*/ 127 w 199"/>
                <a:gd name="T29" fmla="*/ 22 h 200"/>
                <a:gd name="T30" fmla="*/ 103 w 199"/>
                <a:gd name="T31" fmla="*/ 6 h 200"/>
                <a:gd name="T32" fmla="*/ 74 w 199"/>
                <a:gd name="T33" fmla="*/ 0 h 200"/>
                <a:gd name="T34" fmla="*/ 45 w 199"/>
                <a:gd name="T35" fmla="*/ 6 h 200"/>
                <a:gd name="T36" fmla="*/ 21 w 199"/>
                <a:gd name="T37" fmla="*/ 22 h 200"/>
                <a:gd name="T38" fmla="*/ 6 w 199"/>
                <a:gd name="T39" fmla="*/ 45 h 200"/>
                <a:gd name="T40" fmla="*/ 0 w 199"/>
                <a:gd name="T41" fmla="*/ 74 h 200"/>
                <a:gd name="T42" fmla="*/ 22 w 199"/>
                <a:gd name="T43" fmla="*/ 74 h 200"/>
                <a:gd name="T44" fmla="*/ 26 w 199"/>
                <a:gd name="T45" fmla="*/ 54 h 200"/>
                <a:gd name="T46" fmla="*/ 37 w 199"/>
                <a:gd name="T47" fmla="*/ 37 h 200"/>
                <a:gd name="T48" fmla="*/ 54 w 199"/>
                <a:gd name="T49" fmla="*/ 26 h 200"/>
                <a:gd name="T50" fmla="*/ 74 w 199"/>
                <a:gd name="T51" fmla="*/ 22 h 200"/>
                <a:gd name="T52" fmla="*/ 95 w 199"/>
                <a:gd name="T53" fmla="*/ 26 h 200"/>
                <a:gd name="T54" fmla="*/ 111 w 199"/>
                <a:gd name="T55" fmla="*/ 37 h 200"/>
                <a:gd name="T56" fmla="*/ 123 w 199"/>
                <a:gd name="T57" fmla="*/ 54 h 200"/>
                <a:gd name="T58" fmla="*/ 127 w 199"/>
                <a:gd name="T59" fmla="*/ 74 h 200"/>
                <a:gd name="T60" fmla="*/ 123 w 199"/>
                <a:gd name="T61" fmla="*/ 95 h 200"/>
                <a:gd name="T62" fmla="*/ 111 w 199"/>
                <a:gd name="T63" fmla="*/ 112 h 200"/>
                <a:gd name="T64" fmla="*/ 95 w 199"/>
                <a:gd name="T65" fmla="*/ 123 h 200"/>
                <a:gd name="T66" fmla="*/ 74 w 199"/>
                <a:gd name="T67" fmla="*/ 127 h 200"/>
                <a:gd name="T68" fmla="*/ 54 w 199"/>
                <a:gd name="T69" fmla="*/ 123 h 200"/>
                <a:gd name="T70" fmla="*/ 37 w 199"/>
                <a:gd name="T71" fmla="*/ 112 h 200"/>
                <a:gd name="T72" fmla="*/ 26 w 199"/>
                <a:gd name="T73" fmla="*/ 95 h 200"/>
                <a:gd name="T74" fmla="*/ 22 w 199"/>
                <a:gd name="T75" fmla="*/ 7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" h="200">
                  <a:moveTo>
                    <a:pt x="0" y="74"/>
                  </a:moveTo>
                  <a:cubicBezTo>
                    <a:pt x="0" y="85"/>
                    <a:pt x="2" y="94"/>
                    <a:pt x="6" y="103"/>
                  </a:cubicBezTo>
                  <a:cubicBezTo>
                    <a:pt x="9" y="112"/>
                    <a:pt x="15" y="120"/>
                    <a:pt x="21" y="127"/>
                  </a:cubicBezTo>
                  <a:cubicBezTo>
                    <a:pt x="28" y="134"/>
                    <a:pt x="36" y="139"/>
                    <a:pt x="45" y="143"/>
                  </a:cubicBezTo>
                  <a:cubicBezTo>
                    <a:pt x="54" y="147"/>
                    <a:pt x="64" y="149"/>
                    <a:pt x="74" y="149"/>
                  </a:cubicBezTo>
                  <a:cubicBezTo>
                    <a:pt x="82" y="149"/>
                    <a:pt x="90" y="148"/>
                    <a:pt x="97" y="145"/>
                  </a:cubicBezTo>
                  <a:cubicBezTo>
                    <a:pt x="104" y="143"/>
                    <a:pt x="111" y="140"/>
                    <a:pt x="117" y="135"/>
                  </a:cubicBezTo>
                  <a:cubicBezTo>
                    <a:pt x="181" y="200"/>
                    <a:pt x="181" y="200"/>
                    <a:pt x="181" y="200"/>
                  </a:cubicBezTo>
                  <a:cubicBezTo>
                    <a:pt x="185" y="199"/>
                    <a:pt x="189" y="197"/>
                    <a:pt x="192" y="194"/>
                  </a:cubicBezTo>
                  <a:cubicBezTo>
                    <a:pt x="196" y="191"/>
                    <a:pt x="198" y="186"/>
                    <a:pt x="199" y="18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9" y="111"/>
                    <a:pt x="143" y="104"/>
                    <a:pt x="145" y="97"/>
                  </a:cubicBezTo>
                  <a:cubicBezTo>
                    <a:pt x="147" y="90"/>
                    <a:pt x="149" y="82"/>
                    <a:pt x="149" y="74"/>
                  </a:cubicBezTo>
                  <a:cubicBezTo>
                    <a:pt x="149" y="64"/>
                    <a:pt x="147" y="55"/>
                    <a:pt x="143" y="45"/>
                  </a:cubicBezTo>
                  <a:cubicBezTo>
                    <a:pt x="139" y="36"/>
                    <a:pt x="133" y="29"/>
                    <a:pt x="127" y="22"/>
                  </a:cubicBezTo>
                  <a:cubicBezTo>
                    <a:pt x="120" y="15"/>
                    <a:pt x="112" y="10"/>
                    <a:pt x="103" y="6"/>
                  </a:cubicBezTo>
                  <a:cubicBezTo>
                    <a:pt x="94" y="2"/>
                    <a:pt x="84" y="0"/>
                    <a:pt x="74" y="0"/>
                  </a:cubicBezTo>
                  <a:cubicBezTo>
                    <a:pt x="64" y="0"/>
                    <a:pt x="54" y="2"/>
                    <a:pt x="45" y="6"/>
                  </a:cubicBezTo>
                  <a:cubicBezTo>
                    <a:pt x="36" y="10"/>
                    <a:pt x="28" y="15"/>
                    <a:pt x="21" y="22"/>
                  </a:cubicBezTo>
                  <a:cubicBezTo>
                    <a:pt x="15" y="29"/>
                    <a:pt x="9" y="36"/>
                    <a:pt x="6" y="45"/>
                  </a:cubicBezTo>
                  <a:cubicBezTo>
                    <a:pt x="2" y="55"/>
                    <a:pt x="0" y="64"/>
                    <a:pt x="0" y="74"/>
                  </a:cubicBezTo>
                  <a:close/>
                  <a:moveTo>
                    <a:pt x="22" y="74"/>
                  </a:moveTo>
                  <a:cubicBezTo>
                    <a:pt x="22" y="67"/>
                    <a:pt x="23" y="60"/>
                    <a:pt x="26" y="54"/>
                  </a:cubicBezTo>
                  <a:cubicBezTo>
                    <a:pt x="28" y="48"/>
                    <a:pt x="32" y="42"/>
                    <a:pt x="37" y="37"/>
                  </a:cubicBezTo>
                  <a:cubicBezTo>
                    <a:pt x="42" y="32"/>
                    <a:pt x="47" y="29"/>
                    <a:pt x="54" y="26"/>
                  </a:cubicBezTo>
                  <a:cubicBezTo>
                    <a:pt x="60" y="23"/>
                    <a:pt x="67" y="22"/>
                    <a:pt x="74" y="22"/>
                  </a:cubicBezTo>
                  <a:cubicBezTo>
                    <a:pt x="81" y="22"/>
                    <a:pt x="88" y="23"/>
                    <a:pt x="95" y="26"/>
                  </a:cubicBezTo>
                  <a:cubicBezTo>
                    <a:pt x="101" y="29"/>
                    <a:pt x="107" y="32"/>
                    <a:pt x="111" y="37"/>
                  </a:cubicBezTo>
                  <a:cubicBezTo>
                    <a:pt x="116" y="42"/>
                    <a:pt x="120" y="48"/>
                    <a:pt x="123" y="54"/>
                  </a:cubicBezTo>
                  <a:cubicBezTo>
                    <a:pt x="125" y="60"/>
                    <a:pt x="127" y="67"/>
                    <a:pt x="127" y="74"/>
                  </a:cubicBezTo>
                  <a:cubicBezTo>
                    <a:pt x="127" y="82"/>
                    <a:pt x="125" y="89"/>
                    <a:pt x="123" y="95"/>
                  </a:cubicBezTo>
                  <a:cubicBezTo>
                    <a:pt x="120" y="101"/>
                    <a:pt x="116" y="107"/>
                    <a:pt x="111" y="112"/>
                  </a:cubicBezTo>
                  <a:cubicBezTo>
                    <a:pt x="107" y="116"/>
                    <a:pt x="101" y="120"/>
                    <a:pt x="95" y="123"/>
                  </a:cubicBezTo>
                  <a:cubicBezTo>
                    <a:pt x="88" y="126"/>
                    <a:pt x="81" y="127"/>
                    <a:pt x="74" y="127"/>
                  </a:cubicBezTo>
                  <a:cubicBezTo>
                    <a:pt x="67" y="127"/>
                    <a:pt x="60" y="126"/>
                    <a:pt x="54" y="123"/>
                  </a:cubicBezTo>
                  <a:cubicBezTo>
                    <a:pt x="47" y="120"/>
                    <a:pt x="42" y="116"/>
                    <a:pt x="37" y="112"/>
                  </a:cubicBezTo>
                  <a:cubicBezTo>
                    <a:pt x="32" y="107"/>
                    <a:pt x="28" y="101"/>
                    <a:pt x="26" y="95"/>
                  </a:cubicBezTo>
                  <a:cubicBezTo>
                    <a:pt x="23" y="89"/>
                    <a:pt x="22" y="82"/>
                    <a:pt x="22" y="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55088D32-BF33-4DF6-BCD2-05EABF35A4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>
              <a:off x="174628" y="3682300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AA9C704A-7843-4631-B043-21CE78A41B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92998">
              <a:off x="4595267" y="1827148"/>
              <a:ext cx="750888" cy="511175"/>
            </a:xfrm>
            <a:custGeom>
              <a:avLst/>
              <a:gdLst>
                <a:gd name="T0" fmla="*/ 199 w 200"/>
                <a:gd name="T1" fmla="*/ 32 h 136"/>
                <a:gd name="T2" fmla="*/ 199 w 200"/>
                <a:gd name="T3" fmla="*/ 31 h 136"/>
                <a:gd name="T4" fmla="*/ 0 w 200"/>
                <a:gd name="T5" fmla="*/ 31 h 136"/>
                <a:gd name="T6" fmla="*/ 0 w 200"/>
                <a:gd name="T7" fmla="*/ 18 h 136"/>
                <a:gd name="T8" fmla="*/ 18 w 200"/>
                <a:gd name="T9" fmla="*/ 0 h 136"/>
                <a:gd name="T10" fmla="*/ 181 w 200"/>
                <a:gd name="T11" fmla="*/ 0 h 136"/>
                <a:gd name="T12" fmla="*/ 199 w 200"/>
                <a:gd name="T13" fmla="*/ 18 h 136"/>
                <a:gd name="T14" fmla="*/ 199 w 200"/>
                <a:gd name="T15" fmla="*/ 32 h 136"/>
                <a:gd name="T16" fmla="*/ 200 w 200"/>
                <a:gd name="T17" fmla="*/ 64 h 136"/>
                <a:gd name="T18" fmla="*/ 200 w 200"/>
                <a:gd name="T19" fmla="*/ 119 h 136"/>
                <a:gd name="T20" fmla="*/ 181 w 200"/>
                <a:gd name="T21" fmla="*/ 136 h 136"/>
                <a:gd name="T22" fmla="*/ 18 w 200"/>
                <a:gd name="T23" fmla="*/ 136 h 136"/>
                <a:gd name="T24" fmla="*/ 0 w 200"/>
                <a:gd name="T25" fmla="*/ 119 h 136"/>
                <a:gd name="T26" fmla="*/ 0 w 200"/>
                <a:gd name="T27" fmla="*/ 64 h 136"/>
                <a:gd name="T28" fmla="*/ 200 w 200"/>
                <a:gd name="T29" fmla="*/ 64 h 136"/>
                <a:gd name="T30" fmla="*/ 76 w 200"/>
                <a:gd name="T31" fmla="*/ 88 h 136"/>
                <a:gd name="T32" fmla="*/ 48 w 200"/>
                <a:gd name="T33" fmla="*/ 88 h 136"/>
                <a:gd name="T34" fmla="*/ 48 w 200"/>
                <a:gd name="T35" fmla="*/ 100 h 136"/>
                <a:gd name="T36" fmla="*/ 76 w 200"/>
                <a:gd name="T37" fmla="*/ 100 h 136"/>
                <a:gd name="T38" fmla="*/ 76 w 200"/>
                <a:gd name="T39" fmla="*/ 88 h 136"/>
                <a:gd name="T40" fmla="*/ 112 w 200"/>
                <a:gd name="T41" fmla="*/ 88 h 136"/>
                <a:gd name="T42" fmla="*/ 88 w 200"/>
                <a:gd name="T43" fmla="*/ 88 h 136"/>
                <a:gd name="T44" fmla="*/ 88 w 200"/>
                <a:gd name="T45" fmla="*/ 100 h 136"/>
                <a:gd name="T46" fmla="*/ 112 w 200"/>
                <a:gd name="T47" fmla="*/ 100 h 136"/>
                <a:gd name="T48" fmla="*/ 112 w 200"/>
                <a:gd name="T49" fmla="*/ 88 h 136"/>
                <a:gd name="T50" fmla="*/ 152 w 200"/>
                <a:gd name="T51" fmla="*/ 88 h 136"/>
                <a:gd name="T52" fmla="*/ 120 w 200"/>
                <a:gd name="T53" fmla="*/ 88 h 136"/>
                <a:gd name="T54" fmla="*/ 120 w 200"/>
                <a:gd name="T55" fmla="*/ 100 h 136"/>
                <a:gd name="T56" fmla="*/ 152 w 200"/>
                <a:gd name="T57" fmla="*/ 100 h 136"/>
                <a:gd name="T58" fmla="*/ 152 w 200"/>
                <a:gd name="T59" fmla="*/ 88 h 136"/>
                <a:gd name="T60" fmla="*/ 12 w 200"/>
                <a:gd name="T61" fmla="*/ 119 h 136"/>
                <a:gd name="T62" fmla="*/ 152 w 200"/>
                <a:gd name="T63" fmla="*/ 119 h 136"/>
                <a:gd name="T64" fmla="*/ 152 w 200"/>
                <a:gd name="T65" fmla="*/ 108 h 136"/>
                <a:gd name="T66" fmla="*/ 12 w 200"/>
                <a:gd name="T67" fmla="*/ 108 h 136"/>
                <a:gd name="T68" fmla="*/ 12 w 200"/>
                <a:gd name="T69" fmla="*/ 119 h 136"/>
                <a:gd name="T70" fmla="*/ 12 w 200"/>
                <a:gd name="T71" fmla="*/ 100 h 136"/>
                <a:gd name="T72" fmla="*/ 40 w 200"/>
                <a:gd name="T73" fmla="*/ 100 h 136"/>
                <a:gd name="T74" fmla="*/ 40 w 200"/>
                <a:gd name="T75" fmla="*/ 88 h 136"/>
                <a:gd name="T76" fmla="*/ 12 w 200"/>
                <a:gd name="T77" fmla="*/ 88 h 136"/>
                <a:gd name="T78" fmla="*/ 12 w 200"/>
                <a:gd name="T79" fmla="*/ 10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0" h="136">
                  <a:moveTo>
                    <a:pt x="199" y="32"/>
                  </a:moveTo>
                  <a:cubicBezTo>
                    <a:pt x="199" y="31"/>
                    <a:pt x="199" y="31"/>
                    <a:pt x="199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1" y="0"/>
                    <a:pt x="199" y="8"/>
                    <a:pt x="199" y="18"/>
                  </a:cubicBezTo>
                  <a:cubicBezTo>
                    <a:pt x="199" y="32"/>
                    <a:pt x="199" y="32"/>
                    <a:pt x="199" y="32"/>
                  </a:cubicBezTo>
                  <a:close/>
                  <a:moveTo>
                    <a:pt x="200" y="64"/>
                  </a:moveTo>
                  <a:cubicBezTo>
                    <a:pt x="200" y="119"/>
                    <a:pt x="200" y="119"/>
                    <a:pt x="200" y="119"/>
                  </a:cubicBezTo>
                  <a:cubicBezTo>
                    <a:pt x="200" y="129"/>
                    <a:pt x="191" y="136"/>
                    <a:pt x="181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8" y="136"/>
                    <a:pt x="0" y="129"/>
                    <a:pt x="0" y="119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200" y="64"/>
                  </a:lnTo>
                  <a:close/>
                  <a:moveTo>
                    <a:pt x="76" y="88"/>
                  </a:moveTo>
                  <a:cubicBezTo>
                    <a:pt x="48" y="88"/>
                    <a:pt x="48" y="88"/>
                    <a:pt x="48" y="88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76" y="100"/>
                    <a:pt x="76" y="100"/>
                    <a:pt x="76" y="100"/>
                  </a:cubicBezTo>
                  <a:lnTo>
                    <a:pt x="76" y="88"/>
                  </a:lnTo>
                  <a:close/>
                  <a:moveTo>
                    <a:pt x="112" y="88"/>
                  </a:moveTo>
                  <a:cubicBezTo>
                    <a:pt x="88" y="88"/>
                    <a:pt x="88" y="88"/>
                    <a:pt x="88" y="88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12" y="100"/>
                    <a:pt x="112" y="100"/>
                    <a:pt x="112" y="100"/>
                  </a:cubicBezTo>
                  <a:lnTo>
                    <a:pt x="112" y="88"/>
                  </a:lnTo>
                  <a:close/>
                  <a:moveTo>
                    <a:pt x="152" y="88"/>
                  </a:moveTo>
                  <a:cubicBezTo>
                    <a:pt x="120" y="88"/>
                    <a:pt x="120" y="88"/>
                    <a:pt x="120" y="88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52" y="100"/>
                    <a:pt x="152" y="100"/>
                    <a:pt x="152" y="100"/>
                  </a:cubicBezTo>
                  <a:lnTo>
                    <a:pt x="152" y="88"/>
                  </a:lnTo>
                  <a:close/>
                  <a:moveTo>
                    <a:pt x="12" y="119"/>
                  </a:moveTo>
                  <a:cubicBezTo>
                    <a:pt x="152" y="119"/>
                    <a:pt x="152" y="119"/>
                    <a:pt x="152" y="119"/>
                  </a:cubicBezTo>
                  <a:cubicBezTo>
                    <a:pt x="152" y="108"/>
                    <a:pt x="152" y="108"/>
                    <a:pt x="152" y="108"/>
                  </a:cubicBezTo>
                  <a:cubicBezTo>
                    <a:pt x="12" y="108"/>
                    <a:pt x="12" y="108"/>
                    <a:pt x="12" y="108"/>
                  </a:cubicBezTo>
                  <a:lnTo>
                    <a:pt x="12" y="119"/>
                  </a:lnTo>
                  <a:close/>
                  <a:moveTo>
                    <a:pt x="12" y="100"/>
                  </a:moveTo>
                  <a:cubicBezTo>
                    <a:pt x="40" y="100"/>
                    <a:pt x="40" y="100"/>
                    <a:pt x="40" y="100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12" y="88"/>
                    <a:pt x="12" y="88"/>
                    <a:pt x="12" y="88"/>
                  </a:cubicBez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5456C5B8-E4EE-48E3-8811-D7554A1D09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921052" y="226359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17B353FC-DA41-4E24-A466-E2AF723EDB66}"/>
                </a:ext>
              </a:extLst>
            </p:cNvPr>
            <p:cNvSpPr>
              <a:spLocks/>
            </p:cNvSpPr>
            <p:nvPr userDrawn="1"/>
          </p:nvSpPr>
          <p:spPr bwMode="auto">
            <a:xfrm rot="3939485">
              <a:off x="7392355" y="1719266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95F69EA0-F8BA-4DF8-80BA-4EB3AF8F08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400000">
              <a:off x="3167444" y="4702772"/>
              <a:ext cx="725487" cy="766763"/>
            </a:xfrm>
            <a:custGeom>
              <a:avLst/>
              <a:gdLst>
                <a:gd name="T0" fmla="*/ 32 w 193"/>
                <a:gd name="T1" fmla="*/ 24 h 204"/>
                <a:gd name="T2" fmla="*/ 73 w 193"/>
                <a:gd name="T3" fmla="*/ 81 h 204"/>
                <a:gd name="T4" fmla="*/ 68 w 193"/>
                <a:gd name="T5" fmla="*/ 60 h 204"/>
                <a:gd name="T6" fmla="*/ 75 w 193"/>
                <a:gd name="T7" fmla="*/ 47 h 204"/>
                <a:gd name="T8" fmla="*/ 92 w 193"/>
                <a:gd name="T9" fmla="*/ 58 h 204"/>
                <a:gd name="T10" fmla="*/ 99 w 193"/>
                <a:gd name="T11" fmla="*/ 56 h 204"/>
                <a:gd name="T12" fmla="*/ 100 w 193"/>
                <a:gd name="T13" fmla="*/ 42 h 204"/>
                <a:gd name="T14" fmla="*/ 117 w 193"/>
                <a:gd name="T15" fmla="*/ 44 h 204"/>
                <a:gd name="T16" fmla="*/ 119 w 193"/>
                <a:gd name="T17" fmla="*/ 48 h 204"/>
                <a:gd name="T18" fmla="*/ 125 w 193"/>
                <a:gd name="T19" fmla="*/ 57 h 204"/>
                <a:gd name="T20" fmla="*/ 126 w 193"/>
                <a:gd name="T21" fmla="*/ 53 h 204"/>
                <a:gd name="T22" fmla="*/ 137 w 193"/>
                <a:gd name="T23" fmla="*/ 47 h 204"/>
                <a:gd name="T24" fmla="*/ 161 w 193"/>
                <a:gd name="T25" fmla="*/ 132 h 204"/>
                <a:gd name="T26" fmla="*/ 121 w 193"/>
                <a:gd name="T27" fmla="*/ 185 h 204"/>
                <a:gd name="T28" fmla="*/ 76 w 193"/>
                <a:gd name="T29" fmla="*/ 151 h 204"/>
                <a:gd name="T30" fmla="*/ 21 w 193"/>
                <a:gd name="T31" fmla="*/ 131 h 204"/>
                <a:gd name="T32" fmla="*/ 34 w 193"/>
                <a:gd name="T33" fmla="*/ 122 h 204"/>
                <a:gd name="T34" fmla="*/ 64 w 193"/>
                <a:gd name="T35" fmla="*/ 125 h 204"/>
                <a:gd name="T36" fmla="*/ 17 w 193"/>
                <a:gd name="T37" fmla="*/ 33 h 204"/>
                <a:gd name="T38" fmla="*/ 20 w 193"/>
                <a:gd name="T39" fmla="*/ 19 h 204"/>
                <a:gd name="T40" fmla="*/ 12 w 193"/>
                <a:gd name="T41" fmla="*/ 7 h 204"/>
                <a:gd name="T42" fmla="*/ 6 w 193"/>
                <a:gd name="T43" fmla="*/ 40 h 204"/>
                <a:gd name="T44" fmla="*/ 45 w 193"/>
                <a:gd name="T45" fmla="*/ 109 h 204"/>
                <a:gd name="T46" fmla="*/ 19 w 193"/>
                <a:gd name="T47" fmla="*/ 111 h 204"/>
                <a:gd name="T48" fmla="*/ 27 w 193"/>
                <a:gd name="T49" fmla="*/ 157 h 204"/>
                <a:gd name="T50" fmla="*/ 99 w 193"/>
                <a:gd name="T51" fmla="*/ 175 h 204"/>
                <a:gd name="T52" fmla="*/ 116 w 193"/>
                <a:gd name="T53" fmla="*/ 204 h 204"/>
                <a:gd name="T54" fmla="*/ 181 w 193"/>
                <a:gd name="T55" fmla="*/ 166 h 204"/>
                <a:gd name="T56" fmla="*/ 186 w 193"/>
                <a:gd name="T57" fmla="*/ 147 h 204"/>
                <a:gd name="T58" fmla="*/ 161 w 193"/>
                <a:gd name="T59" fmla="*/ 61 h 204"/>
                <a:gd name="T60" fmla="*/ 161 w 193"/>
                <a:gd name="T61" fmla="*/ 60 h 204"/>
                <a:gd name="T62" fmla="*/ 155 w 193"/>
                <a:gd name="T63" fmla="*/ 44 h 204"/>
                <a:gd name="T64" fmla="*/ 128 w 193"/>
                <a:gd name="T65" fmla="*/ 33 h 204"/>
                <a:gd name="T66" fmla="*/ 93 w 193"/>
                <a:gd name="T67" fmla="*/ 30 h 204"/>
                <a:gd name="T68" fmla="*/ 68 w 193"/>
                <a:gd name="T69" fmla="*/ 35 h 204"/>
                <a:gd name="T70" fmla="*/ 59 w 193"/>
                <a:gd name="T71" fmla="*/ 41 h 204"/>
                <a:gd name="T72" fmla="*/ 44 w 193"/>
                <a:gd name="T73" fmla="*/ 16 h 204"/>
                <a:gd name="T74" fmla="*/ 13 w 193"/>
                <a:gd name="T75" fmla="*/ 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3" h="204">
                  <a:moveTo>
                    <a:pt x="20" y="19"/>
                  </a:moveTo>
                  <a:cubicBezTo>
                    <a:pt x="25" y="16"/>
                    <a:pt x="29" y="19"/>
                    <a:pt x="32" y="24"/>
                  </a:cubicBezTo>
                  <a:cubicBezTo>
                    <a:pt x="32" y="24"/>
                    <a:pt x="65" y="79"/>
                    <a:pt x="65" y="80"/>
                  </a:cubicBezTo>
                  <a:cubicBezTo>
                    <a:pt x="67" y="83"/>
                    <a:pt x="71" y="82"/>
                    <a:pt x="73" y="81"/>
                  </a:cubicBezTo>
                  <a:cubicBezTo>
                    <a:pt x="75" y="79"/>
                    <a:pt x="77" y="75"/>
                    <a:pt x="74" y="69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5" y="56"/>
                    <a:pt x="68" y="52"/>
                    <a:pt x="73" y="48"/>
                  </a:cubicBezTo>
                  <a:cubicBezTo>
                    <a:pt x="73" y="48"/>
                    <a:pt x="74" y="47"/>
                    <a:pt x="75" y="47"/>
                  </a:cubicBezTo>
                  <a:cubicBezTo>
                    <a:pt x="79" y="45"/>
                    <a:pt x="83" y="44"/>
                    <a:pt x="86" y="4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4" y="61"/>
                    <a:pt x="96" y="61"/>
                    <a:pt x="97" y="61"/>
                  </a:cubicBezTo>
                  <a:cubicBezTo>
                    <a:pt x="99" y="60"/>
                    <a:pt x="99" y="56"/>
                    <a:pt x="99" y="56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6" y="47"/>
                    <a:pt x="97" y="44"/>
                    <a:pt x="100" y="42"/>
                  </a:cubicBezTo>
                  <a:cubicBezTo>
                    <a:pt x="101" y="42"/>
                    <a:pt x="102" y="41"/>
                    <a:pt x="104" y="41"/>
                  </a:cubicBezTo>
                  <a:cubicBezTo>
                    <a:pt x="109" y="39"/>
                    <a:pt x="115" y="38"/>
                    <a:pt x="117" y="44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21" y="60"/>
                    <a:pt x="124" y="59"/>
                  </a:cubicBezTo>
                  <a:cubicBezTo>
                    <a:pt x="124" y="58"/>
                    <a:pt x="125" y="58"/>
                    <a:pt x="125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0"/>
                    <a:pt x="127" y="49"/>
                    <a:pt x="128" y="48"/>
                  </a:cubicBezTo>
                  <a:cubicBezTo>
                    <a:pt x="130" y="47"/>
                    <a:pt x="134" y="47"/>
                    <a:pt x="137" y="47"/>
                  </a:cubicBezTo>
                  <a:cubicBezTo>
                    <a:pt x="143" y="47"/>
                    <a:pt x="144" y="53"/>
                    <a:pt x="147" y="64"/>
                  </a:cubicBezTo>
                  <a:cubicBezTo>
                    <a:pt x="161" y="132"/>
                    <a:pt x="161" y="132"/>
                    <a:pt x="161" y="132"/>
                  </a:cubicBezTo>
                  <a:cubicBezTo>
                    <a:pt x="174" y="155"/>
                    <a:pt x="174" y="155"/>
                    <a:pt x="174" y="155"/>
                  </a:cubicBezTo>
                  <a:cubicBezTo>
                    <a:pt x="121" y="185"/>
                    <a:pt x="121" y="185"/>
                    <a:pt x="121" y="18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2"/>
                    <a:pt x="94" y="162"/>
                    <a:pt x="76" y="151"/>
                  </a:cubicBezTo>
                  <a:cubicBezTo>
                    <a:pt x="30" y="143"/>
                    <a:pt x="30" y="143"/>
                    <a:pt x="30" y="143"/>
                  </a:cubicBezTo>
                  <a:cubicBezTo>
                    <a:pt x="24" y="142"/>
                    <a:pt x="20" y="136"/>
                    <a:pt x="21" y="131"/>
                  </a:cubicBezTo>
                  <a:cubicBezTo>
                    <a:pt x="22" y="127"/>
                    <a:pt x="24" y="125"/>
                    <a:pt x="26" y="123"/>
                  </a:cubicBezTo>
                  <a:cubicBezTo>
                    <a:pt x="29" y="122"/>
                    <a:pt x="31" y="121"/>
                    <a:pt x="34" y="122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2" y="125"/>
                    <a:pt x="63" y="125"/>
                    <a:pt x="64" y="125"/>
                  </a:cubicBezTo>
                  <a:cubicBezTo>
                    <a:pt x="68" y="123"/>
                    <a:pt x="64" y="113"/>
                    <a:pt x="52" y="9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4" y="28"/>
                    <a:pt x="15" y="22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moveTo>
                    <a:pt x="13" y="7"/>
                  </a:moveTo>
                  <a:cubicBezTo>
                    <a:pt x="13" y="7"/>
                    <a:pt x="13" y="7"/>
                    <a:pt x="12" y="7"/>
                  </a:cubicBezTo>
                  <a:cubicBezTo>
                    <a:pt x="7" y="11"/>
                    <a:pt x="3" y="16"/>
                    <a:pt x="1" y="22"/>
                  </a:cubicBezTo>
                  <a:cubicBezTo>
                    <a:pt x="0" y="29"/>
                    <a:pt x="3" y="34"/>
                    <a:pt x="6" y="40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3" y="102"/>
                    <a:pt x="44" y="106"/>
                    <a:pt x="45" y="109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0" y="107"/>
                    <a:pt x="24" y="108"/>
                    <a:pt x="19" y="111"/>
                  </a:cubicBezTo>
                  <a:cubicBezTo>
                    <a:pt x="13" y="115"/>
                    <a:pt x="9" y="121"/>
                    <a:pt x="7" y="128"/>
                  </a:cubicBezTo>
                  <a:cubicBezTo>
                    <a:pt x="5" y="142"/>
                    <a:pt x="14" y="154"/>
                    <a:pt x="27" y="157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82" y="171"/>
                    <a:pt x="92" y="174"/>
                    <a:pt x="99" y="175"/>
                  </a:cubicBezTo>
                  <a:cubicBezTo>
                    <a:pt x="109" y="192"/>
                    <a:pt x="109" y="192"/>
                    <a:pt x="109" y="192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28" y="197"/>
                    <a:pt x="128" y="197"/>
                    <a:pt x="128" y="197"/>
                  </a:cubicBezTo>
                  <a:cubicBezTo>
                    <a:pt x="181" y="166"/>
                    <a:pt x="181" y="166"/>
                    <a:pt x="181" y="166"/>
                  </a:cubicBezTo>
                  <a:cubicBezTo>
                    <a:pt x="193" y="159"/>
                    <a:pt x="193" y="159"/>
                    <a:pt x="193" y="159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75" y="127"/>
                    <a:pt x="175" y="127"/>
                    <a:pt x="175" y="127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59" y="53"/>
                    <a:pt x="157" y="48"/>
                    <a:pt x="155" y="44"/>
                  </a:cubicBezTo>
                  <a:cubicBezTo>
                    <a:pt x="150" y="35"/>
                    <a:pt x="142" y="33"/>
                    <a:pt x="137" y="33"/>
                  </a:cubicBezTo>
                  <a:cubicBezTo>
                    <a:pt x="134" y="33"/>
                    <a:pt x="131" y="33"/>
                    <a:pt x="128" y="33"/>
                  </a:cubicBezTo>
                  <a:cubicBezTo>
                    <a:pt x="123" y="27"/>
                    <a:pt x="113" y="23"/>
                    <a:pt x="99" y="28"/>
                  </a:cubicBezTo>
                  <a:cubicBezTo>
                    <a:pt x="97" y="28"/>
                    <a:pt x="95" y="29"/>
                    <a:pt x="93" y="30"/>
                  </a:cubicBezTo>
                  <a:cubicBezTo>
                    <a:pt x="92" y="31"/>
                    <a:pt x="90" y="32"/>
                    <a:pt x="89" y="33"/>
                  </a:cubicBezTo>
                  <a:cubicBezTo>
                    <a:pt x="84" y="30"/>
                    <a:pt x="76" y="30"/>
                    <a:pt x="68" y="35"/>
                  </a:cubicBezTo>
                  <a:cubicBezTo>
                    <a:pt x="67" y="35"/>
                    <a:pt x="64" y="37"/>
                    <a:pt x="63" y="38"/>
                  </a:cubicBezTo>
                  <a:cubicBezTo>
                    <a:pt x="61" y="39"/>
                    <a:pt x="60" y="40"/>
                    <a:pt x="59" y="41"/>
                  </a:cubicBezTo>
                  <a:cubicBezTo>
                    <a:pt x="52" y="30"/>
                    <a:pt x="46" y="19"/>
                    <a:pt x="44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7" y="5"/>
                    <a:pt x="25" y="0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A2B13456-F2EE-413C-B70B-5374FE47CD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>
              <a:off x="2834209" y="625100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EBAA31A-EC29-48DD-A0FB-9DB60E7E12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7800658">
              <a:off x="6209502" y="3207147"/>
              <a:ext cx="692150" cy="752475"/>
            </a:xfrm>
            <a:custGeom>
              <a:avLst/>
              <a:gdLst>
                <a:gd name="T0" fmla="*/ 132 w 184"/>
                <a:gd name="T1" fmla="*/ 44 h 200"/>
                <a:gd name="T2" fmla="*/ 52 w 184"/>
                <a:gd name="T3" fmla="*/ 44 h 200"/>
                <a:gd name="T4" fmla="*/ 52 w 184"/>
                <a:gd name="T5" fmla="*/ 25 h 200"/>
                <a:gd name="T6" fmla="*/ 132 w 184"/>
                <a:gd name="T7" fmla="*/ 25 h 200"/>
                <a:gd name="T8" fmla="*/ 132 w 184"/>
                <a:gd name="T9" fmla="*/ 44 h 200"/>
                <a:gd name="T10" fmla="*/ 52 w 184"/>
                <a:gd name="T11" fmla="*/ 0 h 200"/>
                <a:gd name="T12" fmla="*/ 132 w 184"/>
                <a:gd name="T13" fmla="*/ 0 h 200"/>
                <a:gd name="T14" fmla="*/ 132 w 184"/>
                <a:gd name="T15" fmla="*/ 16 h 200"/>
                <a:gd name="T16" fmla="*/ 52 w 184"/>
                <a:gd name="T17" fmla="*/ 16 h 200"/>
                <a:gd name="T18" fmla="*/ 52 w 184"/>
                <a:gd name="T19" fmla="*/ 0 h 200"/>
                <a:gd name="T20" fmla="*/ 52 w 184"/>
                <a:gd name="T21" fmla="*/ 52 h 200"/>
                <a:gd name="T22" fmla="*/ 132 w 184"/>
                <a:gd name="T23" fmla="*/ 52 h 200"/>
                <a:gd name="T24" fmla="*/ 132 w 184"/>
                <a:gd name="T25" fmla="*/ 85 h 200"/>
                <a:gd name="T26" fmla="*/ 184 w 184"/>
                <a:gd name="T27" fmla="*/ 85 h 200"/>
                <a:gd name="T28" fmla="*/ 92 w 184"/>
                <a:gd name="T29" fmla="*/ 162 h 200"/>
                <a:gd name="T30" fmla="*/ 0 w 184"/>
                <a:gd name="T31" fmla="*/ 85 h 200"/>
                <a:gd name="T32" fmla="*/ 52 w 184"/>
                <a:gd name="T33" fmla="*/ 85 h 200"/>
                <a:gd name="T34" fmla="*/ 52 w 184"/>
                <a:gd name="T35" fmla="*/ 52 h 200"/>
                <a:gd name="T36" fmla="*/ 9 w 184"/>
                <a:gd name="T37" fmla="*/ 168 h 200"/>
                <a:gd name="T38" fmla="*/ 174 w 184"/>
                <a:gd name="T39" fmla="*/ 168 h 200"/>
                <a:gd name="T40" fmla="*/ 183 w 184"/>
                <a:gd name="T41" fmla="*/ 177 h 200"/>
                <a:gd name="T42" fmla="*/ 183 w 184"/>
                <a:gd name="T43" fmla="*/ 191 h 200"/>
                <a:gd name="T44" fmla="*/ 174 w 184"/>
                <a:gd name="T45" fmla="*/ 200 h 200"/>
                <a:gd name="T46" fmla="*/ 9 w 184"/>
                <a:gd name="T47" fmla="*/ 200 h 200"/>
                <a:gd name="T48" fmla="*/ 0 w 184"/>
                <a:gd name="T49" fmla="*/ 191 h 200"/>
                <a:gd name="T50" fmla="*/ 0 w 184"/>
                <a:gd name="T51" fmla="*/ 177 h 200"/>
                <a:gd name="T52" fmla="*/ 9 w 184"/>
                <a:gd name="T53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00">
                  <a:moveTo>
                    <a:pt x="132" y="44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132" y="25"/>
                    <a:pt x="132" y="25"/>
                    <a:pt x="132" y="25"/>
                  </a:cubicBezTo>
                  <a:lnTo>
                    <a:pt x="132" y="44"/>
                  </a:lnTo>
                  <a:close/>
                  <a:moveTo>
                    <a:pt x="5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0"/>
                  </a:lnTo>
                  <a:close/>
                  <a:moveTo>
                    <a:pt x="52" y="52"/>
                  </a:moveTo>
                  <a:cubicBezTo>
                    <a:pt x="132" y="52"/>
                    <a:pt x="132" y="52"/>
                    <a:pt x="132" y="52"/>
                  </a:cubicBezTo>
                  <a:cubicBezTo>
                    <a:pt x="132" y="85"/>
                    <a:pt x="132" y="85"/>
                    <a:pt x="132" y="85"/>
                  </a:cubicBezTo>
                  <a:cubicBezTo>
                    <a:pt x="184" y="85"/>
                    <a:pt x="184" y="85"/>
                    <a:pt x="184" y="85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2" y="85"/>
                    <a:pt x="52" y="85"/>
                    <a:pt x="52" y="85"/>
                  </a:cubicBezTo>
                  <a:lnTo>
                    <a:pt x="52" y="52"/>
                  </a:lnTo>
                  <a:close/>
                  <a:moveTo>
                    <a:pt x="9" y="168"/>
                  </a:moveTo>
                  <a:cubicBezTo>
                    <a:pt x="174" y="168"/>
                    <a:pt x="174" y="168"/>
                    <a:pt x="174" y="168"/>
                  </a:cubicBezTo>
                  <a:cubicBezTo>
                    <a:pt x="179" y="168"/>
                    <a:pt x="183" y="172"/>
                    <a:pt x="183" y="177"/>
                  </a:cubicBezTo>
                  <a:cubicBezTo>
                    <a:pt x="183" y="191"/>
                    <a:pt x="183" y="191"/>
                    <a:pt x="183" y="191"/>
                  </a:cubicBezTo>
                  <a:cubicBezTo>
                    <a:pt x="183" y="196"/>
                    <a:pt x="179" y="200"/>
                    <a:pt x="174" y="200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4" y="200"/>
                    <a:pt x="0" y="196"/>
                    <a:pt x="0" y="191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2"/>
                    <a:pt x="4" y="168"/>
                    <a:pt x="9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484A3198-563E-49B2-8B94-359E6D8955E9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285330" y="5016889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849E0DF5-430B-4CB5-889D-2548072812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45165" y="-83383"/>
              <a:ext cx="752475" cy="684213"/>
            </a:xfrm>
            <a:custGeom>
              <a:avLst/>
              <a:gdLst>
                <a:gd name="T0" fmla="*/ 218 w 474"/>
                <a:gd name="T1" fmla="*/ 0 h 431"/>
                <a:gd name="T2" fmla="*/ 474 w 474"/>
                <a:gd name="T3" fmla="*/ 215 h 431"/>
                <a:gd name="T4" fmla="*/ 218 w 474"/>
                <a:gd name="T5" fmla="*/ 431 h 431"/>
                <a:gd name="T6" fmla="*/ 218 w 474"/>
                <a:gd name="T7" fmla="*/ 303 h 431"/>
                <a:gd name="T8" fmla="*/ 0 w 474"/>
                <a:gd name="T9" fmla="*/ 303 h 431"/>
                <a:gd name="T10" fmla="*/ 0 w 474"/>
                <a:gd name="T11" fmla="*/ 130 h 431"/>
                <a:gd name="T12" fmla="*/ 218 w 474"/>
                <a:gd name="T13" fmla="*/ 130 h 431"/>
                <a:gd name="T14" fmla="*/ 218 w 474"/>
                <a:gd name="T1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4" h="431">
                  <a:moveTo>
                    <a:pt x="218" y="0"/>
                  </a:moveTo>
                  <a:lnTo>
                    <a:pt x="474" y="215"/>
                  </a:lnTo>
                  <a:lnTo>
                    <a:pt x="218" y="431"/>
                  </a:lnTo>
                  <a:lnTo>
                    <a:pt x="218" y="303"/>
                  </a:lnTo>
                  <a:lnTo>
                    <a:pt x="0" y="303"/>
                  </a:lnTo>
                  <a:lnTo>
                    <a:pt x="0" y="130"/>
                  </a:lnTo>
                  <a:lnTo>
                    <a:pt x="218" y="130"/>
                  </a:lnTo>
                  <a:lnTo>
                    <a:pt x="2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BA4A0FAD-16FC-4723-B9D1-DE87DDAC8F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5208" y="703944"/>
              <a:ext cx="818640" cy="820397"/>
            </a:xfrm>
            <a:custGeom>
              <a:avLst/>
              <a:gdLst>
                <a:gd name="T0" fmla="*/ 99 w 197"/>
                <a:gd name="T1" fmla="*/ 197 h 197"/>
                <a:gd name="T2" fmla="*/ 22 w 197"/>
                <a:gd name="T3" fmla="*/ 160 h 197"/>
                <a:gd name="T4" fmla="*/ 0 w 197"/>
                <a:gd name="T5" fmla="*/ 174 h 197"/>
                <a:gd name="T6" fmla="*/ 5 w 197"/>
                <a:gd name="T7" fmla="*/ 92 h 197"/>
                <a:gd name="T8" fmla="*/ 81 w 197"/>
                <a:gd name="T9" fmla="*/ 123 h 197"/>
                <a:gd name="T10" fmla="*/ 56 w 197"/>
                <a:gd name="T11" fmla="*/ 138 h 197"/>
                <a:gd name="T12" fmla="*/ 99 w 197"/>
                <a:gd name="T13" fmla="*/ 157 h 197"/>
                <a:gd name="T14" fmla="*/ 157 w 197"/>
                <a:gd name="T15" fmla="*/ 99 h 197"/>
                <a:gd name="T16" fmla="*/ 99 w 197"/>
                <a:gd name="T17" fmla="*/ 40 h 197"/>
                <a:gd name="T18" fmla="*/ 46 w 197"/>
                <a:gd name="T19" fmla="*/ 74 h 197"/>
                <a:gd name="T20" fmla="*/ 10 w 197"/>
                <a:gd name="T21" fmla="*/ 57 h 197"/>
                <a:gd name="T22" fmla="*/ 99 w 197"/>
                <a:gd name="T23" fmla="*/ 0 h 197"/>
                <a:gd name="T24" fmla="*/ 197 w 197"/>
                <a:gd name="T25" fmla="*/ 99 h 197"/>
                <a:gd name="T26" fmla="*/ 99 w 197"/>
                <a:gd name="T2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7" h="197">
                  <a:moveTo>
                    <a:pt x="99" y="197"/>
                  </a:moveTo>
                  <a:cubicBezTo>
                    <a:pt x="68" y="197"/>
                    <a:pt x="40" y="183"/>
                    <a:pt x="22" y="16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81" y="123"/>
                    <a:pt x="81" y="123"/>
                    <a:pt x="81" y="123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67" y="150"/>
                    <a:pt x="82" y="157"/>
                    <a:pt x="99" y="157"/>
                  </a:cubicBezTo>
                  <a:cubicBezTo>
                    <a:pt x="131" y="157"/>
                    <a:pt x="157" y="131"/>
                    <a:pt x="157" y="99"/>
                  </a:cubicBezTo>
                  <a:cubicBezTo>
                    <a:pt x="157" y="66"/>
                    <a:pt x="131" y="40"/>
                    <a:pt x="99" y="40"/>
                  </a:cubicBezTo>
                  <a:cubicBezTo>
                    <a:pt x="75" y="40"/>
                    <a:pt x="55" y="54"/>
                    <a:pt x="46" y="7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25" y="24"/>
                    <a:pt x="60" y="0"/>
                    <a:pt x="99" y="0"/>
                  </a:cubicBezTo>
                  <a:cubicBezTo>
                    <a:pt x="153" y="0"/>
                    <a:pt x="197" y="44"/>
                    <a:pt x="197" y="99"/>
                  </a:cubicBezTo>
                  <a:cubicBezTo>
                    <a:pt x="197" y="153"/>
                    <a:pt x="153" y="197"/>
                    <a:pt x="99" y="1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5F2D3F7-E34C-477F-8379-0E3E2179C3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4726" y="150070"/>
              <a:ext cx="736600" cy="744538"/>
            </a:xfrm>
            <a:custGeom>
              <a:avLst/>
              <a:gdLst>
                <a:gd name="T0" fmla="*/ 115 w 196"/>
                <a:gd name="T1" fmla="*/ 73 h 198"/>
                <a:gd name="T2" fmla="*/ 134 w 196"/>
                <a:gd name="T3" fmla="*/ 56 h 198"/>
                <a:gd name="T4" fmla="*/ 95 w 196"/>
                <a:gd name="T5" fmla="*/ 40 h 198"/>
                <a:gd name="T6" fmla="*/ 39 w 196"/>
                <a:gd name="T7" fmla="*/ 83 h 198"/>
                <a:gd name="T8" fmla="*/ 0 w 196"/>
                <a:gd name="T9" fmla="*/ 73 h 198"/>
                <a:gd name="T10" fmla="*/ 94 w 196"/>
                <a:gd name="T11" fmla="*/ 0 h 198"/>
                <a:gd name="T12" fmla="*/ 163 w 196"/>
                <a:gd name="T13" fmla="*/ 29 h 198"/>
                <a:gd name="T14" fmla="*/ 182 w 196"/>
                <a:gd name="T15" fmla="*/ 13 h 198"/>
                <a:gd name="T16" fmla="*/ 196 w 196"/>
                <a:gd name="T17" fmla="*/ 95 h 198"/>
                <a:gd name="T18" fmla="*/ 115 w 196"/>
                <a:gd name="T19" fmla="*/ 73 h 198"/>
                <a:gd name="T20" fmla="*/ 61 w 196"/>
                <a:gd name="T21" fmla="*/ 142 h 198"/>
                <a:gd name="T22" fmla="*/ 101 w 196"/>
                <a:gd name="T23" fmla="*/ 158 h 198"/>
                <a:gd name="T24" fmla="*/ 157 w 196"/>
                <a:gd name="T25" fmla="*/ 115 h 198"/>
                <a:gd name="T26" fmla="*/ 196 w 196"/>
                <a:gd name="T27" fmla="*/ 125 h 198"/>
                <a:gd name="T28" fmla="*/ 101 w 196"/>
                <a:gd name="T29" fmla="*/ 198 h 198"/>
                <a:gd name="T30" fmla="*/ 32 w 196"/>
                <a:gd name="T31" fmla="*/ 169 h 198"/>
                <a:gd name="T32" fmla="*/ 14 w 196"/>
                <a:gd name="T33" fmla="*/ 185 h 198"/>
                <a:gd name="T34" fmla="*/ 0 w 196"/>
                <a:gd name="T35" fmla="*/ 103 h 198"/>
                <a:gd name="T36" fmla="*/ 81 w 196"/>
                <a:gd name="T37" fmla="*/ 125 h 198"/>
                <a:gd name="T38" fmla="*/ 61 w 196"/>
                <a:gd name="T39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98">
                  <a:moveTo>
                    <a:pt x="115" y="73"/>
                  </a:moveTo>
                  <a:cubicBezTo>
                    <a:pt x="134" y="56"/>
                    <a:pt x="134" y="56"/>
                    <a:pt x="134" y="56"/>
                  </a:cubicBezTo>
                  <a:cubicBezTo>
                    <a:pt x="124" y="48"/>
                    <a:pt x="109" y="40"/>
                    <a:pt x="95" y="40"/>
                  </a:cubicBezTo>
                  <a:cubicBezTo>
                    <a:pt x="68" y="40"/>
                    <a:pt x="45" y="58"/>
                    <a:pt x="39" y="8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1" y="31"/>
                    <a:pt x="49" y="0"/>
                    <a:pt x="94" y="0"/>
                  </a:cubicBezTo>
                  <a:cubicBezTo>
                    <a:pt x="120" y="0"/>
                    <a:pt x="146" y="13"/>
                    <a:pt x="163" y="29"/>
                  </a:cubicBezTo>
                  <a:cubicBezTo>
                    <a:pt x="182" y="13"/>
                    <a:pt x="182" y="13"/>
                    <a:pt x="182" y="13"/>
                  </a:cubicBezTo>
                  <a:cubicBezTo>
                    <a:pt x="196" y="95"/>
                    <a:pt x="196" y="95"/>
                    <a:pt x="196" y="95"/>
                  </a:cubicBezTo>
                  <a:lnTo>
                    <a:pt x="115" y="73"/>
                  </a:lnTo>
                  <a:close/>
                  <a:moveTo>
                    <a:pt x="61" y="142"/>
                  </a:moveTo>
                  <a:cubicBezTo>
                    <a:pt x="71" y="150"/>
                    <a:pt x="87" y="158"/>
                    <a:pt x="101" y="158"/>
                  </a:cubicBezTo>
                  <a:cubicBezTo>
                    <a:pt x="128" y="158"/>
                    <a:pt x="151" y="140"/>
                    <a:pt x="157" y="115"/>
                  </a:cubicBezTo>
                  <a:cubicBezTo>
                    <a:pt x="196" y="125"/>
                    <a:pt x="196" y="125"/>
                    <a:pt x="196" y="125"/>
                  </a:cubicBezTo>
                  <a:cubicBezTo>
                    <a:pt x="185" y="167"/>
                    <a:pt x="147" y="198"/>
                    <a:pt x="101" y="198"/>
                  </a:cubicBezTo>
                  <a:cubicBezTo>
                    <a:pt x="76" y="198"/>
                    <a:pt x="50" y="185"/>
                    <a:pt x="32" y="169"/>
                  </a:cubicBezTo>
                  <a:cubicBezTo>
                    <a:pt x="14" y="185"/>
                    <a:pt x="14" y="185"/>
                    <a:pt x="14" y="18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81" y="125"/>
                    <a:pt x="81" y="125"/>
                    <a:pt x="81" y="125"/>
                  </a:cubicBezTo>
                  <a:lnTo>
                    <a:pt x="61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3">
              <a:extLst>
                <a:ext uri="{FF2B5EF4-FFF2-40B4-BE49-F238E27FC236}">
                  <a16:creationId xmlns:a16="http://schemas.microsoft.com/office/drawing/2014/main" id="{2ECB0242-A597-4824-AC81-548869BE47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>
              <a:off x="5190905" y="5189844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54">
              <a:extLst>
                <a:ext uri="{FF2B5EF4-FFF2-40B4-BE49-F238E27FC236}">
                  <a16:creationId xmlns:a16="http://schemas.microsoft.com/office/drawing/2014/main" id="{3FA2CC66-CF58-4754-9490-696E85A0E3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03112" y="1787563"/>
              <a:ext cx="747712" cy="747713"/>
            </a:xfrm>
            <a:custGeom>
              <a:avLst/>
              <a:gdLst>
                <a:gd name="T0" fmla="*/ 99 w 199"/>
                <a:gd name="T1" fmla="*/ 0 h 199"/>
                <a:gd name="T2" fmla="*/ 199 w 199"/>
                <a:gd name="T3" fmla="*/ 100 h 199"/>
                <a:gd name="T4" fmla="*/ 99 w 199"/>
                <a:gd name="T5" fmla="*/ 199 h 199"/>
                <a:gd name="T6" fmla="*/ 0 w 199"/>
                <a:gd name="T7" fmla="*/ 100 h 199"/>
                <a:gd name="T8" fmla="*/ 99 w 199"/>
                <a:gd name="T9" fmla="*/ 0 h 199"/>
                <a:gd name="T10" fmla="*/ 99 w 199"/>
                <a:gd name="T11" fmla="*/ 166 h 199"/>
                <a:gd name="T12" fmla="*/ 158 w 199"/>
                <a:gd name="T13" fmla="*/ 129 h 199"/>
                <a:gd name="T14" fmla="*/ 134 w 199"/>
                <a:gd name="T15" fmla="*/ 118 h 199"/>
                <a:gd name="T16" fmla="*/ 99 w 199"/>
                <a:gd name="T17" fmla="*/ 140 h 199"/>
                <a:gd name="T18" fmla="*/ 60 w 199"/>
                <a:gd name="T19" fmla="*/ 101 h 199"/>
                <a:gd name="T20" fmla="*/ 99 w 199"/>
                <a:gd name="T21" fmla="*/ 63 h 199"/>
                <a:gd name="T22" fmla="*/ 127 w 199"/>
                <a:gd name="T23" fmla="*/ 75 h 199"/>
                <a:gd name="T24" fmla="*/ 111 w 199"/>
                <a:gd name="T25" fmla="*/ 85 h 199"/>
                <a:gd name="T26" fmla="*/ 161 w 199"/>
                <a:gd name="T27" fmla="*/ 105 h 199"/>
                <a:gd name="T28" fmla="*/ 164 w 199"/>
                <a:gd name="T29" fmla="*/ 51 h 199"/>
                <a:gd name="T30" fmla="*/ 150 w 199"/>
                <a:gd name="T31" fmla="*/ 61 h 199"/>
                <a:gd name="T32" fmla="*/ 99 w 199"/>
                <a:gd name="T33" fmla="*/ 36 h 199"/>
                <a:gd name="T34" fmla="*/ 34 w 199"/>
                <a:gd name="T35" fmla="*/ 101 h 199"/>
                <a:gd name="T36" fmla="*/ 99 w 199"/>
                <a:gd name="T37" fmla="*/ 166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9" h="199">
                  <a:moveTo>
                    <a:pt x="99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99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99" y="0"/>
                  </a:cubicBezTo>
                  <a:close/>
                  <a:moveTo>
                    <a:pt x="99" y="166"/>
                  </a:moveTo>
                  <a:cubicBezTo>
                    <a:pt x="125" y="166"/>
                    <a:pt x="147" y="151"/>
                    <a:pt x="158" y="129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28" y="131"/>
                    <a:pt x="114" y="140"/>
                    <a:pt x="99" y="140"/>
                  </a:cubicBezTo>
                  <a:cubicBezTo>
                    <a:pt x="78" y="140"/>
                    <a:pt x="60" y="123"/>
                    <a:pt x="60" y="101"/>
                  </a:cubicBezTo>
                  <a:cubicBezTo>
                    <a:pt x="60" y="80"/>
                    <a:pt x="78" y="63"/>
                    <a:pt x="99" y="63"/>
                  </a:cubicBezTo>
                  <a:cubicBezTo>
                    <a:pt x="110" y="63"/>
                    <a:pt x="120" y="67"/>
                    <a:pt x="127" y="7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50" y="61"/>
                    <a:pt x="150" y="61"/>
                    <a:pt x="150" y="61"/>
                  </a:cubicBezTo>
                  <a:cubicBezTo>
                    <a:pt x="138" y="46"/>
                    <a:pt x="119" y="36"/>
                    <a:pt x="99" y="36"/>
                  </a:cubicBezTo>
                  <a:cubicBezTo>
                    <a:pt x="63" y="36"/>
                    <a:pt x="34" y="65"/>
                    <a:pt x="34" y="101"/>
                  </a:cubicBezTo>
                  <a:cubicBezTo>
                    <a:pt x="34" y="137"/>
                    <a:pt x="63" y="166"/>
                    <a:pt x="99" y="1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F72BA134-FFCD-4AF1-8C35-BC6D4F4D17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48710" y="5440783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7D87FFED-903C-4482-9BAF-8F205FACE8B9}"/>
                </a:ext>
              </a:extLst>
            </p:cNvPr>
            <p:cNvSpPr>
              <a:spLocks/>
            </p:cNvSpPr>
            <p:nvPr userDrawn="1"/>
          </p:nvSpPr>
          <p:spPr bwMode="auto">
            <a:xfrm rot="18910795">
              <a:off x="11427924" y="15247"/>
              <a:ext cx="754062" cy="741363"/>
            </a:xfrm>
            <a:custGeom>
              <a:avLst/>
              <a:gdLst>
                <a:gd name="T0" fmla="*/ 234 w 475"/>
                <a:gd name="T1" fmla="*/ 0 h 467"/>
                <a:gd name="T2" fmla="*/ 78 w 475"/>
                <a:gd name="T3" fmla="*/ 157 h 467"/>
                <a:gd name="T4" fmla="*/ 78 w 475"/>
                <a:gd name="T5" fmla="*/ 157 h 467"/>
                <a:gd name="T6" fmla="*/ 0 w 475"/>
                <a:gd name="T7" fmla="*/ 235 h 467"/>
                <a:gd name="T8" fmla="*/ 0 w 475"/>
                <a:gd name="T9" fmla="*/ 235 h 467"/>
                <a:gd name="T10" fmla="*/ 0 w 475"/>
                <a:gd name="T11" fmla="*/ 235 h 467"/>
                <a:gd name="T12" fmla="*/ 78 w 475"/>
                <a:gd name="T13" fmla="*/ 311 h 467"/>
                <a:gd name="T14" fmla="*/ 78 w 475"/>
                <a:gd name="T15" fmla="*/ 311 h 467"/>
                <a:gd name="T16" fmla="*/ 234 w 475"/>
                <a:gd name="T17" fmla="*/ 467 h 467"/>
                <a:gd name="T18" fmla="*/ 312 w 475"/>
                <a:gd name="T19" fmla="*/ 389 h 467"/>
                <a:gd name="T20" fmla="*/ 210 w 475"/>
                <a:gd name="T21" fmla="*/ 290 h 467"/>
                <a:gd name="T22" fmla="*/ 475 w 475"/>
                <a:gd name="T23" fmla="*/ 290 h 467"/>
                <a:gd name="T24" fmla="*/ 475 w 475"/>
                <a:gd name="T25" fmla="*/ 185 h 467"/>
                <a:gd name="T26" fmla="*/ 210 w 475"/>
                <a:gd name="T27" fmla="*/ 185 h 467"/>
                <a:gd name="T28" fmla="*/ 312 w 475"/>
                <a:gd name="T29" fmla="*/ 79 h 467"/>
                <a:gd name="T30" fmla="*/ 234 w 475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5" h="467">
                  <a:moveTo>
                    <a:pt x="234" y="0"/>
                  </a:moveTo>
                  <a:lnTo>
                    <a:pt x="78" y="157"/>
                  </a:lnTo>
                  <a:lnTo>
                    <a:pt x="78" y="157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78" y="311"/>
                  </a:lnTo>
                  <a:lnTo>
                    <a:pt x="78" y="311"/>
                  </a:lnTo>
                  <a:lnTo>
                    <a:pt x="234" y="467"/>
                  </a:lnTo>
                  <a:lnTo>
                    <a:pt x="312" y="389"/>
                  </a:lnTo>
                  <a:lnTo>
                    <a:pt x="210" y="290"/>
                  </a:lnTo>
                  <a:lnTo>
                    <a:pt x="475" y="290"/>
                  </a:lnTo>
                  <a:lnTo>
                    <a:pt x="475" y="185"/>
                  </a:lnTo>
                  <a:lnTo>
                    <a:pt x="210" y="185"/>
                  </a:lnTo>
                  <a:lnTo>
                    <a:pt x="312" y="79"/>
                  </a:lnTo>
                  <a:lnTo>
                    <a:pt x="2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57">
              <a:extLst>
                <a:ext uri="{FF2B5EF4-FFF2-40B4-BE49-F238E27FC236}">
                  <a16:creationId xmlns:a16="http://schemas.microsoft.com/office/drawing/2014/main" id="{AEF1417C-9DDE-4E11-A817-F3DE2EC30761}"/>
                </a:ext>
              </a:extLst>
            </p:cNvPr>
            <p:cNvSpPr>
              <a:spLocks/>
            </p:cNvSpPr>
            <p:nvPr userDrawn="1"/>
          </p:nvSpPr>
          <p:spPr bwMode="auto">
            <a:xfrm rot="19087588">
              <a:off x="193920" y="5083603"/>
              <a:ext cx="747712" cy="741363"/>
            </a:xfrm>
            <a:custGeom>
              <a:avLst/>
              <a:gdLst>
                <a:gd name="T0" fmla="*/ 237 w 471"/>
                <a:gd name="T1" fmla="*/ 0 h 467"/>
                <a:gd name="T2" fmla="*/ 393 w 471"/>
                <a:gd name="T3" fmla="*/ 157 h 467"/>
                <a:gd name="T4" fmla="*/ 393 w 471"/>
                <a:gd name="T5" fmla="*/ 157 h 467"/>
                <a:gd name="T6" fmla="*/ 471 w 471"/>
                <a:gd name="T7" fmla="*/ 235 h 467"/>
                <a:gd name="T8" fmla="*/ 471 w 471"/>
                <a:gd name="T9" fmla="*/ 235 h 467"/>
                <a:gd name="T10" fmla="*/ 471 w 471"/>
                <a:gd name="T11" fmla="*/ 235 h 467"/>
                <a:gd name="T12" fmla="*/ 393 w 471"/>
                <a:gd name="T13" fmla="*/ 311 h 467"/>
                <a:gd name="T14" fmla="*/ 393 w 471"/>
                <a:gd name="T15" fmla="*/ 311 h 467"/>
                <a:gd name="T16" fmla="*/ 237 w 471"/>
                <a:gd name="T17" fmla="*/ 467 h 467"/>
                <a:gd name="T18" fmla="*/ 161 w 471"/>
                <a:gd name="T19" fmla="*/ 389 h 467"/>
                <a:gd name="T20" fmla="*/ 260 w 471"/>
                <a:gd name="T21" fmla="*/ 290 h 467"/>
                <a:gd name="T22" fmla="*/ 0 w 471"/>
                <a:gd name="T23" fmla="*/ 290 h 467"/>
                <a:gd name="T24" fmla="*/ 0 w 471"/>
                <a:gd name="T25" fmla="*/ 185 h 467"/>
                <a:gd name="T26" fmla="*/ 260 w 471"/>
                <a:gd name="T27" fmla="*/ 185 h 467"/>
                <a:gd name="T28" fmla="*/ 161 w 471"/>
                <a:gd name="T29" fmla="*/ 79 h 467"/>
                <a:gd name="T30" fmla="*/ 237 w 471"/>
                <a:gd name="T3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1" h="467">
                  <a:moveTo>
                    <a:pt x="237" y="0"/>
                  </a:moveTo>
                  <a:lnTo>
                    <a:pt x="393" y="157"/>
                  </a:lnTo>
                  <a:lnTo>
                    <a:pt x="393" y="157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471" y="235"/>
                  </a:lnTo>
                  <a:lnTo>
                    <a:pt x="393" y="311"/>
                  </a:lnTo>
                  <a:lnTo>
                    <a:pt x="393" y="311"/>
                  </a:lnTo>
                  <a:lnTo>
                    <a:pt x="237" y="467"/>
                  </a:lnTo>
                  <a:lnTo>
                    <a:pt x="161" y="389"/>
                  </a:lnTo>
                  <a:lnTo>
                    <a:pt x="260" y="290"/>
                  </a:lnTo>
                  <a:lnTo>
                    <a:pt x="0" y="290"/>
                  </a:lnTo>
                  <a:lnTo>
                    <a:pt x="0" y="185"/>
                  </a:lnTo>
                  <a:lnTo>
                    <a:pt x="260" y="185"/>
                  </a:lnTo>
                  <a:lnTo>
                    <a:pt x="161" y="79"/>
                  </a:ln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60">
              <a:extLst>
                <a:ext uri="{FF2B5EF4-FFF2-40B4-BE49-F238E27FC236}">
                  <a16:creationId xmlns:a16="http://schemas.microsoft.com/office/drawing/2014/main" id="{A18BDF3C-D67F-4440-9617-66DA7DAA04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26532" y="1262204"/>
              <a:ext cx="584398" cy="616937"/>
            </a:xfrm>
            <a:custGeom>
              <a:avLst/>
              <a:gdLst>
                <a:gd name="T0" fmla="*/ 239 w 449"/>
                <a:gd name="T1" fmla="*/ 190 h 474"/>
                <a:gd name="T2" fmla="*/ 286 w 449"/>
                <a:gd name="T3" fmla="*/ 237 h 474"/>
                <a:gd name="T4" fmla="*/ 49 w 449"/>
                <a:gd name="T5" fmla="*/ 474 h 474"/>
                <a:gd name="T6" fmla="*/ 0 w 449"/>
                <a:gd name="T7" fmla="*/ 427 h 474"/>
                <a:gd name="T8" fmla="*/ 191 w 449"/>
                <a:gd name="T9" fmla="*/ 237 h 474"/>
                <a:gd name="T10" fmla="*/ 0 w 449"/>
                <a:gd name="T11" fmla="*/ 47 h 474"/>
                <a:gd name="T12" fmla="*/ 47 w 449"/>
                <a:gd name="T13" fmla="*/ 0 h 474"/>
                <a:gd name="T14" fmla="*/ 239 w 449"/>
                <a:gd name="T15" fmla="*/ 190 h 474"/>
                <a:gd name="T16" fmla="*/ 239 w 449"/>
                <a:gd name="T17" fmla="*/ 190 h 474"/>
                <a:gd name="T18" fmla="*/ 355 w 449"/>
                <a:gd name="T19" fmla="*/ 237 h 474"/>
                <a:gd name="T20" fmla="*/ 165 w 449"/>
                <a:gd name="T21" fmla="*/ 47 h 474"/>
                <a:gd name="T22" fmla="*/ 213 w 449"/>
                <a:gd name="T23" fmla="*/ 0 h 474"/>
                <a:gd name="T24" fmla="*/ 402 w 449"/>
                <a:gd name="T25" fmla="*/ 190 h 474"/>
                <a:gd name="T26" fmla="*/ 402 w 449"/>
                <a:gd name="T27" fmla="*/ 190 h 474"/>
                <a:gd name="T28" fmla="*/ 449 w 449"/>
                <a:gd name="T29" fmla="*/ 237 h 474"/>
                <a:gd name="T30" fmla="*/ 213 w 449"/>
                <a:gd name="T31" fmla="*/ 474 h 474"/>
                <a:gd name="T32" fmla="*/ 165 w 449"/>
                <a:gd name="T33" fmla="*/ 427 h 474"/>
                <a:gd name="T34" fmla="*/ 355 w 449"/>
                <a:gd name="T35" fmla="*/ 237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9" h="474">
                  <a:moveTo>
                    <a:pt x="239" y="190"/>
                  </a:moveTo>
                  <a:lnTo>
                    <a:pt x="286" y="237"/>
                  </a:lnTo>
                  <a:lnTo>
                    <a:pt x="49" y="474"/>
                  </a:lnTo>
                  <a:lnTo>
                    <a:pt x="0" y="427"/>
                  </a:lnTo>
                  <a:lnTo>
                    <a:pt x="191" y="237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239" y="190"/>
                  </a:lnTo>
                  <a:lnTo>
                    <a:pt x="239" y="190"/>
                  </a:lnTo>
                  <a:close/>
                  <a:moveTo>
                    <a:pt x="355" y="237"/>
                  </a:moveTo>
                  <a:lnTo>
                    <a:pt x="165" y="47"/>
                  </a:lnTo>
                  <a:lnTo>
                    <a:pt x="213" y="0"/>
                  </a:lnTo>
                  <a:lnTo>
                    <a:pt x="402" y="190"/>
                  </a:lnTo>
                  <a:lnTo>
                    <a:pt x="402" y="190"/>
                  </a:lnTo>
                  <a:lnTo>
                    <a:pt x="449" y="237"/>
                  </a:lnTo>
                  <a:lnTo>
                    <a:pt x="213" y="474"/>
                  </a:lnTo>
                  <a:lnTo>
                    <a:pt x="165" y="427"/>
                  </a:lnTo>
                  <a:lnTo>
                    <a:pt x="355" y="2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63">
              <a:extLst>
                <a:ext uri="{FF2B5EF4-FFF2-40B4-BE49-F238E27FC236}">
                  <a16:creationId xmlns:a16="http://schemas.microsoft.com/office/drawing/2014/main" id="{2D0BB7C6-DC4A-43D2-848A-9772354CED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07750" y="5681358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2D4426C4-5594-40BF-A00F-9E2AB86182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>
              <a:off x="6751607" y="4855414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587345F2-F2AC-4E6C-B74A-14351DD8FA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87435" y="4726512"/>
              <a:ext cx="668338" cy="741363"/>
            </a:xfrm>
            <a:custGeom>
              <a:avLst/>
              <a:gdLst>
                <a:gd name="T0" fmla="*/ 157 w 178"/>
                <a:gd name="T1" fmla="*/ 53 h 197"/>
                <a:gd name="T2" fmla="*/ 125 w 178"/>
                <a:gd name="T3" fmla="*/ 21 h 197"/>
                <a:gd name="T4" fmla="*/ 141 w 178"/>
                <a:gd name="T5" fmla="*/ 5 h 197"/>
                <a:gd name="T6" fmla="*/ 160 w 178"/>
                <a:gd name="T7" fmla="*/ 5 h 197"/>
                <a:gd name="T8" fmla="*/ 173 w 178"/>
                <a:gd name="T9" fmla="*/ 18 h 197"/>
                <a:gd name="T10" fmla="*/ 173 w 178"/>
                <a:gd name="T11" fmla="*/ 37 h 197"/>
                <a:gd name="T12" fmla="*/ 157 w 178"/>
                <a:gd name="T13" fmla="*/ 53 h 197"/>
                <a:gd name="T14" fmla="*/ 65 w 178"/>
                <a:gd name="T15" fmla="*/ 144 h 197"/>
                <a:gd name="T16" fmla="*/ 33 w 178"/>
                <a:gd name="T17" fmla="*/ 113 h 197"/>
                <a:gd name="T18" fmla="*/ 119 w 178"/>
                <a:gd name="T19" fmla="*/ 28 h 197"/>
                <a:gd name="T20" fmla="*/ 151 w 178"/>
                <a:gd name="T21" fmla="*/ 59 h 197"/>
                <a:gd name="T22" fmla="*/ 65 w 178"/>
                <a:gd name="T23" fmla="*/ 144 h 197"/>
                <a:gd name="T24" fmla="*/ 8 w 178"/>
                <a:gd name="T25" fmla="*/ 170 h 197"/>
                <a:gd name="T26" fmla="*/ 27 w 178"/>
                <a:gd name="T27" fmla="*/ 119 h 197"/>
                <a:gd name="T28" fmla="*/ 59 w 178"/>
                <a:gd name="T29" fmla="*/ 150 h 197"/>
                <a:gd name="T30" fmla="*/ 8 w 178"/>
                <a:gd name="T31" fmla="*/ 170 h 197"/>
                <a:gd name="T32" fmla="*/ 150 w 178"/>
                <a:gd name="T33" fmla="*/ 181 h 197"/>
                <a:gd name="T34" fmla="*/ 158 w 178"/>
                <a:gd name="T35" fmla="*/ 189 h 197"/>
                <a:gd name="T36" fmla="*/ 150 w 178"/>
                <a:gd name="T37" fmla="*/ 197 h 197"/>
                <a:gd name="T38" fmla="*/ 8 w 178"/>
                <a:gd name="T39" fmla="*/ 197 h 197"/>
                <a:gd name="T40" fmla="*/ 0 w 178"/>
                <a:gd name="T41" fmla="*/ 189 h 197"/>
                <a:gd name="T42" fmla="*/ 8 w 178"/>
                <a:gd name="T43" fmla="*/ 181 h 197"/>
                <a:gd name="T44" fmla="*/ 150 w 178"/>
                <a:gd name="T45" fmla="*/ 181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197">
                  <a:moveTo>
                    <a:pt x="157" y="53"/>
                  </a:moveTo>
                  <a:cubicBezTo>
                    <a:pt x="125" y="21"/>
                    <a:pt x="125" y="21"/>
                    <a:pt x="125" y="21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6" y="0"/>
                    <a:pt x="155" y="0"/>
                    <a:pt x="160" y="5"/>
                  </a:cubicBezTo>
                  <a:cubicBezTo>
                    <a:pt x="173" y="18"/>
                    <a:pt x="173" y="18"/>
                    <a:pt x="173" y="18"/>
                  </a:cubicBezTo>
                  <a:cubicBezTo>
                    <a:pt x="178" y="23"/>
                    <a:pt x="178" y="32"/>
                    <a:pt x="173" y="37"/>
                  </a:cubicBezTo>
                  <a:lnTo>
                    <a:pt x="157" y="53"/>
                  </a:lnTo>
                  <a:close/>
                  <a:moveTo>
                    <a:pt x="65" y="144"/>
                  </a:moveTo>
                  <a:cubicBezTo>
                    <a:pt x="33" y="113"/>
                    <a:pt x="33" y="113"/>
                    <a:pt x="33" y="11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51" y="59"/>
                    <a:pt x="151" y="59"/>
                    <a:pt x="151" y="59"/>
                  </a:cubicBezTo>
                  <a:lnTo>
                    <a:pt x="65" y="144"/>
                  </a:lnTo>
                  <a:close/>
                  <a:moveTo>
                    <a:pt x="8" y="170"/>
                  </a:moveTo>
                  <a:cubicBezTo>
                    <a:pt x="27" y="119"/>
                    <a:pt x="27" y="119"/>
                    <a:pt x="27" y="119"/>
                  </a:cubicBezTo>
                  <a:cubicBezTo>
                    <a:pt x="59" y="150"/>
                    <a:pt x="59" y="150"/>
                    <a:pt x="59" y="150"/>
                  </a:cubicBezTo>
                  <a:lnTo>
                    <a:pt x="8" y="170"/>
                  </a:lnTo>
                  <a:close/>
                  <a:moveTo>
                    <a:pt x="150" y="181"/>
                  </a:moveTo>
                  <a:cubicBezTo>
                    <a:pt x="154" y="181"/>
                    <a:pt x="158" y="185"/>
                    <a:pt x="158" y="189"/>
                  </a:cubicBezTo>
                  <a:cubicBezTo>
                    <a:pt x="158" y="194"/>
                    <a:pt x="154" y="197"/>
                    <a:pt x="150" y="197"/>
                  </a:cubicBezTo>
                  <a:cubicBezTo>
                    <a:pt x="8" y="197"/>
                    <a:pt x="8" y="197"/>
                    <a:pt x="8" y="197"/>
                  </a:cubicBezTo>
                  <a:cubicBezTo>
                    <a:pt x="4" y="197"/>
                    <a:pt x="0" y="194"/>
                    <a:pt x="0" y="189"/>
                  </a:cubicBezTo>
                  <a:cubicBezTo>
                    <a:pt x="0" y="185"/>
                    <a:pt x="4" y="181"/>
                    <a:pt x="8" y="181"/>
                  </a:cubicBezTo>
                  <a:lnTo>
                    <a:pt x="150" y="1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D67505E9-B05E-43A0-A32C-6BDF7E4AD0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>
              <a:off x="-8378" y="6098394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4B469D2A-1946-465F-A802-F826F3CFEA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89464" y="3905155"/>
              <a:ext cx="752475" cy="700088"/>
            </a:xfrm>
            <a:custGeom>
              <a:avLst/>
              <a:gdLst>
                <a:gd name="T0" fmla="*/ 184 w 200"/>
                <a:gd name="T1" fmla="*/ 100 h 186"/>
                <a:gd name="T2" fmla="*/ 184 w 200"/>
                <a:gd name="T3" fmla="*/ 56 h 186"/>
                <a:gd name="T4" fmla="*/ 145 w 200"/>
                <a:gd name="T5" fmla="*/ 90 h 186"/>
                <a:gd name="T6" fmla="*/ 100 w 200"/>
                <a:gd name="T7" fmla="*/ 129 h 186"/>
                <a:gd name="T8" fmla="*/ 69 w 200"/>
                <a:gd name="T9" fmla="*/ 103 h 186"/>
                <a:gd name="T10" fmla="*/ 18 w 200"/>
                <a:gd name="T11" fmla="*/ 148 h 186"/>
                <a:gd name="T12" fmla="*/ 36 w 200"/>
                <a:gd name="T13" fmla="*/ 160 h 186"/>
                <a:gd name="T14" fmla="*/ 109 w 200"/>
                <a:gd name="T15" fmla="*/ 160 h 186"/>
                <a:gd name="T16" fmla="*/ 121 w 200"/>
                <a:gd name="T17" fmla="*/ 176 h 186"/>
                <a:gd name="T18" fmla="*/ 20 w 200"/>
                <a:gd name="T19" fmla="*/ 176 h 186"/>
                <a:gd name="T20" fmla="*/ 0 w 200"/>
                <a:gd name="T21" fmla="*/ 156 h 186"/>
                <a:gd name="T22" fmla="*/ 0 w 200"/>
                <a:gd name="T23" fmla="*/ 20 h 186"/>
                <a:gd name="T24" fmla="*/ 20 w 200"/>
                <a:gd name="T25" fmla="*/ 0 h 186"/>
                <a:gd name="T26" fmla="*/ 180 w 200"/>
                <a:gd name="T27" fmla="*/ 0 h 186"/>
                <a:gd name="T28" fmla="*/ 200 w 200"/>
                <a:gd name="T29" fmla="*/ 20 h 186"/>
                <a:gd name="T30" fmla="*/ 200 w 200"/>
                <a:gd name="T31" fmla="*/ 119 h 186"/>
                <a:gd name="T32" fmla="*/ 184 w 200"/>
                <a:gd name="T33" fmla="*/ 100 h 186"/>
                <a:gd name="T34" fmla="*/ 16 w 200"/>
                <a:gd name="T35" fmla="*/ 126 h 186"/>
                <a:gd name="T36" fmla="*/ 55 w 200"/>
                <a:gd name="T37" fmla="*/ 90 h 186"/>
                <a:gd name="T38" fmla="*/ 16 w 200"/>
                <a:gd name="T39" fmla="*/ 55 h 186"/>
                <a:gd name="T40" fmla="*/ 16 w 200"/>
                <a:gd name="T41" fmla="*/ 126 h 186"/>
                <a:gd name="T42" fmla="*/ 164 w 200"/>
                <a:gd name="T43" fmla="*/ 16 h 186"/>
                <a:gd name="T44" fmla="*/ 36 w 200"/>
                <a:gd name="T45" fmla="*/ 16 h 186"/>
                <a:gd name="T46" fmla="*/ 16 w 200"/>
                <a:gd name="T47" fmla="*/ 31 h 186"/>
                <a:gd name="T48" fmla="*/ 100 w 200"/>
                <a:gd name="T49" fmla="*/ 106 h 186"/>
                <a:gd name="T50" fmla="*/ 184 w 200"/>
                <a:gd name="T51" fmla="*/ 33 h 186"/>
                <a:gd name="T52" fmla="*/ 164 w 200"/>
                <a:gd name="T53" fmla="*/ 16 h 186"/>
                <a:gd name="T54" fmla="*/ 160 w 200"/>
                <a:gd name="T55" fmla="*/ 106 h 186"/>
                <a:gd name="T56" fmla="*/ 200 w 200"/>
                <a:gd name="T57" fmla="*/ 146 h 186"/>
                <a:gd name="T58" fmla="*/ 160 w 200"/>
                <a:gd name="T59" fmla="*/ 186 h 186"/>
                <a:gd name="T60" fmla="*/ 120 w 200"/>
                <a:gd name="T61" fmla="*/ 146 h 186"/>
                <a:gd name="T62" fmla="*/ 160 w 200"/>
                <a:gd name="T63" fmla="*/ 106 h 186"/>
                <a:gd name="T64" fmla="*/ 152 w 200"/>
                <a:gd name="T65" fmla="*/ 176 h 186"/>
                <a:gd name="T66" fmla="*/ 168 w 200"/>
                <a:gd name="T67" fmla="*/ 176 h 186"/>
                <a:gd name="T68" fmla="*/ 168 w 200"/>
                <a:gd name="T69" fmla="*/ 163 h 186"/>
                <a:gd name="T70" fmla="*/ 152 w 200"/>
                <a:gd name="T71" fmla="*/ 163 h 186"/>
                <a:gd name="T72" fmla="*/ 152 w 200"/>
                <a:gd name="T73" fmla="*/ 176 h 186"/>
                <a:gd name="T74" fmla="*/ 152 w 200"/>
                <a:gd name="T75" fmla="*/ 156 h 186"/>
                <a:gd name="T76" fmla="*/ 168 w 200"/>
                <a:gd name="T77" fmla="*/ 156 h 186"/>
                <a:gd name="T78" fmla="*/ 168 w 200"/>
                <a:gd name="T79" fmla="*/ 116 h 186"/>
                <a:gd name="T80" fmla="*/ 152 w 200"/>
                <a:gd name="T81" fmla="*/ 116 h 186"/>
                <a:gd name="T82" fmla="*/ 152 w 200"/>
                <a:gd name="T83" fmla="*/ 15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86">
                  <a:moveTo>
                    <a:pt x="184" y="100"/>
                  </a:moveTo>
                  <a:cubicBezTo>
                    <a:pt x="184" y="56"/>
                    <a:pt x="184" y="56"/>
                    <a:pt x="184" y="56"/>
                  </a:cubicBezTo>
                  <a:cubicBezTo>
                    <a:pt x="145" y="90"/>
                    <a:pt x="145" y="90"/>
                    <a:pt x="145" y="90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12" y="166"/>
                    <a:pt x="116" y="171"/>
                    <a:pt x="121" y="176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19"/>
                    <a:pt x="200" y="119"/>
                    <a:pt x="200" y="119"/>
                  </a:cubicBezTo>
                  <a:cubicBezTo>
                    <a:pt x="195" y="104"/>
                    <a:pt x="191" y="106"/>
                    <a:pt x="184" y="100"/>
                  </a:cubicBezTo>
                  <a:close/>
                  <a:moveTo>
                    <a:pt x="16" y="126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16" y="55"/>
                    <a:pt x="16" y="55"/>
                    <a:pt x="16" y="55"/>
                  </a:cubicBezTo>
                  <a:lnTo>
                    <a:pt x="16" y="126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9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  <a:moveTo>
                    <a:pt x="160" y="106"/>
                  </a:moveTo>
                  <a:cubicBezTo>
                    <a:pt x="182" y="106"/>
                    <a:pt x="200" y="124"/>
                    <a:pt x="200" y="146"/>
                  </a:cubicBezTo>
                  <a:cubicBezTo>
                    <a:pt x="200" y="168"/>
                    <a:pt x="182" y="186"/>
                    <a:pt x="160" y="186"/>
                  </a:cubicBezTo>
                  <a:cubicBezTo>
                    <a:pt x="138" y="186"/>
                    <a:pt x="120" y="168"/>
                    <a:pt x="120" y="146"/>
                  </a:cubicBezTo>
                  <a:cubicBezTo>
                    <a:pt x="120" y="124"/>
                    <a:pt x="138" y="106"/>
                    <a:pt x="160" y="106"/>
                  </a:cubicBezTo>
                  <a:close/>
                  <a:moveTo>
                    <a:pt x="152" y="176"/>
                  </a:moveTo>
                  <a:cubicBezTo>
                    <a:pt x="168" y="176"/>
                    <a:pt x="168" y="176"/>
                    <a:pt x="168" y="176"/>
                  </a:cubicBezTo>
                  <a:cubicBezTo>
                    <a:pt x="168" y="163"/>
                    <a:pt x="168" y="163"/>
                    <a:pt x="168" y="163"/>
                  </a:cubicBezTo>
                  <a:cubicBezTo>
                    <a:pt x="152" y="163"/>
                    <a:pt x="152" y="163"/>
                    <a:pt x="152" y="163"/>
                  </a:cubicBezTo>
                  <a:lnTo>
                    <a:pt x="152" y="176"/>
                  </a:lnTo>
                  <a:close/>
                  <a:moveTo>
                    <a:pt x="152" y="156"/>
                  </a:moveTo>
                  <a:cubicBezTo>
                    <a:pt x="168" y="156"/>
                    <a:pt x="168" y="156"/>
                    <a:pt x="168" y="15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52" y="116"/>
                    <a:pt x="152" y="116"/>
                    <a:pt x="152" y="116"/>
                  </a:cubicBezTo>
                  <a:lnTo>
                    <a:pt x="152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Freeform 74">
              <a:extLst>
                <a:ext uri="{FF2B5EF4-FFF2-40B4-BE49-F238E27FC236}">
                  <a16:creationId xmlns:a16="http://schemas.microsoft.com/office/drawing/2014/main" id="{B4D530B8-6F09-45A4-BF56-CE7CB1AAE8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>
              <a:off x="9876487" y="5447298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75">
              <a:extLst>
                <a:ext uri="{FF2B5EF4-FFF2-40B4-BE49-F238E27FC236}">
                  <a16:creationId xmlns:a16="http://schemas.microsoft.com/office/drawing/2014/main" id="{3D504071-B401-4542-A45F-E70809621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25882" y="1647445"/>
              <a:ext cx="735013" cy="684213"/>
            </a:xfrm>
            <a:custGeom>
              <a:avLst/>
              <a:gdLst>
                <a:gd name="T0" fmla="*/ 98 w 196"/>
                <a:gd name="T1" fmla="*/ 181 h 182"/>
                <a:gd name="T2" fmla="*/ 98 w 196"/>
                <a:gd name="T3" fmla="*/ 182 h 182"/>
                <a:gd name="T4" fmla="*/ 98 w 196"/>
                <a:gd name="T5" fmla="*/ 181 h 182"/>
                <a:gd name="T6" fmla="*/ 98 w 196"/>
                <a:gd name="T7" fmla="*/ 182 h 182"/>
                <a:gd name="T8" fmla="*/ 98 w 196"/>
                <a:gd name="T9" fmla="*/ 181 h 182"/>
                <a:gd name="T10" fmla="*/ 2 w 196"/>
                <a:gd name="T11" fmla="*/ 54 h 182"/>
                <a:gd name="T12" fmla="*/ 2 w 196"/>
                <a:gd name="T13" fmla="*/ 45 h 182"/>
                <a:gd name="T14" fmla="*/ 50 w 196"/>
                <a:gd name="T15" fmla="*/ 0 h 182"/>
                <a:gd name="T16" fmla="*/ 98 w 196"/>
                <a:gd name="T17" fmla="*/ 39 h 182"/>
                <a:gd name="T18" fmla="*/ 145 w 196"/>
                <a:gd name="T19" fmla="*/ 0 h 182"/>
                <a:gd name="T20" fmla="*/ 193 w 196"/>
                <a:gd name="T21" fmla="*/ 45 h 182"/>
                <a:gd name="T22" fmla="*/ 193 w 196"/>
                <a:gd name="T23" fmla="*/ 54 h 182"/>
                <a:gd name="T24" fmla="*/ 98 w 196"/>
                <a:gd name="T25" fmla="*/ 181 h 182"/>
                <a:gd name="T26" fmla="*/ 169 w 196"/>
                <a:gd name="T27" fmla="*/ 58 h 182"/>
                <a:gd name="T28" fmla="*/ 142 w 196"/>
                <a:gd name="T29" fmla="*/ 22 h 182"/>
                <a:gd name="T30" fmla="*/ 98 w 196"/>
                <a:gd name="T31" fmla="*/ 68 h 182"/>
                <a:gd name="T32" fmla="*/ 54 w 196"/>
                <a:gd name="T33" fmla="*/ 22 h 182"/>
                <a:gd name="T34" fmla="*/ 25 w 196"/>
                <a:gd name="T35" fmla="*/ 58 h 182"/>
                <a:gd name="T36" fmla="*/ 25 w 196"/>
                <a:gd name="T37" fmla="*/ 64 h 182"/>
                <a:gd name="T38" fmla="*/ 97 w 196"/>
                <a:gd name="T39" fmla="*/ 151 h 182"/>
                <a:gd name="T40" fmla="*/ 97 w 196"/>
                <a:gd name="T41" fmla="*/ 151 h 182"/>
                <a:gd name="T42" fmla="*/ 98 w 196"/>
                <a:gd name="T43" fmla="*/ 151 h 182"/>
                <a:gd name="T44" fmla="*/ 98 w 196"/>
                <a:gd name="T45" fmla="*/ 151 h 182"/>
                <a:gd name="T46" fmla="*/ 98 w 196"/>
                <a:gd name="T47" fmla="*/ 151 h 182"/>
                <a:gd name="T48" fmla="*/ 169 w 196"/>
                <a:gd name="T49" fmla="*/ 64 h 182"/>
                <a:gd name="T50" fmla="*/ 169 w 196"/>
                <a:gd name="T51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6" h="182">
                  <a:moveTo>
                    <a:pt x="98" y="181"/>
                  </a:moveTo>
                  <a:cubicBezTo>
                    <a:pt x="98" y="181"/>
                    <a:pt x="98" y="182"/>
                    <a:pt x="98" y="182"/>
                  </a:cubicBezTo>
                  <a:cubicBezTo>
                    <a:pt x="98" y="182"/>
                    <a:pt x="98" y="182"/>
                    <a:pt x="98" y="181"/>
                  </a:cubicBezTo>
                  <a:cubicBezTo>
                    <a:pt x="98" y="182"/>
                    <a:pt x="98" y="182"/>
                    <a:pt x="98" y="182"/>
                  </a:cubicBezTo>
                  <a:cubicBezTo>
                    <a:pt x="98" y="182"/>
                    <a:pt x="98" y="181"/>
                    <a:pt x="98" y="181"/>
                  </a:cubicBezTo>
                  <a:cubicBezTo>
                    <a:pt x="0" y="117"/>
                    <a:pt x="2" y="54"/>
                    <a:pt x="2" y="54"/>
                  </a:cubicBezTo>
                  <a:cubicBezTo>
                    <a:pt x="2" y="54"/>
                    <a:pt x="2" y="52"/>
                    <a:pt x="2" y="45"/>
                  </a:cubicBezTo>
                  <a:cubicBezTo>
                    <a:pt x="2" y="20"/>
                    <a:pt x="24" y="0"/>
                    <a:pt x="50" y="0"/>
                  </a:cubicBezTo>
                  <a:cubicBezTo>
                    <a:pt x="94" y="0"/>
                    <a:pt x="98" y="39"/>
                    <a:pt x="98" y="39"/>
                  </a:cubicBezTo>
                  <a:cubicBezTo>
                    <a:pt x="98" y="39"/>
                    <a:pt x="102" y="0"/>
                    <a:pt x="145" y="0"/>
                  </a:cubicBezTo>
                  <a:cubicBezTo>
                    <a:pt x="171" y="0"/>
                    <a:pt x="193" y="20"/>
                    <a:pt x="193" y="45"/>
                  </a:cubicBezTo>
                  <a:cubicBezTo>
                    <a:pt x="193" y="52"/>
                    <a:pt x="193" y="54"/>
                    <a:pt x="193" y="54"/>
                  </a:cubicBezTo>
                  <a:cubicBezTo>
                    <a:pt x="193" y="54"/>
                    <a:pt x="196" y="117"/>
                    <a:pt x="98" y="181"/>
                  </a:cubicBezTo>
                  <a:close/>
                  <a:moveTo>
                    <a:pt x="169" y="58"/>
                  </a:moveTo>
                  <a:cubicBezTo>
                    <a:pt x="169" y="40"/>
                    <a:pt x="161" y="22"/>
                    <a:pt x="142" y="22"/>
                  </a:cubicBezTo>
                  <a:cubicBezTo>
                    <a:pt x="111" y="22"/>
                    <a:pt x="98" y="68"/>
                    <a:pt x="98" y="68"/>
                  </a:cubicBezTo>
                  <a:cubicBezTo>
                    <a:pt x="98" y="68"/>
                    <a:pt x="85" y="22"/>
                    <a:pt x="54" y="22"/>
                  </a:cubicBezTo>
                  <a:cubicBezTo>
                    <a:pt x="35" y="22"/>
                    <a:pt x="25" y="40"/>
                    <a:pt x="25" y="58"/>
                  </a:cubicBezTo>
                  <a:cubicBezTo>
                    <a:pt x="25" y="62"/>
                    <a:pt x="25" y="64"/>
                    <a:pt x="25" y="64"/>
                  </a:cubicBezTo>
                  <a:cubicBezTo>
                    <a:pt x="25" y="64"/>
                    <a:pt x="28" y="105"/>
                    <a:pt x="97" y="151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98" y="151"/>
                    <a:pt x="98" y="151"/>
                    <a:pt x="98" y="151"/>
                  </a:cubicBezTo>
                  <a:cubicBezTo>
                    <a:pt x="168" y="105"/>
                    <a:pt x="169" y="64"/>
                    <a:pt x="169" y="64"/>
                  </a:cubicBezTo>
                  <a:cubicBezTo>
                    <a:pt x="169" y="64"/>
                    <a:pt x="169" y="62"/>
                    <a:pt x="169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77">
              <a:extLst>
                <a:ext uri="{FF2B5EF4-FFF2-40B4-BE49-F238E27FC236}">
                  <a16:creationId xmlns:a16="http://schemas.microsoft.com/office/drawing/2014/main" id="{88D86AD1-CB65-46A4-A9B8-7A127A73B2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861685">
              <a:off x="8012972" y="5636542"/>
              <a:ext cx="750888" cy="738188"/>
            </a:xfrm>
            <a:custGeom>
              <a:avLst/>
              <a:gdLst>
                <a:gd name="T0" fmla="*/ 160 w 200"/>
                <a:gd name="T1" fmla="*/ 194 h 196"/>
                <a:gd name="T2" fmla="*/ 120 w 200"/>
                <a:gd name="T3" fmla="*/ 154 h 196"/>
                <a:gd name="T4" fmla="*/ 160 w 200"/>
                <a:gd name="T5" fmla="*/ 114 h 196"/>
                <a:gd name="T6" fmla="*/ 200 w 200"/>
                <a:gd name="T7" fmla="*/ 154 h 196"/>
                <a:gd name="T8" fmla="*/ 160 w 200"/>
                <a:gd name="T9" fmla="*/ 194 h 196"/>
                <a:gd name="T10" fmla="*/ 184 w 200"/>
                <a:gd name="T11" fmla="*/ 148 h 196"/>
                <a:gd name="T12" fmla="*/ 168 w 200"/>
                <a:gd name="T13" fmla="*/ 148 h 196"/>
                <a:gd name="T14" fmla="*/ 168 w 200"/>
                <a:gd name="T15" fmla="*/ 132 h 196"/>
                <a:gd name="T16" fmla="*/ 152 w 200"/>
                <a:gd name="T17" fmla="*/ 132 h 196"/>
                <a:gd name="T18" fmla="*/ 152 w 200"/>
                <a:gd name="T19" fmla="*/ 148 h 196"/>
                <a:gd name="T20" fmla="*/ 136 w 200"/>
                <a:gd name="T21" fmla="*/ 148 h 196"/>
                <a:gd name="T22" fmla="*/ 136 w 200"/>
                <a:gd name="T23" fmla="*/ 164 h 196"/>
                <a:gd name="T24" fmla="*/ 152 w 200"/>
                <a:gd name="T25" fmla="*/ 164 h 196"/>
                <a:gd name="T26" fmla="*/ 152 w 200"/>
                <a:gd name="T27" fmla="*/ 180 h 196"/>
                <a:gd name="T28" fmla="*/ 168 w 200"/>
                <a:gd name="T29" fmla="*/ 180 h 196"/>
                <a:gd name="T30" fmla="*/ 168 w 200"/>
                <a:gd name="T31" fmla="*/ 164 h 196"/>
                <a:gd name="T32" fmla="*/ 184 w 200"/>
                <a:gd name="T33" fmla="*/ 164 h 196"/>
                <a:gd name="T34" fmla="*/ 184 w 200"/>
                <a:gd name="T35" fmla="*/ 148 h 196"/>
                <a:gd name="T36" fmla="*/ 80 w 200"/>
                <a:gd name="T37" fmla="*/ 128 h 196"/>
                <a:gd name="T38" fmla="*/ 16 w 200"/>
                <a:gd name="T39" fmla="*/ 64 h 196"/>
                <a:gd name="T40" fmla="*/ 80 w 200"/>
                <a:gd name="T41" fmla="*/ 0 h 196"/>
                <a:gd name="T42" fmla="*/ 144 w 200"/>
                <a:gd name="T43" fmla="*/ 64 h 196"/>
                <a:gd name="T44" fmla="*/ 80 w 200"/>
                <a:gd name="T45" fmla="*/ 128 h 196"/>
                <a:gd name="T46" fmla="*/ 70 w 200"/>
                <a:gd name="T47" fmla="*/ 17 h 196"/>
                <a:gd name="T48" fmla="*/ 31 w 200"/>
                <a:gd name="T49" fmla="*/ 64 h 196"/>
                <a:gd name="T50" fmla="*/ 80 w 200"/>
                <a:gd name="T51" fmla="*/ 113 h 196"/>
                <a:gd name="T52" fmla="*/ 129 w 200"/>
                <a:gd name="T53" fmla="*/ 64 h 196"/>
                <a:gd name="T54" fmla="*/ 70 w 200"/>
                <a:gd name="T55" fmla="*/ 17 h 196"/>
                <a:gd name="T56" fmla="*/ 40 w 200"/>
                <a:gd name="T57" fmla="*/ 132 h 196"/>
                <a:gd name="T58" fmla="*/ 113 w 200"/>
                <a:gd name="T59" fmla="*/ 132 h 196"/>
                <a:gd name="T60" fmla="*/ 108 w 200"/>
                <a:gd name="T61" fmla="*/ 154 h 196"/>
                <a:gd name="T62" fmla="*/ 129 w 200"/>
                <a:gd name="T63" fmla="*/ 196 h 196"/>
                <a:gd name="T64" fmla="*/ 0 w 200"/>
                <a:gd name="T65" fmla="*/ 196 h 196"/>
                <a:gd name="T66" fmla="*/ 20 w 200"/>
                <a:gd name="T67" fmla="*/ 148 h 196"/>
                <a:gd name="T68" fmla="*/ 40 w 200"/>
                <a:gd name="T69" fmla="*/ 13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96">
                  <a:moveTo>
                    <a:pt x="160" y="194"/>
                  </a:moveTo>
                  <a:cubicBezTo>
                    <a:pt x="138" y="194"/>
                    <a:pt x="120" y="176"/>
                    <a:pt x="120" y="154"/>
                  </a:cubicBezTo>
                  <a:cubicBezTo>
                    <a:pt x="120" y="132"/>
                    <a:pt x="138" y="114"/>
                    <a:pt x="160" y="114"/>
                  </a:cubicBezTo>
                  <a:cubicBezTo>
                    <a:pt x="182" y="114"/>
                    <a:pt x="200" y="132"/>
                    <a:pt x="200" y="154"/>
                  </a:cubicBezTo>
                  <a:cubicBezTo>
                    <a:pt x="200" y="176"/>
                    <a:pt x="182" y="194"/>
                    <a:pt x="160" y="194"/>
                  </a:cubicBezTo>
                  <a:close/>
                  <a:moveTo>
                    <a:pt x="184" y="148"/>
                  </a:moveTo>
                  <a:cubicBezTo>
                    <a:pt x="168" y="148"/>
                    <a:pt x="168" y="148"/>
                    <a:pt x="168" y="148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48"/>
                    <a:pt x="152" y="148"/>
                    <a:pt x="152" y="148"/>
                  </a:cubicBezTo>
                  <a:cubicBezTo>
                    <a:pt x="136" y="148"/>
                    <a:pt x="136" y="148"/>
                    <a:pt x="136" y="148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52" y="164"/>
                    <a:pt x="152" y="164"/>
                    <a:pt x="152" y="164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168" y="180"/>
                    <a:pt x="168" y="180"/>
                    <a:pt x="168" y="180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84" y="164"/>
                    <a:pt x="184" y="164"/>
                    <a:pt x="184" y="164"/>
                  </a:cubicBezTo>
                  <a:lnTo>
                    <a:pt x="184" y="148"/>
                  </a:lnTo>
                  <a:close/>
                  <a:moveTo>
                    <a:pt x="80" y="128"/>
                  </a:moveTo>
                  <a:cubicBezTo>
                    <a:pt x="45" y="128"/>
                    <a:pt x="16" y="99"/>
                    <a:pt x="16" y="64"/>
                  </a:cubicBezTo>
                  <a:cubicBezTo>
                    <a:pt x="16" y="29"/>
                    <a:pt x="45" y="0"/>
                    <a:pt x="80" y="0"/>
                  </a:cubicBezTo>
                  <a:cubicBezTo>
                    <a:pt x="116" y="0"/>
                    <a:pt x="144" y="29"/>
                    <a:pt x="144" y="64"/>
                  </a:cubicBezTo>
                  <a:cubicBezTo>
                    <a:pt x="144" y="99"/>
                    <a:pt x="116" y="128"/>
                    <a:pt x="80" y="128"/>
                  </a:cubicBezTo>
                  <a:close/>
                  <a:moveTo>
                    <a:pt x="70" y="17"/>
                  </a:moveTo>
                  <a:cubicBezTo>
                    <a:pt x="50" y="24"/>
                    <a:pt x="74" y="49"/>
                    <a:pt x="31" y="64"/>
                  </a:cubicBezTo>
                  <a:cubicBezTo>
                    <a:pt x="31" y="91"/>
                    <a:pt x="53" y="113"/>
                    <a:pt x="80" y="113"/>
                  </a:cubicBezTo>
                  <a:cubicBezTo>
                    <a:pt x="107" y="113"/>
                    <a:pt x="129" y="91"/>
                    <a:pt x="129" y="64"/>
                  </a:cubicBezTo>
                  <a:cubicBezTo>
                    <a:pt x="104" y="43"/>
                    <a:pt x="62" y="53"/>
                    <a:pt x="70" y="17"/>
                  </a:cubicBezTo>
                  <a:close/>
                  <a:moveTo>
                    <a:pt x="40" y="132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0" y="139"/>
                    <a:pt x="108" y="146"/>
                    <a:pt x="108" y="154"/>
                  </a:cubicBezTo>
                  <a:cubicBezTo>
                    <a:pt x="108" y="171"/>
                    <a:pt x="117" y="187"/>
                    <a:pt x="129" y="196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8"/>
                    <a:pt x="25" y="132"/>
                    <a:pt x="40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80">
              <a:extLst>
                <a:ext uri="{FF2B5EF4-FFF2-40B4-BE49-F238E27FC236}">
                  <a16:creationId xmlns:a16="http://schemas.microsoft.com/office/drawing/2014/main" id="{2C8F45B0-AD01-4D46-ACC8-1D5B5ABD78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34001" y="12722"/>
              <a:ext cx="514222" cy="482508"/>
            </a:xfrm>
            <a:custGeom>
              <a:avLst/>
              <a:gdLst>
                <a:gd name="T0" fmla="*/ 151 w 192"/>
                <a:gd name="T1" fmla="*/ 144 h 180"/>
                <a:gd name="T2" fmla="*/ 132 w 192"/>
                <a:gd name="T3" fmla="*/ 128 h 180"/>
                <a:gd name="T4" fmla="*/ 105 w 192"/>
                <a:gd name="T5" fmla="*/ 128 h 180"/>
                <a:gd name="T6" fmla="*/ 108 w 192"/>
                <a:gd name="T7" fmla="*/ 119 h 180"/>
                <a:gd name="T8" fmla="*/ 138 w 192"/>
                <a:gd name="T9" fmla="*/ 104 h 180"/>
                <a:gd name="T10" fmla="*/ 171 w 192"/>
                <a:gd name="T11" fmla="*/ 104 h 180"/>
                <a:gd name="T12" fmla="*/ 182 w 192"/>
                <a:gd name="T13" fmla="*/ 113 h 180"/>
                <a:gd name="T14" fmla="*/ 192 w 192"/>
                <a:gd name="T15" fmla="*/ 144 h 180"/>
                <a:gd name="T16" fmla="*/ 151 w 192"/>
                <a:gd name="T17" fmla="*/ 144 h 180"/>
                <a:gd name="T18" fmla="*/ 146 w 192"/>
                <a:gd name="T19" fmla="*/ 96 h 180"/>
                <a:gd name="T20" fmla="*/ 141 w 192"/>
                <a:gd name="T21" fmla="*/ 95 h 180"/>
                <a:gd name="T22" fmla="*/ 151 w 192"/>
                <a:gd name="T23" fmla="*/ 63 h 180"/>
                <a:gd name="T24" fmla="*/ 129 w 192"/>
                <a:gd name="T25" fmla="*/ 24 h 180"/>
                <a:gd name="T26" fmla="*/ 182 w 192"/>
                <a:gd name="T27" fmla="*/ 59 h 180"/>
                <a:gd name="T28" fmla="*/ 146 w 192"/>
                <a:gd name="T29" fmla="*/ 96 h 180"/>
                <a:gd name="T30" fmla="*/ 140 w 192"/>
                <a:gd name="T31" fmla="*/ 66 h 180"/>
                <a:gd name="T32" fmla="*/ 94 w 192"/>
                <a:gd name="T33" fmla="*/ 112 h 180"/>
                <a:gd name="T34" fmla="*/ 48 w 192"/>
                <a:gd name="T35" fmla="*/ 66 h 180"/>
                <a:gd name="T36" fmla="*/ 94 w 192"/>
                <a:gd name="T37" fmla="*/ 20 h 180"/>
                <a:gd name="T38" fmla="*/ 140 w 192"/>
                <a:gd name="T39" fmla="*/ 66 h 180"/>
                <a:gd name="T40" fmla="*/ 86 w 192"/>
                <a:gd name="T41" fmla="*/ 33 h 180"/>
                <a:gd name="T42" fmla="*/ 58 w 192"/>
                <a:gd name="T43" fmla="*/ 66 h 180"/>
                <a:gd name="T44" fmla="*/ 94 w 192"/>
                <a:gd name="T45" fmla="*/ 102 h 180"/>
                <a:gd name="T46" fmla="*/ 129 w 192"/>
                <a:gd name="T47" fmla="*/ 66 h 180"/>
                <a:gd name="T48" fmla="*/ 86 w 192"/>
                <a:gd name="T49" fmla="*/ 33 h 180"/>
                <a:gd name="T50" fmla="*/ 60 w 192"/>
                <a:gd name="T51" fmla="*/ 23 h 180"/>
                <a:gd name="T52" fmla="*/ 36 w 192"/>
                <a:gd name="T53" fmla="*/ 63 h 180"/>
                <a:gd name="T54" fmla="*/ 46 w 192"/>
                <a:gd name="T55" fmla="*/ 100 h 180"/>
                <a:gd name="T56" fmla="*/ 46 w 192"/>
                <a:gd name="T57" fmla="*/ 100 h 180"/>
                <a:gd name="T58" fmla="*/ 9 w 192"/>
                <a:gd name="T59" fmla="*/ 59 h 180"/>
                <a:gd name="T60" fmla="*/ 60 w 192"/>
                <a:gd name="T61" fmla="*/ 23 h 180"/>
                <a:gd name="T62" fmla="*/ 23 w 192"/>
                <a:gd name="T63" fmla="*/ 104 h 180"/>
                <a:gd name="T64" fmla="*/ 50 w 192"/>
                <a:gd name="T65" fmla="*/ 104 h 180"/>
                <a:gd name="T66" fmla="*/ 80 w 192"/>
                <a:gd name="T67" fmla="*/ 120 h 180"/>
                <a:gd name="T68" fmla="*/ 82 w 192"/>
                <a:gd name="T69" fmla="*/ 128 h 180"/>
                <a:gd name="T70" fmla="*/ 58 w 192"/>
                <a:gd name="T71" fmla="*/ 128 h 180"/>
                <a:gd name="T72" fmla="*/ 40 w 192"/>
                <a:gd name="T73" fmla="*/ 144 h 180"/>
                <a:gd name="T74" fmla="*/ 0 w 192"/>
                <a:gd name="T75" fmla="*/ 144 h 180"/>
                <a:gd name="T76" fmla="*/ 11 w 192"/>
                <a:gd name="T77" fmla="*/ 113 h 180"/>
                <a:gd name="T78" fmla="*/ 23 w 192"/>
                <a:gd name="T79" fmla="*/ 104 h 180"/>
                <a:gd name="T80" fmla="*/ 65 w 192"/>
                <a:gd name="T81" fmla="*/ 132 h 180"/>
                <a:gd name="T82" fmla="*/ 125 w 192"/>
                <a:gd name="T83" fmla="*/ 132 h 180"/>
                <a:gd name="T84" fmla="*/ 140 w 192"/>
                <a:gd name="T85" fmla="*/ 143 h 180"/>
                <a:gd name="T86" fmla="*/ 152 w 192"/>
                <a:gd name="T87" fmla="*/ 180 h 180"/>
                <a:gd name="T88" fmla="*/ 36 w 192"/>
                <a:gd name="T89" fmla="*/ 180 h 180"/>
                <a:gd name="T90" fmla="*/ 51 w 192"/>
                <a:gd name="T91" fmla="*/ 143 h 180"/>
                <a:gd name="T92" fmla="*/ 65 w 192"/>
                <a:gd name="T93" fmla="*/ 1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80">
                  <a:moveTo>
                    <a:pt x="151" y="144"/>
                  </a:moveTo>
                  <a:cubicBezTo>
                    <a:pt x="150" y="142"/>
                    <a:pt x="145" y="128"/>
                    <a:pt x="132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8" y="119"/>
                    <a:pt x="108" y="119"/>
                    <a:pt x="108" y="119"/>
                  </a:cubicBezTo>
                  <a:cubicBezTo>
                    <a:pt x="120" y="116"/>
                    <a:pt x="130" y="113"/>
                    <a:pt x="138" y="104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80" y="104"/>
                    <a:pt x="182" y="113"/>
                    <a:pt x="182" y="113"/>
                  </a:cubicBezTo>
                  <a:cubicBezTo>
                    <a:pt x="192" y="144"/>
                    <a:pt x="192" y="144"/>
                    <a:pt x="192" y="144"/>
                  </a:cubicBezTo>
                  <a:lnTo>
                    <a:pt x="151" y="144"/>
                  </a:lnTo>
                  <a:close/>
                  <a:moveTo>
                    <a:pt x="146" y="96"/>
                  </a:moveTo>
                  <a:cubicBezTo>
                    <a:pt x="144" y="96"/>
                    <a:pt x="143" y="95"/>
                    <a:pt x="141" y="95"/>
                  </a:cubicBezTo>
                  <a:cubicBezTo>
                    <a:pt x="147" y="86"/>
                    <a:pt x="151" y="75"/>
                    <a:pt x="151" y="63"/>
                  </a:cubicBezTo>
                  <a:cubicBezTo>
                    <a:pt x="151" y="38"/>
                    <a:pt x="139" y="34"/>
                    <a:pt x="129" y="24"/>
                  </a:cubicBezTo>
                  <a:cubicBezTo>
                    <a:pt x="102" y="32"/>
                    <a:pt x="182" y="0"/>
                    <a:pt x="182" y="59"/>
                  </a:cubicBezTo>
                  <a:cubicBezTo>
                    <a:pt x="182" y="79"/>
                    <a:pt x="166" y="96"/>
                    <a:pt x="146" y="96"/>
                  </a:cubicBezTo>
                  <a:close/>
                  <a:moveTo>
                    <a:pt x="140" y="66"/>
                  </a:moveTo>
                  <a:cubicBezTo>
                    <a:pt x="140" y="92"/>
                    <a:pt x="119" y="112"/>
                    <a:pt x="94" y="112"/>
                  </a:cubicBezTo>
                  <a:cubicBezTo>
                    <a:pt x="68" y="112"/>
                    <a:pt x="48" y="92"/>
                    <a:pt x="48" y="66"/>
                  </a:cubicBezTo>
                  <a:cubicBezTo>
                    <a:pt x="48" y="41"/>
                    <a:pt x="68" y="20"/>
                    <a:pt x="94" y="20"/>
                  </a:cubicBezTo>
                  <a:cubicBezTo>
                    <a:pt x="119" y="20"/>
                    <a:pt x="140" y="41"/>
                    <a:pt x="140" y="66"/>
                  </a:cubicBezTo>
                  <a:close/>
                  <a:moveTo>
                    <a:pt x="86" y="33"/>
                  </a:moveTo>
                  <a:cubicBezTo>
                    <a:pt x="72" y="38"/>
                    <a:pt x="89" y="56"/>
                    <a:pt x="58" y="66"/>
                  </a:cubicBezTo>
                  <a:cubicBezTo>
                    <a:pt x="58" y="86"/>
                    <a:pt x="74" y="102"/>
                    <a:pt x="94" y="102"/>
                  </a:cubicBezTo>
                  <a:cubicBezTo>
                    <a:pt x="113" y="102"/>
                    <a:pt x="129" y="86"/>
                    <a:pt x="129" y="66"/>
                  </a:cubicBezTo>
                  <a:cubicBezTo>
                    <a:pt x="111" y="52"/>
                    <a:pt x="81" y="58"/>
                    <a:pt x="86" y="33"/>
                  </a:cubicBezTo>
                  <a:close/>
                  <a:moveTo>
                    <a:pt x="60" y="23"/>
                  </a:moveTo>
                  <a:cubicBezTo>
                    <a:pt x="50" y="33"/>
                    <a:pt x="36" y="41"/>
                    <a:pt x="36" y="63"/>
                  </a:cubicBezTo>
                  <a:cubicBezTo>
                    <a:pt x="36" y="75"/>
                    <a:pt x="40" y="90"/>
                    <a:pt x="4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26" y="100"/>
                    <a:pt x="9" y="79"/>
                    <a:pt x="9" y="59"/>
                  </a:cubicBezTo>
                  <a:cubicBezTo>
                    <a:pt x="9" y="3"/>
                    <a:pt x="90" y="29"/>
                    <a:pt x="60" y="23"/>
                  </a:cubicBezTo>
                  <a:close/>
                  <a:moveTo>
                    <a:pt x="23" y="104"/>
                  </a:moveTo>
                  <a:cubicBezTo>
                    <a:pt x="50" y="104"/>
                    <a:pt x="50" y="104"/>
                    <a:pt x="50" y="104"/>
                  </a:cubicBezTo>
                  <a:cubicBezTo>
                    <a:pt x="59" y="115"/>
                    <a:pt x="66" y="118"/>
                    <a:pt x="80" y="12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45" y="128"/>
                    <a:pt x="41" y="142"/>
                    <a:pt x="4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1" y="113"/>
                    <a:pt x="14" y="104"/>
                    <a:pt x="23" y="104"/>
                  </a:cubicBezTo>
                  <a:close/>
                  <a:moveTo>
                    <a:pt x="6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36" y="132"/>
                    <a:pt x="140" y="143"/>
                    <a:pt x="140" y="143"/>
                  </a:cubicBezTo>
                  <a:cubicBezTo>
                    <a:pt x="152" y="180"/>
                    <a:pt x="152" y="180"/>
                    <a:pt x="152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3"/>
                    <a:pt x="54" y="132"/>
                    <a:pt x="65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83">
              <a:extLst>
                <a:ext uri="{FF2B5EF4-FFF2-40B4-BE49-F238E27FC236}">
                  <a16:creationId xmlns:a16="http://schemas.microsoft.com/office/drawing/2014/main" id="{4D046E84-BD8D-4F4F-B9BC-6AAC7755F2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200000">
              <a:off x="953803" y="4764419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3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3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0" y="153"/>
                    <a:pt x="78" y="197"/>
                    <a:pt x="78" y="197"/>
                  </a:cubicBezTo>
                  <a:cubicBezTo>
                    <a:pt x="78" y="197"/>
                    <a:pt x="15" y="160"/>
                    <a:pt x="3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80"/>
                    <a:pt x="153" y="83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3" y="47"/>
                    <a:pt x="33" y="71"/>
                  </a:cubicBezTo>
                  <a:cubicBezTo>
                    <a:pt x="33" y="95"/>
                    <a:pt x="53" y="114"/>
                    <a:pt x="77" y="114"/>
                  </a:cubicBezTo>
                  <a:cubicBezTo>
                    <a:pt x="100" y="114"/>
                    <a:pt x="120" y="95"/>
                    <a:pt x="120" y="71"/>
                  </a:cubicBezTo>
                  <a:cubicBezTo>
                    <a:pt x="120" y="47"/>
                    <a:pt x="100" y="28"/>
                    <a:pt x="77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84">
              <a:extLst>
                <a:ext uri="{FF2B5EF4-FFF2-40B4-BE49-F238E27FC236}">
                  <a16:creationId xmlns:a16="http://schemas.microsoft.com/office/drawing/2014/main" id="{A2C4DE1F-807A-41E4-AB7C-A52F993C73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9109649">
              <a:off x="7311862" y="3305164"/>
              <a:ext cx="579438" cy="741363"/>
            </a:xfrm>
            <a:custGeom>
              <a:avLst/>
              <a:gdLst>
                <a:gd name="T0" fmla="*/ 153 w 154"/>
                <a:gd name="T1" fmla="*/ 85 h 197"/>
                <a:gd name="T2" fmla="*/ 78 w 154"/>
                <a:gd name="T3" fmla="*/ 197 h 197"/>
                <a:gd name="T4" fmla="*/ 4 w 154"/>
                <a:gd name="T5" fmla="*/ 101 h 197"/>
                <a:gd name="T6" fmla="*/ 0 w 154"/>
                <a:gd name="T7" fmla="*/ 77 h 197"/>
                <a:gd name="T8" fmla="*/ 77 w 154"/>
                <a:gd name="T9" fmla="*/ 0 h 197"/>
                <a:gd name="T10" fmla="*/ 154 w 154"/>
                <a:gd name="T11" fmla="*/ 77 h 197"/>
                <a:gd name="T12" fmla="*/ 153 w 154"/>
                <a:gd name="T13" fmla="*/ 85 h 197"/>
                <a:gd name="T14" fmla="*/ 77 w 154"/>
                <a:gd name="T15" fmla="*/ 28 h 197"/>
                <a:gd name="T16" fmla="*/ 34 w 154"/>
                <a:gd name="T17" fmla="*/ 71 h 197"/>
                <a:gd name="T18" fmla="*/ 77 w 154"/>
                <a:gd name="T19" fmla="*/ 114 h 197"/>
                <a:gd name="T20" fmla="*/ 120 w 154"/>
                <a:gd name="T21" fmla="*/ 71 h 197"/>
                <a:gd name="T22" fmla="*/ 77 w 154"/>
                <a:gd name="T23" fmla="*/ 28 h 197"/>
                <a:gd name="T24" fmla="*/ 97 w 154"/>
                <a:gd name="T25" fmla="*/ 99 h 197"/>
                <a:gd name="T26" fmla="*/ 77 w 154"/>
                <a:gd name="T27" fmla="*/ 89 h 197"/>
                <a:gd name="T28" fmla="*/ 58 w 154"/>
                <a:gd name="T29" fmla="*/ 99 h 197"/>
                <a:gd name="T30" fmla="*/ 60 w 154"/>
                <a:gd name="T31" fmla="*/ 77 h 197"/>
                <a:gd name="T32" fmla="*/ 46 w 154"/>
                <a:gd name="T33" fmla="*/ 61 h 197"/>
                <a:gd name="T34" fmla="*/ 67 w 154"/>
                <a:gd name="T35" fmla="*/ 57 h 197"/>
                <a:gd name="T36" fmla="*/ 77 w 154"/>
                <a:gd name="T37" fmla="*/ 38 h 197"/>
                <a:gd name="T38" fmla="*/ 88 w 154"/>
                <a:gd name="T39" fmla="*/ 57 h 197"/>
                <a:gd name="T40" fmla="*/ 109 w 154"/>
                <a:gd name="T41" fmla="*/ 61 h 197"/>
                <a:gd name="T42" fmla="*/ 94 w 154"/>
                <a:gd name="T43" fmla="*/ 77 h 197"/>
                <a:gd name="T44" fmla="*/ 97 w 154"/>
                <a:gd name="T45" fmla="*/ 9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" h="197">
                  <a:moveTo>
                    <a:pt x="153" y="85"/>
                  </a:moveTo>
                  <a:cubicBezTo>
                    <a:pt x="151" y="153"/>
                    <a:pt x="78" y="197"/>
                    <a:pt x="78" y="197"/>
                  </a:cubicBezTo>
                  <a:cubicBezTo>
                    <a:pt x="78" y="197"/>
                    <a:pt x="16" y="159"/>
                    <a:pt x="4" y="101"/>
                  </a:cubicBezTo>
                  <a:cubicBezTo>
                    <a:pt x="1" y="93"/>
                    <a:pt x="0" y="85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4" y="34"/>
                    <a:pt x="154" y="77"/>
                  </a:cubicBezTo>
                  <a:cubicBezTo>
                    <a:pt x="154" y="79"/>
                    <a:pt x="154" y="82"/>
                    <a:pt x="153" y="85"/>
                  </a:cubicBezTo>
                  <a:close/>
                  <a:moveTo>
                    <a:pt x="77" y="28"/>
                  </a:moveTo>
                  <a:cubicBezTo>
                    <a:pt x="53" y="28"/>
                    <a:pt x="34" y="47"/>
                    <a:pt x="34" y="71"/>
                  </a:cubicBezTo>
                  <a:cubicBezTo>
                    <a:pt x="34" y="94"/>
                    <a:pt x="53" y="114"/>
                    <a:pt x="77" y="114"/>
                  </a:cubicBezTo>
                  <a:cubicBezTo>
                    <a:pt x="101" y="114"/>
                    <a:pt x="120" y="94"/>
                    <a:pt x="120" y="71"/>
                  </a:cubicBezTo>
                  <a:cubicBezTo>
                    <a:pt x="120" y="47"/>
                    <a:pt x="101" y="28"/>
                    <a:pt x="77" y="28"/>
                  </a:cubicBezTo>
                  <a:close/>
                  <a:moveTo>
                    <a:pt x="97" y="99"/>
                  </a:moveTo>
                  <a:cubicBezTo>
                    <a:pt x="77" y="89"/>
                    <a:pt x="77" y="89"/>
                    <a:pt x="77" y="89"/>
                  </a:cubicBezTo>
                  <a:cubicBezTo>
                    <a:pt x="58" y="99"/>
                    <a:pt x="58" y="99"/>
                    <a:pt x="58" y="99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94" y="77"/>
                    <a:pt x="94" y="77"/>
                    <a:pt x="94" y="77"/>
                  </a:cubicBezTo>
                  <a:lnTo>
                    <a:pt x="97" y="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85">
              <a:extLst>
                <a:ext uri="{FF2B5EF4-FFF2-40B4-BE49-F238E27FC236}">
                  <a16:creationId xmlns:a16="http://schemas.microsoft.com/office/drawing/2014/main" id="{D70072A5-77AE-40D0-A1F6-115D17133D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9709" y="2965550"/>
              <a:ext cx="723900" cy="688975"/>
            </a:xfrm>
            <a:custGeom>
              <a:avLst/>
              <a:gdLst>
                <a:gd name="T0" fmla="*/ 227 w 456"/>
                <a:gd name="T1" fmla="*/ 0 h 434"/>
                <a:gd name="T2" fmla="*/ 302 w 456"/>
                <a:gd name="T3" fmla="*/ 135 h 434"/>
                <a:gd name="T4" fmla="*/ 456 w 456"/>
                <a:gd name="T5" fmla="*/ 166 h 434"/>
                <a:gd name="T6" fmla="*/ 350 w 456"/>
                <a:gd name="T7" fmla="*/ 280 h 434"/>
                <a:gd name="T8" fmla="*/ 369 w 456"/>
                <a:gd name="T9" fmla="*/ 434 h 434"/>
                <a:gd name="T10" fmla="*/ 227 w 456"/>
                <a:gd name="T11" fmla="*/ 367 h 434"/>
                <a:gd name="T12" fmla="*/ 87 w 456"/>
                <a:gd name="T13" fmla="*/ 434 h 434"/>
                <a:gd name="T14" fmla="*/ 106 w 456"/>
                <a:gd name="T15" fmla="*/ 280 h 434"/>
                <a:gd name="T16" fmla="*/ 0 w 456"/>
                <a:gd name="T17" fmla="*/ 166 h 434"/>
                <a:gd name="T18" fmla="*/ 153 w 456"/>
                <a:gd name="T19" fmla="*/ 135 h 434"/>
                <a:gd name="T20" fmla="*/ 227 w 456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434">
                  <a:moveTo>
                    <a:pt x="227" y="0"/>
                  </a:moveTo>
                  <a:lnTo>
                    <a:pt x="302" y="135"/>
                  </a:lnTo>
                  <a:lnTo>
                    <a:pt x="456" y="166"/>
                  </a:lnTo>
                  <a:lnTo>
                    <a:pt x="350" y="280"/>
                  </a:lnTo>
                  <a:lnTo>
                    <a:pt x="369" y="434"/>
                  </a:lnTo>
                  <a:lnTo>
                    <a:pt x="227" y="367"/>
                  </a:lnTo>
                  <a:lnTo>
                    <a:pt x="87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3" y="135"/>
                  </a:lnTo>
                  <a:lnTo>
                    <a:pt x="2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88">
              <a:extLst>
                <a:ext uri="{FF2B5EF4-FFF2-40B4-BE49-F238E27FC236}">
                  <a16:creationId xmlns:a16="http://schemas.microsoft.com/office/drawing/2014/main" id="{9CAC13A9-76F5-474F-A030-002C944475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0645043" y="34042"/>
              <a:ext cx="720725" cy="68897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89">
              <a:extLst>
                <a:ext uri="{FF2B5EF4-FFF2-40B4-BE49-F238E27FC236}">
                  <a16:creationId xmlns:a16="http://schemas.microsoft.com/office/drawing/2014/main" id="{3FF2F7F9-C8EA-41B9-A3F9-DEF90684D2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334403">
              <a:off x="3179228" y="3951711"/>
              <a:ext cx="725488" cy="555625"/>
            </a:xfrm>
            <a:custGeom>
              <a:avLst/>
              <a:gdLst>
                <a:gd name="T0" fmla="*/ 167 w 193"/>
                <a:gd name="T1" fmla="*/ 14 h 148"/>
                <a:gd name="T2" fmla="*/ 159 w 193"/>
                <a:gd name="T3" fmla="*/ 0 h 148"/>
                <a:gd name="T4" fmla="*/ 139 w 193"/>
                <a:gd name="T5" fmla="*/ 6 h 148"/>
                <a:gd name="T6" fmla="*/ 125 w 193"/>
                <a:gd name="T7" fmla="*/ 20 h 148"/>
                <a:gd name="T8" fmla="*/ 55 w 193"/>
                <a:gd name="T9" fmla="*/ 14 h 148"/>
                <a:gd name="T10" fmla="*/ 47 w 193"/>
                <a:gd name="T11" fmla="*/ 0 h 148"/>
                <a:gd name="T12" fmla="*/ 26 w 193"/>
                <a:gd name="T13" fmla="*/ 6 h 148"/>
                <a:gd name="T14" fmla="*/ 15 w 193"/>
                <a:gd name="T15" fmla="*/ 20 h 148"/>
                <a:gd name="T16" fmla="*/ 0 w 193"/>
                <a:gd name="T17" fmla="*/ 134 h 148"/>
                <a:gd name="T18" fmla="*/ 178 w 193"/>
                <a:gd name="T19" fmla="*/ 148 h 148"/>
                <a:gd name="T20" fmla="*/ 193 w 193"/>
                <a:gd name="T21" fmla="*/ 34 h 148"/>
                <a:gd name="T22" fmla="*/ 146 w 193"/>
                <a:gd name="T23" fmla="*/ 14 h 148"/>
                <a:gd name="T24" fmla="*/ 153 w 193"/>
                <a:gd name="T25" fmla="*/ 7 h 148"/>
                <a:gd name="T26" fmla="*/ 160 w 193"/>
                <a:gd name="T27" fmla="*/ 28 h 148"/>
                <a:gd name="T28" fmla="*/ 153 w 193"/>
                <a:gd name="T29" fmla="*/ 35 h 148"/>
                <a:gd name="T30" fmla="*/ 146 w 193"/>
                <a:gd name="T31" fmla="*/ 14 h 148"/>
                <a:gd name="T32" fmla="*/ 107 w 193"/>
                <a:gd name="T33" fmla="*/ 92 h 148"/>
                <a:gd name="T34" fmla="*/ 107 w 193"/>
                <a:gd name="T35" fmla="*/ 84 h 148"/>
                <a:gd name="T36" fmla="*/ 146 w 193"/>
                <a:gd name="T37" fmla="*/ 88 h 148"/>
                <a:gd name="T38" fmla="*/ 146 w 193"/>
                <a:gd name="T39" fmla="*/ 104 h 148"/>
                <a:gd name="T40" fmla="*/ 108 w 193"/>
                <a:gd name="T41" fmla="*/ 108 h 148"/>
                <a:gd name="T42" fmla="*/ 108 w 193"/>
                <a:gd name="T43" fmla="*/ 100 h 148"/>
                <a:gd name="T44" fmla="*/ 146 w 193"/>
                <a:gd name="T45" fmla="*/ 104 h 148"/>
                <a:gd name="T46" fmla="*/ 68 w 193"/>
                <a:gd name="T47" fmla="*/ 80 h 148"/>
                <a:gd name="T48" fmla="*/ 40 w 193"/>
                <a:gd name="T49" fmla="*/ 80 h 148"/>
                <a:gd name="T50" fmla="*/ 34 w 193"/>
                <a:gd name="T51" fmla="*/ 14 h 148"/>
                <a:gd name="T52" fmla="*/ 41 w 193"/>
                <a:gd name="T53" fmla="*/ 7 h 148"/>
                <a:gd name="T54" fmla="*/ 47 w 193"/>
                <a:gd name="T55" fmla="*/ 28 h 148"/>
                <a:gd name="T56" fmla="*/ 40 w 193"/>
                <a:gd name="T57" fmla="*/ 35 h 148"/>
                <a:gd name="T58" fmla="*/ 34 w 193"/>
                <a:gd name="T59" fmla="*/ 14 h 148"/>
                <a:gd name="T60" fmla="*/ 31 w 193"/>
                <a:gd name="T61" fmla="*/ 123 h 148"/>
                <a:gd name="T62" fmla="*/ 28 w 193"/>
                <a:gd name="T63" fmla="*/ 113 h 148"/>
                <a:gd name="T64" fmla="*/ 44 w 193"/>
                <a:gd name="T65" fmla="*/ 103 h 148"/>
                <a:gd name="T66" fmla="*/ 56 w 193"/>
                <a:gd name="T67" fmla="*/ 107 h 148"/>
                <a:gd name="T68" fmla="*/ 74 w 193"/>
                <a:gd name="T69" fmla="*/ 103 h 148"/>
                <a:gd name="T70" fmla="*/ 83 w 193"/>
                <a:gd name="T71" fmla="*/ 117 h 148"/>
                <a:gd name="T72" fmla="*/ 143 w 193"/>
                <a:gd name="T73" fmla="*/ 124 h 148"/>
                <a:gd name="T74" fmla="*/ 103 w 193"/>
                <a:gd name="T75" fmla="*/ 119 h 148"/>
                <a:gd name="T76" fmla="*/ 143 w 193"/>
                <a:gd name="T77" fmla="*/ 116 h 148"/>
                <a:gd name="T78" fmla="*/ 143 w 193"/>
                <a:gd name="T79" fmla="*/ 124 h 148"/>
                <a:gd name="T80" fmla="*/ 111 w 193"/>
                <a:gd name="T81" fmla="*/ 76 h 148"/>
                <a:gd name="T82" fmla="*/ 111 w 193"/>
                <a:gd name="T83" fmla="*/ 63 h 148"/>
                <a:gd name="T84" fmla="*/ 167 w 193"/>
                <a:gd name="T85" fmla="*/ 6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148">
                  <a:moveTo>
                    <a:pt x="178" y="20"/>
                  </a:moveTo>
                  <a:cubicBezTo>
                    <a:pt x="178" y="20"/>
                    <a:pt x="167" y="20"/>
                    <a:pt x="167" y="14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7"/>
                    <a:pt x="166" y="0"/>
                    <a:pt x="15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39" y="0"/>
                    <a:pt x="139" y="6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21"/>
                    <a:pt x="125" y="20"/>
                    <a:pt x="125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55" y="20"/>
                    <a:pt x="55" y="14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0"/>
                    <a:pt x="4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26" y="0"/>
                    <a:pt x="26" y="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9" y="20"/>
                    <a:pt x="15" y="20"/>
                  </a:cubicBezTo>
                  <a:cubicBezTo>
                    <a:pt x="15" y="20"/>
                    <a:pt x="0" y="19"/>
                    <a:pt x="0" y="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1" y="148"/>
                    <a:pt x="14" y="148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8" y="148"/>
                    <a:pt x="193" y="147"/>
                    <a:pt x="193" y="134"/>
                  </a:cubicBezTo>
                  <a:cubicBezTo>
                    <a:pt x="193" y="34"/>
                    <a:pt x="193" y="34"/>
                    <a:pt x="193" y="34"/>
                  </a:cubicBezTo>
                  <a:cubicBezTo>
                    <a:pt x="193" y="34"/>
                    <a:pt x="192" y="20"/>
                    <a:pt x="178" y="20"/>
                  </a:cubicBezTo>
                  <a:close/>
                  <a:moveTo>
                    <a:pt x="146" y="14"/>
                  </a:moveTo>
                  <a:cubicBezTo>
                    <a:pt x="146" y="10"/>
                    <a:pt x="149" y="7"/>
                    <a:pt x="152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7" y="7"/>
                    <a:pt x="160" y="10"/>
                    <a:pt x="160" y="14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32"/>
                    <a:pt x="157" y="35"/>
                    <a:pt x="153" y="35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49" y="35"/>
                    <a:pt x="146" y="32"/>
                    <a:pt x="146" y="28"/>
                  </a:cubicBezTo>
                  <a:lnTo>
                    <a:pt x="146" y="14"/>
                  </a:lnTo>
                  <a:close/>
                  <a:moveTo>
                    <a:pt x="142" y="92"/>
                  </a:moveTo>
                  <a:cubicBezTo>
                    <a:pt x="107" y="92"/>
                    <a:pt x="107" y="92"/>
                    <a:pt x="107" y="92"/>
                  </a:cubicBezTo>
                  <a:cubicBezTo>
                    <a:pt x="105" y="92"/>
                    <a:pt x="104" y="90"/>
                    <a:pt x="104" y="88"/>
                  </a:cubicBezTo>
                  <a:cubicBezTo>
                    <a:pt x="104" y="86"/>
                    <a:pt x="105" y="84"/>
                    <a:pt x="107" y="84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4"/>
                    <a:pt x="146" y="86"/>
                    <a:pt x="146" y="88"/>
                  </a:cubicBezTo>
                  <a:cubicBezTo>
                    <a:pt x="146" y="90"/>
                    <a:pt x="144" y="92"/>
                    <a:pt x="142" y="92"/>
                  </a:cubicBezTo>
                  <a:close/>
                  <a:moveTo>
                    <a:pt x="146" y="104"/>
                  </a:moveTo>
                  <a:cubicBezTo>
                    <a:pt x="146" y="106"/>
                    <a:pt x="144" y="108"/>
                    <a:pt x="142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6" y="108"/>
                    <a:pt x="104" y="106"/>
                    <a:pt x="104" y="104"/>
                  </a:cubicBezTo>
                  <a:cubicBezTo>
                    <a:pt x="104" y="102"/>
                    <a:pt x="106" y="100"/>
                    <a:pt x="108" y="100"/>
                  </a:cubicBezTo>
                  <a:cubicBezTo>
                    <a:pt x="142" y="100"/>
                    <a:pt x="142" y="100"/>
                    <a:pt x="142" y="100"/>
                  </a:cubicBezTo>
                  <a:cubicBezTo>
                    <a:pt x="144" y="100"/>
                    <a:pt x="146" y="102"/>
                    <a:pt x="146" y="104"/>
                  </a:cubicBezTo>
                  <a:close/>
                  <a:moveTo>
                    <a:pt x="54" y="63"/>
                  </a:moveTo>
                  <a:cubicBezTo>
                    <a:pt x="62" y="63"/>
                    <a:pt x="68" y="71"/>
                    <a:pt x="68" y="80"/>
                  </a:cubicBezTo>
                  <a:cubicBezTo>
                    <a:pt x="68" y="89"/>
                    <a:pt x="62" y="97"/>
                    <a:pt x="54" y="97"/>
                  </a:cubicBezTo>
                  <a:cubicBezTo>
                    <a:pt x="46" y="97"/>
                    <a:pt x="40" y="89"/>
                    <a:pt x="40" y="80"/>
                  </a:cubicBezTo>
                  <a:cubicBezTo>
                    <a:pt x="40" y="71"/>
                    <a:pt x="46" y="63"/>
                    <a:pt x="54" y="63"/>
                  </a:cubicBezTo>
                  <a:close/>
                  <a:moveTo>
                    <a:pt x="34" y="14"/>
                  </a:moveTo>
                  <a:cubicBezTo>
                    <a:pt x="34" y="10"/>
                    <a:pt x="36" y="7"/>
                    <a:pt x="40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5" y="7"/>
                    <a:pt x="47" y="10"/>
                    <a:pt x="47" y="14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2"/>
                    <a:pt x="44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36" y="35"/>
                    <a:pt x="34" y="32"/>
                    <a:pt x="34" y="28"/>
                  </a:cubicBezTo>
                  <a:lnTo>
                    <a:pt x="34" y="14"/>
                  </a:lnTo>
                  <a:close/>
                  <a:moveTo>
                    <a:pt x="79" y="123"/>
                  </a:moveTo>
                  <a:cubicBezTo>
                    <a:pt x="31" y="123"/>
                    <a:pt x="31" y="123"/>
                    <a:pt x="31" y="123"/>
                  </a:cubicBezTo>
                  <a:cubicBezTo>
                    <a:pt x="31" y="123"/>
                    <a:pt x="26" y="122"/>
                    <a:pt x="26" y="117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3"/>
                    <a:pt x="31" y="107"/>
                    <a:pt x="35" y="103"/>
                  </a:cubicBezTo>
                  <a:cubicBezTo>
                    <a:pt x="39" y="98"/>
                    <a:pt x="44" y="103"/>
                    <a:pt x="44" y="103"/>
                  </a:cubicBezTo>
                  <a:cubicBezTo>
                    <a:pt x="44" y="103"/>
                    <a:pt x="46" y="107"/>
                    <a:pt x="54" y="107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63" y="107"/>
                    <a:pt x="65" y="103"/>
                    <a:pt x="65" y="103"/>
                  </a:cubicBezTo>
                  <a:cubicBezTo>
                    <a:pt x="65" y="103"/>
                    <a:pt x="70" y="98"/>
                    <a:pt x="74" y="103"/>
                  </a:cubicBezTo>
                  <a:cubicBezTo>
                    <a:pt x="78" y="107"/>
                    <a:pt x="81" y="113"/>
                    <a:pt x="81" y="113"/>
                  </a:cubicBezTo>
                  <a:cubicBezTo>
                    <a:pt x="83" y="117"/>
                    <a:pt x="83" y="117"/>
                    <a:pt x="83" y="117"/>
                  </a:cubicBezTo>
                  <a:cubicBezTo>
                    <a:pt x="83" y="122"/>
                    <a:pt x="79" y="123"/>
                    <a:pt x="79" y="123"/>
                  </a:cubicBezTo>
                  <a:close/>
                  <a:moveTo>
                    <a:pt x="143" y="124"/>
                  </a:moveTo>
                  <a:cubicBezTo>
                    <a:pt x="107" y="124"/>
                    <a:pt x="107" y="124"/>
                    <a:pt x="107" y="124"/>
                  </a:cubicBezTo>
                  <a:cubicBezTo>
                    <a:pt x="105" y="124"/>
                    <a:pt x="103" y="121"/>
                    <a:pt x="103" y="119"/>
                  </a:cubicBezTo>
                  <a:cubicBezTo>
                    <a:pt x="103" y="118"/>
                    <a:pt x="105" y="116"/>
                    <a:pt x="107" y="116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45" y="116"/>
                    <a:pt x="146" y="118"/>
                    <a:pt x="146" y="119"/>
                  </a:cubicBezTo>
                  <a:cubicBezTo>
                    <a:pt x="146" y="121"/>
                    <a:pt x="145" y="124"/>
                    <a:pt x="143" y="124"/>
                  </a:cubicBezTo>
                  <a:close/>
                  <a:moveTo>
                    <a:pt x="160" y="76"/>
                  </a:moveTo>
                  <a:cubicBezTo>
                    <a:pt x="111" y="76"/>
                    <a:pt x="111" y="76"/>
                    <a:pt x="111" y="76"/>
                  </a:cubicBezTo>
                  <a:cubicBezTo>
                    <a:pt x="107" y="76"/>
                    <a:pt x="104" y="73"/>
                    <a:pt x="104" y="69"/>
                  </a:cubicBezTo>
                  <a:cubicBezTo>
                    <a:pt x="104" y="65"/>
                    <a:pt x="107" y="63"/>
                    <a:pt x="111" y="63"/>
                  </a:cubicBezTo>
                  <a:cubicBezTo>
                    <a:pt x="160" y="63"/>
                    <a:pt x="160" y="63"/>
                    <a:pt x="160" y="63"/>
                  </a:cubicBezTo>
                  <a:cubicBezTo>
                    <a:pt x="164" y="63"/>
                    <a:pt x="167" y="65"/>
                    <a:pt x="167" y="69"/>
                  </a:cubicBezTo>
                  <a:cubicBezTo>
                    <a:pt x="167" y="73"/>
                    <a:pt x="164" y="76"/>
                    <a:pt x="160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90">
              <a:extLst>
                <a:ext uri="{FF2B5EF4-FFF2-40B4-BE49-F238E27FC236}">
                  <a16:creationId xmlns:a16="http://schemas.microsoft.com/office/drawing/2014/main" id="{4E797AD0-2704-47E4-AE55-ADBDD509C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009264">
              <a:off x="5961723" y="5065555"/>
              <a:ext cx="676275" cy="752475"/>
            </a:xfrm>
            <a:custGeom>
              <a:avLst/>
              <a:gdLst>
                <a:gd name="T0" fmla="*/ 160 w 180"/>
                <a:gd name="T1" fmla="*/ 200 h 200"/>
                <a:gd name="T2" fmla="*/ 52 w 180"/>
                <a:gd name="T3" fmla="*/ 200 h 200"/>
                <a:gd name="T4" fmla="*/ 32 w 180"/>
                <a:gd name="T5" fmla="*/ 180 h 200"/>
                <a:gd name="T6" fmla="*/ 32 w 180"/>
                <a:gd name="T7" fmla="*/ 48 h 200"/>
                <a:gd name="T8" fmla="*/ 52 w 180"/>
                <a:gd name="T9" fmla="*/ 28 h 200"/>
                <a:gd name="T10" fmla="*/ 160 w 180"/>
                <a:gd name="T11" fmla="*/ 28 h 200"/>
                <a:gd name="T12" fmla="*/ 180 w 180"/>
                <a:gd name="T13" fmla="*/ 48 h 200"/>
                <a:gd name="T14" fmla="*/ 180 w 180"/>
                <a:gd name="T15" fmla="*/ 180 h 200"/>
                <a:gd name="T16" fmla="*/ 160 w 180"/>
                <a:gd name="T17" fmla="*/ 200 h 200"/>
                <a:gd name="T18" fmla="*/ 168 w 180"/>
                <a:gd name="T19" fmla="*/ 40 h 200"/>
                <a:gd name="T20" fmla="*/ 44 w 180"/>
                <a:gd name="T21" fmla="*/ 40 h 200"/>
                <a:gd name="T22" fmla="*/ 44 w 180"/>
                <a:gd name="T23" fmla="*/ 172 h 200"/>
                <a:gd name="T24" fmla="*/ 168 w 180"/>
                <a:gd name="T25" fmla="*/ 172 h 200"/>
                <a:gd name="T26" fmla="*/ 168 w 180"/>
                <a:gd name="T27" fmla="*/ 40 h 200"/>
                <a:gd name="T28" fmla="*/ 136 w 180"/>
                <a:gd name="T29" fmla="*/ 15 h 200"/>
                <a:gd name="T30" fmla="*/ 148 w 180"/>
                <a:gd name="T31" fmla="*/ 15 h 200"/>
                <a:gd name="T32" fmla="*/ 148 w 180"/>
                <a:gd name="T33" fmla="*/ 24 h 200"/>
                <a:gd name="T34" fmla="*/ 136 w 180"/>
                <a:gd name="T35" fmla="*/ 24 h 200"/>
                <a:gd name="T36" fmla="*/ 136 w 180"/>
                <a:gd name="T37" fmla="*/ 15 h 200"/>
                <a:gd name="T38" fmla="*/ 136 w 180"/>
                <a:gd name="T39" fmla="*/ 12 h 200"/>
                <a:gd name="T40" fmla="*/ 12 w 180"/>
                <a:gd name="T41" fmla="*/ 12 h 200"/>
                <a:gd name="T42" fmla="*/ 12 w 180"/>
                <a:gd name="T43" fmla="*/ 144 h 200"/>
                <a:gd name="T44" fmla="*/ 16 w 180"/>
                <a:gd name="T45" fmla="*/ 144 h 200"/>
                <a:gd name="T46" fmla="*/ 20 w 180"/>
                <a:gd name="T47" fmla="*/ 144 h 200"/>
                <a:gd name="T48" fmla="*/ 28 w 180"/>
                <a:gd name="T49" fmla="*/ 144 h 200"/>
                <a:gd name="T50" fmla="*/ 28 w 180"/>
                <a:gd name="T51" fmla="*/ 172 h 200"/>
                <a:gd name="T52" fmla="*/ 16 w 180"/>
                <a:gd name="T53" fmla="*/ 172 h 200"/>
                <a:gd name="T54" fmla="*/ 16 w 180"/>
                <a:gd name="T55" fmla="*/ 171 h 200"/>
                <a:gd name="T56" fmla="*/ 0 w 180"/>
                <a:gd name="T57" fmla="*/ 152 h 200"/>
                <a:gd name="T58" fmla="*/ 0 w 180"/>
                <a:gd name="T59" fmla="*/ 20 h 200"/>
                <a:gd name="T60" fmla="*/ 20 w 180"/>
                <a:gd name="T61" fmla="*/ 0 h 200"/>
                <a:gd name="T62" fmla="*/ 128 w 180"/>
                <a:gd name="T63" fmla="*/ 0 h 200"/>
                <a:gd name="T64" fmla="*/ 147 w 180"/>
                <a:gd name="T65" fmla="*/ 15 h 200"/>
                <a:gd name="T66" fmla="*/ 136 w 180"/>
                <a:gd name="T67" fmla="*/ 15 h 200"/>
                <a:gd name="T68" fmla="*/ 136 w 180"/>
                <a:gd name="T69" fmla="*/ 1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0" h="200">
                  <a:moveTo>
                    <a:pt x="160" y="200"/>
                  </a:moveTo>
                  <a:cubicBezTo>
                    <a:pt x="52" y="200"/>
                    <a:pt x="52" y="200"/>
                    <a:pt x="52" y="200"/>
                  </a:cubicBezTo>
                  <a:cubicBezTo>
                    <a:pt x="40" y="200"/>
                    <a:pt x="32" y="191"/>
                    <a:pt x="32" y="180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7"/>
                    <a:pt x="40" y="28"/>
                    <a:pt x="52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71" y="28"/>
                    <a:pt x="180" y="37"/>
                    <a:pt x="180" y="48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80" y="191"/>
                    <a:pt x="171" y="200"/>
                    <a:pt x="160" y="200"/>
                  </a:cubicBezTo>
                  <a:close/>
                  <a:moveTo>
                    <a:pt x="168" y="40"/>
                  </a:moveTo>
                  <a:cubicBezTo>
                    <a:pt x="44" y="40"/>
                    <a:pt x="44" y="40"/>
                    <a:pt x="44" y="40"/>
                  </a:cubicBezTo>
                  <a:cubicBezTo>
                    <a:pt x="44" y="172"/>
                    <a:pt x="44" y="172"/>
                    <a:pt x="44" y="172"/>
                  </a:cubicBezTo>
                  <a:cubicBezTo>
                    <a:pt x="168" y="172"/>
                    <a:pt x="168" y="172"/>
                    <a:pt x="168" y="172"/>
                  </a:cubicBezTo>
                  <a:lnTo>
                    <a:pt x="168" y="40"/>
                  </a:lnTo>
                  <a:close/>
                  <a:moveTo>
                    <a:pt x="136" y="15"/>
                  </a:moveTo>
                  <a:cubicBezTo>
                    <a:pt x="148" y="15"/>
                    <a:pt x="148" y="15"/>
                    <a:pt x="148" y="15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36" y="24"/>
                    <a:pt x="136" y="24"/>
                    <a:pt x="136" y="24"/>
                  </a:cubicBezTo>
                  <a:lnTo>
                    <a:pt x="136" y="15"/>
                  </a:lnTo>
                  <a:close/>
                  <a:moveTo>
                    <a:pt x="136" y="12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6" y="169"/>
                    <a:pt x="0" y="161"/>
                    <a:pt x="0" y="1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7" y="0"/>
                    <a:pt x="145" y="6"/>
                    <a:pt x="147" y="15"/>
                  </a:cubicBezTo>
                  <a:cubicBezTo>
                    <a:pt x="136" y="15"/>
                    <a:pt x="136" y="15"/>
                    <a:pt x="136" y="15"/>
                  </a:cubicBezTo>
                  <a:lnTo>
                    <a:pt x="13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91">
              <a:extLst>
                <a:ext uri="{FF2B5EF4-FFF2-40B4-BE49-F238E27FC236}">
                  <a16:creationId xmlns:a16="http://schemas.microsoft.com/office/drawing/2014/main" id="{29879EEA-CBDA-4E57-BD57-979127DB7F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847450">
              <a:off x="9102181" y="4506643"/>
              <a:ext cx="1026145" cy="965401"/>
            </a:xfrm>
            <a:custGeom>
              <a:avLst/>
              <a:gdLst>
                <a:gd name="T0" fmla="*/ 180 w 200"/>
                <a:gd name="T1" fmla="*/ 152 h 188"/>
                <a:gd name="T2" fmla="*/ 163 w 200"/>
                <a:gd name="T3" fmla="*/ 152 h 188"/>
                <a:gd name="T4" fmla="*/ 138 w 200"/>
                <a:gd name="T5" fmla="*/ 188 h 188"/>
                <a:gd name="T6" fmla="*/ 114 w 200"/>
                <a:gd name="T7" fmla="*/ 152 h 188"/>
                <a:gd name="T8" fmla="*/ 20 w 200"/>
                <a:gd name="T9" fmla="*/ 152 h 188"/>
                <a:gd name="T10" fmla="*/ 0 w 200"/>
                <a:gd name="T11" fmla="*/ 132 h 188"/>
                <a:gd name="T12" fmla="*/ 0 w 200"/>
                <a:gd name="T13" fmla="*/ 20 h 188"/>
                <a:gd name="T14" fmla="*/ 20 w 200"/>
                <a:gd name="T15" fmla="*/ 0 h 188"/>
                <a:gd name="T16" fmla="*/ 180 w 200"/>
                <a:gd name="T17" fmla="*/ 0 h 188"/>
                <a:gd name="T18" fmla="*/ 200 w 200"/>
                <a:gd name="T19" fmla="*/ 20 h 188"/>
                <a:gd name="T20" fmla="*/ 200 w 200"/>
                <a:gd name="T21" fmla="*/ 132 h 188"/>
                <a:gd name="T22" fmla="*/ 180 w 200"/>
                <a:gd name="T23" fmla="*/ 152 h 188"/>
                <a:gd name="T24" fmla="*/ 43 w 200"/>
                <a:gd name="T25" fmla="*/ 60 h 188"/>
                <a:gd name="T26" fmla="*/ 24 w 200"/>
                <a:gd name="T27" fmla="*/ 78 h 188"/>
                <a:gd name="T28" fmla="*/ 43 w 200"/>
                <a:gd name="T29" fmla="*/ 97 h 188"/>
                <a:gd name="T30" fmla="*/ 61 w 200"/>
                <a:gd name="T31" fmla="*/ 78 h 188"/>
                <a:gd name="T32" fmla="*/ 43 w 200"/>
                <a:gd name="T33" fmla="*/ 60 h 188"/>
                <a:gd name="T34" fmla="*/ 99 w 200"/>
                <a:gd name="T35" fmla="*/ 60 h 188"/>
                <a:gd name="T36" fmla="*/ 80 w 200"/>
                <a:gd name="T37" fmla="*/ 78 h 188"/>
                <a:gd name="T38" fmla="*/ 99 w 200"/>
                <a:gd name="T39" fmla="*/ 97 h 188"/>
                <a:gd name="T40" fmla="*/ 117 w 200"/>
                <a:gd name="T41" fmla="*/ 78 h 188"/>
                <a:gd name="T42" fmla="*/ 99 w 200"/>
                <a:gd name="T43" fmla="*/ 60 h 188"/>
                <a:gd name="T44" fmla="*/ 155 w 200"/>
                <a:gd name="T45" fmla="*/ 60 h 188"/>
                <a:gd name="T46" fmla="*/ 136 w 200"/>
                <a:gd name="T47" fmla="*/ 78 h 188"/>
                <a:gd name="T48" fmla="*/ 155 w 200"/>
                <a:gd name="T49" fmla="*/ 97 h 188"/>
                <a:gd name="T50" fmla="*/ 173 w 200"/>
                <a:gd name="T51" fmla="*/ 78 h 188"/>
                <a:gd name="T52" fmla="*/ 155 w 200"/>
                <a:gd name="T53" fmla="*/ 6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88">
                  <a:moveTo>
                    <a:pt x="180" y="152"/>
                  </a:moveTo>
                  <a:cubicBezTo>
                    <a:pt x="163" y="152"/>
                    <a:pt x="163" y="152"/>
                    <a:pt x="163" y="152"/>
                  </a:cubicBezTo>
                  <a:cubicBezTo>
                    <a:pt x="138" y="188"/>
                    <a:pt x="138" y="188"/>
                    <a:pt x="138" y="188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8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32"/>
                    <a:pt x="200" y="132"/>
                    <a:pt x="200" y="132"/>
                  </a:cubicBezTo>
                  <a:cubicBezTo>
                    <a:pt x="200" y="143"/>
                    <a:pt x="191" y="152"/>
                    <a:pt x="180" y="152"/>
                  </a:cubicBezTo>
                  <a:close/>
                  <a:moveTo>
                    <a:pt x="43" y="60"/>
                  </a:moveTo>
                  <a:cubicBezTo>
                    <a:pt x="33" y="60"/>
                    <a:pt x="24" y="68"/>
                    <a:pt x="24" y="78"/>
                  </a:cubicBezTo>
                  <a:cubicBezTo>
                    <a:pt x="24" y="88"/>
                    <a:pt x="33" y="97"/>
                    <a:pt x="43" y="97"/>
                  </a:cubicBezTo>
                  <a:cubicBezTo>
                    <a:pt x="53" y="97"/>
                    <a:pt x="61" y="88"/>
                    <a:pt x="61" y="78"/>
                  </a:cubicBezTo>
                  <a:cubicBezTo>
                    <a:pt x="61" y="68"/>
                    <a:pt x="53" y="60"/>
                    <a:pt x="43" y="60"/>
                  </a:cubicBezTo>
                  <a:close/>
                  <a:moveTo>
                    <a:pt x="99" y="60"/>
                  </a:moveTo>
                  <a:cubicBezTo>
                    <a:pt x="89" y="60"/>
                    <a:pt x="80" y="68"/>
                    <a:pt x="80" y="78"/>
                  </a:cubicBezTo>
                  <a:cubicBezTo>
                    <a:pt x="80" y="88"/>
                    <a:pt x="89" y="97"/>
                    <a:pt x="99" y="97"/>
                  </a:cubicBezTo>
                  <a:cubicBezTo>
                    <a:pt x="109" y="97"/>
                    <a:pt x="117" y="88"/>
                    <a:pt x="117" y="78"/>
                  </a:cubicBezTo>
                  <a:cubicBezTo>
                    <a:pt x="117" y="68"/>
                    <a:pt x="109" y="60"/>
                    <a:pt x="99" y="60"/>
                  </a:cubicBezTo>
                  <a:close/>
                  <a:moveTo>
                    <a:pt x="155" y="60"/>
                  </a:moveTo>
                  <a:cubicBezTo>
                    <a:pt x="145" y="60"/>
                    <a:pt x="136" y="68"/>
                    <a:pt x="136" y="78"/>
                  </a:cubicBezTo>
                  <a:cubicBezTo>
                    <a:pt x="136" y="88"/>
                    <a:pt x="145" y="97"/>
                    <a:pt x="155" y="97"/>
                  </a:cubicBezTo>
                  <a:cubicBezTo>
                    <a:pt x="165" y="97"/>
                    <a:pt x="173" y="88"/>
                    <a:pt x="173" y="78"/>
                  </a:cubicBezTo>
                  <a:cubicBezTo>
                    <a:pt x="173" y="68"/>
                    <a:pt x="165" y="60"/>
                    <a:pt x="155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92">
              <a:extLst>
                <a:ext uri="{FF2B5EF4-FFF2-40B4-BE49-F238E27FC236}">
                  <a16:creationId xmlns:a16="http://schemas.microsoft.com/office/drawing/2014/main" id="{57D3002A-DADE-4E14-8B5D-C25D74B42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54729" y="3037079"/>
              <a:ext cx="508000" cy="782638"/>
            </a:xfrm>
            <a:custGeom>
              <a:avLst/>
              <a:gdLst>
                <a:gd name="T0" fmla="*/ 79 w 135"/>
                <a:gd name="T1" fmla="*/ 0 h 208"/>
                <a:gd name="T2" fmla="*/ 60 w 135"/>
                <a:gd name="T3" fmla="*/ 0 h 208"/>
                <a:gd name="T4" fmla="*/ 60 w 135"/>
                <a:gd name="T5" fmla="*/ 141 h 208"/>
                <a:gd name="T6" fmla="*/ 2 w 135"/>
                <a:gd name="T7" fmla="*/ 168 h 208"/>
                <a:gd name="T8" fmla="*/ 7 w 135"/>
                <a:gd name="T9" fmla="*/ 188 h 208"/>
                <a:gd name="T10" fmla="*/ 80 w 135"/>
                <a:gd name="T11" fmla="*/ 176 h 208"/>
                <a:gd name="T12" fmla="*/ 88 w 135"/>
                <a:gd name="T13" fmla="*/ 136 h 208"/>
                <a:gd name="T14" fmla="*/ 88 w 135"/>
                <a:gd name="T15" fmla="*/ 51 h 208"/>
                <a:gd name="T16" fmla="*/ 114 w 135"/>
                <a:gd name="T17" fmla="*/ 81 h 208"/>
                <a:gd name="T18" fmla="*/ 110 w 135"/>
                <a:gd name="T19" fmla="*/ 112 h 208"/>
                <a:gd name="T20" fmla="*/ 108 w 135"/>
                <a:gd name="T21" fmla="*/ 118 h 208"/>
                <a:gd name="T22" fmla="*/ 122 w 135"/>
                <a:gd name="T23" fmla="*/ 107 h 208"/>
                <a:gd name="T24" fmla="*/ 127 w 135"/>
                <a:gd name="T25" fmla="*/ 90 h 208"/>
                <a:gd name="T26" fmla="*/ 79 w 135"/>
                <a:gd name="T2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208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34" y="130"/>
                    <a:pt x="7" y="145"/>
                    <a:pt x="2" y="168"/>
                  </a:cubicBezTo>
                  <a:cubicBezTo>
                    <a:pt x="0" y="176"/>
                    <a:pt x="4" y="184"/>
                    <a:pt x="7" y="188"/>
                  </a:cubicBezTo>
                  <a:cubicBezTo>
                    <a:pt x="24" y="208"/>
                    <a:pt x="63" y="199"/>
                    <a:pt x="80" y="176"/>
                  </a:cubicBezTo>
                  <a:cubicBezTo>
                    <a:pt x="88" y="166"/>
                    <a:pt x="88" y="158"/>
                    <a:pt x="88" y="13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8" y="59"/>
                    <a:pt x="110" y="66"/>
                    <a:pt x="114" y="81"/>
                  </a:cubicBezTo>
                  <a:cubicBezTo>
                    <a:pt x="117" y="90"/>
                    <a:pt x="113" y="104"/>
                    <a:pt x="110" y="112"/>
                  </a:cubicBezTo>
                  <a:cubicBezTo>
                    <a:pt x="109" y="114"/>
                    <a:pt x="107" y="116"/>
                    <a:pt x="108" y="118"/>
                  </a:cubicBezTo>
                  <a:cubicBezTo>
                    <a:pt x="116" y="124"/>
                    <a:pt x="119" y="112"/>
                    <a:pt x="122" y="107"/>
                  </a:cubicBezTo>
                  <a:cubicBezTo>
                    <a:pt x="124" y="102"/>
                    <a:pt x="126" y="95"/>
                    <a:pt x="127" y="90"/>
                  </a:cubicBezTo>
                  <a:cubicBezTo>
                    <a:pt x="135" y="41"/>
                    <a:pt x="84" y="38"/>
                    <a:pt x="7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94">
              <a:extLst>
                <a:ext uri="{FF2B5EF4-FFF2-40B4-BE49-F238E27FC236}">
                  <a16:creationId xmlns:a16="http://schemas.microsoft.com/office/drawing/2014/main" id="{3D1F4C11-4F16-42CE-B317-C620E9EE36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75795" y="4753204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95">
              <a:extLst>
                <a:ext uri="{FF2B5EF4-FFF2-40B4-BE49-F238E27FC236}">
                  <a16:creationId xmlns:a16="http://schemas.microsoft.com/office/drawing/2014/main" id="{8656751E-2D58-448D-8535-B2286046B8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027353">
              <a:off x="4701560" y="3325485"/>
              <a:ext cx="466725" cy="752475"/>
            </a:xfrm>
            <a:custGeom>
              <a:avLst/>
              <a:gdLst>
                <a:gd name="T0" fmla="*/ 70 w 124"/>
                <a:gd name="T1" fmla="*/ 160 h 200"/>
                <a:gd name="T2" fmla="*/ 70 w 124"/>
                <a:gd name="T3" fmla="*/ 184 h 200"/>
                <a:gd name="T4" fmla="*/ 97 w 124"/>
                <a:gd name="T5" fmla="*/ 184 h 200"/>
                <a:gd name="T6" fmla="*/ 97 w 124"/>
                <a:gd name="T7" fmla="*/ 200 h 200"/>
                <a:gd name="T8" fmla="*/ 25 w 124"/>
                <a:gd name="T9" fmla="*/ 200 h 200"/>
                <a:gd name="T10" fmla="*/ 25 w 124"/>
                <a:gd name="T11" fmla="*/ 184 h 200"/>
                <a:gd name="T12" fmla="*/ 53 w 124"/>
                <a:gd name="T13" fmla="*/ 184 h 200"/>
                <a:gd name="T14" fmla="*/ 53 w 124"/>
                <a:gd name="T15" fmla="*/ 160 h 200"/>
                <a:gd name="T16" fmla="*/ 0 w 124"/>
                <a:gd name="T17" fmla="*/ 98 h 200"/>
                <a:gd name="T18" fmla="*/ 0 w 124"/>
                <a:gd name="T19" fmla="*/ 76 h 200"/>
                <a:gd name="T20" fmla="*/ 17 w 124"/>
                <a:gd name="T21" fmla="*/ 76 h 200"/>
                <a:gd name="T22" fmla="*/ 17 w 124"/>
                <a:gd name="T23" fmla="*/ 98 h 200"/>
                <a:gd name="T24" fmla="*/ 30 w 124"/>
                <a:gd name="T25" fmla="*/ 130 h 200"/>
                <a:gd name="T26" fmla="*/ 62 w 124"/>
                <a:gd name="T27" fmla="*/ 144 h 200"/>
                <a:gd name="T28" fmla="*/ 94 w 124"/>
                <a:gd name="T29" fmla="*/ 130 h 200"/>
                <a:gd name="T30" fmla="*/ 105 w 124"/>
                <a:gd name="T31" fmla="*/ 98 h 200"/>
                <a:gd name="T32" fmla="*/ 105 w 124"/>
                <a:gd name="T33" fmla="*/ 76 h 200"/>
                <a:gd name="T34" fmla="*/ 124 w 124"/>
                <a:gd name="T35" fmla="*/ 76 h 200"/>
                <a:gd name="T36" fmla="*/ 124 w 124"/>
                <a:gd name="T37" fmla="*/ 98 h 200"/>
                <a:gd name="T38" fmla="*/ 70 w 124"/>
                <a:gd name="T39" fmla="*/ 160 h 200"/>
                <a:gd name="T40" fmla="*/ 63 w 124"/>
                <a:gd name="T41" fmla="*/ 132 h 200"/>
                <a:gd name="T42" fmla="*/ 29 w 124"/>
                <a:gd name="T43" fmla="*/ 97 h 200"/>
                <a:gd name="T44" fmla="*/ 29 w 124"/>
                <a:gd name="T45" fmla="*/ 88 h 200"/>
                <a:gd name="T46" fmla="*/ 77 w 124"/>
                <a:gd name="T47" fmla="*/ 88 h 200"/>
                <a:gd name="T48" fmla="*/ 77 w 124"/>
                <a:gd name="T49" fmla="*/ 80 h 200"/>
                <a:gd name="T50" fmla="*/ 29 w 124"/>
                <a:gd name="T51" fmla="*/ 80 h 200"/>
                <a:gd name="T52" fmla="*/ 29 w 124"/>
                <a:gd name="T53" fmla="*/ 64 h 200"/>
                <a:gd name="T54" fmla="*/ 77 w 124"/>
                <a:gd name="T55" fmla="*/ 64 h 200"/>
                <a:gd name="T56" fmla="*/ 77 w 124"/>
                <a:gd name="T57" fmla="*/ 56 h 200"/>
                <a:gd name="T58" fmla="*/ 29 w 124"/>
                <a:gd name="T59" fmla="*/ 56 h 200"/>
                <a:gd name="T60" fmla="*/ 29 w 124"/>
                <a:gd name="T61" fmla="*/ 44 h 200"/>
                <a:gd name="T62" fmla="*/ 77 w 124"/>
                <a:gd name="T63" fmla="*/ 44 h 200"/>
                <a:gd name="T64" fmla="*/ 77 w 124"/>
                <a:gd name="T65" fmla="*/ 36 h 200"/>
                <a:gd name="T66" fmla="*/ 29 w 124"/>
                <a:gd name="T67" fmla="*/ 36 h 200"/>
                <a:gd name="T68" fmla="*/ 63 w 124"/>
                <a:gd name="T69" fmla="*/ 0 h 200"/>
                <a:gd name="T70" fmla="*/ 97 w 124"/>
                <a:gd name="T71" fmla="*/ 36 h 200"/>
                <a:gd name="T72" fmla="*/ 97 w 124"/>
                <a:gd name="T73" fmla="*/ 97 h 200"/>
                <a:gd name="T74" fmla="*/ 63 w 124"/>
                <a:gd name="T75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200">
                  <a:moveTo>
                    <a:pt x="70" y="160"/>
                  </a:moveTo>
                  <a:cubicBezTo>
                    <a:pt x="70" y="184"/>
                    <a:pt x="70" y="184"/>
                    <a:pt x="70" y="184"/>
                  </a:cubicBezTo>
                  <a:cubicBezTo>
                    <a:pt x="97" y="184"/>
                    <a:pt x="97" y="184"/>
                    <a:pt x="97" y="184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25" y="200"/>
                    <a:pt x="25" y="200"/>
                    <a:pt x="25" y="200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60"/>
                    <a:pt x="53" y="160"/>
                    <a:pt x="53" y="160"/>
                  </a:cubicBezTo>
                  <a:cubicBezTo>
                    <a:pt x="23" y="156"/>
                    <a:pt x="0" y="130"/>
                    <a:pt x="0" y="9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1"/>
                    <a:pt x="22" y="122"/>
                    <a:pt x="30" y="130"/>
                  </a:cubicBezTo>
                  <a:cubicBezTo>
                    <a:pt x="38" y="139"/>
                    <a:pt x="49" y="144"/>
                    <a:pt x="62" y="144"/>
                  </a:cubicBezTo>
                  <a:cubicBezTo>
                    <a:pt x="75" y="144"/>
                    <a:pt x="86" y="139"/>
                    <a:pt x="94" y="130"/>
                  </a:cubicBezTo>
                  <a:cubicBezTo>
                    <a:pt x="102" y="122"/>
                    <a:pt x="105" y="111"/>
                    <a:pt x="105" y="98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130"/>
                    <a:pt x="100" y="156"/>
                    <a:pt x="70" y="160"/>
                  </a:cubicBezTo>
                  <a:close/>
                  <a:moveTo>
                    <a:pt x="63" y="132"/>
                  </a:moveTo>
                  <a:cubicBezTo>
                    <a:pt x="45" y="132"/>
                    <a:pt x="29" y="116"/>
                    <a:pt x="29" y="97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17"/>
                    <a:pt x="46" y="0"/>
                    <a:pt x="63" y="0"/>
                  </a:cubicBezTo>
                  <a:cubicBezTo>
                    <a:pt x="82" y="0"/>
                    <a:pt x="97" y="16"/>
                    <a:pt x="97" y="36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116"/>
                    <a:pt x="82" y="132"/>
                    <a:pt x="63" y="1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102">
              <a:extLst>
                <a:ext uri="{FF2B5EF4-FFF2-40B4-BE49-F238E27FC236}">
                  <a16:creationId xmlns:a16="http://schemas.microsoft.com/office/drawing/2014/main" id="{75507D16-B5E0-4722-A421-342360C441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45294">
              <a:off x="5837983" y="4025925"/>
              <a:ext cx="800036" cy="801727"/>
            </a:xfrm>
            <a:custGeom>
              <a:avLst/>
              <a:gdLst>
                <a:gd name="T0" fmla="*/ 176 w 200"/>
                <a:gd name="T1" fmla="*/ 0 h 200"/>
                <a:gd name="T2" fmla="*/ 24 w 200"/>
                <a:gd name="T3" fmla="*/ 0 h 200"/>
                <a:gd name="T4" fmla="*/ 0 w 200"/>
                <a:gd name="T5" fmla="*/ 24 h 200"/>
                <a:gd name="T6" fmla="*/ 0 w 200"/>
                <a:gd name="T7" fmla="*/ 200 h 200"/>
                <a:gd name="T8" fmla="*/ 200 w 200"/>
                <a:gd name="T9" fmla="*/ 200 h 200"/>
                <a:gd name="T10" fmla="*/ 200 w 200"/>
                <a:gd name="T11" fmla="*/ 24 h 200"/>
                <a:gd name="T12" fmla="*/ 176 w 200"/>
                <a:gd name="T13" fmla="*/ 0 h 200"/>
                <a:gd name="T14" fmla="*/ 116 w 200"/>
                <a:gd name="T15" fmla="*/ 16 h 200"/>
                <a:gd name="T16" fmla="*/ 128 w 200"/>
                <a:gd name="T17" fmla="*/ 28 h 200"/>
                <a:gd name="T18" fmla="*/ 116 w 200"/>
                <a:gd name="T19" fmla="*/ 40 h 200"/>
                <a:gd name="T20" fmla="*/ 104 w 200"/>
                <a:gd name="T21" fmla="*/ 28 h 200"/>
                <a:gd name="T22" fmla="*/ 116 w 200"/>
                <a:gd name="T23" fmla="*/ 16 h 200"/>
                <a:gd name="T24" fmla="*/ 76 w 200"/>
                <a:gd name="T25" fmla="*/ 16 h 200"/>
                <a:gd name="T26" fmla="*/ 88 w 200"/>
                <a:gd name="T27" fmla="*/ 28 h 200"/>
                <a:gd name="T28" fmla="*/ 76 w 200"/>
                <a:gd name="T29" fmla="*/ 40 h 200"/>
                <a:gd name="T30" fmla="*/ 64 w 200"/>
                <a:gd name="T31" fmla="*/ 28 h 200"/>
                <a:gd name="T32" fmla="*/ 76 w 200"/>
                <a:gd name="T33" fmla="*/ 16 h 200"/>
                <a:gd name="T34" fmla="*/ 36 w 200"/>
                <a:gd name="T35" fmla="*/ 16 h 200"/>
                <a:gd name="T36" fmla="*/ 48 w 200"/>
                <a:gd name="T37" fmla="*/ 28 h 200"/>
                <a:gd name="T38" fmla="*/ 36 w 200"/>
                <a:gd name="T39" fmla="*/ 40 h 200"/>
                <a:gd name="T40" fmla="*/ 24 w 200"/>
                <a:gd name="T41" fmla="*/ 28 h 200"/>
                <a:gd name="T42" fmla="*/ 36 w 200"/>
                <a:gd name="T43" fmla="*/ 16 h 200"/>
                <a:gd name="T44" fmla="*/ 184 w 200"/>
                <a:gd name="T45" fmla="*/ 184 h 200"/>
                <a:gd name="T46" fmla="*/ 16 w 200"/>
                <a:gd name="T47" fmla="*/ 184 h 200"/>
                <a:gd name="T48" fmla="*/ 16 w 200"/>
                <a:gd name="T49" fmla="*/ 56 h 200"/>
                <a:gd name="T50" fmla="*/ 184 w 200"/>
                <a:gd name="T51" fmla="*/ 56 h 200"/>
                <a:gd name="T52" fmla="*/ 184 w 200"/>
                <a:gd name="T53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200">
                  <a:moveTo>
                    <a:pt x="17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200" y="11"/>
                    <a:pt x="189" y="0"/>
                    <a:pt x="176" y="0"/>
                  </a:cubicBezTo>
                  <a:close/>
                  <a:moveTo>
                    <a:pt x="116" y="16"/>
                  </a:moveTo>
                  <a:cubicBezTo>
                    <a:pt x="123" y="16"/>
                    <a:pt x="128" y="22"/>
                    <a:pt x="128" y="28"/>
                  </a:cubicBezTo>
                  <a:cubicBezTo>
                    <a:pt x="128" y="35"/>
                    <a:pt x="123" y="40"/>
                    <a:pt x="116" y="40"/>
                  </a:cubicBezTo>
                  <a:cubicBezTo>
                    <a:pt x="110" y="40"/>
                    <a:pt x="104" y="35"/>
                    <a:pt x="104" y="28"/>
                  </a:cubicBezTo>
                  <a:cubicBezTo>
                    <a:pt x="104" y="22"/>
                    <a:pt x="110" y="16"/>
                    <a:pt x="116" y="16"/>
                  </a:cubicBezTo>
                  <a:close/>
                  <a:moveTo>
                    <a:pt x="76" y="16"/>
                  </a:moveTo>
                  <a:cubicBezTo>
                    <a:pt x="83" y="16"/>
                    <a:pt x="88" y="22"/>
                    <a:pt x="88" y="28"/>
                  </a:cubicBezTo>
                  <a:cubicBezTo>
                    <a:pt x="88" y="35"/>
                    <a:pt x="83" y="40"/>
                    <a:pt x="76" y="40"/>
                  </a:cubicBezTo>
                  <a:cubicBezTo>
                    <a:pt x="70" y="40"/>
                    <a:pt x="64" y="35"/>
                    <a:pt x="64" y="28"/>
                  </a:cubicBezTo>
                  <a:cubicBezTo>
                    <a:pt x="64" y="22"/>
                    <a:pt x="70" y="16"/>
                    <a:pt x="76" y="16"/>
                  </a:cubicBezTo>
                  <a:close/>
                  <a:moveTo>
                    <a:pt x="36" y="16"/>
                  </a:moveTo>
                  <a:cubicBezTo>
                    <a:pt x="43" y="16"/>
                    <a:pt x="48" y="22"/>
                    <a:pt x="48" y="28"/>
                  </a:cubicBezTo>
                  <a:cubicBezTo>
                    <a:pt x="48" y="35"/>
                    <a:pt x="43" y="40"/>
                    <a:pt x="36" y="40"/>
                  </a:cubicBezTo>
                  <a:cubicBezTo>
                    <a:pt x="30" y="40"/>
                    <a:pt x="24" y="35"/>
                    <a:pt x="24" y="28"/>
                  </a:cubicBezTo>
                  <a:cubicBezTo>
                    <a:pt x="24" y="22"/>
                    <a:pt x="30" y="16"/>
                    <a:pt x="36" y="16"/>
                  </a:cubicBezTo>
                  <a:close/>
                  <a:moveTo>
                    <a:pt x="184" y="184"/>
                  </a:moveTo>
                  <a:cubicBezTo>
                    <a:pt x="16" y="184"/>
                    <a:pt x="16" y="184"/>
                    <a:pt x="16" y="184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84" y="1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108">
              <a:extLst>
                <a:ext uri="{FF2B5EF4-FFF2-40B4-BE49-F238E27FC236}">
                  <a16:creationId xmlns:a16="http://schemas.microsoft.com/office/drawing/2014/main" id="{9191C03C-2C6F-4677-9085-A9C6BE7852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655417">
              <a:off x="-24404" y="4398739"/>
              <a:ext cx="720725" cy="708025"/>
            </a:xfrm>
            <a:custGeom>
              <a:avLst/>
              <a:gdLst>
                <a:gd name="T0" fmla="*/ 123 w 192"/>
                <a:gd name="T1" fmla="*/ 175 h 188"/>
                <a:gd name="T2" fmla="*/ 123 w 192"/>
                <a:gd name="T3" fmla="*/ 148 h 188"/>
                <a:gd name="T4" fmla="*/ 68 w 192"/>
                <a:gd name="T5" fmla="*/ 149 h 188"/>
                <a:gd name="T6" fmla="*/ 68 w 192"/>
                <a:gd name="T7" fmla="*/ 176 h 188"/>
                <a:gd name="T8" fmla="*/ 56 w 192"/>
                <a:gd name="T9" fmla="*/ 182 h 188"/>
                <a:gd name="T10" fmla="*/ 60 w 192"/>
                <a:gd name="T11" fmla="*/ 188 h 188"/>
                <a:gd name="T12" fmla="*/ 130 w 192"/>
                <a:gd name="T13" fmla="*/ 188 h 188"/>
                <a:gd name="T14" fmla="*/ 135 w 192"/>
                <a:gd name="T15" fmla="*/ 183 h 188"/>
                <a:gd name="T16" fmla="*/ 123 w 192"/>
                <a:gd name="T17" fmla="*/ 175 h 188"/>
                <a:gd name="T18" fmla="*/ 173 w 192"/>
                <a:gd name="T19" fmla="*/ 0 h 188"/>
                <a:gd name="T20" fmla="*/ 18 w 192"/>
                <a:gd name="T21" fmla="*/ 0 h 188"/>
                <a:gd name="T22" fmla="*/ 0 w 192"/>
                <a:gd name="T23" fmla="*/ 19 h 188"/>
                <a:gd name="T24" fmla="*/ 0 w 192"/>
                <a:gd name="T25" fmla="*/ 126 h 188"/>
                <a:gd name="T26" fmla="*/ 18 w 192"/>
                <a:gd name="T27" fmla="*/ 144 h 188"/>
                <a:gd name="T28" fmla="*/ 173 w 192"/>
                <a:gd name="T29" fmla="*/ 144 h 188"/>
                <a:gd name="T30" fmla="*/ 192 w 192"/>
                <a:gd name="T31" fmla="*/ 126 h 188"/>
                <a:gd name="T32" fmla="*/ 192 w 192"/>
                <a:gd name="T33" fmla="*/ 19 h 188"/>
                <a:gd name="T34" fmla="*/ 173 w 192"/>
                <a:gd name="T35" fmla="*/ 0 h 188"/>
                <a:gd name="T36" fmla="*/ 180 w 192"/>
                <a:gd name="T37" fmla="*/ 100 h 188"/>
                <a:gd name="T38" fmla="*/ 167 w 192"/>
                <a:gd name="T39" fmla="*/ 112 h 188"/>
                <a:gd name="T40" fmla="*/ 24 w 192"/>
                <a:gd name="T41" fmla="*/ 112 h 188"/>
                <a:gd name="T42" fmla="*/ 11 w 192"/>
                <a:gd name="T43" fmla="*/ 100 h 188"/>
                <a:gd name="T44" fmla="*/ 11 w 192"/>
                <a:gd name="T45" fmla="*/ 25 h 188"/>
                <a:gd name="T46" fmla="*/ 24 w 192"/>
                <a:gd name="T47" fmla="*/ 12 h 188"/>
                <a:gd name="T48" fmla="*/ 167 w 192"/>
                <a:gd name="T49" fmla="*/ 12 h 188"/>
                <a:gd name="T50" fmla="*/ 180 w 192"/>
                <a:gd name="T51" fmla="*/ 25 h 188"/>
                <a:gd name="T52" fmla="*/ 180 w 192"/>
                <a:gd name="T53" fmla="*/ 10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188">
                  <a:moveTo>
                    <a:pt x="123" y="175"/>
                  </a:moveTo>
                  <a:cubicBezTo>
                    <a:pt x="123" y="148"/>
                    <a:pt x="123" y="148"/>
                    <a:pt x="123" y="148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76"/>
                    <a:pt x="68" y="176"/>
                    <a:pt x="68" y="176"/>
                  </a:cubicBezTo>
                  <a:cubicBezTo>
                    <a:pt x="56" y="182"/>
                    <a:pt x="56" y="182"/>
                    <a:pt x="56" y="182"/>
                  </a:cubicBezTo>
                  <a:cubicBezTo>
                    <a:pt x="56" y="182"/>
                    <a:pt x="53" y="188"/>
                    <a:pt x="6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8"/>
                    <a:pt x="138" y="185"/>
                    <a:pt x="135" y="183"/>
                  </a:cubicBezTo>
                  <a:cubicBezTo>
                    <a:pt x="133" y="180"/>
                    <a:pt x="123" y="175"/>
                    <a:pt x="123" y="175"/>
                  </a:cubicBezTo>
                  <a:close/>
                  <a:moveTo>
                    <a:pt x="17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36"/>
                    <a:pt x="8" y="144"/>
                    <a:pt x="18" y="144"/>
                  </a:cubicBezTo>
                  <a:cubicBezTo>
                    <a:pt x="173" y="144"/>
                    <a:pt x="173" y="144"/>
                    <a:pt x="173" y="144"/>
                  </a:cubicBezTo>
                  <a:cubicBezTo>
                    <a:pt x="183" y="144"/>
                    <a:pt x="192" y="136"/>
                    <a:pt x="192" y="12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92" y="9"/>
                    <a:pt x="183" y="0"/>
                    <a:pt x="173" y="0"/>
                  </a:cubicBezTo>
                  <a:close/>
                  <a:moveTo>
                    <a:pt x="180" y="100"/>
                  </a:moveTo>
                  <a:cubicBezTo>
                    <a:pt x="180" y="107"/>
                    <a:pt x="174" y="112"/>
                    <a:pt x="167" y="112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17" y="112"/>
                    <a:pt x="11" y="107"/>
                    <a:pt x="11" y="100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18"/>
                    <a:pt x="17" y="12"/>
                    <a:pt x="24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74" y="12"/>
                    <a:pt x="180" y="18"/>
                    <a:pt x="180" y="25"/>
                  </a:cubicBezTo>
                  <a:lnTo>
                    <a:pt x="180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110">
              <a:extLst>
                <a:ext uri="{FF2B5EF4-FFF2-40B4-BE49-F238E27FC236}">
                  <a16:creationId xmlns:a16="http://schemas.microsoft.com/office/drawing/2014/main" id="{150006E1-3AC9-45D4-9889-5D1CF4C192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200010">
              <a:off x="1099703" y="3104802"/>
              <a:ext cx="750888" cy="738188"/>
            </a:xfrm>
            <a:custGeom>
              <a:avLst/>
              <a:gdLst>
                <a:gd name="T0" fmla="*/ 69 w 473"/>
                <a:gd name="T1" fmla="*/ 181 h 465"/>
                <a:gd name="T2" fmla="*/ 10 w 473"/>
                <a:gd name="T3" fmla="*/ 121 h 465"/>
                <a:gd name="T4" fmla="*/ 10 w 473"/>
                <a:gd name="T5" fmla="*/ 240 h 465"/>
                <a:gd name="T6" fmla="*/ 69 w 473"/>
                <a:gd name="T7" fmla="*/ 181 h 465"/>
                <a:gd name="T8" fmla="*/ 464 w 473"/>
                <a:gd name="T9" fmla="*/ 98 h 465"/>
                <a:gd name="T10" fmla="*/ 445 w 473"/>
                <a:gd name="T11" fmla="*/ 0 h 465"/>
                <a:gd name="T12" fmla="*/ 0 w 473"/>
                <a:gd name="T13" fmla="*/ 81 h 465"/>
                <a:gd name="T14" fmla="*/ 85 w 473"/>
                <a:gd name="T15" fmla="*/ 166 h 465"/>
                <a:gd name="T16" fmla="*/ 464 w 473"/>
                <a:gd name="T17" fmla="*/ 98 h 465"/>
                <a:gd name="T18" fmla="*/ 414 w 473"/>
                <a:gd name="T19" fmla="*/ 24 h 465"/>
                <a:gd name="T20" fmla="*/ 440 w 473"/>
                <a:gd name="T21" fmla="*/ 67 h 465"/>
                <a:gd name="T22" fmla="*/ 443 w 473"/>
                <a:gd name="T23" fmla="*/ 83 h 465"/>
                <a:gd name="T24" fmla="*/ 388 w 473"/>
                <a:gd name="T25" fmla="*/ 93 h 465"/>
                <a:gd name="T26" fmla="*/ 355 w 473"/>
                <a:gd name="T27" fmla="*/ 36 h 465"/>
                <a:gd name="T28" fmla="*/ 414 w 473"/>
                <a:gd name="T29" fmla="*/ 24 h 465"/>
                <a:gd name="T30" fmla="*/ 291 w 473"/>
                <a:gd name="T31" fmla="*/ 45 h 465"/>
                <a:gd name="T32" fmla="*/ 324 w 473"/>
                <a:gd name="T33" fmla="*/ 105 h 465"/>
                <a:gd name="T34" fmla="*/ 265 w 473"/>
                <a:gd name="T35" fmla="*/ 117 h 465"/>
                <a:gd name="T36" fmla="*/ 232 w 473"/>
                <a:gd name="T37" fmla="*/ 57 h 465"/>
                <a:gd name="T38" fmla="*/ 291 w 473"/>
                <a:gd name="T39" fmla="*/ 45 h 465"/>
                <a:gd name="T40" fmla="*/ 171 w 473"/>
                <a:gd name="T41" fmla="*/ 69 h 465"/>
                <a:gd name="T42" fmla="*/ 204 w 473"/>
                <a:gd name="T43" fmla="*/ 126 h 465"/>
                <a:gd name="T44" fmla="*/ 144 w 473"/>
                <a:gd name="T45" fmla="*/ 138 h 465"/>
                <a:gd name="T46" fmla="*/ 109 w 473"/>
                <a:gd name="T47" fmla="*/ 79 h 465"/>
                <a:gd name="T48" fmla="*/ 171 w 473"/>
                <a:gd name="T49" fmla="*/ 69 h 465"/>
                <a:gd name="T50" fmla="*/ 97 w 473"/>
                <a:gd name="T51" fmla="*/ 181 h 465"/>
                <a:gd name="T52" fmla="*/ 10 w 473"/>
                <a:gd name="T53" fmla="*/ 268 h 465"/>
                <a:gd name="T54" fmla="*/ 10 w 473"/>
                <a:gd name="T55" fmla="*/ 465 h 465"/>
                <a:gd name="T56" fmla="*/ 473 w 473"/>
                <a:gd name="T57" fmla="*/ 465 h 465"/>
                <a:gd name="T58" fmla="*/ 473 w 473"/>
                <a:gd name="T59" fmla="*/ 181 h 465"/>
                <a:gd name="T60" fmla="*/ 97 w 473"/>
                <a:gd name="T61" fmla="*/ 181 h 465"/>
                <a:gd name="T62" fmla="*/ 376 w 473"/>
                <a:gd name="T63" fmla="*/ 370 h 465"/>
                <a:gd name="T64" fmla="*/ 111 w 473"/>
                <a:gd name="T65" fmla="*/ 370 h 465"/>
                <a:gd name="T66" fmla="*/ 111 w 473"/>
                <a:gd name="T67" fmla="*/ 342 h 465"/>
                <a:gd name="T68" fmla="*/ 376 w 473"/>
                <a:gd name="T69" fmla="*/ 342 h 465"/>
                <a:gd name="T70" fmla="*/ 376 w 473"/>
                <a:gd name="T71" fmla="*/ 370 h 465"/>
                <a:gd name="T72" fmla="*/ 376 w 473"/>
                <a:gd name="T73" fmla="*/ 304 h 465"/>
                <a:gd name="T74" fmla="*/ 111 w 473"/>
                <a:gd name="T75" fmla="*/ 304 h 465"/>
                <a:gd name="T76" fmla="*/ 111 w 473"/>
                <a:gd name="T77" fmla="*/ 275 h 465"/>
                <a:gd name="T78" fmla="*/ 376 w 473"/>
                <a:gd name="T79" fmla="*/ 275 h 465"/>
                <a:gd name="T80" fmla="*/ 376 w 473"/>
                <a:gd name="T81" fmla="*/ 3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3" h="465">
                  <a:moveTo>
                    <a:pt x="69" y="181"/>
                  </a:moveTo>
                  <a:lnTo>
                    <a:pt x="10" y="121"/>
                  </a:lnTo>
                  <a:lnTo>
                    <a:pt x="10" y="240"/>
                  </a:lnTo>
                  <a:lnTo>
                    <a:pt x="69" y="181"/>
                  </a:lnTo>
                  <a:close/>
                  <a:moveTo>
                    <a:pt x="464" y="98"/>
                  </a:moveTo>
                  <a:lnTo>
                    <a:pt x="445" y="0"/>
                  </a:lnTo>
                  <a:lnTo>
                    <a:pt x="0" y="81"/>
                  </a:lnTo>
                  <a:lnTo>
                    <a:pt x="85" y="166"/>
                  </a:lnTo>
                  <a:lnTo>
                    <a:pt x="464" y="98"/>
                  </a:lnTo>
                  <a:close/>
                  <a:moveTo>
                    <a:pt x="414" y="24"/>
                  </a:moveTo>
                  <a:lnTo>
                    <a:pt x="440" y="67"/>
                  </a:lnTo>
                  <a:lnTo>
                    <a:pt x="443" y="83"/>
                  </a:lnTo>
                  <a:lnTo>
                    <a:pt x="388" y="93"/>
                  </a:lnTo>
                  <a:lnTo>
                    <a:pt x="355" y="36"/>
                  </a:lnTo>
                  <a:lnTo>
                    <a:pt x="414" y="24"/>
                  </a:lnTo>
                  <a:close/>
                  <a:moveTo>
                    <a:pt x="291" y="45"/>
                  </a:moveTo>
                  <a:lnTo>
                    <a:pt x="324" y="105"/>
                  </a:lnTo>
                  <a:lnTo>
                    <a:pt x="265" y="117"/>
                  </a:lnTo>
                  <a:lnTo>
                    <a:pt x="232" y="57"/>
                  </a:lnTo>
                  <a:lnTo>
                    <a:pt x="291" y="45"/>
                  </a:lnTo>
                  <a:close/>
                  <a:moveTo>
                    <a:pt x="171" y="69"/>
                  </a:moveTo>
                  <a:lnTo>
                    <a:pt x="204" y="126"/>
                  </a:lnTo>
                  <a:lnTo>
                    <a:pt x="144" y="138"/>
                  </a:lnTo>
                  <a:lnTo>
                    <a:pt x="109" y="79"/>
                  </a:lnTo>
                  <a:lnTo>
                    <a:pt x="171" y="69"/>
                  </a:lnTo>
                  <a:close/>
                  <a:moveTo>
                    <a:pt x="97" y="181"/>
                  </a:moveTo>
                  <a:lnTo>
                    <a:pt x="10" y="268"/>
                  </a:lnTo>
                  <a:lnTo>
                    <a:pt x="10" y="465"/>
                  </a:lnTo>
                  <a:lnTo>
                    <a:pt x="473" y="465"/>
                  </a:lnTo>
                  <a:lnTo>
                    <a:pt x="473" y="181"/>
                  </a:lnTo>
                  <a:lnTo>
                    <a:pt x="97" y="181"/>
                  </a:lnTo>
                  <a:close/>
                  <a:moveTo>
                    <a:pt x="376" y="370"/>
                  </a:moveTo>
                  <a:lnTo>
                    <a:pt x="111" y="370"/>
                  </a:lnTo>
                  <a:lnTo>
                    <a:pt x="111" y="342"/>
                  </a:lnTo>
                  <a:lnTo>
                    <a:pt x="376" y="342"/>
                  </a:lnTo>
                  <a:lnTo>
                    <a:pt x="376" y="370"/>
                  </a:lnTo>
                  <a:close/>
                  <a:moveTo>
                    <a:pt x="376" y="304"/>
                  </a:moveTo>
                  <a:lnTo>
                    <a:pt x="111" y="304"/>
                  </a:lnTo>
                  <a:lnTo>
                    <a:pt x="111" y="275"/>
                  </a:lnTo>
                  <a:lnTo>
                    <a:pt x="376" y="275"/>
                  </a:lnTo>
                  <a:lnTo>
                    <a:pt x="376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112">
              <a:extLst>
                <a:ext uri="{FF2B5EF4-FFF2-40B4-BE49-F238E27FC236}">
                  <a16:creationId xmlns:a16="http://schemas.microsoft.com/office/drawing/2014/main" id="{8C79C008-EDCB-45F6-9D12-D4BA2FCBBD0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0850">
              <a:off x="4904703" y="4249179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113">
              <a:extLst>
                <a:ext uri="{FF2B5EF4-FFF2-40B4-BE49-F238E27FC236}">
                  <a16:creationId xmlns:a16="http://schemas.microsoft.com/office/drawing/2014/main" id="{89782CFF-94D2-4567-8CA1-313FB1A81F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65638" y="99781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114">
              <a:extLst>
                <a:ext uri="{FF2B5EF4-FFF2-40B4-BE49-F238E27FC236}">
                  <a16:creationId xmlns:a16="http://schemas.microsoft.com/office/drawing/2014/main" id="{3AC3E247-05C2-4237-B097-D0E8C2B68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>
              <a:off x="2266840" y="3095065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124">
              <a:extLst>
                <a:ext uri="{FF2B5EF4-FFF2-40B4-BE49-F238E27FC236}">
                  <a16:creationId xmlns:a16="http://schemas.microsoft.com/office/drawing/2014/main" id="{4864236B-1C31-474A-96F6-085AE54712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6966888" y="4093733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125">
              <a:extLst>
                <a:ext uri="{FF2B5EF4-FFF2-40B4-BE49-F238E27FC236}">
                  <a16:creationId xmlns:a16="http://schemas.microsoft.com/office/drawing/2014/main" id="{64788498-C0C7-4B9A-BAFC-37B37DE325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63989">
              <a:off x="10195748" y="1653787"/>
              <a:ext cx="511175" cy="752475"/>
            </a:xfrm>
            <a:custGeom>
              <a:avLst/>
              <a:gdLst>
                <a:gd name="T0" fmla="*/ 80 w 136"/>
                <a:gd name="T1" fmla="*/ 38 h 200"/>
                <a:gd name="T2" fmla="*/ 80 w 136"/>
                <a:gd name="T3" fmla="*/ 57 h 200"/>
                <a:gd name="T4" fmla="*/ 69 w 136"/>
                <a:gd name="T5" fmla="*/ 69 h 200"/>
                <a:gd name="T6" fmla="*/ 56 w 136"/>
                <a:gd name="T7" fmla="*/ 57 h 200"/>
                <a:gd name="T8" fmla="*/ 56 w 136"/>
                <a:gd name="T9" fmla="*/ 38 h 200"/>
                <a:gd name="T10" fmla="*/ 69 w 136"/>
                <a:gd name="T11" fmla="*/ 25 h 200"/>
                <a:gd name="T12" fmla="*/ 80 w 136"/>
                <a:gd name="T13" fmla="*/ 38 h 200"/>
                <a:gd name="T14" fmla="*/ 94 w 136"/>
                <a:gd name="T15" fmla="*/ 200 h 200"/>
                <a:gd name="T16" fmla="*/ 44 w 136"/>
                <a:gd name="T17" fmla="*/ 200 h 200"/>
                <a:gd name="T18" fmla="*/ 0 w 136"/>
                <a:gd name="T19" fmla="*/ 157 h 200"/>
                <a:gd name="T20" fmla="*/ 0 w 136"/>
                <a:gd name="T21" fmla="*/ 44 h 200"/>
                <a:gd name="T22" fmla="*/ 44 w 136"/>
                <a:gd name="T23" fmla="*/ 0 h 200"/>
                <a:gd name="T24" fmla="*/ 60 w 136"/>
                <a:gd name="T25" fmla="*/ 0 h 200"/>
                <a:gd name="T26" fmla="*/ 60 w 136"/>
                <a:gd name="T27" fmla="*/ 20 h 200"/>
                <a:gd name="T28" fmla="*/ 48 w 136"/>
                <a:gd name="T29" fmla="*/ 38 h 200"/>
                <a:gd name="T30" fmla="*/ 48 w 136"/>
                <a:gd name="T31" fmla="*/ 57 h 200"/>
                <a:gd name="T32" fmla="*/ 60 w 136"/>
                <a:gd name="T33" fmla="*/ 74 h 200"/>
                <a:gd name="T34" fmla="*/ 60 w 136"/>
                <a:gd name="T35" fmla="*/ 88 h 200"/>
                <a:gd name="T36" fmla="*/ 76 w 136"/>
                <a:gd name="T37" fmla="*/ 88 h 200"/>
                <a:gd name="T38" fmla="*/ 76 w 136"/>
                <a:gd name="T39" fmla="*/ 74 h 200"/>
                <a:gd name="T40" fmla="*/ 88 w 136"/>
                <a:gd name="T41" fmla="*/ 57 h 200"/>
                <a:gd name="T42" fmla="*/ 88 w 136"/>
                <a:gd name="T43" fmla="*/ 38 h 200"/>
                <a:gd name="T44" fmla="*/ 76 w 136"/>
                <a:gd name="T45" fmla="*/ 20 h 200"/>
                <a:gd name="T46" fmla="*/ 76 w 136"/>
                <a:gd name="T47" fmla="*/ 0 h 200"/>
                <a:gd name="T48" fmla="*/ 94 w 136"/>
                <a:gd name="T49" fmla="*/ 0 h 200"/>
                <a:gd name="T50" fmla="*/ 136 w 136"/>
                <a:gd name="T51" fmla="*/ 44 h 200"/>
                <a:gd name="T52" fmla="*/ 136 w 136"/>
                <a:gd name="T53" fmla="*/ 157 h 200"/>
                <a:gd name="T54" fmla="*/ 94 w 136"/>
                <a:gd name="T5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6" h="200">
                  <a:moveTo>
                    <a:pt x="80" y="38"/>
                  </a:moveTo>
                  <a:cubicBezTo>
                    <a:pt x="80" y="57"/>
                    <a:pt x="80" y="57"/>
                    <a:pt x="80" y="57"/>
                  </a:cubicBezTo>
                  <a:cubicBezTo>
                    <a:pt x="80" y="64"/>
                    <a:pt x="76" y="69"/>
                    <a:pt x="69" y="69"/>
                  </a:cubicBezTo>
                  <a:cubicBezTo>
                    <a:pt x="62" y="69"/>
                    <a:pt x="56" y="64"/>
                    <a:pt x="56" y="57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1"/>
                    <a:pt x="62" y="25"/>
                    <a:pt x="69" y="25"/>
                  </a:cubicBezTo>
                  <a:cubicBezTo>
                    <a:pt x="76" y="25"/>
                    <a:pt x="80" y="31"/>
                    <a:pt x="80" y="38"/>
                  </a:cubicBezTo>
                  <a:close/>
                  <a:moveTo>
                    <a:pt x="94" y="200"/>
                  </a:moveTo>
                  <a:cubicBezTo>
                    <a:pt x="44" y="200"/>
                    <a:pt x="44" y="200"/>
                    <a:pt x="44" y="200"/>
                  </a:cubicBezTo>
                  <a:cubicBezTo>
                    <a:pt x="20" y="200"/>
                    <a:pt x="0" y="181"/>
                    <a:pt x="0" y="15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3" y="23"/>
                    <a:pt x="48" y="30"/>
                    <a:pt x="48" y="38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65"/>
                    <a:pt x="53" y="72"/>
                    <a:pt x="60" y="7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83" y="72"/>
                    <a:pt x="88" y="65"/>
                    <a:pt x="88" y="57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0"/>
                    <a:pt x="83" y="23"/>
                    <a:pt x="76" y="2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18" y="0"/>
                    <a:pt x="136" y="20"/>
                    <a:pt x="136" y="44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81"/>
                    <a:pt x="118" y="200"/>
                    <a:pt x="94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7ED1033F-59B4-4F94-A840-AEB8846CBAA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8536">
              <a:off x="11364899" y="904585"/>
              <a:ext cx="754483" cy="708323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EAE8D6F1-1459-4839-9580-340EFD16623A}"/>
                </a:ext>
              </a:extLst>
            </p:cNvPr>
            <p:cNvSpPr>
              <a:spLocks/>
            </p:cNvSpPr>
            <p:nvPr userDrawn="1"/>
          </p:nvSpPr>
          <p:spPr bwMode="auto">
            <a:xfrm rot="6110587">
              <a:off x="3914384" y="11279"/>
              <a:ext cx="544512" cy="749300"/>
            </a:xfrm>
            <a:custGeom>
              <a:avLst/>
              <a:gdLst>
                <a:gd name="T0" fmla="*/ 93 w 145"/>
                <a:gd name="T1" fmla="*/ 114 h 199"/>
                <a:gd name="T2" fmla="*/ 145 w 145"/>
                <a:gd name="T3" fmla="*/ 106 h 199"/>
                <a:gd name="T4" fmla="*/ 0 w 145"/>
                <a:gd name="T5" fmla="*/ 0 h 199"/>
                <a:gd name="T6" fmla="*/ 43 w 145"/>
                <a:gd name="T7" fmla="*/ 175 h 199"/>
                <a:gd name="T8" fmla="*/ 46 w 145"/>
                <a:gd name="T9" fmla="*/ 169 h 199"/>
                <a:gd name="T10" fmla="*/ 70 w 145"/>
                <a:gd name="T11" fmla="*/ 129 h 199"/>
                <a:gd name="T12" fmla="*/ 113 w 145"/>
                <a:gd name="T13" fmla="*/ 192 h 199"/>
                <a:gd name="T14" fmla="*/ 128 w 145"/>
                <a:gd name="T15" fmla="*/ 197 h 199"/>
                <a:gd name="T16" fmla="*/ 133 w 145"/>
                <a:gd name="T17" fmla="*/ 195 h 199"/>
                <a:gd name="T18" fmla="*/ 138 w 145"/>
                <a:gd name="T19" fmla="*/ 180 h 199"/>
                <a:gd name="T20" fmla="*/ 136 w 145"/>
                <a:gd name="T21" fmla="*/ 176 h 199"/>
                <a:gd name="T22" fmla="*/ 93 w 145"/>
                <a:gd name="T23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" h="199">
                  <a:moveTo>
                    <a:pt x="93" y="114"/>
                  </a:moveTo>
                  <a:cubicBezTo>
                    <a:pt x="145" y="106"/>
                    <a:pt x="145" y="106"/>
                    <a:pt x="145" y="1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46" y="169"/>
                    <a:pt x="46" y="169"/>
                    <a:pt x="46" y="169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199"/>
                    <a:pt x="128" y="197"/>
                  </a:cubicBezTo>
                  <a:cubicBezTo>
                    <a:pt x="130" y="197"/>
                    <a:pt x="131" y="196"/>
                    <a:pt x="133" y="195"/>
                  </a:cubicBezTo>
                  <a:cubicBezTo>
                    <a:pt x="137" y="192"/>
                    <a:pt x="139" y="186"/>
                    <a:pt x="138" y="180"/>
                  </a:cubicBezTo>
                  <a:cubicBezTo>
                    <a:pt x="138" y="179"/>
                    <a:pt x="137" y="177"/>
                    <a:pt x="136" y="176"/>
                  </a:cubicBezTo>
                  <a:lnTo>
                    <a:pt x="93" y="1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B7B16FDF-9E33-4C4D-B829-668B87F96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>
              <a:off x="10311362" y="547581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AC3F1791-BFAD-4617-9EE9-A51868C24F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080229">
              <a:off x="1723533" y="2626350"/>
              <a:ext cx="593375" cy="567235"/>
            </a:xfrm>
            <a:custGeom>
              <a:avLst/>
              <a:gdLst>
                <a:gd name="T0" fmla="*/ 348 w 454"/>
                <a:gd name="T1" fmla="*/ 280 h 434"/>
                <a:gd name="T2" fmla="*/ 369 w 454"/>
                <a:gd name="T3" fmla="*/ 434 h 434"/>
                <a:gd name="T4" fmla="*/ 227 w 454"/>
                <a:gd name="T5" fmla="*/ 367 h 434"/>
                <a:gd name="T6" fmla="*/ 85 w 454"/>
                <a:gd name="T7" fmla="*/ 434 h 434"/>
                <a:gd name="T8" fmla="*/ 106 w 454"/>
                <a:gd name="T9" fmla="*/ 280 h 434"/>
                <a:gd name="T10" fmla="*/ 0 w 454"/>
                <a:gd name="T11" fmla="*/ 166 h 434"/>
                <a:gd name="T12" fmla="*/ 151 w 454"/>
                <a:gd name="T13" fmla="*/ 135 h 434"/>
                <a:gd name="T14" fmla="*/ 227 w 454"/>
                <a:gd name="T15" fmla="*/ 0 h 434"/>
                <a:gd name="T16" fmla="*/ 303 w 454"/>
                <a:gd name="T17" fmla="*/ 135 h 434"/>
                <a:gd name="T18" fmla="*/ 454 w 454"/>
                <a:gd name="T19" fmla="*/ 166 h 434"/>
                <a:gd name="T20" fmla="*/ 348 w 454"/>
                <a:gd name="T21" fmla="*/ 280 h 434"/>
                <a:gd name="T22" fmla="*/ 272 w 454"/>
                <a:gd name="T23" fmla="*/ 168 h 434"/>
                <a:gd name="T24" fmla="*/ 227 w 454"/>
                <a:gd name="T25" fmla="*/ 88 h 434"/>
                <a:gd name="T26" fmla="*/ 182 w 454"/>
                <a:gd name="T27" fmla="*/ 168 h 434"/>
                <a:gd name="T28" fmla="*/ 92 w 454"/>
                <a:gd name="T29" fmla="*/ 187 h 434"/>
                <a:gd name="T30" fmla="*/ 154 w 454"/>
                <a:gd name="T31" fmla="*/ 253 h 434"/>
                <a:gd name="T32" fmla="*/ 144 w 454"/>
                <a:gd name="T33" fmla="*/ 346 h 434"/>
                <a:gd name="T34" fmla="*/ 227 w 454"/>
                <a:gd name="T35" fmla="*/ 306 h 434"/>
                <a:gd name="T36" fmla="*/ 310 w 454"/>
                <a:gd name="T37" fmla="*/ 346 h 434"/>
                <a:gd name="T38" fmla="*/ 298 w 454"/>
                <a:gd name="T39" fmla="*/ 253 h 434"/>
                <a:gd name="T40" fmla="*/ 362 w 454"/>
                <a:gd name="T41" fmla="*/ 187 h 434"/>
                <a:gd name="T42" fmla="*/ 272 w 454"/>
                <a:gd name="T43" fmla="*/ 16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4" h="434">
                  <a:moveTo>
                    <a:pt x="348" y="280"/>
                  </a:moveTo>
                  <a:lnTo>
                    <a:pt x="369" y="434"/>
                  </a:lnTo>
                  <a:lnTo>
                    <a:pt x="227" y="367"/>
                  </a:lnTo>
                  <a:lnTo>
                    <a:pt x="85" y="434"/>
                  </a:lnTo>
                  <a:lnTo>
                    <a:pt x="106" y="280"/>
                  </a:lnTo>
                  <a:lnTo>
                    <a:pt x="0" y="166"/>
                  </a:lnTo>
                  <a:lnTo>
                    <a:pt x="151" y="135"/>
                  </a:lnTo>
                  <a:lnTo>
                    <a:pt x="227" y="0"/>
                  </a:lnTo>
                  <a:lnTo>
                    <a:pt x="303" y="135"/>
                  </a:lnTo>
                  <a:lnTo>
                    <a:pt x="454" y="166"/>
                  </a:lnTo>
                  <a:lnTo>
                    <a:pt x="348" y="280"/>
                  </a:lnTo>
                  <a:close/>
                  <a:moveTo>
                    <a:pt x="272" y="168"/>
                  </a:moveTo>
                  <a:lnTo>
                    <a:pt x="227" y="88"/>
                  </a:lnTo>
                  <a:lnTo>
                    <a:pt x="182" y="168"/>
                  </a:lnTo>
                  <a:lnTo>
                    <a:pt x="92" y="187"/>
                  </a:lnTo>
                  <a:lnTo>
                    <a:pt x="154" y="253"/>
                  </a:lnTo>
                  <a:lnTo>
                    <a:pt x="144" y="346"/>
                  </a:lnTo>
                  <a:lnTo>
                    <a:pt x="227" y="306"/>
                  </a:lnTo>
                  <a:lnTo>
                    <a:pt x="310" y="346"/>
                  </a:lnTo>
                  <a:lnTo>
                    <a:pt x="298" y="253"/>
                  </a:lnTo>
                  <a:lnTo>
                    <a:pt x="362" y="187"/>
                  </a:lnTo>
                  <a:lnTo>
                    <a:pt x="272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71" name="Group 4">
              <a:extLst>
                <a:ext uri="{FF2B5EF4-FFF2-40B4-BE49-F238E27FC236}">
                  <a16:creationId xmlns:a16="http://schemas.microsoft.com/office/drawing/2014/main" id="{096C314F-C137-4359-A5B9-696E8900E4B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11298631" y="3800225"/>
              <a:ext cx="542757" cy="1014720"/>
              <a:chOff x="2490" y="1429"/>
              <a:chExt cx="782" cy="1462"/>
            </a:xfrm>
            <a:grpFill/>
          </p:grpSpPr>
          <p:sp>
            <p:nvSpPr>
              <p:cNvPr id="168" name="Freeform 5">
                <a:extLst>
                  <a:ext uri="{FF2B5EF4-FFF2-40B4-BE49-F238E27FC236}">
                    <a16:creationId xmlns:a16="http://schemas.microsoft.com/office/drawing/2014/main" id="{F48A6374-1949-4F64-BE01-87F6EAC527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67426B65-E6CD-461E-8307-025AC81E9F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Group 4">
              <a:extLst>
                <a:ext uri="{FF2B5EF4-FFF2-40B4-BE49-F238E27FC236}">
                  <a16:creationId xmlns:a16="http://schemas.microsoft.com/office/drawing/2014/main" id="{3081BE46-5EC8-45EC-B5F4-B12B7F341AD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112827">
              <a:off x="5409433" y="3249254"/>
              <a:ext cx="542757" cy="1014720"/>
              <a:chOff x="2490" y="1429"/>
              <a:chExt cx="782" cy="1462"/>
            </a:xfrm>
            <a:grpFill/>
          </p:grpSpPr>
          <p:sp>
            <p:nvSpPr>
              <p:cNvPr id="166" name="Freeform 5">
                <a:extLst>
                  <a:ext uri="{FF2B5EF4-FFF2-40B4-BE49-F238E27FC236}">
                    <a16:creationId xmlns:a16="http://schemas.microsoft.com/office/drawing/2014/main" id="{0883EBF8-9A7D-4A84-8381-CEE2A0BE0A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7" name="Freeform 6">
                <a:extLst>
                  <a:ext uri="{FF2B5EF4-FFF2-40B4-BE49-F238E27FC236}">
                    <a16:creationId xmlns:a16="http://schemas.microsoft.com/office/drawing/2014/main" id="{4ACE8D92-4954-43EF-B917-1521A63462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D4232456-1574-4E7C-97F8-5904A9BE8C74}"/>
                </a:ext>
              </a:extLst>
            </p:cNvPr>
            <p:cNvGrpSpPr/>
            <p:nvPr userDrawn="1"/>
          </p:nvGrpSpPr>
          <p:grpSpPr>
            <a:xfrm rot="3686359">
              <a:off x="1675391" y="1798715"/>
              <a:ext cx="430997" cy="1230792"/>
              <a:chOff x="9469654" y="2159644"/>
              <a:chExt cx="752475" cy="2148831"/>
            </a:xfrm>
            <a:grpFill/>
          </p:grpSpPr>
          <p:sp>
            <p:nvSpPr>
              <p:cNvPr id="163" name="Freeform 11">
                <a:extLst>
                  <a:ext uri="{FF2B5EF4-FFF2-40B4-BE49-F238E27FC236}">
                    <a16:creationId xmlns:a16="http://schemas.microsoft.com/office/drawing/2014/main" id="{4E9D70A5-E131-4B22-9FFF-C9523F7A7E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Freeform 14">
                <a:extLst>
                  <a:ext uri="{FF2B5EF4-FFF2-40B4-BE49-F238E27FC236}">
                    <a16:creationId xmlns:a16="http://schemas.microsoft.com/office/drawing/2014/main" id="{0DF628A6-537D-4E98-8DD8-B603CEB5B1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5" name="任意多边形 169">
                <a:extLst>
                  <a:ext uri="{FF2B5EF4-FFF2-40B4-BE49-F238E27FC236}">
                    <a16:creationId xmlns:a16="http://schemas.microsoft.com/office/drawing/2014/main" id="{BD347BA9-C807-4AA5-8033-2354D514EB01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0CB0EB0-0D3F-4E26-A1D6-84D3CF6AE678}"/>
                </a:ext>
              </a:extLst>
            </p:cNvPr>
            <p:cNvGrpSpPr/>
            <p:nvPr userDrawn="1"/>
          </p:nvGrpSpPr>
          <p:grpSpPr>
            <a:xfrm rot="14625855">
              <a:off x="9103382" y="5494084"/>
              <a:ext cx="428290" cy="1223063"/>
              <a:chOff x="9469654" y="2159644"/>
              <a:chExt cx="752475" cy="2148831"/>
            </a:xfrm>
            <a:grpFill/>
          </p:grpSpPr>
          <p:sp>
            <p:nvSpPr>
              <p:cNvPr id="160" name="Freeform 11">
                <a:extLst>
                  <a:ext uri="{FF2B5EF4-FFF2-40B4-BE49-F238E27FC236}">
                    <a16:creationId xmlns:a16="http://schemas.microsoft.com/office/drawing/2014/main" id="{91D71D5A-E14D-4887-A8C8-FEC41E0649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1" name="Freeform 14">
                <a:extLst>
                  <a:ext uri="{FF2B5EF4-FFF2-40B4-BE49-F238E27FC236}">
                    <a16:creationId xmlns:a16="http://schemas.microsoft.com/office/drawing/2014/main" id="{A0A7546B-E1EC-493D-BDA4-BD5C498379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任意多边形 166">
                <a:extLst>
                  <a:ext uri="{FF2B5EF4-FFF2-40B4-BE49-F238E27FC236}">
                    <a16:creationId xmlns:a16="http://schemas.microsoft.com/office/drawing/2014/main" id="{3104842B-C2F7-4ED8-AC06-16BBF819E96C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35">
              <a:extLst>
                <a:ext uri="{FF2B5EF4-FFF2-40B4-BE49-F238E27FC236}">
                  <a16:creationId xmlns:a16="http://schemas.microsoft.com/office/drawing/2014/main" id="{99C9C3D2-F603-4363-8D0C-F4A783347F8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9202932">
              <a:off x="8590908" y="-129566"/>
              <a:ext cx="1185863" cy="1506538"/>
              <a:chOff x="2503" y="1682"/>
              <a:chExt cx="747" cy="949"/>
            </a:xfrm>
            <a:grpFill/>
          </p:grpSpPr>
          <p:sp>
            <p:nvSpPr>
              <p:cNvPr id="157" name="Oval 36">
                <a:extLst>
                  <a:ext uri="{FF2B5EF4-FFF2-40B4-BE49-F238E27FC236}">
                    <a16:creationId xmlns:a16="http://schemas.microsoft.com/office/drawing/2014/main" id="{F4E10F5B-A27A-4C28-8986-C8B7AF915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594" y="2474"/>
                <a:ext cx="140" cy="14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8" name="Freeform 37">
                <a:extLst>
                  <a:ext uri="{FF2B5EF4-FFF2-40B4-BE49-F238E27FC236}">
                    <a16:creationId xmlns:a16="http://schemas.microsoft.com/office/drawing/2014/main" id="{A2FCF606-0EB1-4E66-A13C-508B8D5F13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58" y="2262"/>
                <a:ext cx="379" cy="369"/>
              </a:xfrm>
              <a:custGeom>
                <a:avLst/>
                <a:gdLst>
                  <a:gd name="T0" fmla="*/ 46 w 159"/>
                  <a:gd name="T1" fmla="*/ 152 h 155"/>
                  <a:gd name="T2" fmla="*/ 2 w 159"/>
                  <a:gd name="T3" fmla="*/ 107 h 155"/>
                  <a:gd name="T4" fmla="*/ 8 w 159"/>
                  <a:gd name="T5" fmla="*/ 30 h 155"/>
                  <a:gd name="T6" fmla="*/ 30 w 159"/>
                  <a:gd name="T7" fmla="*/ 30 h 155"/>
                  <a:gd name="T8" fmla="*/ 34 w 159"/>
                  <a:gd name="T9" fmla="*/ 89 h 155"/>
                  <a:gd name="T10" fmla="*/ 91 w 159"/>
                  <a:gd name="T11" fmla="*/ 89 h 155"/>
                  <a:gd name="T12" fmla="*/ 83 w 159"/>
                  <a:gd name="T13" fmla="*/ 61 h 155"/>
                  <a:gd name="T14" fmla="*/ 97 w 159"/>
                  <a:gd name="T15" fmla="*/ 26 h 155"/>
                  <a:gd name="T16" fmla="*/ 147 w 159"/>
                  <a:gd name="T17" fmla="*/ 0 h 155"/>
                  <a:gd name="T18" fmla="*/ 159 w 159"/>
                  <a:gd name="T19" fmla="*/ 18 h 155"/>
                  <a:gd name="T20" fmla="*/ 124 w 159"/>
                  <a:gd name="T21" fmla="*/ 53 h 155"/>
                  <a:gd name="T22" fmla="*/ 137 w 159"/>
                  <a:gd name="T23" fmla="*/ 79 h 155"/>
                  <a:gd name="T24" fmla="*/ 141 w 159"/>
                  <a:gd name="T25" fmla="*/ 122 h 155"/>
                  <a:gd name="T26" fmla="*/ 46 w 159"/>
                  <a:gd name="T27" fmla="*/ 15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9" h="155">
                    <a:moveTo>
                      <a:pt x="46" y="152"/>
                    </a:moveTo>
                    <a:cubicBezTo>
                      <a:pt x="22" y="151"/>
                      <a:pt x="0" y="145"/>
                      <a:pt x="2" y="107"/>
                    </a:cubicBezTo>
                    <a:cubicBezTo>
                      <a:pt x="4" y="72"/>
                      <a:pt x="8" y="30"/>
                      <a:pt x="8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91" y="89"/>
                      <a:pt x="91" y="89"/>
                      <a:pt x="91" y="89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74" y="39"/>
                      <a:pt x="97" y="26"/>
                    </a:cubicBezTo>
                    <a:cubicBezTo>
                      <a:pt x="121" y="13"/>
                      <a:pt x="147" y="0"/>
                      <a:pt x="147" y="0"/>
                    </a:cubicBezTo>
                    <a:cubicBezTo>
                      <a:pt x="159" y="18"/>
                      <a:pt x="159" y="18"/>
                      <a:pt x="159" y="18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4" y="53"/>
                      <a:pt x="131" y="65"/>
                      <a:pt x="137" y="79"/>
                    </a:cubicBezTo>
                    <a:cubicBezTo>
                      <a:pt x="143" y="91"/>
                      <a:pt x="147" y="104"/>
                      <a:pt x="141" y="122"/>
                    </a:cubicBezTo>
                    <a:cubicBezTo>
                      <a:pt x="130" y="155"/>
                      <a:pt x="76" y="153"/>
                      <a:pt x="46" y="1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9" name="Freeform 38">
                <a:extLst>
                  <a:ext uri="{FF2B5EF4-FFF2-40B4-BE49-F238E27FC236}">
                    <a16:creationId xmlns:a16="http://schemas.microsoft.com/office/drawing/2014/main" id="{309A3531-E5BA-4A83-BC1C-5E414C8901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3" y="1682"/>
                <a:ext cx="747" cy="578"/>
              </a:xfrm>
              <a:custGeom>
                <a:avLst/>
                <a:gdLst>
                  <a:gd name="T0" fmla="*/ 288 w 313"/>
                  <a:gd name="T1" fmla="*/ 109 h 243"/>
                  <a:gd name="T2" fmla="*/ 264 w 313"/>
                  <a:gd name="T3" fmla="*/ 120 h 243"/>
                  <a:gd name="T4" fmla="*/ 287 w 313"/>
                  <a:gd name="T5" fmla="*/ 47 h 243"/>
                  <a:gd name="T6" fmla="*/ 292 w 313"/>
                  <a:gd name="T7" fmla="*/ 34 h 243"/>
                  <a:gd name="T8" fmla="*/ 5 w 313"/>
                  <a:gd name="T9" fmla="*/ 34 h 243"/>
                  <a:gd name="T10" fmla="*/ 11 w 313"/>
                  <a:gd name="T11" fmla="*/ 46 h 243"/>
                  <a:gd name="T12" fmla="*/ 32 w 313"/>
                  <a:gd name="T13" fmla="*/ 64 h 243"/>
                  <a:gd name="T14" fmla="*/ 12 w 313"/>
                  <a:gd name="T15" fmla="*/ 78 h 243"/>
                  <a:gd name="T16" fmla="*/ 20 w 313"/>
                  <a:gd name="T17" fmla="*/ 164 h 243"/>
                  <a:gd name="T18" fmla="*/ 39 w 313"/>
                  <a:gd name="T19" fmla="*/ 195 h 243"/>
                  <a:gd name="T20" fmla="*/ 46 w 313"/>
                  <a:gd name="T21" fmla="*/ 165 h 243"/>
                  <a:gd name="T22" fmla="*/ 52 w 313"/>
                  <a:gd name="T23" fmla="*/ 195 h 243"/>
                  <a:gd name="T24" fmla="*/ 71 w 313"/>
                  <a:gd name="T25" fmla="*/ 151 h 243"/>
                  <a:gd name="T26" fmla="*/ 43 w 313"/>
                  <a:gd name="T27" fmla="*/ 78 h 243"/>
                  <a:gd name="T28" fmla="*/ 42 w 313"/>
                  <a:gd name="T29" fmla="*/ 67 h 243"/>
                  <a:gd name="T30" fmla="*/ 38 w 313"/>
                  <a:gd name="T31" fmla="*/ 37 h 243"/>
                  <a:gd name="T32" fmla="*/ 154 w 313"/>
                  <a:gd name="T33" fmla="*/ 19 h 243"/>
                  <a:gd name="T34" fmla="*/ 153 w 313"/>
                  <a:gd name="T35" fmla="*/ 170 h 243"/>
                  <a:gd name="T36" fmla="*/ 112 w 313"/>
                  <a:gd name="T37" fmla="*/ 238 h 243"/>
                  <a:gd name="T38" fmla="*/ 116 w 313"/>
                  <a:gd name="T39" fmla="*/ 217 h 243"/>
                  <a:gd name="T40" fmla="*/ 128 w 313"/>
                  <a:gd name="T41" fmla="*/ 216 h 243"/>
                  <a:gd name="T42" fmla="*/ 155 w 313"/>
                  <a:gd name="T43" fmla="*/ 243 h 243"/>
                  <a:gd name="T44" fmla="*/ 172 w 313"/>
                  <a:gd name="T45" fmla="*/ 243 h 243"/>
                  <a:gd name="T46" fmla="*/ 198 w 313"/>
                  <a:gd name="T47" fmla="*/ 216 h 243"/>
                  <a:gd name="T48" fmla="*/ 159 w 313"/>
                  <a:gd name="T49" fmla="*/ 170 h 243"/>
                  <a:gd name="T50" fmla="*/ 259 w 313"/>
                  <a:gd name="T51" fmla="*/ 36 h 243"/>
                  <a:gd name="T52" fmla="*/ 236 w 313"/>
                  <a:gd name="T53" fmla="*/ 120 h 243"/>
                  <a:gd name="T54" fmla="*/ 214 w 313"/>
                  <a:gd name="T55" fmla="*/ 174 h 243"/>
                  <a:gd name="T56" fmla="*/ 241 w 313"/>
                  <a:gd name="T57" fmla="*/ 164 h 243"/>
                  <a:gd name="T58" fmla="*/ 263 w 313"/>
                  <a:gd name="T59" fmla="*/ 159 h 243"/>
                  <a:gd name="T60" fmla="*/ 297 w 313"/>
                  <a:gd name="T61" fmla="*/ 174 h 243"/>
                  <a:gd name="T62" fmla="*/ 313 w 313"/>
                  <a:gd name="T63" fmla="*/ 129 h 243"/>
                  <a:gd name="T64" fmla="*/ 32 w 313"/>
                  <a:gd name="T65" fmla="*/ 70 h 243"/>
                  <a:gd name="T66" fmla="*/ 35 w 313"/>
                  <a:gd name="T67" fmla="*/ 73 h 243"/>
                  <a:gd name="T68" fmla="*/ 32 w 313"/>
                  <a:gd name="T69" fmla="*/ 75 h 243"/>
                  <a:gd name="T70" fmla="*/ 124 w 313"/>
                  <a:gd name="T71" fmla="*/ 194 h 243"/>
                  <a:gd name="T72" fmla="*/ 124 w 313"/>
                  <a:gd name="T73" fmla="*/ 190 h 243"/>
                  <a:gd name="T74" fmla="*/ 124 w 313"/>
                  <a:gd name="T75" fmla="*/ 194 h 243"/>
                  <a:gd name="T76" fmla="*/ 279 w 313"/>
                  <a:gd name="T77" fmla="*/ 126 h 243"/>
                  <a:gd name="T78" fmla="*/ 284 w 313"/>
                  <a:gd name="T79" fmla="*/ 126 h 243"/>
                  <a:gd name="T80" fmla="*/ 296 w 313"/>
                  <a:gd name="T81" fmla="*/ 129 h 243"/>
                  <a:gd name="T82" fmla="*/ 296 w 313"/>
                  <a:gd name="T83" fmla="*/ 124 h 243"/>
                  <a:gd name="T84" fmla="*/ 296 w 313"/>
                  <a:gd name="T85" fmla="*/ 129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3" h="243">
                    <a:moveTo>
                      <a:pt x="313" y="129"/>
                    </a:moveTo>
                    <a:cubicBezTo>
                      <a:pt x="313" y="114"/>
                      <a:pt x="300" y="109"/>
                      <a:pt x="288" y="109"/>
                    </a:cubicBezTo>
                    <a:cubicBezTo>
                      <a:pt x="269" y="109"/>
                      <a:pt x="264" y="120"/>
                      <a:pt x="264" y="120"/>
                    </a:cubicBezTo>
                    <a:cubicBezTo>
                      <a:pt x="264" y="120"/>
                      <a:pt x="264" y="120"/>
                      <a:pt x="264" y="120"/>
                    </a:cubicBezTo>
                    <a:cubicBezTo>
                      <a:pt x="264" y="38"/>
                      <a:pt x="264" y="38"/>
                      <a:pt x="264" y="38"/>
                    </a:cubicBezTo>
                    <a:cubicBezTo>
                      <a:pt x="272" y="40"/>
                      <a:pt x="279" y="43"/>
                      <a:pt x="287" y="47"/>
                    </a:cubicBezTo>
                    <a:cubicBezTo>
                      <a:pt x="291" y="48"/>
                      <a:pt x="295" y="46"/>
                      <a:pt x="296" y="43"/>
                    </a:cubicBezTo>
                    <a:cubicBezTo>
                      <a:pt x="298" y="39"/>
                      <a:pt x="296" y="35"/>
                      <a:pt x="292" y="34"/>
                    </a:cubicBezTo>
                    <a:cubicBezTo>
                      <a:pt x="214" y="0"/>
                      <a:pt x="140" y="2"/>
                      <a:pt x="92" y="10"/>
                    </a:cubicBezTo>
                    <a:cubicBezTo>
                      <a:pt x="40" y="18"/>
                      <a:pt x="7" y="33"/>
                      <a:pt x="5" y="34"/>
                    </a:cubicBezTo>
                    <a:cubicBezTo>
                      <a:pt x="2" y="36"/>
                      <a:pt x="0" y="40"/>
                      <a:pt x="2" y="43"/>
                    </a:cubicBezTo>
                    <a:cubicBezTo>
                      <a:pt x="4" y="47"/>
                      <a:pt x="8" y="48"/>
                      <a:pt x="11" y="46"/>
                    </a:cubicBezTo>
                    <a:cubicBezTo>
                      <a:pt x="11" y="46"/>
                      <a:pt x="19" y="43"/>
                      <a:pt x="32" y="38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27" y="65"/>
                      <a:pt x="26" y="69"/>
                      <a:pt x="22" y="70"/>
                    </a:cubicBezTo>
                    <a:cubicBezTo>
                      <a:pt x="18" y="72"/>
                      <a:pt x="12" y="73"/>
                      <a:pt x="12" y="78"/>
                    </a:cubicBezTo>
                    <a:cubicBezTo>
                      <a:pt x="13" y="85"/>
                      <a:pt x="20" y="85"/>
                      <a:pt x="26" y="85"/>
                    </a:cubicBezTo>
                    <a:cubicBezTo>
                      <a:pt x="26" y="85"/>
                      <a:pt x="25" y="124"/>
                      <a:pt x="20" y="164"/>
                    </a:cubicBezTo>
                    <a:cubicBezTo>
                      <a:pt x="15" y="195"/>
                      <a:pt x="15" y="195"/>
                      <a:pt x="15" y="195"/>
                    </a:cubicBezTo>
                    <a:cubicBezTo>
                      <a:pt x="39" y="195"/>
                      <a:pt x="39" y="195"/>
                      <a:pt x="39" y="195"/>
                    </a:cubicBezTo>
                    <a:cubicBezTo>
                      <a:pt x="39" y="176"/>
                      <a:pt x="39" y="176"/>
                      <a:pt x="39" y="176"/>
                    </a:cubicBezTo>
                    <a:cubicBezTo>
                      <a:pt x="39" y="176"/>
                      <a:pt x="38" y="165"/>
                      <a:pt x="46" y="165"/>
                    </a:cubicBezTo>
                    <a:cubicBezTo>
                      <a:pt x="52" y="165"/>
                      <a:pt x="52" y="173"/>
                      <a:pt x="52" y="177"/>
                    </a:cubicBezTo>
                    <a:cubicBezTo>
                      <a:pt x="52" y="195"/>
                      <a:pt x="52" y="195"/>
                      <a:pt x="52" y="195"/>
                    </a:cubicBezTo>
                    <a:cubicBezTo>
                      <a:pt x="79" y="195"/>
                      <a:pt x="79" y="195"/>
                      <a:pt x="79" y="195"/>
                    </a:cubicBezTo>
                    <a:cubicBezTo>
                      <a:pt x="79" y="195"/>
                      <a:pt x="81" y="167"/>
                      <a:pt x="71" y="151"/>
                    </a:cubicBezTo>
                    <a:cubicBezTo>
                      <a:pt x="61" y="133"/>
                      <a:pt x="44" y="125"/>
                      <a:pt x="43" y="104"/>
                    </a:cubicBezTo>
                    <a:cubicBezTo>
                      <a:pt x="43" y="78"/>
                      <a:pt x="43" y="78"/>
                      <a:pt x="43" y="78"/>
                    </a:cubicBezTo>
                    <a:cubicBezTo>
                      <a:pt x="43" y="78"/>
                      <a:pt x="52" y="80"/>
                      <a:pt x="55" y="70"/>
                    </a:cubicBezTo>
                    <a:cubicBezTo>
                      <a:pt x="55" y="70"/>
                      <a:pt x="49" y="63"/>
                      <a:pt x="42" y="67"/>
                    </a:cubicBezTo>
                    <a:cubicBezTo>
                      <a:pt x="42" y="67"/>
                      <a:pt x="40" y="65"/>
                      <a:pt x="38" y="64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52" y="32"/>
                      <a:pt x="71" y="27"/>
                      <a:pt x="95" y="23"/>
                    </a:cubicBezTo>
                    <a:cubicBezTo>
                      <a:pt x="112" y="21"/>
                      <a:pt x="132" y="19"/>
                      <a:pt x="154" y="19"/>
                    </a:cubicBezTo>
                    <a:cubicBezTo>
                      <a:pt x="154" y="170"/>
                      <a:pt x="154" y="170"/>
                      <a:pt x="154" y="170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25" y="170"/>
                      <a:pt x="114" y="186"/>
                      <a:pt x="114" y="186"/>
                    </a:cubicBezTo>
                    <a:cubicBezTo>
                      <a:pt x="93" y="212"/>
                      <a:pt x="112" y="238"/>
                      <a:pt x="112" y="238"/>
                    </a:cubicBezTo>
                    <a:cubicBezTo>
                      <a:pt x="119" y="235"/>
                      <a:pt x="119" y="235"/>
                      <a:pt x="119" y="235"/>
                    </a:cubicBezTo>
                    <a:cubicBezTo>
                      <a:pt x="119" y="235"/>
                      <a:pt x="114" y="226"/>
                      <a:pt x="116" y="217"/>
                    </a:cubicBezTo>
                    <a:cubicBezTo>
                      <a:pt x="117" y="206"/>
                      <a:pt x="123" y="207"/>
                      <a:pt x="123" y="207"/>
                    </a:cubicBezTo>
                    <a:cubicBezTo>
                      <a:pt x="129" y="206"/>
                      <a:pt x="128" y="216"/>
                      <a:pt x="128" y="216"/>
                    </a:cubicBezTo>
                    <a:cubicBezTo>
                      <a:pt x="128" y="243"/>
                      <a:pt x="128" y="243"/>
                      <a:pt x="128" y="243"/>
                    </a:cubicBezTo>
                    <a:cubicBezTo>
                      <a:pt x="155" y="243"/>
                      <a:pt x="155" y="243"/>
                      <a:pt x="155" y="243"/>
                    </a:cubicBezTo>
                    <a:cubicBezTo>
                      <a:pt x="155" y="243"/>
                      <a:pt x="154" y="231"/>
                      <a:pt x="163" y="231"/>
                    </a:cubicBezTo>
                    <a:cubicBezTo>
                      <a:pt x="163" y="231"/>
                      <a:pt x="172" y="229"/>
                      <a:pt x="172" y="243"/>
                    </a:cubicBezTo>
                    <a:cubicBezTo>
                      <a:pt x="198" y="242"/>
                      <a:pt x="198" y="242"/>
                      <a:pt x="198" y="242"/>
                    </a:cubicBezTo>
                    <a:cubicBezTo>
                      <a:pt x="198" y="242"/>
                      <a:pt x="198" y="224"/>
                      <a:pt x="198" y="216"/>
                    </a:cubicBezTo>
                    <a:cubicBezTo>
                      <a:pt x="198" y="206"/>
                      <a:pt x="196" y="198"/>
                      <a:pt x="196" y="198"/>
                    </a:cubicBezTo>
                    <a:cubicBezTo>
                      <a:pt x="190" y="177"/>
                      <a:pt x="170" y="172"/>
                      <a:pt x="159" y="170"/>
                    </a:cubicBezTo>
                    <a:cubicBezTo>
                      <a:pt x="159" y="19"/>
                      <a:pt x="159" y="19"/>
                      <a:pt x="159" y="19"/>
                    </a:cubicBezTo>
                    <a:cubicBezTo>
                      <a:pt x="189" y="20"/>
                      <a:pt x="223" y="24"/>
                      <a:pt x="259" y="36"/>
                    </a:cubicBezTo>
                    <a:cubicBezTo>
                      <a:pt x="259" y="120"/>
                      <a:pt x="259" y="120"/>
                      <a:pt x="259" y="120"/>
                    </a:cubicBezTo>
                    <a:cubicBezTo>
                      <a:pt x="236" y="120"/>
                      <a:pt x="236" y="120"/>
                      <a:pt x="236" y="120"/>
                    </a:cubicBezTo>
                    <a:cubicBezTo>
                      <a:pt x="236" y="120"/>
                      <a:pt x="214" y="120"/>
                      <a:pt x="214" y="145"/>
                    </a:cubicBezTo>
                    <a:cubicBezTo>
                      <a:pt x="214" y="174"/>
                      <a:pt x="214" y="174"/>
                      <a:pt x="214" y="174"/>
                    </a:cubicBezTo>
                    <a:cubicBezTo>
                      <a:pt x="244" y="174"/>
                      <a:pt x="244" y="174"/>
                      <a:pt x="244" y="174"/>
                    </a:cubicBezTo>
                    <a:cubicBezTo>
                      <a:pt x="244" y="174"/>
                      <a:pt x="241" y="169"/>
                      <a:pt x="241" y="164"/>
                    </a:cubicBezTo>
                    <a:cubicBezTo>
                      <a:pt x="241" y="161"/>
                      <a:pt x="242" y="159"/>
                      <a:pt x="246" y="159"/>
                    </a:cubicBezTo>
                    <a:cubicBezTo>
                      <a:pt x="263" y="159"/>
                      <a:pt x="263" y="159"/>
                      <a:pt x="263" y="159"/>
                    </a:cubicBezTo>
                    <a:cubicBezTo>
                      <a:pt x="263" y="174"/>
                      <a:pt x="263" y="174"/>
                      <a:pt x="263" y="174"/>
                    </a:cubicBezTo>
                    <a:cubicBezTo>
                      <a:pt x="297" y="174"/>
                      <a:pt x="297" y="174"/>
                      <a:pt x="297" y="174"/>
                    </a:cubicBezTo>
                    <a:cubicBezTo>
                      <a:pt x="297" y="174"/>
                      <a:pt x="289" y="163"/>
                      <a:pt x="289" y="151"/>
                    </a:cubicBezTo>
                    <a:cubicBezTo>
                      <a:pt x="299" y="151"/>
                      <a:pt x="313" y="147"/>
                      <a:pt x="313" y="129"/>
                    </a:cubicBezTo>
                    <a:close/>
                    <a:moveTo>
                      <a:pt x="30" y="73"/>
                    </a:moveTo>
                    <a:cubicBezTo>
                      <a:pt x="30" y="71"/>
                      <a:pt x="31" y="71"/>
                      <a:pt x="32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4" y="70"/>
                      <a:pt x="35" y="71"/>
                      <a:pt x="35" y="73"/>
                    </a:cubicBezTo>
                    <a:cubicBezTo>
                      <a:pt x="35" y="74"/>
                      <a:pt x="34" y="75"/>
                      <a:pt x="32" y="75"/>
                    </a:cubicBezTo>
                    <a:cubicBezTo>
                      <a:pt x="32" y="75"/>
                      <a:pt x="32" y="75"/>
                      <a:pt x="32" y="75"/>
                    </a:cubicBezTo>
                    <a:cubicBezTo>
                      <a:pt x="31" y="74"/>
                      <a:pt x="30" y="74"/>
                      <a:pt x="30" y="73"/>
                    </a:cubicBezTo>
                    <a:close/>
                    <a:moveTo>
                      <a:pt x="124" y="194"/>
                    </a:moveTo>
                    <a:cubicBezTo>
                      <a:pt x="123" y="194"/>
                      <a:pt x="122" y="193"/>
                      <a:pt x="122" y="192"/>
                    </a:cubicBezTo>
                    <a:cubicBezTo>
                      <a:pt x="122" y="191"/>
                      <a:pt x="123" y="190"/>
                      <a:pt x="124" y="190"/>
                    </a:cubicBezTo>
                    <a:cubicBezTo>
                      <a:pt x="126" y="190"/>
                      <a:pt x="127" y="191"/>
                      <a:pt x="127" y="192"/>
                    </a:cubicBezTo>
                    <a:cubicBezTo>
                      <a:pt x="127" y="193"/>
                      <a:pt x="126" y="194"/>
                      <a:pt x="124" y="194"/>
                    </a:cubicBezTo>
                    <a:close/>
                    <a:moveTo>
                      <a:pt x="281" y="129"/>
                    </a:moveTo>
                    <a:cubicBezTo>
                      <a:pt x="280" y="129"/>
                      <a:pt x="279" y="128"/>
                      <a:pt x="279" y="126"/>
                    </a:cubicBezTo>
                    <a:cubicBezTo>
                      <a:pt x="279" y="125"/>
                      <a:pt x="280" y="124"/>
                      <a:pt x="281" y="124"/>
                    </a:cubicBezTo>
                    <a:cubicBezTo>
                      <a:pt x="283" y="124"/>
                      <a:pt x="284" y="125"/>
                      <a:pt x="284" y="126"/>
                    </a:cubicBezTo>
                    <a:cubicBezTo>
                      <a:pt x="284" y="128"/>
                      <a:pt x="283" y="129"/>
                      <a:pt x="281" y="129"/>
                    </a:cubicBezTo>
                    <a:close/>
                    <a:moveTo>
                      <a:pt x="296" y="129"/>
                    </a:moveTo>
                    <a:cubicBezTo>
                      <a:pt x="295" y="129"/>
                      <a:pt x="294" y="128"/>
                      <a:pt x="294" y="126"/>
                    </a:cubicBezTo>
                    <a:cubicBezTo>
                      <a:pt x="294" y="125"/>
                      <a:pt x="295" y="124"/>
                      <a:pt x="296" y="124"/>
                    </a:cubicBezTo>
                    <a:cubicBezTo>
                      <a:pt x="297" y="124"/>
                      <a:pt x="298" y="125"/>
                      <a:pt x="298" y="126"/>
                    </a:cubicBezTo>
                    <a:cubicBezTo>
                      <a:pt x="298" y="128"/>
                      <a:pt x="297" y="129"/>
                      <a:pt x="296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344DEA00-8DA8-4803-AE43-F9240CF26068}"/>
                </a:ext>
              </a:extLst>
            </p:cNvPr>
            <p:cNvGrpSpPr/>
            <p:nvPr userDrawn="1"/>
          </p:nvGrpSpPr>
          <p:grpSpPr>
            <a:xfrm rot="670385">
              <a:off x="7868779" y="473231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54" name="Freeform 11">
                <a:extLst>
                  <a:ext uri="{FF2B5EF4-FFF2-40B4-BE49-F238E27FC236}">
                    <a16:creationId xmlns:a16="http://schemas.microsoft.com/office/drawing/2014/main" id="{4391C558-4B62-444F-A42D-3931A21006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5" name="Freeform 14">
                <a:extLst>
                  <a:ext uri="{FF2B5EF4-FFF2-40B4-BE49-F238E27FC236}">
                    <a16:creationId xmlns:a16="http://schemas.microsoft.com/office/drawing/2014/main" id="{138AC104-5AD3-48EE-9993-24382F9CF9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任意多边形 160">
                <a:extLst>
                  <a:ext uri="{FF2B5EF4-FFF2-40B4-BE49-F238E27FC236}">
                    <a16:creationId xmlns:a16="http://schemas.microsoft.com/office/drawing/2014/main" id="{B8318613-B364-47E8-BBF8-D57C298D9DB8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1409C996-31F6-417F-9537-A5586CDB10A4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8344534">
              <a:off x="7427848" y="4018982"/>
              <a:ext cx="352657" cy="659317"/>
              <a:chOff x="2490" y="1429"/>
              <a:chExt cx="782" cy="1462"/>
            </a:xfrm>
            <a:grpFill/>
          </p:grpSpPr>
          <p:sp>
            <p:nvSpPr>
              <p:cNvPr id="152" name="Freeform 5">
                <a:extLst>
                  <a:ext uri="{FF2B5EF4-FFF2-40B4-BE49-F238E27FC236}">
                    <a16:creationId xmlns:a16="http://schemas.microsoft.com/office/drawing/2014/main" id="{3071F997-205D-4A50-80F9-69F8E2B55D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3" name="Freeform 6">
                <a:extLst>
                  <a:ext uri="{FF2B5EF4-FFF2-40B4-BE49-F238E27FC236}">
                    <a16:creationId xmlns:a16="http://schemas.microsoft.com/office/drawing/2014/main" id="{6414AF14-EE9E-4A0F-95C9-E9E3A8E5E6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6883AF9-061C-467E-8F4F-FFF52D4DA0F6}"/>
                </a:ext>
              </a:extLst>
            </p:cNvPr>
            <p:cNvGrpSpPr/>
            <p:nvPr userDrawn="1"/>
          </p:nvGrpSpPr>
          <p:grpSpPr>
            <a:xfrm rot="1588421">
              <a:off x="2012300" y="3787880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50" name="Oval 53">
                <a:extLst>
                  <a:ext uri="{FF2B5EF4-FFF2-40B4-BE49-F238E27FC236}">
                    <a16:creationId xmlns:a16="http://schemas.microsoft.com/office/drawing/2014/main" id="{01E09337-F36A-4854-B4AB-451361F158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1" name="Freeform 54">
                <a:extLst>
                  <a:ext uri="{FF2B5EF4-FFF2-40B4-BE49-F238E27FC236}">
                    <a16:creationId xmlns:a16="http://schemas.microsoft.com/office/drawing/2014/main" id="{A4D395C5-FDA8-43D7-BBA6-7BCD370FE0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Group 57">
              <a:extLst>
                <a:ext uri="{FF2B5EF4-FFF2-40B4-BE49-F238E27FC236}">
                  <a16:creationId xmlns:a16="http://schemas.microsoft.com/office/drawing/2014/main" id="{A49182B4-73FF-4C95-B83E-9A16466AD776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771236" y="688287"/>
              <a:ext cx="674688" cy="869950"/>
              <a:chOff x="2671" y="1887"/>
              <a:chExt cx="425" cy="548"/>
            </a:xfrm>
            <a:grpFill/>
          </p:grpSpPr>
          <p:sp>
            <p:nvSpPr>
              <p:cNvPr id="145" name="Freeform 58">
                <a:extLst>
                  <a:ext uri="{FF2B5EF4-FFF2-40B4-BE49-F238E27FC236}">
                    <a16:creationId xmlns:a16="http://schemas.microsoft.com/office/drawing/2014/main" id="{3CF5224A-5739-4D4F-8AC5-2EB3B5A17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96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6" name="Freeform 59">
                <a:extLst>
                  <a:ext uri="{FF2B5EF4-FFF2-40B4-BE49-F238E27FC236}">
                    <a16:creationId xmlns:a16="http://schemas.microsoft.com/office/drawing/2014/main" id="{36BF5DEE-B5D4-448B-96B9-C7049D6A4A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64" y="240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60">
                <a:extLst>
                  <a:ext uri="{FF2B5EF4-FFF2-40B4-BE49-F238E27FC236}">
                    <a16:creationId xmlns:a16="http://schemas.microsoft.com/office/drawing/2014/main" id="{59E5822C-39FD-4088-8DAC-3B25DF8D945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71" y="1887"/>
                <a:ext cx="425" cy="548"/>
              </a:xfrm>
              <a:custGeom>
                <a:avLst/>
                <a:gdLst>
                  <a:gd name="T0" fmla="*/ 155 w 177"/>
                  <a:gd name="T1" fmla="*/ 195 h 229"/>
                  <a:gd name="T2" fmla="*/ 174 w 177"/>
                  <a:gd name="T3" fmla="*/ 169 h 229"/>
                  <a:gd name="T4" fmla="*/ 173 w 177"/>
                  <a:gd name="T5" fmla="*/ 147 h 229"/>
                  <a:gd name="T6" fmla="*/ 160 w 177"/>
                  <a:gd name="T7" fmla="*/ 121 h 229"/>
                  <a:gd name="T8" fmla="*/ 147 w 177"/>
                  <a:gd name="T9" fmla="*/ 91 h 229"/>
                  <a:gd name="T10" fmla="*/ 22 w 177"/>
                  <a:gd name="T11" fmla="*/ 65 h 229"/>
                  <a:gd name="T12" fmla="*/ 12 w 177"/>
                  <a:gd name="T13" fmla="*/ 110 h 229"/>
                  <a:gd name="T14" fmla="*/ 16 w 177"/>
                  <a:gd name="T15" fmla="*/ 122 h 229"/>
                  <a:gd name="T16" fmla="*/ 0 w 177"/>
                  <a:gd name="T17" fmla="*/ 169 h 229"/>
                  <a:gd name="T18" fmla="*/ 15 w 177"/>
                  <a:gd name="T19" fmla="*/ 193 h 229"/>
                  <a:gd name="T20" fmla="*/ 20 w 177"/>
                  <a:gd name="T21" fmla="*/ 195 h 229"/>
                  <a:gd name="T22" fmla="*/ 52 w 177"/>
                  <a:gd name="T23" fmla="*/ 215 h 229"/>
                  <a:gd name="T24" fmla="*/ 55 w 177"/>
                  <a:gd name="T25" fmla="*/ 219 h 229"/>
                  <a:gd name="T26" fmla="*/ 87 w 177"/>
                  <a:gd name="T27" fmla="*/ 220 h 229"/>
                  <a:gd name="T28" fmla="*/ 120 w 177"/>
                  <a:gd name="T29" fmla="*/ 219 h 229"/>
                  <a:gd name="T30" fmla="*/ 123 w 177"/>
                  <a:gd name="T31" fmla="*/ 215 h 229"/>
                  <a:gd name="T32" fmla="*/ 148 w 177"/>
                  <a:gd name="T33" fmla="*/ 215 h 229"/>
                  <a:gd name="T34" fmla="*/ 168 w 177"/>
                  <a:gd name="T35" fmla="*/ 174 h 229"/>
                  <a:gd name="T36" fmla="*/ 158 w 177"/>
                  <a:gd name="T37" fmla="*/ 161 h 229"/>
                  <a:gd name="T38" fmla="*/ 167 w 177"/>
                  <a:gd name="T39" fmla="*/ 141 h 229"/>
                  <a:gd name="T40" fmla="*/ 151 w 177"/>
                  <a:gd name="T41" fmla="*/ 128 h 229"/>
                  <a:gd name="T42" fmla="*/ 155 w 177"/>
                  <a:gd name="T43" fmla="*/ 107 h 229"/>
                  <a:gd name="T44" fmla="*/ 140 w 177"/>
                  <a:gd name="T45" fmla="*/ 103 h 229"/>
                  <a:gd name="T46" fmla="*/ 87 w 177"/>
                  <a:gd name="T47" fmla="*/ 6 h 229"/>
                  <a:gd name="T48" fmla="*/ 29 w 177"/>
                  <a:gd name="T49" fmla="*/ 65 h 229"/>
                  <a:gd name="T50" fmla="*/ 31 w 177"/>
                  <a:gd name="T51" fmla="*/ 98 h 229"/>
                  <a:gd name="T52" fmla="*/ 21 w 177"/>
                  <a:gd name="T53" fmla="*/ 117 h 229"/>
                  <a:gd name="T54" fmla="*/ 9 w 177"/>
                  <a:gd name="T55" fmla="*/ 138 h 229"/>
                  <a:gd name="T56" fmla="*/ 18 w 177"/>
                  <a:gd name="T57" fmla="*/ 150 h 229"/>
                  <a:gd name="T58" fmla="*/ 17 w 177"/>
                  <a:gd name="T59" fmla="*/ 186 h 229"/>
                  <a:gd name="T60" fmla="*/ 7 w 177"/>
                  <a:gd name="T61" fmla="*/ 171 h 229"/>
                  <a:gd name="T62" fmla="*/ 17 w 177"/>
                  <a:gd name="T63" fmla="*/ 186 h 229"/>
                  <a:gd name="T64" fmla="*/ 27 w 177"/>
                  <a:gd name="T65" fmla="*/ 197 h 229"/>
                  <a:gd name="T66" fmla="*/ 36 w 177"/>
                  <a:gd name="T67" fmla="*/ 212 h 229"/>
                  <a:gd name="T68" fmla="*/ 61 w 177"/>
                  <a:gd name="T69" fmla="*/ 215 h 229"/>
                  <a:gd name="T70" fmla="*/ 84 w 177"/>
                  <a:gd name="T71" fmla="*/ 212 h 229"/>
                  <a:gd name="T72" fmla="*/ 106 w 177"/>
                  <a:gd name="T73" fmla="*/ 221 h 229"/>
                  <a:gd name="T74" fmla="*/ 91 w 177"/>
                  <a:gd name="T75" fmla="*/ 211 h 229"/>
                  <a:gd name="T76" fmla="*/ 114 w 177"/>
                  <a:gd name="T77" fmla="*/ 215 h 229"/>
                  <a:gd name="T78" fmla="*/ 25 w 177"/>
                  <a:gd name="T79" fmla="*/ 152 h 229"/>
                  <a:gd name="T80" fmla="*/ 40 w 177"/>
                  <a:gd name="T81" fmla="*/ 109 h 229"/>
                  <a:gd name="T82" fmla="*/ 150 w 177"/>
                  <a:gd name="T83" fmla="*/ 151 h 229"/>
                  <a:gd name="T84" fmla="*/ 144 w 177"/>
                  <a:gd name="T85" fmla="*/ 185 h 229"/>
                  <a:gd name="T86" fmla="*/ 139 w 177"/>
                  <a:gd name="T87" fmla="*/ 212 h 229"/>
                  <a:gd name="T88" fmla="*/ 146 w 177"/>
                  <a:gd name="T89" fmla="*/ 192 h 229"/>
                  <a:gd name="T90" fmla="*/ 147 w 177"/>
                  <a:gd name="T91" fmla="*/ 207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7" h="229">
                    <a:moveTo>
                      <a:pt x="152" y="210"/>
                    </a:moveTo>
                    <a:cubicBezTo>
                      <a:pt x="155" y="206"/>
                      <a:pt x="156" y="200"/>
                      <a:pt x="155" y="195"/>
                    </a:cubicBezTo>
                    <a:cubicBezTo>
                      <a:pt x="155" y="195"/>
                      <a:pt x="155" y="195"/>
                      <a:pt x="155" y="195"/>
                    </a:cubicBezTo>
                    <a:cubicBezTo>
                      <a:pt x="155" y="195"/>
                      <a:pt x="154" y="194"/>
                      <a:pt x="154" y="194"/>
                    </a:cubicBezTo>
                    <a:cubicBezTo>
                      <a:pt x="156" y="194"/>
                      <a:pt x="158" y="193"/>
                      <a:pt x="160" y="193"/>
                    </a:cubicBezTo>
                    <a:cubicBezTo>
                      <a:pt x="170" y="190"/>
                      <a:pt x="177" y="180"/>
                      <a:pt x="174" y="169"/>
                    </a:cubicBezTo>
                    <a:cubicBezTo>
                      <a:pt x="174" y="169"/>
                      <a:pt x="174" y="169"/>
                      <a:pt x="174" y="169"/>
                    </a:cubicBezTo>
                    <a:cubicBezTo>
                      <a:pt x="173" y="164"/>
                      <a:pt x="170" y="159"/>
                      <a:pt x="165" y="157"/>
                    </a:cubicBezTo>
                    <a:cubicBezTo>
                      <a:pt x="169" y="154"/>
                      <a:pt x="171" y="151"/>
                      <a:pt x="173" y="147"/>
                    </a:cubicBezTo>
                    <a:cubicBezTo>
                      <a:pt x="174" y="143"/>
                      <a:pt x="174" y="140"/>
                      <a:pt x="173" y="136"/>
                    </a:cubicBezTo>
                    <a:cubicBezTo>
                      <a:pt x="171" y="129"/>
                      <a:pt x="166" y="124"/>
                      <a:pt x="159" y="122"/>
                    </a:cubicBezTo>
                    <a:cubicBezTo>
                      <a:pt x="159" y="121"/>
                      <a:pt x="159" y="121"/>
                      <a:pt x="160" y="121"/>
                    </a:cubicBezTo>
                    <a:cubicBezTo>
                      <a:pt x="161" y="117"/>
                      <a:pt x="162" y="114"/>
                      <a:pt x="162" y="110"/>
                    </a:cubicBezTo>
                    <a:cubicBezTo>
                      <a:pt x="162" y="109"/>
                      <a:pt x="162" y="107"/>
                      <a:pt x="162" y="106"/>
                    </a:cubicBezTo>
                    <a:cubicBezTo>
                      <a:pt x="160" y="98"/>
                      <a:pt x="154" y="93"/>
                      <a:pt x="147" y="91"/>
                    </a:cubicBezTo>
                    <a:cubicBezTo>
                      <a:pt x="151" y="83"/>
                      <a:pt x="153" y="74"/>
                      <a:pt x="153" y="65"/>
                    </a:cubicBezTo>
                    <a:cubicBezTo>
                      <a:pt x="153" y="29"/>
                      <a:pt x="123" y="0"/>
                      <a:pt x="87" y="0"/>
                    </a:cubicBezTo>
                    <a:cubicBezTo>
                      <a:pt x="51" y="0"/>
                      <a:pt x="22" y="29"/>
                      <a:pt x="22" y="65"/>
                    </a:cubicBezTo>
                    <a:cubicBezTo>
                      <a:pt x="22" y="74"/>
                      <a:pt x="24" y="83"/>
                      <a:pt x="28" y="91"/>
                    </a:cubicBezTo>
                    <a:cubicBezTo>
                      <a:pt x="21" y="93"/>
                      <a:pt x="15" y="98"/>
                      <a:pt x="13" y="106"/>
                    </a:cubicBezTo>
                    <a:cubicBezTo>
                      <a:pt x="13" y="107"/>
                      <a:pt x="12" y="109"/>
                      <a:pt x="12" y="110"/>
                    </a:cubicBezTo>
                    <a:cubicBezTo>
                      <a:pt x="12" y="112"/>
                      <a:pt x="13" y="114"/>
                      <a:pt x="13" y="116"/>
                    </a:cubicBezTo>
                    <a:cubicBezTo>
                      <a:pt x="14" y="118"/>
                      <a:pt x="14" y="119"/>
                      <a:pt x="15" y="121"/>
                    </a:cubicBezTo>
                    <a:cubicBezTo>
                      <a:pt x="16" y="121"/>
                      <a:pt x="16" y="121"/>
                      <a:pt x="16" y="122"/>
                    </a:cubicBezTo>
                    <a:cubicBezTo>
                      <a:pt x="9" y="124"/>
                      <a:pt x="4" y="129"/>
                      <a:pt x="2" y="136"/>
                    </a:cubicBezTo>
                    <a:cubicBezTo>
                      <a:pt x="0" y="144"/>
                      <a:pt x="3" y="152"/>
                      <a:pt x="10" y="157"/>
                    </a:cubicBezTo>
                    <a:cubicBezTo>
                      <a:pt x="5" y="159"/>
                      <a:pt x="2" y="164"/>
                      <a:pt x="0" y="169"/>
                    </a:cubicBezTo>
                    <a:cubicBezTo>
                      <a:pt x="0" y="171"/>
                      <a:pt x="0" y="172"/>
                      <a:pt x="0" y="174"/>
                    </a:cubicBezTo>
                    <a:cubicBezTo>
                      <a:pt x="0" y="177"/>
                      <a:pt x="1" y="181"/>
                      <a:pt x="3" y="184"/>
                    </a:cubicBezTo>
                    <a:cubicBezTo>
                      <a:pt x="5" y="189"/>
                      <a:pt x="10" y="192"/>
                      <a:pt x="15" y="193"/>
                    </a:cubicBezTo>
                    <a:cubicBezTo>
                      <a:pt x="17" y="193"/>
                      <a:pt x="19" y="194"/>
                      <a:pt x="21" y="194"/>
                    </a:cubicBezTo>
                    <a:cubicBezTo>
                      <a:pt x="20" y="194"/>
                      <a:pt x="20" y="195"/>
                      <a:pt x="20" y="195"/>
                    </a:cubicBezTo>
                    <a:cubicBezTo>
                      <a:pt x="20" y="195"/>
                      <a:pt x="20" y="195"/>
                      <a:pt x="20" y="195"/>
                    </a:cubicBezTo>
                    <a:cubicBezTo>
                      <a:pt x="18" y="203"/>
                      <a:pt x="21" y="210"/>
                      <a:pt x="26" y="215"/>
                    </a:cubicBezTo>
                    <a:cubicBezTo>
                      <a:pt x="29" y="217"/>
                      <a:pt x="31" y="218"/>
                      <a:pt x="35" y="219"/>
                    </a:cubicBezTo>
                    <a:cubicBezTo>
                      <a:pt x="41" y="221"/>
                      <a:pt x="47" y="219"/>
                      <a:pt x="52" y="215"/>
                    </a:cubicBezTo>
                    <a:cubicBezTo>
                      <a:pt x="52" y="215"/>
                      <a:pt x="52" y="214"/>
                      <a:pt x="53" y="214"/>
                    </a:cubicBezTo>
                    <a:cubicBezTo>
                      <a:pt x="53" y="214"/>
                      <a:pt x="53" y="215"/>
                      <a:pt x="53" y="215"/>
                    </a:cubicBezTo>
                    <a:cubicBezTo>
                      <a:pt x="54" y="216"/>
                      <a:pt x="54" y="217"/>
                      <a:pt x="55" y="219"/>
                    </a:cubicBezTo>
                    <a:cubicBezTo>
                      <a:pt x="58" y="223"/>
                      <a:pt x="62" y="226"/>
                      <a:pt x="67" y="228"/>
                    </a:cubicBezTo>
                    <a:cubicBezTo>
                      <a:pt x="72" y="229"/>
                      <a:pt x="77" y="228"/>
                      <a:pt x="82" y="225"/>
                    </a:cubicBezTo>
                    <a:cubicBezTo>
                      <a:pt x="84" y="224"/>
                      <a:pt x="86" y="222"/>
                      <a:pt x="87" y="220"/>
                    </a:cubicBezTo>
                    <a:cubicBezTo>
                      <a:pt x="89" y="222"/>
                      <a:pt x="91" y="224"/>
                      <a:pt x="93" y="225"/>
                    </a:cubicBezTo>
                    <a:cubicBezTo>
                      <a:pt x="97" y="228"/>
                      <a:pt x="103" y="229"/>
                      <a:pt x="108" y="228"/>
                    </a:cubicBezTo>
                    <a:cubicBezTo>
                      <a:pt x="113" y="226"/>
                      <a:pt x="117" y="223"/>
                      <a:pt x="120" y="219"/>
                    </a:cubicBezTo>
                    <a:cubicBezTo>
                      <a:pt x="121" y="217"/>
                      <a:pt x="121" y="216"/>
                      <a:pt x="122" y="215"/>
                    </a:cubicBezTo>
                    <a:cubicBezTo>
                      <a:pt x="122" y="215"/>
                      <a:pt x="122" y="214"/>
                      <a:pt x="122" y="214"/>
                    </a:cubicBezTo>
                    <a:cubicBezTo>
                      <a:pt x="122" y="214"/>
                      <a:pt x="123" y="215"/>
                      <a:pt x="123" y="215"/>
                    </a:cubicBezTo>
                    <a:cubicBezTo>
                      <a:pt x="124" y="216"/>
                      <a:pt x="125" y="216"/>
                      <a:pt x="125" y="217"/>
                    </a:cubicBezTo>
                    <a:cubicBezTo>
                      <a:pt x="130" y="219"/>
                      <a:pt x="135" y="220"/>
                      <a:pt x="140" y="219"/>
                    </a:cubicBezTo>
                    <a:cubicBezTo>
                      <a:pt x="143" y="218"/>
                      <a:pt x="146" y="217"/>
                      <a:pt x="148" y="215"/>
                    </a:cubicBezTo>
                    <a:cubicBezTo>
                      <a:pt x="150" y="214"/>
                      <a:pt x="151" y="212"/>
                      <a:pt x="152" y="210"/>
                    </a:cubicBezTo>
                    <a:close/>
                    <a:moveTo>
                      <a:pt x="168" y="171"/>
                    </a:moveTo>
                    <a:cubicBezTo>
                      <a:pt x="168" y="172"/>
                      <a:pt x="168" y="173"/>
                      <a:pt x="168" y="174"/>
                    </a:cubicBezTo>
                    <a:cubicBezTo>
                      <a:pt x="168" y="180"/>
                      <a:pt x="164" y="185"/>
                      <a:pt x="158" y="186"/>
                    </a:cubicBezTo>
                    <a:cubicBezTo>
                      <a:pt x="156" y="187"/>
                      <a:pt x="153" y="187"/>
                      <a:pt x="151" y="186"/>
                    </a:cubicBezTo>
                    <a:cubicBezTo>
                      <a:pt x="157" y="177"/>
                      <a:pt x="158" y="168"/>
                      <a:pt x="158" y="161"/>
                    </a:cubicBezTo>
                    <a:cubicBezTo>
                      <a:pt x="163" y="163"/>
                      <a:pt x="166" y="166"/>
                      <a:pt x="168" y="171"/>
                    </a:cubicBezTo>
                    <a:close/>
                    <a:moveTo>
                      <a:pt x="166" y="138"/>
                    </a:moveTo>
                    <a:cubicBezTo>
                      <a:pt x="166" y="139"/>
                      <a:pt x="167" y="140"/>
                      <a:pt x="167" y="141"/>
                    </a:cubicBezTo>
                    <a:cubicBezTo>
                      <a:pt x="167" y="146"/>
                      <a:pt x="163" y="151"/>
                      <a:pt x="157" y="153"/>
                    </a:cubicBezTo>
                    <a:cubicBezTo>
                      <a:pt x="157" y="151"/>
                      <a:pt x="157" y="150"/>
                      <a:pt x="157" y="150"/>
                    </a:cubicBezTo>
                    <a:cubicBezTo>
                      <a:pt x="155" y="142"/>
                      <a:pt x="153" y="135"/>
                      <a:pt x="151" y="128"/>
                    </a:cubicBezTo>
                    <a:cubicBezTo>
                      <a:pt x="158" y="127"/>
                      <a:pt x="165" y="131"/>
                      <a:pt x="166" y="138"/>
                    </a:cubicBezTo>
                    <a:close/>
                    <a:moveTo>
                      <a:pt x="155" y="107"/>
                    </a:move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56" y="111"/>
                      <a:pt x="155" y="114"/>
                      <a:pt x="154" y="117"/>
                    </a:cubicBezTo>
                    <a:cubicBezTo>
                      <a:pt x="152" y="119"/>
                      <a:pt x="151" y="121"/>
                      <a:pt x="148" y="122"/>
                    </a:cubicBezTo>
                    <a:cubicBezTo>
                      <a:pt x="146" y="115"/>
                      <a:pt x="143" y="109"/>
                      <a:pt x="140" y="103"/>
                    </a:cubicBezTo>
                    <a:cubicBezTo>
                      <a:pt x="141" y="101"/>
                      <a:pt x="143" y="100"/>
                      <a:pt x="144" y="98"/>
                    </a:cubicBezTo>
                    <a:cubicBezTo>
                      <a:pt x="149" y="98"/>
                      <a:pt x="154" y="102"/>
                      <a:pt x="155" y="107"/>
                    </a:cubicBezTo>
                    <a:close/>
                    <a:moveTo>
                      <a:pt x="87" y="6"/>
                    </a:moveTo>
                    <a:cubicBezTo>
                      <a:pt x="120" y="6"/>
                      <a:pt x="146" y="33"/>
                      <a:pt x="146" y="65"/>
                    </a:cubicBezTo>
                    <a:cubicBezTo>
                      <a:pt x="146" y="97"/>
                      <a:pt x="120" y="123"/>
                      <a:pt x="87" y="123"/>
                    </a:cubicBezTo>
                    <a:cubicBezTo>
                      <a:pt x="55" y="123"/>
                      <a:pt x="29" y="97"/>
                      <a:pt x="29" y="65"/>
                    </a:cubicBezTo>
                    <a:cubicBezTo>
                      <a:pt x="29" y="33"/>
                      <a:pt x="55" y="6"/>
                      <a:pt x="87" y="6"/>
                    </a:cubicBezTo>
                    <a:close/>
                    <a:moveTo>
                      <a:pt x="20" y="107"/>
                    </a:moveTo>
                    <a:cubicBezTo>
                      <a:pt x="21" y="102"/>
                      <a:pt x="26" y="98"/>
                      <a:pt x="31" y="98"/>
                    </a:cubicBezTo>
                    <a:cubicBezTo>
                      <a:pt x="32" y="100"/>
                      <a:pt x="33" y="101"/>
                      <a:pt x="35" y="103"/>
                    </a:cubicBezTo>
                    <a:cubicBezTo>
                      <a:pt x="32" y="109"/>
                      <a:pt x="29" y="115"/>
                      <a:pt x="26" y="122"/>
                    </a:cubicBezTo>
                    <a:cubicBezTo>
                      <a:pt x="24" y="121"/>
                      <a:pt x="22" y="119"/>
                      <a:pt x="21" y="117"/>
                    </a:cubicBezTo>
                    <a:cubicBezTo>
                      <a:pt x="19" y="114"/>
                      <a:pt x="19" y="111"/>
                      <a:pt x="20" y="107"/>
                    </a:cubicBezTo>
                    <a:close/>
                    <a:moveTo>
                      <a:pt x="8" y="141"/>
                    </a:moveTo>
                    <a:cubicBezTo>
                      <a:pt x="8" y="140"/>
                      <a:pt x="8" y="139"/>
                      <a:pt x="9" y="138"/>
                    </a:cubicBezTo>
                    <a:cubicBezTo>
                      <a:pt x="10" y="131"/>
                      <a:pt x="17" y="127"/>
                      <a:pt x="24" y="128"/>
                    </a:cubicBezTo>
                    <a:cubicBezTo>
                      <a:pt x="24" y="128"/>
                      <a:pt x="24" y="128"/>
                      <a:pt x="24" y="128"/>
                    </a:cubicBezTo>
                    <a:cubicBezTo>
                      <a:pt x="22" y="135"/>
                      <a:pt x="20" y="142"/>
                      <a:pt x="18" y="150"/>
                    </a:cubicBezTo>
                    <a:cubicBezTo>
                      <a:pt x="18" y="150"/>
                      <a:pt x="18" y="151"/>
                      <a:pt x="17" y="153"/>
                    </a:cubicBezTo>
                    <a:cubicBezTo>
                      <a:pt x="12" y="151"/>
                      <a:pt x="8" y="146"/>
                      <a:pt x="8" y="141"/>
                    </a:cubicBezTo>
                    <a:close/>
                    <a:moveTo>
                      <a:pt x="17" y="186"/>
                    </a:moveTo>
                    <a:cubicBezTo>
                      <a:pt x="13" y="185"/>
                      <a:pt x="10" y="183"/>
                      <a:pt x="9" y="181"/>
                    </a:cubicBezTo>
                    <a:cubicBezTo>
                      <a:pt x="7" y="178"/>
                      <a:pt x="6" y="174"/>
                      <a:pt x="7" y="171"/>
                    </a:cubicBezTo>
                    <a:cubicBezTo>
                      <a:pt x="7" y="171"/>
                      <a:pt x="7" y="171"/>
                      <a:pt x="7" y="171"/>
                    </a:cubicBezTo>
                    <a:cubicBezTo>
                      <a:pt x="8" y="166"/>
                      <a:pt x="12" y="163"/>
                      <a:pt x="17" y="161"/>
                    </a:cubicBezTo>
                    <a:cubicBezTo>
                      <a:pt x="17" y="168"/>
                      <a:pt x="18" y="177"/>
                      <a:pt x="24" y="186"/>
                    </a:cubicBezTo>
                    <a:cubicBezTo>
                      <a:pt x="21" y="187"/>
                      <a:pt x="19" y="187"/>
                      <a:pt x="17" y="186"/>
                    </a:cubicBezTo>
                    <a:close/>
                    <a:moveTo>
                      <a:pt x="36" y="212"/>
                    </a:moveTo>
                    <a:cubicBezTo>
                      <a:pt x="30" y="211"/>
                      <a:pt x="26" y="206"/>
                      <a:pt x="26" y="200"/>
                    </a:cubicBezTo>
                    <a:cubicBezTo>
                      <a:pt x="26" y="199"/>
                      <a:pt x="27" y="198"/>
                      <a:pt x="27" y="197"/>
                    </a:cubicBezTo>
                    <a:cubicBezTo>
                      <a:pt x="27" y="195"/>
                      <a:pt x="28" y="194"/>
                      <a:pt x="29" y="192"/>
                    </a:cubicBezTo>
                    <a:cubicBezTo>
                      <a:pt x="34" y="198"/>
                      <a:pt x="42" y="203"/>
                      <a:pt x="50" y="206"/>
                    </a:cubicBezTo>
                    <a:cubicBezTo>
                      <a:pt x="48" y="211"/>
                      <a:pt x="42" y="214"/>
                      <a:pt x="36" y="212"/>
                    </a:cubicBezTo>
                    <a:close/>
                    <a:moveTo>
                      <a:pt x="78" y="219"/>
                    </a:moveTo>
                    <a:cubicBezTo>
                      <a:pt x="75" y="221"/>
                      <a:pt x="72" y="222"/>
                      <a:pt x="69" y="221"/>
                    </a:cubicBezTo>
                    <a:cubicBezTo>
                      <a:pt x="65" y="220"/>
                      <a:pt x="63" y="218"/>
                      <a:pt x="61" y="215"/>
                    </a:cubicBezTo>
                    <a:cubicBezTo>
                      <a:pt x="60" y="213"/>
                      <a:pt x="59" y="211"/>
                      <a:pt x="59" y="208"/>
                    </a:cubicBezTo>
                    <a:cubicBezTo>
                      <a:pt x="66" y="210"/>
                      <a:pt x="75" y="211"/>
                      <a:pt x="84" y="211"/>
                    </a:cubicBezTo>
                    <a:cubicBezTo>
                      <a:pt x="84" y="211"/>
                      <a:pt x="84" y="212"/>
                      <a:pt x="84" y="212"/>
                    </a:cubicBezTo>
                    <a:cubicBezTo>
                      <a:pt x="83" y="215"/>
                      <a:pt x="81" y="218"/>
                      <a:pt x="78" y="219"/>
                    </a:cubicBezTo>
                    <a:close/>
                    <a:moveTo>
                      <a:pt x="114" y="215"/>
                    </a:moveTo>
                    <a:cubicBezTo>
                      <a:pt x="112" y="218"/>
                      <a:pt x="109" y="220"/>
                      <a:pt x="106" y="221"/>
                    </a:cubicBezTo>
                    <a:cubicBezTo>
                      <a:pt x="103" y="222"/>
                      <a:pt x="99" y="221"/>
                      <a:pt x="97" y="219"/>
                    </a:cubicBezTo>
                    <a:cubicBezTo>
                      <a:pt x="94" y="218"/>
                      <a:pt x="92" y="215"/>
                      <a:pt x="91" y="211"/>
                    </a:cubicBezTo>
                    <a:cubicBezTo>
                      <a:pt x="91" y="211"/>
                      <a:pt x="91" y="211"/>
                      <a:pt x="91" y="211"/>
                    </a:cubicBezTo>
                    <a:cubicBezTo>
                      <a:pt x="100" y="211"/>
                      <a:pt x="108" y="210"/>
                      <a:pt x="116" y="208"/>
                    </a:cubicBezTo>
                    <a:cubicBezTo>
                      <a:pt x="116" y="208"/>
                      <a:pt x="116" y="208"/>
                      <a:pt x="116" y="208"/>
                    </a:cubicBezTo>
                    <a:cubicBezTo>
                      <a:pt x="116" y="211"/>
                      <a:pt x="115" y="213"/>
                      <a:pt x="114" y="215"/>
                    </a:cubicBezTo>
                    <a:close/>
                    <a:moveTo>
                      <a:pt x="87" y="204"/>
                    </a:moveTo>
                    <a:cubicBezTo>
                      <a:pt x="60" y="204"/>
                      <a:pt x="41" y="198"/>
                      <a:pt x="31" y="185"/>
                    </a:cubicBezTo>
                    <a:cubicBezTo>
                      <a:pt x="20" y="170"/>
                      <a:pt x="25" y="152"/>
                      <a:pt x="25" y="152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5" y="151"/>
                      <a:pt x="25" y="151"/>
                      <a:pt x="25" y="151"/>
                    </a:cubicBezTo>
                    <a:cubicBezTo>
                      <a:pt x="28" y="135"/>
                      <a:pt x="34" y="120"/>
                      <a:pt x="40" y="109"/>
                    </a:cubicBezTo>
                    <a:cubicBezTo>
                      <a:pt x="52" y="122"/>
                      <a:pt x="69" y="130"/>
                      <a:pt x="87" y="130"/>
                    </a:cubicBezTo>
                    <a:cubicBezTo>
                      <a:pt x="106" y="130"/>
                      <a:pt x="123" y="122"/>
                      <a:pt x="135" y="109"/>
                    </a:cubicBezTo>
                    <a:cubicBezTo>
                      <a:pt x="141" y="120"/>
                      <a:pt x="146" y="135"/>
                      <a:pt x="150" y="151"/>
                    </a:cubicBezTo>
                    <a:cubicBezTo>
                      <a:pt x="150" y="151"/>
                      <a:pt x="150" y="151"/>
                      <a:pt x="150" y="151"/>
                    </a:cubicBezTo>
                    <a:cubicBezTo>
                      <a:pt x="150" y="152"/>
                      <a:pt x="150" y="152"/>
                      <a:pt x="150" y="152"/>
                    </a:cubicBezTo>
                    <a:cubicBezTo>
                      <a:pt x="150" y="152"/>
                      <a:pt x="155" y="170"/>
                      <a:pt x="144" y="185"/>
                    </a:cubicBezTo>
                    <a:cubicBezTo>
                      <a:pt x="134" y="198"/>
                      <a:pt x="115" y="204"/>
                      <a:pt x="87" y="204"/>
                    </a:cubicBezTo>
                    <a:close/>
                    <a:moveTo>
                      <a:pt x="147" y="207"/>
                    </a:moveTo>
                    <a:cubicBezTo>
                      <a:pt x="145" y="209"/>
                      <a:pt x="142" y="211"/>
                      <a:pt x="139" y="212"/>
                    </a:cubicBezTo>
                    <a:cubicBezTo>
                      <a:pt x="135" y="213"/>
                      <a:pt x="132" y="213"/>
                      <a:pt x="129" y="211"/>
                    </a:cubicBezTo>
                    <a:cubicBezTo>
                      <a:pt x="127" y="210"/>
                      <a:pt x="125" y="208"/>
                      <a:pt x="124" y="206"/>
                    </a:cubicBezTo>
                    <a:cubicBezTo>
                      <a:pt x="133" y="203"/>
                      <a:pt x="141" y="198"/>
                      <a:pt x="146" y="192"/>
                    </a:cubicBezTo>
                    <a:cubicBezTo>
                      <a:pt x="147" y="194"/>
                      <a:pt x="148" y="195"/>
                      <a:pt x="148" y="197"/>
                    </a:cubicBezTo>
                    <a:cubicBezTo>
                      <a:pt x="148" y="198"/>
                      <a:pt x="148" y="199"/>
                      <a:pt x="148" y="200"/>
                    </a:cubicBezTo>
                    <a:cubicBezTo>
                      <a:pt x="148" y="202"/>
                      <a:pt x="148" y="205"/>
                      <a:pt x="147" y="20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8" name="Freeform 61">
                <a:extLst>
                  <a:ext uri="{FF2B5EF4-FFF2-40B4-BE49-F238E27FC236}">
                    <a16:creationId xmlns:a16="http://schemas.microsoft.com/office/drawing/2014/main" id="{7B1F9C16-5559-4CC9-878B-8271C17D69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19" y="2148"/>
                <a:ext cx="324" cy="228"/>
              </a:xfrm>
              <a:custGeom>
                <a:avLst/>
                <a:gdLst>
                  <a:gd name="T0" fmla="*/ 124 w 135"/>
                  <a:gd name="T1" fmla="*/ 76 h 95"/>
                  <a:gd name="T2" fmla="*/ 130 w 135"/>
                  <a:gd name="T3" fmla="*/ 43 h 95"/>
                  <a:gd name="T4" fmla="*/ 130 w 135"/>
                  <a:gd name="T5" fmla="*/ 42 h 95"/>
                  <a:gd name="T6" fmla="*/ 130 w 135"/>
                  <a:gd name="T7" fmla="*/ 42 h 95"/>
                  <a:gd name="T8" fmla="*/ 115 w 135"/>
                  <a:gd name="T9" fmla="*/ 0 h 95"/>
                  <a:gd name="T10" fmla="*/ 67 w 135"/>
                  <a:gd name="T11" fmla="*/ 21 h 95"/>
                  <a:gd name="T12" fmla="*/ 20 w 135"/>
                  <a:gd name="T13" fmla="*/ 0 h 95"/>
                  <a:gd name="T14" fmla="*/ 5 w 135"/>
                  <a:gd name="T15" fmla="*/ 42 h 95"/>
                  <a:gd name="T16" fmla="*/ 5 w 135"/>
                  <a:gd name="T17" fmla="*/ 42 h 95"/>
                  <a:gd name="T18" fmla="*/ 5 w 135"/>
                  <a:gd name="T19" fmla="*/ 43 h 95"/>
                  <a:gd name="T20" fmla="*/ 11 w 135"/>
                  <a:gd name="T21" fmla="*/ 76 h 95"/>
                  <a:gd name="T22" fmla="*/ 67 w 135"/>
                  <a:gd name="T23" fmla="*/ 95 h 95"/>
                  <a:gd name="T24" fmla="*/ 124 w 135"/>
                  <a:gd name="T25" fmla="*/ 7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95">
                    <a:moveTo>
                      <a:pt x="124" y="76"/>
                    </a:moveTo>
                    <a:cubicBezTo>
                      <a:pt x="135" y="61"/>
                      <a:pt x="130" y="43"/>
                      <a:pt x="130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26" y="26"/>
                      <a:pt x="121" y="11"/>
                      <a:pt x="115" y="0"/>
                    </a:cubicBezTo>
                    <a:cubicBezTo>
                      <a:pt x="103" y="13"/>
                      <a:pt x="86" y="21"/>
                      <a:pt x="67" y="21"/>
                    </a:cubicBezTo>
                    <a:cubicBezTo>
                      <a:pt x="49" y="21"/>
                      <a:pt x="32" y="13"/>
                      <a:pt x="20" y="0"/>
                    </a:cubicBezTo>
                    <a:cubicBezTo>
                      <a:pt x="14" y="11"/>
                      <a:pt x="8" y="26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0" y="61"/>
                      <a:pt x="11" y="76"/>
                    </a:cubicBezTo>
                    <a:cubicBezTo>
                      <a:pt x="21" y="89"/>
                      <a:pt x="40" y="95"/>
                      <a:pt x="67" y="95"/>
                    </a:cubicBezTo>
                    <a:cubicBezTo>
                      <a:pt x="95" y="95"/>
                      <a:pt x="114" y="89"/>
                      <a:pt x="124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9" name="Oval 62">
                <a:extLst>
                  <a:ext uri="{FF2B5EF4-FFF2-40B4-BE49-F238E27FC236}">
                    <a16:creationId xmlns:a16="http://schemas.microsoft.com/office/drawing/2014/main" id="{D0E83487-1DC8-4DC7-8B65-93B84AB2BC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41" y="1901"/>
                <a:ext cx="281" cy="28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0" name="Group 4">
              <a:extLst>
                <a:ext uri="{FF2B5EF4-FFF2-40B4-BE49-F238E27FC236}">
                  <a16:creationId xmlns:a16="http://schemas.microsoft.com/office/drawing/2014/main" id="{7FE27492-D6AE-4A8C-8C1C-064A424915F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384769">
              <a:off x="3550356" y="5647699"/>
              <a:ext cx="542757" cy="1014720"/>
              <a:chOff x="2490" y="1429"/>
              <a:chExt cx="782" cy="1462"/>
            </a:xfrm>
            <a:grpFill/>
          </p:grpSpPr>
          <p:sp>
            <p:nvSpPr>
              <p:cNvPr id="143" name="Freeform 5">
                <a:extLst>
                  <a:ext uri="{FF2B5EF4-FFF2-40B4-BE49-F238E27FC236}">
                    <a16:creationId xmlns:a16="http://schemas.microsoft.com/office/drawing/2014/main" id="{7477B05E-0DEE-4535-8FC6-B7E4BDB99A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Freeform 6">
                <a:extLst>
                  <a:ext uri="{FF2B5EF4-FFF2-40B4-BE49-F238E27FC236}">
                    <a16:creationId xmlns:a16="http://schemas.microsoft.com/office/drawing/2014/main" id="{CAF3E31D-E987-4899-A087-695C7526556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1" name="Group 65">
              <a:extLst>
                <a:ext uri="{FF2B5EF4-FFF2-40B4-BE49-F238E27FC236}">
                  <a16:creationId xmlns:a16="http://schemas.microsoft.com/office/drawing/2014/main" id="{24BF41A5-69F9-4E5B-A5EA-BBAB7E05299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4752501" y="-20975"/>
              <a:ext cx="1426490" cy="1396254"/>
              <a:chOff x="2208" y="1508"/>
              <a:chExt cx="1321" cy="1293"/>
            </a:xfrm>
            <a:grpFill/>
          </p:grpSpPr>
          <p:sp>
            <p:nvSpPr>
              <p:cNvPr id="141" name="Freeform 66">
                <a:extLst>
                  <a:ext uri="{FF2B5EF4-FFF2-40B4-BE49-F238E27FC236}">
                    <a16:creationId xmlns:a16="http://schemas.microsoft.com/office/drawing/2014/main" id="{34AECAB0-6093-4EEB-AA15-6204A48696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Freeform 67">
                <a:extLst>
                  <a:ext uri="{FF2B5EF4-FFF2-40B4-BE49-F238E27FC236}">
                    <a16:creationId xmlns:a16="http://schemas.microsoft.com/office/drawing/2014/main" id="{554EAB91-EADD-4C0E-BFCE-040AAF512E7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2" name="Group 70">
              <a:extLst>
                <a:ext uri="{FF2B5EF4-FFF2-40B4-BE49-F238E27FC236}">
                  <a16:creationId xmlns:a16="http://schemas.microsoft.com/office/drawing/2014/main" id="{8D1419D5-A5EA-48D2-A9CE-C1A9299B355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1187272">
              <a:off x="2574844" y="-137511"/>
              <a:ext cx="696926" cy="867919"/>
              <a:chOff x="2343" y="1490"/>
              <a:chExt cx="1076" cy="1340"/>
            </a:xfrm>
            <a:grpFill/>
          </p:grpSpPr>
          <p:sp>
            <p:nvSpPr>
              <p:cNvPr id="136" name="Oval 72">
                <a:extLst>
                  <a:ext uri="{FF2B5EF4-FFF2-40B4-BE49-F238E27FC236}">
                    <a16:creationId xmlns:a16="http://schemas.microsoft.com/office/drawing/2014/main" id="{94307D23-687E-405B-A557-0DC7F697AB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Oval 73">
                <a:extLst>
                  <a:ext uri="{FF2B5EF4-FFF2-40B4-BE49-F238E27FC236}">
                    <a16:creationId xmlns:a16="http://schemas.microsoft.com/office/drawing/2014/main" id="{24645B03-F146-4282-AF23-4241AA7421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Freeform 74">
                <a:extLst>
                  <a:ext uri="{FF2B5EF4-FFF2-40B4-BE49-F238E27FC236}">
                    <a16:creationId xmlns:a16="http://schemas.microsoft.com/office/drawing/2014/main" id="{971C9C93-0A3C-46F3-9C48-66A281B75A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Freeform 75">
                <a:extLst>
                  <a:ext uri="{FF2B5EF4-FFF2-40B4-BE49-F238E27FC236}">
                    <a16:creationId xmlns:a16="http://schemas.microsoft.com/office/drawing/2014/main" id="{41204782-2CE5-4419-B223-1A8B0D656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Freeform 76">
                <a:extLst>
                  <a:ext uri="{FF2B5EF4-FFF2-40B4-BE49-F238E27FC236}">
                    <a16:creationId xmlns:a16="http://schemas.microsoft.com/office/drawing/2014/main" id="{085A8E75-1B0E-458C-9A7F-E0AAD97BE82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C20EFB8-2A6E-48E2-BF41-9E28945BB101}"/>
                </a:ext>
              </a:extLst>
            </p:cNvPr>
            <p:cNvGrpSpPr/>
            <p:nvPr userDrawn="1"/>
          </p:nvGrpSpPr>
          <p:grpSpPr>
            <a:xfrm rot="19675956">
              <a:off x="7990249" y="2420029"/>
              <a:ext cx="374558" cy="1069622"/>
              <a:chOff x="9469654" y="2159644"/>
              <a:chExt cx="752475" cy="2148831"/>
            </a:xfrm>
            <a:grpFill/>
          </p:grpSpPr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1654B8AC-55DC-49AF-82FA-AD12CF7680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A7685BC0-4B3D-4281-8DE2-E42E7D3D44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任意多边形 139">
                <a:extLst>
                  <a:ext uri="{FF2B5EF4-FFF2-40B4-BE49-F238E27FC236}">
                    <a16:creationId xmlns:a16="http://schemas.microsoft.com/office/drawing/2014/main" id="{9E573AEF-4AE4-402E-8055-A48C547150B0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852D867-4F89-400E-9276-A6F188725C11}"/>
                </a:ext>
              </a:extLst>
            </p:cNvPr>
            <p:cNvGrpSpPr/>
            <p:nvPr userDrawn="1"/>
          </p:nvGrpSpPr>
          <p:grpSpPr>
            <a:xfrm rot="19599641">
              <a:off x="8622723" y="3034862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31" name="Oval 53">
                <a:extLst>
                  <a:ext uri="{FF2B5EF4-FFF2-40B4-BE49-F238E27FC236}">
                    <a16:creationId xmlns:a16="http://schemas.microsoft.com/office/drawing/2014/main" id="{99081792-066E-4B8F-B9B5-27A91A5E0C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Freeform 54">
                <a:extLst>
                  <a:ext uri="{FF2B5EF4-FFF2-40B4-BE49-F238E27FC236}">
                    <a16:creationId xmlns:a16="http://schemas.microsoft.com/office/drawing/2014/main" id="{A87E1377-3D1D-4517-AB49-30A4D696AD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CCB0157A-810A-4C8B-926C-2738C5E74A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136281" flipH="1" flipV="1">
              <a:off x="4057595" y="4214936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479DBDCD-7851-4E1E-909F-12D1F9CCC2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7348708" y="5932775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53">
              <a:extLst>
                <a:ext uri="{FF2B5EF4-FFF2-40B4-BE49-F238E27FC236}">
                  <a16:creationId xmlns:a16="http://schemas.microsoft.com/office/drawing/2014/main" id="{24F8E5B3-5896-429F-AA8E-CBA2784D98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348066" flipH="1" flipV="1">
              <a:off x="652486" y="1643390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1B80244-B6D3-476B-B19A-85A668DA5A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9523279" y="6283862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9DC5E36E-2CA2-4C66-A835-7C7D79D234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492555" y="784424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70">
              <a:extLst>
                <a:ext uri="{FF2B5EF4-FFF2-40B4-BE49-F238E27FC236}">
                  <a16:creationId xmlns:a16="http://schemas.microsoft.com/office/drawing/2014/main" id="{C7CE7514-58EB-4D54-9F74-C2E74EF965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321078" flipH="1" flipV="1">
              <a:off x="5721577" y="6018517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74">
              <a:extLst>
                <a:ext uri="{FF2B5EF4-FFF2-40B4-BE49-F238E27FC236}">
                  <a16:creationId xmlns:a16="http://schemas.microsoft.com/office/drawing/2014/main" id="{D8C0FA36-CEAC-4140-9DB3-0E5E1DACED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402556" flipH="1" flipV="1">
              <a:off x="2052362" y="5640706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696D00C9-C0C7-44A0-97BB-1C9F7B3C74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10433292" y="6078963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114">
              <a:extLst>
                <a:ext uri="{FF2B5EF4-FFF2-40B4-BE49-F238E27FC236}">
                  <a16:creationId xmlns:a16="http://schemas.microsoft.com/office/drawing/2014/main" id="{8885FF5E-3EAB-4728-8579-9BBB9204A1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4669559" flipH="1" flipV="1">
              <a:off x="4917663" y="6097573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Freeform 124">
              <a:extLst>
                <a:ext uri="{FF2B5EF4-FFF2-40B4-BE49-F238E27FC236}">
                  <a16:creationId xmlns:a16="http://schemas.microsoft.com/office/drawing/2014/main" id="{4A72588C-C32C-46CB-B5FD-27667AE2EF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 flipH="1" flipV="1">
              <a:off x="4535125" y="5906200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FCE80F74-700B-4E27-AE3C-15250CB6FAF7}"/>
                </a:ext>
              </a:extLst>
            </p:cNvPr>
            <p:cNvSpPr>
              <a:spLocks/>
            </p:cNvSpPr>
            <p:nvPr userDrawn="1"/>
          </p:nvSpPr>
          <p:spPr bwMode="auto">
            <a:xfrm rot="20193509" flipH="1" flipV="1">
              <a:off x="3003208" y="5577558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1616E5B5-26DD-4150-94AE-6BF1258EA2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187272" flipH="1" flipV="1">
              <a:off x="482235" y="6053258"/>
              <a:ext cx="696926" cy="867919"/>
            </a:xfrm>
            <a:custGeom>
              <a:avLst/>
              <a:gdLst>
                <a:gd name="T0" fmla="*/ 452 w 452"/>
                <a:gd name="T1" fmla="*/ 402 h 564"/>
                <a:gd name="T2" fmla="*/ 367 w 452"/>
                <a:gd name="T3" fmla="*/ 269 h 564"/>
                <a:gd name="T4" fmla="*/ 360 w 452"/>
                <a:gd name="T5" fmla="*/ 135 h 564"/>
                <a:gd name="T6" fmla="*/ 226 w 452"/>
                <a:gd name="T7" fmla="*/ 0 h 564"/>
                <a:gd name="T8" fmla="*/ 92 w 452"/>
                <a:gd name="T9" fmla="*/ 135 h 564"/>
                <a:gd name="T10" fmla="*/ 85 w 452"/>
                <a:gd name="T11" fmla="*/ 269 h 564"/>
                <a:gd name="T12" fmla="*/ 0 w 452"/>
                <a:gd name="T13" fmla="*/ 402 h 564"/>
                <a:gd name="T14" fmla="*/ 83 w 452"/>
                <a:gd name="T15" fmla="*/ 406 h 564"/>
                <a:gd name="T16" fmla="*/ 83 w 452"/>
                <a:gd name="T17" fmla="*/ 558 h 564"/>
                <a:gd name="T18" fmla="*/ 83 w 452"/>
                <a:gd name="T19" fmla="*/ 564 h 564"/>
                <a:gd name="T20" fmla="*/ 369 w 452"/>
                <a:gd name="T21" fmla="*/ 564 h 564"/>
                <a:gd name="T22" fmla="*/ 369 w 452"/>
                <a:gd name="T23" fmla="*/ 552 h 564"/>
                <a:gd name="T24" fmla="*/ 369 w 452"/>
                <a:gd name="T25" fmla="*/ 552 h 564"/>
                <a:gd name="T26" fmla="*/ 369 w 452"/>
                <a:gd name="T27" fmla="*/ 406 h 564"/>
                <a:gd name="T28" fmla="*/ 452 w 452"/>
                <a:gd name="T29" fmla="*/ 402 h 564"/>
                <a:gd name="T30" fmla="*/ 265 w 452"/>
                <a:gd name="T31" fmla="*/ 69 h 564"/>
                <a:gd name="T32" fmla="*/ 293 w 452"/>
                <a:gd name="T33" fmla="*/ 98 h 564"/>
                <a:gd name="T34" fmla="*/ 265 w 452"/>
                <a:gd name="T35" fmla="*/ 126 h 564"/>
                <a:gd name="T36" fmla="*/ 237 w 452"/>
                <a:gd name="T37" fmla="*/ 98 h 564"/>
                <a:gd name="T38" fmla="*/ 265 w 452"/>
                <a:gd name="T39" fmla="*/ 69 h 564"/>
                <a:gd name="T40" fmla="*/ 226 w 452"/>
                <a:gd name="T41" fmla="*/ 135 h 564"/>
                <a:gd name="T42" fmla="*/ 293 w 452"/>
                <a:gd name="T43" fmla="*/ 181 h 564"/>
                <a:gd name="T44" fmla="*/ 226 w 452"/>
                <a:gd name="T45" fmla="*/ 228 h 564"/>
                <a:gd name="T46" fmla="*/ 159 w 452"/>
                <a:gd name="T47" fmla="*/ 181 h 564"/>
                <a:gd name="T48" fmla="*/ 224 w 452"/>
                <a:gd name="T49" fmla="*/ 137 h 564"/>
                <a:gd name="T50" fmla="*/ 226 w 452"/>
                <a:gd name="T51" fmla="*/ 135 h 564"/>
                <a:gd name="T52" fmla="*/ 187 w 452"/>
                <a:gd name="T53" fmla="*/ 69 h 564"/>
                <a:gd name="T54" fmla="*/ 216 w 452"/>
                <a:gd name="T55" fmla="*/ 98 h 564"/>
                <a:gd name="T56" fmla="*/ 187 w 452"/>
                <a:gd name="T57" fmla="*/ 126 h 564"/>
                <a:gd name="T58" fmla="*/ 159 w 452"/>
                <a:gd name="T59" fmla="*/ 98 h 564"/>
                <a:gd name="T60" fmla="*/ 187 w 452"/>
                <a:gd name="T61" fmla="*/ 69 h 564"/>
                <a:gd name="T62" fmla="*/ 116 w 452"/>
                <a:gd name="T63" fmla="*/ 552 h 564"/>
                <a:gd name="T64" fmla="*/ 159 w 452"/>
                <a:gd name="T65" fmla="*/ 527 h 564"/>
                <a:gd name="T66" fmla="*/ 202 w 452"/>
                <a:gd name="T67" fmla="*/ 552 h 564"/>
                <a:gd name="T68" fmla="*/ 116 w 452"/>
                <a:gd name="T69" fmla="*/ 552 h 564"/>
                <a:gd name="T70" fmla="*/ 214 w 452"/>
                <a:gd name="T71" fmla="*/ 552 h 564"/>
                <a:gd name="T72" fmla="*/ 159 w 452"/>
                <a:gd name="T73" fmla="*/ 515 h 564"/>
                <a:gd name="T74" fmla="*/ 131 w 452"/>
                <a:gd name="T75" fmla="*/ 520 h 564"/>
                <a:gd name="T76" fmla="*/ 133 w 452"/>
                <a:gd name="T77" fmla="*/ 381 h 564"/>
                <a:gd name="T78" fmla="*/ 229 w 452"/>
                <a:gd name="T79" fmla="*/ 267 h 564"/>
                <a:gd name="T80" fmla="*/ 321 w 452"/>
                <a:gd name="T81" fmla="*/ 386 h 564"/>
                <a:gd name="T82" fmla="*/ 322 w 452"/>
                <a:gd name="T83" fmla="*/ 523 h 564"/>
                <a:gd name="T84" fmla="*/ 289 w 452"/>
                <a:gd name="T85" fmla="*/ 515 h 564"/>
                <a:gd name="T86" fmla="*/ 233 w 452"/>
                <a:gd name="T87" fmla="*/ 552 h 564"/>
                <a:gd name="T88" fmla="*/ 214 w 452"/>
                <a:gd name="T89" fmla="*/ 552 h 564"/>
                <a:gd name="T90" fmla="*/ 246 w 452"/>
                <a:gd name="T91" fmla="*/ 552 h 564"/>
                <a:gd name="T92" fmla="*/ 289 w 452"/>
                <a:gd name="T93" fmla="*/ 527 h 564"/>
                <a:gd name="T94" fmla="*/ 332 w 452"/>
                <a:gd name="T95" fmla="*/ 552 h 564"/>
                <a:gd name="T96" fmla="*/ 246 w 452"/>
                <a:gd name="T97" fmla="*/ 55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" h="564">
                  <a:moveTo>
                    <a:pt x="452" y="402"/>
                  </a:moveTo>
                  <a:cubicBezTo>
                    <a:pt x="395" y="372"/>
                    <a:pt x="373" y="323"/>
                    <a:pt x="367" y="269"/>
                  </a:cubicBezTo>
                  <a:cubicBezTo>
                    <a:pt x="366" y="209"/>
                    <a:pt x="364" y="156"/>
                    <a:pt x="360" y="135"/>
                  </a:cubicBezTo>
                  <a:cubicBezTo>
                    <a:pt x="348" y="62"/>
                    <a:pt x="313" y="0"/>
                    <a:pt x="226" y="0"/>
                  </a:cubicBezTo>
                  <a:cubicBezTo>
                    <a:pt x="139" y="0"/>
                    <a:pt x="104" y="62"/>
                    <a:pt x="92" y="135"/>
                  </a:cubicBezTo>
                  <a:cubicBezTo>
                    <a:pt x="88" y="156"/>
                    <a:pt x="86" y="209"/>
                    <a:pt x="85" y="269"/>
                  </a:cubicBezTo>
                  <a:cubicBezTo>
                    <a:pt x="79" y="323"/>
                    <a:pt x="57" y="372"/>
                    <a:pt x="0" y="402"/>
                  </a:cubicBezTo>
                  <a:cubicBezTo>
                    <a:pt x="0" y="402"/>
                    <a:pt x="42" y="426"/>
                    <a:pt x="83" y="406"/>
                  </a:cubicBezTo>
                  <a:cubicBezTo>
                    <a:pt x="83" y="465"/>
                    <a:pt x="83" y="558"/>
                    <a:pt x="83" y="558"/>
                  </a:cubicBezTo>
                  <a:cubicBezTo>
                    <a:pt x="83" y="564"/>
                    <a:pt x="83" y="564"/>
                    <a:pt x="83" y="564"/>
                  </a:cubicBezTo>
                  <a:cubicBezTo>
                    <a:pt x="369" y="564"/>
                    <a:pt x="369" y="564"/>
                    <a:pt x="369" y="564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52"/>
                    <a:pt x="369" y="552"/>
                    <a:pt x="369" y="552"/>
                  </a:cubicBezTo>
                  <a:cubicBezTo>
                    <a:pt x="369" y="530"/>
                    <a:pt x="369" y="456"/>
                    <a:pt x="369" y="406"/>
                  </a:cubicBezTo>
                  <a:cubicBezTo>
                    <a:pt x="410" y="426"/>
                    <a:pt x="452" y="402"/>
                    <a:pt x="452" y="402"/>
                  </a:cubicBezTo>
                  <a:close/>
                  <a:moveTo>
                    <a:pt x="265" y="69"/>
                  </a:moveTo>
                  <a:cubicBezTo>
                    <a:pt x="281" y="69"/>
                    <a:pt x="293" y="82"/>
                    <a:pt x="293" y="98"/>
                  </a:cubicBezTo>
                  <a:cubicBezTo>
                    <a:pt x="293" y="113"/>
                    <a:pt x="281" y="126"/>
                    <a:pt x="265" y="126"/>
                  </a:cubicBezTo>
                  <a:cubicBezTo>
                    <a:pt x="249" y="126"/>
                    <a:pt x="237" y="113"/>
                    <a:pt x="237" y="98"/>
                  </a:cubicBezTo>
                  <a:cubicBezTo>
                    <a:pt x="237" y="82"/>
                    <a:pt x="249" y="69"/>
                    <a:pt x="265" y="69"/>
                  </a:cubicBezTo>
                  <a:close/>
                  <a:moveTo>
                    <a:pt x="226" y="135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26" y="228"/>
                    <a:pt x="226" y="228"/>
                    <a:pt x="226" y="228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224" y="137"/>
                    <a:pt x="224" y="137"/>
                    <a:pt x="224" y="137"/>
                  </a:cubicBezTo>
                  <a:lnTo>
                    <a:pt x="226" y="135"/>
                  </a:lnTo>
                  <a:close/>
                  <a:moveTo>
                    <a:pt x="187" y="69"/>
                  </a:moveTo>
                  <a:cubicBezTo>
                    <a:pt x="203" y="69"/>
                    <a:pt x="216" y="82"/>
                    <a:pt x="216" y="98"/>
                  </a:cubicBezTo>
                  <a:cubicBezTo>
                    <a:pt x="216" y="113"/>
                    <a:pt x="203" y="126"/>
                    <a:pt x="187" y="126"/>
                  </a:cubicBezTo>
                  <a:cubicBezTo>
                    <a:pt x="171" y="126"/>
                    <a:pt x="159" y="113"/>
                    <a:pt x="159" y="98"/>
                  </a:cubicBezTo>
                  <a:cubicBezTo>
                    <a:pt x="159" y="82"/>
                    <a:pt x="171" y="69"/>
                    <a:pt x="187" y="69"/>
                  </a:cubicBezTo>
                  <a:close/>
                  <a:moveTo>
                    <a:pt x="116" y="552"/>
                  </a:moveTo>
                  <a:cubicBezTo>
                    <a:pt x="119" y="543"/>
                    <a:pt x="129" y="527"/>
                    <a:pt x="159" y="527"/>
                  </a:cubicBezTo>
                  <a:cubicBezTo>
                    <a:pt x="188" y="527"/>
                    <a:pt x="198" y="543"/>
                    <a:pt x="202" y="552"/>
                  </a:cubicBezTo>
                  <a:cubicBezTo>
                    <a:pt x="190" y="552"/>
                    <a:pt x="128" y="552"/>
                    <a:pt x="116" y="552"/>
                  </a:cubicBezTo>
                  <a:close/>
                  <a:moveTo>
                    <a:pt x="214" y="552"/>
                  </a:moveTo>
                  <a:cubicBezTo>
                    <a:pt x="211" y="540"/>
                    <a:pt x="199" y="515"/>
                    <a:pt x="159" y="515"/>
                  </a:cubicBezTo>
                  <a:cubicBezTo>
                    <a:pt x="147" y="515"/>
                    <a:pt x="138" y="517"/>
                    <a:pt x="131" y="520"/>
                  </a:cubicBezTo>
                  <a:cubicBezTo>
                    <a:pt x="131" y="478"/>
                    <a:pt x="132" y="411"/>
                    <a:pt x="133" y="381"/>
                  </a:cubicBezTo>
                  <a:cubicBezTo>
                    <a:pt x="135" y="328"/>
                    <a:pt x="155" y="267"/>
                    <a:pt x="229" y="267"/>
                  </a:cubicBezTo>
                  <a:cubicBezTo>
                    <a:pt x="303" y="267"/>
                    <a:pt x="318" y="328"/>
                    <a:pt x="321" y="386"/>
                  </a:cubicBezTo>
                  <a:cubicBezTo>
                    <a:pt x="322" y="410"/>
                    <a:pt x="322" y="480"/>
                    <a:pt x="322" y="523"/>
                  </a:cubicBezTo>
                  <a:cubicBezTo>
                    <a:pt x="314" y="518"/>
                    <a:pt x="303" y="515"/>
                    <a:pt x="289" y="515"/>
                  </a:cubicBezTo>
                  <a:cubicBezTo>
                    <a:pt x="249" y="515"/>
                    <a:pt x="237" y="540"/>
                    <a:pt x="233" y="552"/>
                  </a:cubicBezTo>
                  <a:lnTo>
                    <a:pt x="214" y="552"/>
                  </a:lnTo>
                  <a:close/>
                  <a:moveTo>
                    <a:pt x="246" y="552"/>
                  </a:moveTo>
                  <a:cubicBezTo>
                    <a:pt x="249" y="543"/>
                    <a:pt x="259" y="527"/>
                    <a:pt x="289" y="527"/>
                  </a:cubicBezTo>
                  <a:cubicBezTo>
                    <a:pt x="318" y="527"/>
                    <a:pt x="328" y="543"/>
                    <a:pt x="332" y="552"/>
                  </a:cubicBezTo>
                  <a:cubicBezTo>
                    <a:pt x="320" y="552"/>
                    <a:pt x="258" y="552"/>
                    <a:pt x="246" y="5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2FA85C0-2A0C-426D-85C3-F706FA33FD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932726" flipH="1" flipV="1">
              <a:off x="10489459" y="441374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DDBD15D7-508F-42C7-AD86-E2E5F79EAE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5145695" flipH="1" flipV="1">
              <a:off x="9171224" y="3715572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F524225B-7677-4EC7-9D3B-51AC3A27B4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0444224" y="2482855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9E654AE3-A710-442A-B96F-EB542F46E0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6885" flipH="1" flipV="1">
              <a:off x="1667071" y="-59064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2B813D0-1A86-411F-B71F-6F791B82CC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786341" flipH="1" flipV="1">
              <a:off x="10209714" y="3389815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1AF62993-31A5-4B86-B8EC-ADBB749732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-185" y="61549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DDEEF447-1BAF-4BBE-86C1-3ED233BE00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flipH="1" flipV="1">
              <a:off x="6343221" y="1893150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68433595-24E2-49BD-860B-C3B79CE8B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835288" flipH="1" flipV="1">
              <a:off x="9566286" y="2327353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43">
              <a:extLst>
                <a:ext uri="{FF2B5EF4-FFF2-40B4-BE49-F238E27FC236}">
                  <a16:creationId xmlns:a16="http://schemas.microsoft.com/office/drawing/2014/main" id="{5BFD615E-5826-4E66-BDF4-EB99449917D1}"/>
                </a:ext>
              </a:extLst>
            </p:cNvPr>
            <p:cNvSpPr>
              <a:spLocks/>
            </p:cNvSpPr>
            <p:nvPr userDrawn="1"/>
          </p:nvSpPr>
          <p:spPr bwMode="auto">
            <a:xfrm rot="5400000" flipH="1" flipV="1">
              <a:off x="7356324" y="1217852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B1CC784-2935-49AD-9E8C-45A319B54E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6859567" flipH="1" flipV="1">
              <a:off x="10501760" y="5059795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B043870F-638B-4D80-890C-3C3553DB337C}"/>
                </a:ext>
              </a:extLst>
            </p:cNvPr>
            <p:cNvSpPr>
              <a:spLocks/>
            </p:cNvSpPr>
            <p:nvPr userDrawn="1"/>
          </p:nvSpPr>
          <p:spPr bwMode="auto">
            <a:xfrm rot="2112827" flipH="1" flipV="1">
              <a:off x="10761226" y="1169902"/>
              <a:ext cx="314410" cy="448364"/>
            </a:xfrm>
            <a:custGeom>
              <a:avLst/>
              <a:gdLst>
                <a:gd name="T0" fmla="*/ 176 w 190"/>
                <a:gd name="T1" fmla="*/ 101 h 272"/>
                <a:gd name="T2" fmla="*/ 178 w 190"/>
                <a:gd name="T3" fmla="*/ 82 h 272"/>
                <a:gd name="T4" fmla="*/ 96 w 190"/>
                <a:gd name="T5" fmla="*/ 0 h 272"/>
                <a:gd name="T6" fmla="*/ 14 w 190"/>
                <a:gd name="T7" fmla="*/ 82 h 272"/>
                <a:gd name="T8" fmla="*/ 17 w 190"/>
                <a:gd name="T9" fmla="*/ 103 h 272"/>
                <a:gd name="T10" fmla="*/ 0 w 190"/>
                <a:gd name="T11" fmla="*/ 272 h 272"/>
                <a:gd name="T12" fmla="*/ 190 w 190"/>
                <a:gd name="T13" fmla="*/ 272 h 272"/>
                <a:gd name="T14" fmla="*/ 176 w 190"/>
                <a:gd name="T15" fmla="*/ 10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272">
                  <a:moveTo>
                    <a:pt x="176" y="101"/>
                  </a:moveTo>
                  <a:cubicBezTo>
                    <a:pt x="177" y="95"/>
                    <a:pt x="178" y="89"/>
                    <a:pt x="178" y="82"/>
                  </a:cubicBezTo>
                  <a:cubicBezTo>
                    <a:pt x="178" y="37"/>
                    <a:pt x="141" y="0"/>
                    <a:pt x="96" y="0"/>
                  </a:cubicBezTo>
                  <a:cubicBezTo>
                    <a:pt x="51" y="0"/>
                    <a:pt x="14" y="37"/>
                    <a:pt x="14" y="82"/>
                  </a:cubicBezTo>
                  <a:cubicBezTo>
                    <a:pt x="14" y="89"/>
                    <a:pt x="15" y="96"/>
                    <a:pt x="17" y="103"/>
                  </a:cubicBezTo>
                  <a:cubicBezTo>
                    <a:pt x="18" y="135"/>
                    <a:pt x="66" y="224"/>
                    <a:pt x="0" y="272"/>
                  </a:cubicBezTo>
                  <a:cubicBezTo>
                    <a:pt x="190" y="272"/>
                    <a:pt x="190" y="272"/>
                    <a:pt x="190" y="272"/>
                  </a:cubicBezTo>
                  <a:cubicBezTo>
                    <a:pt x="118" y="227"/>
                    <a:pt x="174" y="133"/>
                    <a:pt x="17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8" name="Oval 53">
              <a:extLst>
                <a:ext uri="{FF2B5EF4-FFF2-40B4-BE49-F238E27FC236}">
                  <a16:creationId xmlns:a16="http://schemas.microsoft.com/office/drawing/2014/main" id="{104BE182-963F-4B0A-B234-A7AE717CEC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588421" flipH="1" flipV="1">
              <a:off x="10156596" y="2992219"/>
              <a:ext cx="308669" cy="30583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A784E587-E77D-4B29-8080-E71DD2F29984}"/>
                </a:ext>
              </a:extLst>
            </p:cNvPr>
            <p:cNvGrpSpPr/>
            <p:nvPr userDrawn="1"/>
          </p:nvGrpSpPr>
          <p:grpSpPr>
            <a:xfrm>
              <a:off x="3049414" y="2549041"/>
              <a:ext cx="1482221" cy="1396254"/>
              <a:chOff x="10008697" y="-1027479"/>
              <a:chExt cx="1482221" cy="1396254"/>
            </a:xfrm>
            <a:grpFill/>
          </p:grpSpPr>
          <p:sp>
            <p:nvSpPr>
              <p:cNvPr id="129" name="Freeform 66">
                <a:extLst>
                  <a:ext uri="{FF2B5EF4-FFF2-40B4-BE49-F238E27FC236}">
                    <a16:creationId xmlns:a16="http://schemas.microsoft.com/office/drawing/2014/main" id="{EA434486-7FA5-46E4-82EF-A015917D4DD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008697" y="-842504"/>
                <a:ext cx="626317" cy="888722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Freeform 67">
                <a:extLst>
                  <a:ext uri="{FF2B5EF4-FFF2-40B4-BE49-F238E27FC236}">
                    <a16:creationId xmlns:a16="http://schemas.microsoft.com/office/drawing/2014/main" id="{7D1D1A00-A52A-4976-9F8F-1447EBE5D46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 flipH="1" flipV="1">
                <a:off x="10377586" y="-1027479"/>
                <a:ext cx="1113332" cy="1396254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7B025427-940E-4055-BEAC-6749640DB6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3251596" flipH="1" flipV="1">
              <a:off x="4290187" y="6435218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124">
              <a:extLst>
                <a:ext uri="{FF2B5EF4-FFF2-40B4-BE49-F238E27FC236}">
                  <a16:creationId xmlns:a16="http://schemas.microsoft.com/office/drawing/2014/main" id="{FB835378-9B48-43DF-B194-75F6916928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436245">
              <a:off x="8553671" y="6461028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2" name="Group 4">
              <a:extLst>
                <a:ext uri="{FF2B5EF4-FFF2-40B4-BE49-F238E27FC236}">
                  <a16:creationId xmlns:a16="http://schemas.microsoft.com/office/drawing/2014/main" id="{3F3D9E39-423A-4984-B20E-706EE520B5C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20193509">
              <a:off x="6771147" y="5836226"/>
              <a:ext cx="542757" cy="1014720"/>
              <a:chOff x="2490" y="1429"/>
              <a:chExt cx="782" cy="1462"/>
            </a:xfrm>
            <a:grpFill/>
          </p:grpSpPr>
          <p:sp>
            <p:nvSpPr>
              <p:cNvPr id="127" name="Freeform 5">
                <a:extLst>
                  <a:ext uri="{FF2B5EF4-FFF2-40B4-BE49-F238E27FC236}">
                    <a16:creationId xmlns:a16="http://schemas.microsoft.com/office/drawing/2014/main" id="{EF94F8F8-0B9B-4A14-95D5-EF338C4C39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85BF8167-6343-4AE8-93AE-076046CBE3F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696039D-066C-45DC-A3B8-80BD7275C8C0}"/>
                </a:ext>
              </a:extLst>
            </p:cNvPr>
            <p:cNvGrpSpPr/>
            <p:nvPr userDrawn="1"/>
          </p:nvGrpSpPr>
          <p:grpSpPr>
            <a:xfrm rot="9341120">
              <a:off x="1821535" y="1348798"/>
              <a:ext cx="1240338" cy="634328"/>
              <a:chOff x="10078074" y="1730681"/>
              <a:chExt cx="695325" cy="355600"/>
            </a:xfrm>
            <a:grpFill/>
          </p:grpSpPr>
          <p:sp>
            <p:nvSpPr>
              <p:cNvPr id="125" name="Oval 53">
                <a:extLst>
                  <a:ext uri="{FF2B5EF4-FFF2-40B4-BE49-F238E27FC236}">
                    <a16:creationId xmlns:a16="http://schemas.microsoft.com/office/drawing/2014/main" id="{5A6B6A6D-C4E8-4E69-9D18-DB891E310F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078074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Freeform 54">
                <a:extLst>
                  <a:ext uri="{FF2B5EF4-FFF2-40B4-BE49-F238E27FC236}">
                    <a16:creationId xmlns:a16="http://schemas.microsoft.com/office/drawing/2014/main" id="{F1B49621-62DB-43FF-A8BA-EDD900431D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4" name="Group 4">
              <a:extLst>
                <a:ext uri="{FF2B5EF4-FFF2-40B4-BE49-F238E27FC236}">
                  <a16:creationId xmlns:a16="http://schemas.microsoft.com/office/drawing/2014/main" id="{6E1C31A0-20EE-4C13-BBA6-D40F37EF167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 rot="3493065">
              <a:off x="2804166" y="1725999"/>
              <a:ext cx="542757" cy="1014720"/>
              <a:chOff x="2490" y="1429"/>
              <a:chExt cx="782" cy="1462"/>
            </a:xfrm>
            <a:grpFill/>
          </p:grpSpPr>
          <p:sp>
            <p:nvSpPr>
              <p:cNvPr id="123" name="Freeform 5">
                <a:extLst>
                  <a:ext uri="{FF2B5EF4-FFF2-40B4-BE49-F238E27FC236}">
                    <a16:creationId xmlns:a16="http://schemas.microsoft.com/office/drawing/2014/main" id="{151B35C9-E023-40D7-853F-F41574BCA9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6">
                <a:extLst>
                  <a:ext uri="{FF2B5EF4-FFF2-40B4-BE49-F238E27FC236}">
                    <a16:creationId xmlns:a16="http://schemas.microsoft.com/office/drawing/2014/main" id="{AFED9AD0-D3A5-4D91-9059-248F60597BF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91FF140B-B7ED-41BB-A0BC-6B720709B5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20058153" flipH="1" flipV="1">
              <a:off x="1224923" y="5452933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DE1C6451-07D4-47F3-9B5B-7A42F7AA07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9964420">
              <a:off x="1462627" y="6236982"/>
              <a:ext cx="601663" cy="752475"/>
            </a:xfrm>
            <a:custGeom>
              <a:avLst/>
              <a:gdLst>
                <a:gd name="T0" fmla="*/ 143 w 160"/>
                <a:gd name="T1" fmla="*/ 0 h 200"/>
                <a:gd name="T2" fmla="*/ 16 w 160"/>
                <a:gd name="T3" fmla="*/ 0 h 200"/>
                <a:gd name="T4" fmla="*/ 0 w 160"/>
                <a:gd name="T5" fmla="*/ 17 h 200"/>
                <a:gd name="T6" fmla="*/ 0 w 160"/>
                <a:gd name="T7" fmla="*/ 183 h 200"/>
                <a:gd name="T8" fmla="*/ 16 w 160"/>
                <a:gd name="T9" fmla="*/ 200 h 200"/>
                <a:gd name="T10" fmla="*/ 143 w 160"/>
                <a:gd name="T11" fmla="*/ 200 h 200"/>
                <a:gd name="T12" fmla="*/ 160 w 160"/>
                <a:gd name="T13" fmla="*/ 183 h 200"/>
                <a:gd name="T14" fmla="*/ 160 w 160"/>
                <a:gd name="T15" fmla="*/ 17 h 200"/>
                <a:gd name="T16" fmla="*/ 143 w 160"/>
                <a:gd name="T17" fmla="*/ 0 h 200"/>
                <a:gd name="T18" fmla="*/ 78 w 160"/>
                <a:gd name="T19" fmla="*/ 193 h 200"/>
                <a:gd name="T20" fmla="*/ 68 w 160"/>
                <a:gd name="T21" fmla="*/ 183 h 200"/>
                <a:gd name="T22" fmla="*/ 78 w 160"/>
                <a:gd name="T23" fmla="*/ 173 h 200"/>
                <a:gd name="T24" fmla="*/ 88 w 160"/>
                <a:gd name="T25" fmla="*/ 183 h 200"/>
                <a:gd name="T26" fmla="*/ 78 w 160"/>
                <a:gd name="T27" fmla="*/ 193 h 200"/>
                <a:gd name="T28" fmla="*/ 148 w 160"/>
                <a:gd name="T29" fmla="*/ 164 h 200"/>
                <a:gd name="T30" fmla="*/ 12 w 160"/>
                <a:gd name="T31" fmla="*/ 164 h 200"/>
                <a:gd name="T32" fmla="*/ 12 w 160"/>
                <a:gd name="T33" fmla="*/ 12 h 200"/>
                <a:gd name="T34" fmla="*/ 148 w 160"/>
                <a:gd name="T35" fmla="*/ 12 h 200"/>
                <a:gd name="T36" fmla="*/ 148 w 160"/>
                <a:gd name="T37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00">
                  <a:moveTo>
                    <a:pt x="14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2"/>
                    <a:pt x="7" y="200"/>
                    <a:pt x="16" y="200"/>
                  </a:cubicBezTo>
                  <a:cubicBezTo>
                    <a:pt x="143" y="200"/>
                    <a:pt x="143" y="200"/>
                    <a:pt x="143" y="200"/>
                  </a:cubicBezTo>
                  <a:cubicBezTo>
                    <a:pt x="152" y="200"/>
                    <a:pt x="160" y="192"/>
                    <a:pt x="160" y="183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7"/>
                    <a:pt x="152" y="0"/>
                    <a:pt x="143" y="0"/>
                  </a:cubicBezTo>
                  <a:moveTo>
                    <a:pt x="78" y="193"/>
                  </a:moveTo>
                  <a:cubicBezTo>
                    <a:pt x="73" y="193"/>
                    <a:pt x="68" y="188"/>
                    <a:pt x="68" y="183"/>
                  </a:cubicBezTo>
                  <a:cubicBezTo>
                    <a:pt x="68" y="177"/>
                    <a:pt x="73" y="173"/>
                    <a:pt x="78" y="173"/>
                  </a:cubicBezTo>
                  <a:cubicBezTo>
                    <a:pt x="84" y="173"/>
                    <a:pt x="88" y="177"/>
                    <a:pt x="88" y="183"/>
                  </a:cubicBezTo>
                  <a:cubicBezTo>
                    <a:pt x="88" y="188"/>
                    <a:pt x="84" y="193"/>
                    <a:pt x="78" y="193"/>
                  </a:cubicBezTo>
                  <a:moveTo>
                    <a:pt x="148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48" y="12"/>
                    <a:pt x="148" y="12"/>
                    <a:pt x="148" y="12"/>
                  </a:cubicBezTo>
                  <a:lnTo>
                    <a:pt x="148" y="1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5CC4D6E4-A86F-45A4-82EB-20C91CB0DD2B}"/>
                </a:ext>
              </a:extLst>
            </p:cNvPr>
            <p:cNvSpPr>
              <a:spLocks/>
            </p:cNvSpPr>
            <p:nvPr userDrawn="1"/>
          </p:nvSpPr>
          <p:spPr bwMode="auto">
            <a:xfrm rot="5400000">
              <a:off x="11860707" y="3912187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79DC0AE5-56D6-4F11-9D80-E4AE9C31CB2F}"/>
                </a:ext>
              </a:extLst>
            </p:cNvPr>
            <p:cNvGrpSpPr/>
            <p:nvPr userDrawn="1"/>
          </p:nvGrpSpPr>
          <p:grpSpPr>
            <a:xfrm rot="12320893">
              <a:off x="11794249" y="4830164"/>
              <a:ext cx="282094" cy="805573"/>
              <a:chOff x="9469654" y="2159644"/>
              <a:chExt cx="752475" cy="2148831"/>
            </a:xfrm>
            <a:grpFill/>
          </p:grpSpPr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7A9ECACB-3B0F-40DB-9E6C-8AB90288D1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69654" y="2954337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Freeform 14">
                <a:extLst>
                  <a:ext uri="{FF2B5EF4-FFF2-40B4-BE49-F238E27FC236}">
                    <a16:creationId xmlns:a16="http://schemas.microsoft.com/office/drawing/2014/main" id="{35EA3484-D103-42FD-8A56-D9876F9D74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02992" y="2710497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任意多边形 160">
                <a:extLst>
                  <a:ext uri="{FF2B5EF4-FFF2-40B4-BE49-F238E27FC236}">
                    <a16:creationId xmlns:a16="http://schemas.microsoft.com/office/drawing/2014/main" id="{D9603594-5B28-48EB-A348-097117BF2312}"/>
                  </a:ext>
                </a:extLst>
              </p:cNvPr>
              <p:cNvSpPr/>
              <p:nvPr userDrawn="1"/>
            </p:nvSpPr>
            <p:spPr>
              <a:xfrm>
                <a:off x="9552205" y="2159644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9" name="Freeform 124">
              <a:extLst>
                <a:ext uri="{FF2B5EF4-FFF2-40B4-BE49-F238E27FC236}">
                  <a16:creationId xmlns:a16="http://schemas.microsoft.com/office/drawing/2014/main" id="{7ED0B582-F0EA-4BF4-BD18-E2818B46AB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6524507">
              <a:off x="11685027" y="6473052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0" name="圆角矩形标注 1">
            <a:extLst>
              <a:ext uri="{FF2B5EF4-FFF2-40B4-BE49-F238E27FC236}">
                <a16:creationId xmlns:a16="http://schemas.microsoft.com/office/drawing/2014/main" id="{C17E7CF5-47BE-46E7-A32A-8B6A08250B0F}"/>
              </a:ext>
            </a:extLst>
          </p:cNvPr>
          <p:cNvSpPr/>
          <p:nvPr userDrawn="1"/>
        </p:nvSpPr>
        <p:spPr>
          <a:xfrm>
            <a:off x="1954003" y="2402031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3715945" y="4207332"/>
            <a:ext cx="396368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212766" y="2449114"/>
            <a:ext cx="5426075" cy="141912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43343" y="4973165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743343" y="5267971"/>
            <a:ext cx="3963686" cy="216905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171" name="圆角矩形标注 4">
            <a:extLst>
              <a:ext uri="{FF2B5EF4-FFF2-40B4-BE49-F238E27FC236}">
                <a16:creationId xmlns:a16="http://schemas.microsoft.com/office/drawing/2014/main" id="{90E8876B-B6EE-4019-BEBF-A32A85671457}"/>
              </a:ext>
            </a:extLst>
          </p:cNvPr>
          <p:cNvSpPr/>
          <p:nvPr userDrawn="1"/>
        </p:nvSpPr>
        <p:spPr>
          <a:xfrm>
            <a:off x="6698742" y="1615719"/>
            <a:ext cx="3162564" cy="1146358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255718" y="3457100"/>
            <a:ext cx="6261808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248872" y="4428650"/>
            <a:ext cx="6269769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6A346F-5A0C-433E-A553-46788C857E96}"/>
              </a:ext>
            </a:extLst>
          </p:cNvPr>
          <p:cNvGrpSpPr/>
          <p:nvPr userDrawn="1"/>
        </p:nvGrpSpPr>
        <p:grpSpPr>
          <a:xfrm>
            <a:off x="20454" y="1341783"/>
            <a:ext cx="4641829" cy="4801842"/>
            <a:chOff x="6411084" y="1289058"/>
            <a:chExt cx="4386534" cy="4537746"/>
          </a:xfrm>
          <a:solidFill>
            <a:schemeClr val="bg1">
              <a:lumMod val="75000"/>
            </a:schemeClr>
          </a:solidFill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E6B2DFC2-15AE-4CB4-87CC-1B9A877A9E7F}"/>
                </a:ext>
              </a:extLst>
            </p:cNvPr>
            <p:cNvGrpSpPr/>
            <p:nvPr/>
          </p:nvGrpSpPr>
          <p:grpSpPr>
            <a:xfrm>
              <a:off x="6411084" y="1703048"/>
              <a:ext cx="1639814" cy="2111058"/>
              <a:chOff x="6242269" y="1314952"/>
              <a:chExt cx="2186337" cy="2814638"/>
            </a:xfrm>
            <a:grpFill/>
          </p:grpSpPr>
          <p:sp>
            <p:nvSpPr>
              <p:cNvPr id="149" name="Freeform 182">
                <a:extLst>
                  <a:ext uri="{FF2B5EF4-FFF2-40B4-BE49-F238E27FC236}">
                    <a16:creationId xmlns:a16="http://schemas.microsoft.com/office/drawing/2014/main" id="{C893D522-F493-4B20-B304-C1D1E6EAE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0" name="Freeform 184">
                <a:extLst>
                  <a:ext uri="{FF2B5EF4-FFF2-40B4-BE49-F238E27FC236}">
                    <a16:creationId xmlns:a16="http://schemas.microsoft.com/office/drawing/2014/main" id="{6C9F9CCC-20C7-482E-BB3C-0398B5DE1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1" name="Freeform 187">
                <a:extLst>
                  <a:ext uri="{FF2B5EF4-FFF2-40B4-BE49-F238E27FC236}">
                    <a16:creationId xmlns:a16="http://schemas.microsoft.com/office/drawing/2014/main" id="{8B67D57A-0CCA-4F7D-9D4A-BB6A9F59E7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2" name="Freeform 197">
                <a:extLst>
                  <a:ext uri="{FF2B5EF4-FFF2-40B4-BE49-F238E27FC236}">
                    <a16:creationId xmlns:a16="http://schemas.microsoft.com/office/drawing/2014/main" id="{9D93DE02-05AF-40DE-BA6D-8C401FFF7D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3" name="Freeform 224">
                <a:extLst>
                  <a:ext uri="{FF2B5EF4-FFF2-40B4-BE49-F238E27FC236}">
                    <a16:creationId xmlns:a16="http://schemas.microsoft.com/office/drawing/2014/main" id="{D54DE6E8-D674-4444-BD81-B6A2AE2DD0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4" name="Freeform 165">
                <a:extLst>
                  <a:ext uri="{FF2B5EF4-FFF2-40B4-BE49-F238E27FC236}">
                    <a16:creationId xmlns:a16="http://schemas.microsoft.com/office/drawing/2014/main" id="{80AF5ADA-53CF-473C-ACF9-FBFCE094A4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5" name="Freeform 170">
                <a:extLst>
                  <a:ext uri="{FF2B5EF4-FFF2-40B4-BE49-F238E27FC236}">
                    <a16:creationId xmlns:a16="http://schemas.microsoft.com/office/drawing/2014/main" id="{7AFD4099-2E45-41DD-A666-9DE4DC0EA1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6" name="Freeform 173">
                <a:extLst>
                  <a:ext uri="{FF2B5EF4-FFF2-40B4-BE49-F238E27FC236}">
                    <a16:creationId xmlns:a16="http://schemas.microsoft.com/office/drawing/2014/main" id="{A6D86864-A4F8-433F-B433-D2873DF19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7" name="Freeform 176">
                <a:extLst>
                  <a:ext uri="{FF2B5EF4-FFF2-40B4-BE49-F238E27FC236}">
                    <a16:creationId xmlns:a16="http://schemas.microsoft.com/office/drawing/2014/main" id="{EDEF1AD1-0EA9-4E9D-8D53-C1814F683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8" name="Freeform 180">
                <a:extLst>
                  <a:ext uri="{FF2B5EF4-FFF2-40B4-BE49-F238E27FC236}">
                    <a16:creationId xmlns:a16="http://schemas.microsoft.com/office/drawing/2014/main" id="{4EFF24EE-E66F-4D09-B8D6-4B32278A9C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59" name="Freeform 181">
                <a:extLst>
                  <a:ext uri="{FF2B5EF4-FFF2-40B4-BE49-F238E27FC236}">
                    <a16:creationId xmlns:a16="http://schemas.microsoft.com/office/drawing/2014/main" id="{C909C6E6-318E-4CD4-8816-A2B13DD840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0" name="Freeform 183">
                <a:extLst>
                  <a:ext uri="{FF2B5EF4-FFF2-40B4-BE49-F238E27FC236}">
                    <a16:creationId xmlns:a16="http://schemas.microsoft.com/office/drawing/2014/main" id="{D941EBC0-FD59-4A44-8F2B-2C9F7845FE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1" name="Freeform 188">
                <a:extLst>
                  <a:ext uri="{FF2B5EF4-FFF2-40B4-BE49-F238E27FC236}">
                    <a16:creationId xmlns:a16="http://schemas.microsoft.com/office/drawing/2014/main" id="{4409B632-62C9-43DE-B2F0-9091D80D85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162" name="Freeform 191">
                <a:extLst>
                  <a:ext uri="{FF2B5EF4-FFF2-40B4-BE49-F238E27FC236}">
                    <a16:creationId xmlns:a16="http://schemas.microsoft.com/office/drawing/2014/main" id="{4C28ABA4-BFFE-4120-9BB6-43445F32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09E4ADBA-BB40-4465-9CE7-4AB21AB8D9FD}"/>
                </a:ext>
              </a:extLst>
            </p:cNvPr>
            <p:cNvGrpSpPr/>
            <p:nvPr/>
          </p:nvGrpSpPr>
          <p:grpSpPr>
            <a:xfrm>
              <a:off x="6880858" y="1289058"/>
              <a:ext cx="3916760" cy="4537746"/>
              <a:chOff x="6868614" y="762985"/>
              <a:chExt cx="5222153" cy="6050102"/>
            </a:xfrm>
            <a:grpFill/>
          </p:grpSpPr>
          <p:sp>
            <p:nvSpPr>
              <p:cNvPr id="7" name="Freeform 55">
                <a:extLst>
                  <a:ext uri="{FF2B5EF4-FFF2-40B4-BE49-F238E27FC236}">
                    <a16:creationId xmlns:a16="http://schemas.microsoft.com/office/drawing/2014/main" id="{EEF0F13F-0F09-4B83-BF50-A817F8A920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38448" y="4076742"/>
                <a:ext cx="342533" cy="319044"/>
              </a:xfrm>
              <a:custGeom>
                <a:avLst/>
                <a:gdLst>
                  <a:gd name="T0" fmla="*/ 53 w 107"/>
                  <a:gd name="T1" fmla="*/ 13 h 100"/>
                  <a:gd name="T2" fmla="*/ 37 w 107"/>
                  <a:gd name="T3" fmla="*/ 16 h 100"/>
                  <a:gd name="T4" fmla="*/ 24 w 107"/>
                  <a:gd name="T5" fmla="*/ 23 h 100"/>
                  <a:gd name="T6" fmla="*/ 13 w 107"/>
                  <a:gd name="T7" fmla="*/ 43 h 100"/>
                  <a:gd name="T8" fmla="*/ 17 w 107"/>
                  <a:gd name="T9" fmla="*/ 55 h 100"/>
                  <a:gd name="T10" fmla="*/ 27 w 107"/>
                  <a:gd name="T11" fmla="*/ 66 h 100"/>
                  <a:gd name="T12" fmla="*/ 33 w 107"/>
                  <a:gd name="T13" fmla="*/ 75 h 100"/>
                  <a:gd name="T14" fmla="*/ 33 w 107"/>
                  <a:gd name="T15" fmla="*/ 79 h 100"/>
                  <a:gd name="T16" fmla="*/ 36 w 107"/>
                  <a:gd name="T17" fmla="*/ 77 h 100"/>
                  <a:gd name="T18" fmla="*/ 45 w 107"/>
                  <a:gd name="T19" fmla="*/ 73 h 100"/>
                  <a:gd name="T20" fmla="*/ 47 w 107"/>
                  <a:gd name="T21" fmla="*/ 73 h 100"/>
                  <a:gd name="T22" fmla="*/ 53 w 107"/>
                  <a:gd name="T23" fmla="*/ 73 h 100"/>
                  <a:gd name="T24" fmla="*/ 70 w 107"/>
                  <a:gd name="T25" fmla="*/ 71 h 100"/>
                  <a:gd name="T26" fmla="*/ 83 w 107"/>
                  <a:gd name="T27" fmla="*/ 64 h 100"/>
                  <a:gd name="T28" fmla="*/ 93 w 107"/>
                  <a:gd name="T29" fmla="*/ 43 h 100"/>
                  <a:gd name="T30" fmla="*/ 83 w 107"/>
                  <a:gd name="T31" fmla="*/ 23 h 100"/>
                  <a:gd name="T32" fmla="*/ 70 w 107"/>
                  <a:gd name="T33" fmla="*/ 16 h 100"/>
                  <a:gd name="T34" fmla="*/ 53 w 107"/>
                  <a:gd name="T35" fmla="*/ 13 h 100"/>
                  <a:gd name="T36" fmla="*/ 53 w 107"/>
                  <a:gd name="T37" fmla="*/ 0 h 100"/>
                  <a:gd name="T38" fmla="*/ 53 w 107"/>
                  <a:gd name="T39" fmla="*/ 0 h 100"/>
                  <a:gd name="T40" fmla="*/ 107 w 107"/>
                  <a:gd name="T41" fmla="*/ 43 h 100"/>
                  <a:gd name="T42" fmla="*/ 53 w 107"/>
                  <a:gd name="T43" fmla="*/ 87 h 100"/>
                  <a:gd name="T44" fmla="*/ 45 w 107"/>
                  <a:gd name="T45" fmla="*/ 86 h 100"/>
                  <a:gd name="T46" fmla="*/ 7 w 107"/>
                  <a:gd name="T47" fmla="*/ 100 h 100"/>
                  <a:gd name="T48" fmla="*/ 7 w 107"/>
                  <a:gd name="T49" fmla="*/ 97 h 100"/>
                  <a:gd name="T50" fmla="*/ 20 w 107"/>
                  <a:gd name="T51" fmla="*/ 80 h 100"/>
                  <a:gd name="T52" fmla="*/ 20 w 107"/>
                  <a:gd name="T53" fmla="*/ 77 h 100"/>
                  <a:gd name="T54" fmla="*/ 0 w 107"/>
                  <a:gd name="T55" fmla="*/ 43 h 100"/>
                  <a:gd name="T56" fmla="*/ 53 w 107"/>
                  <a:gd name="T5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7" h="100">
                    <a:moveTo>
                      <a:pt x="53" y="13"/>
                    </a:moveTo>
                    <a:cubicBezTo>
                      <a:pt x="48" y="13"/>
                      <a:pt x="42" y="14"/>
                      <a:pt x="37" y="16"/>
                    </a:cubicBezTo>
                    <a:cubicBezTo>
                      <a:pt x="32" y="18"/>
                      <a:pt x="28" y="20"/>
                      <a:pt x="24" y="23"/>
                    </a:cubicBezTo>
                    <a:cubicBezTo>
                      <a:pt x="17" y="29"/>
                      <a:pt x="13" y="36"/>
                      <a:pt x="13" y="43"/>
                    </a:cubicBezTo>
                    <a:cubicBezTo>
                      <a:pt x="13" y="48"/>
                      <a:pt x="14" y="52"/>
                      <a:pt x="17" y="55"/>
                    </a:cubicBezTo>
                    <a:cubicBezTo>
                      <a:pt x="19" y="59"/>
                      <a:pt x="23" y="63"/>
                      <a:pt x="27" y="66"/>
                    </a:cubicBezTo>
                    <a:cubicBezTo>
                      <a:pt x="30" y="68"/>
                      <a:pt x="32" y="71"/>
                      <a:pt x="33" y="75"/>
                    </a:cubicBezTo>
                    <a:cubicBezTo>
                      <a:pt x="33" y="76"/>
                      <a:pt x="33" y="78"/>
                      <a:pt x="33" y="79"/>
                    </a:cubicBezTo>
                    <a:cubicBezTo>
                      <a:pt x="34" y="78"/>
                      <a:pt x="35" y="78"/>
                      <a:pt x="36" y="77"/>
                    </a:cubicBezTo>
                    <a:cubicBezTo>
                      <a:pt x="38" y="74"/>
                      <a:pt x="42" y="73"/>
                      <a:pt x="45" y="73"/>
                    </a:cubicBezTo>
                    <a:cubicBezTo>
                      <a:pt x="46" y="73"/>
                      <a:pt x="46" y="73"/>
                      <a:pt x="47" y="73"/>
                    </a:cubicBezTo>
                    <a:cubicBezTo>
                      <a:pt x="49" y="73"/>
                      <a:pt x="51" y="73"/>
                      <a:pt x="53" y="73"/>
                    </a:cubicBezTo>
                    <a:cubicBezTo>
                      <a:pt x="59" y="73"/>
                      <a:pt x="65" y="73"/>
                      <a:pt x="70" y="71"/>
                    </a:cubicBezTo>
                    <a:cubicBezTo>
                      <a:pt x="75" y="69"/>
                      <a:pt x="79" y="67"/>
                      <a:pt x="83" y="64"/>
                    </a:cubicBezTo>
                    <a:cubicBezTo>
                      <a:pt x="90" y="58"/>
                      <a:pt x="93" y="51"/>
                      <a:pt x="93" y="43"/>
                    </a:cubicBezTo>
                    <a:cubicBezTo>
                      <a:pt x="93" y="36"/>
                      <a:pt x="90" y="29"/>
                      <a:pt x="83" y="23"/>
                    </a:cubicBezTo>
                    <a:cubicBezTo>
                      <a:pt x="79" y="20"/>
                      <a:pt x="75" y="18"/>
                      <a:pt x="70" y="16"/>
                    </a:cubicBezTo>
                    <a:cubicBezTo>
                      <a:pt x="65" y="14"/>
                      <a:pt x="59" y="13"/>
                      <a:pt x="53" y="13"/>
                    </a:cubicBezTo>
                    <a:close/>
                    <a:moveTo>
                      <a:pt x="53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83" y="0"/>
                      <a:pt x="107" y="19"/>
                      <a:pt x="107" y="43"/>
                    </a:cubicBezTo>
                    <a:cubicBezTo>
                      <a:pt x="107" y="67"/>
                      <a:pt x="83" y="87"/>
                      <a:pt x="53" y="87"/>
                    </a:cubicBezTo>
                    <a:cubicBezTo>
                      <a:pt x="51" y="87"/>
                      <a:pt x="48" y="87"/>
                      <a:pt x="45" y="86"/>
                    </a:cubicBezTo>
                    <a:cubicBezTo>
                      <a:pt x="34" y="98"/>
                      <a:pt x="20" y="100"/>
                      <a:pt x="7" y="100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14" y="94"/>
                      <a:pt x="20" y="87"/>
                      <a:pt x="20" y="80"/>
                    </a:cubicBezTo>
                    <a:cubicBezTo>
                      <a:pt x="20" y="79"/>
                      <a:pt x="20" y="78"/>
                      <a:pt x="20" y="77"/>
                    </a:cubicBezTo>
                    <a:cubicBezTo>
                      <a:pt x="8" y="69"/>
                      <a:pt x="0" y="57"/>
                      <a:pt x="0" y="43"/>
                    </a:cubicBezTo>
                    <a:cubicBezTo>
                      <a:pt x="0" y="19"/>
                      <a:pt x="24" y="0"/>
                      <a:pt x="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Freeform 56">
                <a:extLst>
                  <a:ext uri="{FF2B5EF4-FFF2-40B4-BE49-F238E27FC236}">
                    <a16:creationId xmlns:a16="http://schemas.microsoft.com/office/drawing/2014/main" id="{ADCB4913-F4E4-4BA6-B03A-9FAA8ECE4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01612" y="4250944"/>
                <a:ext cx="215306" cy="215306"/>
              </a:xfrm>
              <a:custGeom>
                <a:avLst/>
                <a:gdLst>
                  <a:gd name="T0" fmla="*/ 62 w 67"/>
                  <a:gd name="T1" fmla="*/ 17 h 67"/>
                  <a:gd name="T2" fmla="*/ 67 w 67"/>
                  <a:gd name="T3" fmla="*/ 13 h 67"/>
                  <a:gd name="T4" fmla="*/ 67 w 67"/>
                  <a:gd name="T5" fmla="*/ 5 h 67"/>
                  <a:gd name="T6" fmla="*/ 58 w 67"/>
                  <a:gd name="T7" fmla="*/ 5 h 67"/>
                  <a:gd name="T8" fmla="*/ 58 w 67"/>
                  <a:gd name="T9" fmla="*/ 0 h 67"/>
                  <a:gd name="T10" fmla="*/ 4 w 67"/>
                  <a:gd name="T11" fmla="*/ 0 h 67"/>
                  <a:gd name="T12" fmla="*/ 0 w 67"/>
                  <a:gd name="T13" fmla="*/ 5 h 67"/>
                  <a:gd name="T14" fmla="*/ 0 w 67"/>
                  <a:gd name="T15" fmla="*/ 63 h 67"/>
                  <a:gd name="T16" fmla="*/ 4 w 67"/>
                  <a:gd name="T17" fmla="*/ 67 h 67"/>
                  <a:gd name="T18" fmla="*/ 58 w 67"/>
                  <a:gd name="T19" fmla="*/ 67 h 67"/>
                  <a:gd name="T20" fmla="*/ 58 w 67"/>
                  <a:gd name="T21" fmla="*/ 50 h 67"/>
                  <a:gd name="T22" fmla="*/ 62 w 67"/>
                  <a:gd name="T23" fmla="*/ 50 h 67"/>
                  <a:gd name="T24" fmla="*/ 67 w 67"/>
                  <a:gd name="T25" fmla="*/ 46 h 67"/>
                  <a:gd name="T26" fmla="*/ 67 w 67"/>
                  <a:gd name="T27" fmla="*/ 38 h 67"/>
                  <a:gd name="T28" fmla="*/ 58 w 67"/>
                  <a:gd name="T29" fmla="*/ 38 h 67"/>
                  <a:gd name="T30" fmla="*/ 58 w 67"/>
                  <a:gd name="T31" fmla="*/ 34 h 67"/>
                  <a:gd name="T32" fmla="*/ 62 w 67"/>
                  <a:gd name="T33" fmla="*/ 34 h 67"/>
                  <a:gd name="T34" fmla="*/ 67 w 67"/>
                  <a:gd name="T35" fmla="*/ 30 h 67"/>
                  <a:gd name="T36" fmla="*/ 67 w 67"/>
                  <a:gd name="T37" fmla="*/ 21 h 67"/>
                  <a:gd name="T38" fmla="*/ 58 w 67"/>
                  <a:gd name="T39" fmla="*/ 21 h 67"/>
                  <a:gd name="T40" fmla="*/ 58 w 67"/>
                  <a:gd name="T41" fmla="*/ 17 h 67"/>
                  <a:gd name="T42" fmla="*/ 62 w 67"/>
                  <a:gd name="T43" fmla="*/ 17 h 67"/>
                  <a:gd name="T44" fmla="*/ 37 w 67"/>
                  <a:gd name="T45" fmla="*/ 17 h 67"/>
                  <a:gd name="T46" fmla="*/ 46 w 67"/>
                  <a:gd name="T47" fmla="*/ 25 h 67"/>
                  <a:gd name="T48" fmla="*/ 37 w 67"/>
                  <a:gd name="T49" fmla="*/ 34 h 67"/>
                  <a:gd name="T50" fmla="*/ 29 w 67"/>
                  <a:gd name="T51" fmla="*/ 25 h 67"/>
                  <a:gd name="T52" fmla="*/ 37 w 67"/>
                  <a:gd name="T53" fmla="*/ 17 h 67"/>
                  <a:gd name="T54" fmla="*/ 16 w 67"/>
                  <a:gd name="T55" fmla="*/ 63 h 67"/>
                  <a:gd name="T56" fmla="*/ 12 w 67"/>
                  <a:gd name="T57" fmla="*/ 63 h 67"/>
                  <a:gd name="T58" fmla="*/ 12 w 67"/>
                  <a:gd name="T59" fmla="*/ 5 h 67"/>
                  <a:gd name="T60" fmla="*/ 16 w 67"/>
                  <a:gd name="T61" fmla="*/ 5 h 67"/>
                  <a:gd name="T62" fmla="*/ 16 w 67"/>
                  <a:gd name="T63" fmla="*/ 63 h 67"/>
                  <a:gd name="T64" fmla="*/ 50 w 67"/>
                  <a:gd name="T65" fmla="*/ 50 h 67"/>
                  <a:gd name="T66" fmla="*/ 25 w 67"/>
                  <a:gd name="T67" fmla="*/ 50 h 67"/>
                  <a:gd name="T68" fmla="*/ 25 w 67"/>
                  <a:gd name="T69" fmla="*/ 46 h 67"/>
                  <a:gd name="T70" fmla="*/ 33 w 67"/>
                  <a:gd name="T71" fmla="*/ 38 h 67"/>
                  <a:gd name="T72" fmla="*/ 33 w 67"/>
                  <a:gd name="T73" fmla="*/ 38 h 67"/>
                  <a:gd name="T74" fmla="*/ 41 w 67"/>
                  <a:gd name="T75" fmla="*/ 38 h 67"/>
                  <a:gd name="T76" fmla="*/ 50 w 67"/>
                  <a:gd name="T77" fmla="*/ 46 h 67"/>
                  <a:gd name="T78" fmla="*/ 50 w 67"/>
                  <a:gd name="T79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7" h="67">
                    <a:moveTo>
                      <a:pt x="62" y="17"/>
                    </a:moveTo>
                    <a:cubicBezTo>
                      <a:pt x="65" y="17"/>
                      <a:pt x="67" y="15"/>
                      <a:pt x="67" y="1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2" y="67"/>
                      <a:pt x="4" y="67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5" y="50"/>
                      <a:pt x="67" y="49"/>
                      <a:pt x="67" y="46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5" y="34"/>
                      <a:pt x="67" y="32"/>
                      <a:pt x="67" y="30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7"/>
                      <a:pt x="58" y="17"/>
                      <a:pt x="58" y="17"/>
                    </a:cubicBezTo>
                    <a:lnTo>
                      <a:pt x="62" y="17"/>
                    </a:lnTo>
                    <a:close/>
                    <a:moveTo>
                      <a:pt x="37" y="17"/>
                    </a:moveTo>
                    <a:cubicBezTo>
                      <a:pt x="42" y="17"/>
                      <a:pt x="46" y="21"/>
                      <a:pt x="46" y="25"/>
                    </a:cubicBezTo>
                    <a:cubicBezTo>
                      <a:pt x="46" y="30"/>
                      <a:pt x="42" y="34"/>
                      <a:pt x="37" y="34"/>
                    </a:cubicBezTo>
                    <a:cubicBezTo>
                      <a:pt x="33" y="34"/>
                      <a:pt x="29" y="30"/>
                      <a:pt x="29" y="25"/>
                    </a:cubicBezTo>
                    <a:cubicBezTo>
                      <a:pt x="29" y="21"/>
                      <a:pt x="33" y="17"/>
                      <a:pt x="37" y="17"/>
                    </a:cubicBezTo>
                    <a:close/>
                    <a:moveTo>
                      <a:pt x="16" y="63"/>
                    </a:moveTo>
                    <a:cubicBezTo>
                      <a:pt x="12" y="63"/>
                      <a:pt x="12" y="63"/>
                      <a:pt x="12" y="63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lnTo>
                      <a:pt x="16" y="63"/>
                    </a:lnTo>
                    <a:close/>
                    <a:moveTo>
                      <a:pt x="50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2"/>
                      <a:pt x="28" y="38"/>
                      <a:pt x="33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6" y="38"/>
                      <a:pt x="50" y="42"/>
                      <a:pt x="50" y="46"/>
                    </a:cubicBezTo>
                    <a:lnTo>
                      <a:pt x="5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Freeform 57">
                <a:extLst>
                  <a:ext uri="{FF2B5EF4-FFF2-40B4-BE49-F238E27FC236}">
                    <a16:creationId xmlns:a16="http://schemas.microsoft.com/office/drawing/2014/main" id="{8B54113F-86EF-46CC-9471-FE6642014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69589" y="3663746"/>
                <a:ext cx="185947" cy="182031"/>
              </a:xfrm>
              <a:custGeom>
                <a:avLst/>
                <a:gdLst>
                  <a:gd name="T0" fmla="*/ 58 w 58"/>
                  <a:gd name="T1" fmla="*/ 29 h 57"/>
                  <a:gd name="T2" fmla="*/ 29 w 58"/>
                  <a:gd name="T3" fmla="*/ 57 h 57"/>
                  <a:gd name="T4" fmla="*/ 0 w 58"/>
                  <a:gd name="T5" fmla="*/ 29 h 57"/>
                  <a:gd name="T6" fmla="*/ 29 w 58"/>
                  <a:gd name="T7" fmla="*/ 0 h 57"/>
                  <a:gd name="T8" fmla="*/ 58 w 58"/>
                  <a:gd name="T9" fmla="*/ 29 h 57"/>
                  <a:gd name="T10" fmla="*/ 6 w 58"/>
                  <a:gd name="T11" fmla="*/ 29 h 57"/>
                  <a:gd name="T12" fmla="*/ 29 w 58"/>
                  <a:gd name="T13" fmla="*/ 52 h 57"/>
                  <a:gd name="T14" fmla="*/ 52 w 58"/>
                  <a:gd name="T15" fmla="*/ 29 h 57"/>
                  <a:gd name="T16" fmla="*/ 29 w 58"/>
                  <a:gd name="T17" fmla="*/ 6 h 57"/>
                  <a:gd name="T18" fmla="*/ 6 w 58"/>
                  <a:gd name="T19" fmla="*/ 29 h 57"/>
                  <a:gd name="T20" fmla="*/ 32 w 58"/>
                  <a:gd name="T21" fmla="*/ 12 h 57"/>
                  <a:gd name="T22" fmla="*/ 46 w 58"/>
                  <a:gd name="T23" fmla="*/ 26 h 57"/>
                  <a:gd name="T24" fmla="*/ 46 w 58"/>
                  <a:gd name="T25" fmla="*/ 31 h 57"/>
                  <a:gd name="T26" fmla="*/ 41 w 58"/>
                  <a:gd name="T27" fmla="*/ 31 h 57"/>
                  <a:gd name="T28" fmla="*/ 33 w 58"/>
                  <a:gd name="T29" fmla="*/ 23 h 57"/>
                  <a:gd name="T30" fmla="*/ 33 w 58"/>
                  <a:gd name="T31" fmla="*/ 43 h 57"/>
                  <a:gd name="T32" fmla="*/ 29 w 58"/>
                  <a:gd name="T33" fmla="*/ 47 h 57"/>
                  <a:gd name="T34" fmla="*/ 25 w 58"/>
                  <a:gd name="T35" fmla="*/ 43 h 57"/>
                  <a:gd name="T36" fmla="*/ 25 w 58"/>
                  <a:gd name="T37" fmla="*/ 23 h 57"/>
                  <a:gd name="T38" fmla="*/ 17 w 58"/>
                  <a:gd name="T39" fmla="*/ 31 h 57"/>
                  <a:gd name="T40" fmla="*/ 12 w 58"/>
                  <a:gd name="T41" fmla="*/ 31 h 57"/>
                  <a:gd name="T42" fmla="*/ 11 w 58"/>
                  <a:gd name="T43" fmla="*/ 29 h 57"/>
                  <a:gd name="T44" fmla="*/ 12 w 58"/>
                  <a:gd name="T45" fmla="*/ 26 h 57"/>
                  <a:gd name="T46" fmla="*/ 27 w 58"/>
                  <a:gd name="T47" fmla="*/ 12 h 57"/>
                  <a:gd name="T48" fmla="*/ 32 w 58"/>
                  <a:gd name="T49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57">
                    <a:moveTo>
                      <a:pt x="58" y="29"/>
                    </a:moveTo>
                    <a:cubicBezTo>
                      <a:pt x="58" y="45"/>
                      <a:pt x="45" y="57"/>
                      <a:pt x="29" y="57"/>
                    </a:cubicBezTo>
                    <a:cubicBezTo>
                      <a:pt x="13" y="57"/>
                      <a:pt x="0" y="45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45" y="0"/>
                      <a:pt x="58" y="13"/>
                      <a:pt x="58" y="29"/>
                    </a:cubicBezTo>
                    <a:close/>
                    <a:moveTo>
                      <a:pt x="6" y="29"/>
                    </a:moveTo>
                    <a:cubicBezTo>
                      <a:pt x="6" y="42"/>
                      <a:pt x="16" y="52"/>
                      <a:pt x="29" y="52"/>
                    </a:cubicBezTo>
                    <a:cubicBezTo>
                      <a:pt x="42" y="52"/>
                      <a:pt x="52" y="42"/>
                      <a:pt x="52" y="29"/>
                    </a:cubicBezTo>
                    <a:cubicBezTo>
                      <a:pt x="52" y="16"/>
                      <a:pt x="42" y="6"/>
                      <a:pt x="29" y="6"/>
                    </a:cubicBezTo>
                    <a:cubicBezTo>
                      <a:pt x="16" y="6"/>
                      <a:pt x="6" y="16"/>
                      <a:pt x="6" y="29"/>
                    </a:cubicBezTo>
                    <a:close/>
                    <a:moveTo>
                      <a:pt x="32" y="12"/>
                    </a:move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8"/>
                      <a:pt x="47" y="30"/>
                      <a:pt x="46" y="31"/>
                    </a:cubicBezTo>
                    <a:cubicBezTo>
                      <a:pt x="45" y="33"/>
                      <a:pt x="42" y="33"/>
                      <a:pt x="41" y="31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5"/>
                      <a:pt x="31" y="47"/>
                      <a:pt x="29" y="47"/>
                    </a:cubicBezTo>
                    <a:cubicBezTo>
                      <a:pt x="27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6" y="33"/>
                      <a:pt x="14" y="33"/>
                      <a:pt x="12" y="31"/>
                    </a:cubicBezTo>
                    <a:cubicBezTo>
                      <a:pt x="12" y="31"/>
                      <a:pt x="11" y="30"/>
                      <a:pt x="11" y="29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8" y="11"/>
                      <a:pt x="30" y="11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Freeform 58">
                <a:extLst>
                  <a:ext uri="{FF2B5EF4-FFF2-40B4-BE49-F238E27FC236}">
                    <a16:creationId xmlns:a16="http://schemas.microsoft.com/office/drawing/2014/main" id="{6C83A1F7-B96B-4EAF-8374-4AD8CA18C9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38272" y="3890796"/>
                <a:ext cx="146800" cy="146799"/>
              </a:xfrm>
              <a:custGeom>
                <a:avLst/>
                <a:gdLst>
                  <a:gd name="T0" fmla="*/ 3 w 46"/>
                  <a:gd name="T1" fmla="*/ 0 h 46"/>
                  <a:gd name="T2" fmla="*/ 20 w 46"/>
                  <a:gd name="T3" fmla="*/ 0 h 46"/>
                  <a:gd name="T4" fmla="*/ 20 w 46"/>
                  <a:gd name="T5" fmla="*/ 3 h 46"/>
                  <a:gd name="T6" fmla="*/ 3 w 46"/>
                  <a:gd name="T7" fmla="*/ 3 h 46"/>
                  <a:gd name="T8" fmla="*/ 3 w 46"/>
                  <a:gd name="T9" fmla="*/ 0 h 46"/>
                  <a:gd name="T10" fmla="*/ 26 w 46"/>
                  <a:gd name="T11" fmla="*/ 0 h 46"/>
                  <a:gd name="T12" fmla="*/ 43 w 46"/>
                  <a:gd name="T13" fmla="*/ 0 h 46"/>
                  <a:gd name="T14" fmla="*/ 43 w 46"/>
                  <a:gd name="T15" fmla="*/ 3 h 46"/>
                  <a:gd name="T16" fmla="*/ 26 w 46"/>
                  <a:gd name="T17" fmla="*/ 3 h 46"/>
                  <a:gd name="T18" fmla="*/ 26 w 46"/>
                  <a:gd name="T19" fmla="*/ 0 h 46"/>
                  <a:gd name="T20" fmla="*/ 43 w 46"/>
                  <a:gd name="T21" fmla="*/ 14 h 46"/>
                  <a:gd name="T22" fmla="*/ 41 w 46"/>
                  <a:gd name="T23" fmla="*/ 14 h 46"/>
                  <a:gd name="T24" fmla="*/ 41 w 46"/>
                  <a:gd name="T25" fmla="*/ 3 h 46"/>
                  <a:gd name="T26" fmla="*/ 29 w 46"/>
                  <a:gd name="T27" fmla="*/ 3 h 46"/>
                  <a:gd name="T28" fmla="*/ 29 w 46"/>
                  <a:gd name="T29" fmla="*/ 14 h 46"/>
                  <a:gd name="T30" fmla="*/ 17 w 46"/>
                  <a:gd name="T31" fmla="*/ 14 h 46"/>
                  <a:gd name="T32" fmla="*/ 17 w 46"/>
                  <a:gd name="T33" fmla="*/ 3 h 46"/>
                  <a:gd name="T34" fmla="*/ 6 w 46"/>
                  <a:gd name="T35" fmla="*/ 3 h 46"/>
                  <a:gd name="T36" fmla="*/ 6 w 46"/>
                  <a:gd name="T37" fmla="*/ 14 h 46"/>
                  <a:gd name="T38" fmla="*/ 3 w 46"/>
                  <a:gd name="T39" fmla="*/ 14 h 46"/>
                  <a:gd name="T40" fmla="*/ 0 w 46"/>
                  <a:gd name="T41" fmla="*/ 18 h 46"/>
                  <a:gd name="T42" fmla="*/ 0 w 46"/>
                  <a:gd name="T43" fmla="*/ 43 h 46"/>
                  <a:gd name="T44" fmla="*/ 3 w 46"/>
                  <a:gd name="T45" fmla="*/ 46 h 46"/>
                  <a:gd name="T46" fmla="*/ 17 w 46"/>
                  <a:gd name="T47" fmla="*/ 46 h 46"/>
                  <a:gd name="T48" fmla="*/ 20 w 46"/>
                  <a:gd name="T49" fmla="*/ 43 h 46"/>
                  <a:gd name="T50" fmla="*/ 20 w 46"/>
                  <a:gd name="T51" fmla="*/ 26 h 46"/>
                  <a:gd name="T52" fmla="*/ 26 w 46"/>
                  <a:gd name="T53" fmla="*/ 26 h 46"/>
                  <a:gd name="T54" fmla="*/ 26 w 46"/>
                  <a:gd name="T55" fmla="*/ 43 h 46"/>
                  <a:gd name="T56" fmla="*/ 29 w 46"/>
                  <a:gd name="T57" fmla="*/ 46 h 46"/>
                  <a:gd name="T58" fmla="*/ 43 w 46"/>
                  <a:gd name="T59" fmla="*/ 46 h 46"/>
                  <a:gd name="T60" fmla="*/ 46 w 46"/>
                  <a:gd name="T61" fmla="*/ 43 h 46"/>
                  <a:gd name="T62" fmla="*/ 46 w 46"/>
                  <a:gd name="T63" fmla="*/ 18 h 46"/>
                  <a:gd name="T64" fmla="*/ 43 w 46"/>
                  <a:gd name="T65" fmla="*/ 14 h 46"/>
                  <a:gd name="T66" fmla="*/ 16 w 46"/>
                  <a:gd name="T67" fmla="*/ 43 h 46"/>
                  <a:gd name="T68" fmla="*/ 5 w 46"/>
                  <a:gd name="T69" fmla="*/ 43 h 46"/>
                  <a:gd name="T70" fmla="*/ 3 w 46"/>
                  <a:gd name="T71" fmla="*/ 42 h 46"/>
                  <a:gd name="T72" fmla="*/ 5 w 46"/>
                  <a:gd name="T73" fmla="*/ 40 h 46"/>
                  <a:gd name="T74" fmla="*/ 16 w 46"/>
                  <a:gd name="T75" fmla="*/ 40 h 46"/>
                  <a:gd name="T76" fmla="*/ 17 w 46"/>
                  <a:gd name="T77" fmla="*/ 42 h 46"/>
                  <a:gd name="T78" fmla="*/ 16 w 46"/>
                  <a:gd name="T79" fmla="*/ 43 h 46"/>
                  <a:gd name="T80" fmla="*/ 25 w 46"/>
                  <a:gd name="T81" fmla="*/ 23 h 46"/>
                  <a:gd name="T82" fmla="*/ 22 w 46"/>
                  <a:gd name="T83" fmla="*/ 23 h 46"/>
                  <a:gd name="T84" fmla="*/ 20 w 46"/>
                  <a:gd name="T85" fmla="*/ 22 h 46"/>
                  <a:gd name="T86" fmla="*/ 22 w 46"/>
                  <a:gd name="T87" fmla="*/ 20 h 46"/>
                  <a:gd name="T88" fmla="*/ 25 w 46"/>
                  <a:gd name="T89" fmla="*/ 20 h 46"/>
                  <a:gd name="T90" fmla="*/ 26 w 46"/>
                  <a:gd name="T91" fmla="*/ 22 h 46"/>
                  <a:gd name="T92" fmla="*/ 25 w 46"/>
                  <a:gd name="T93" fmla="*/ 23 h 46"/>
                  <a:gd name="T94" fmla="*/ 42 w 46"/>
                  <a:gd name="T95" fmla="*/ 43 h 46"/>
                  <a:gd name="T96" fmla="*/ 31 w 46"/>
                  <a:gd name="T97" fmla="*/ 43 h 46"/>
                  <a:gd name="T98" fmla="*/ 29 w 46"/>
                  <a:gd name="T99" fmla="*/ 42 h 46"/>
                  <a:gd name="T100" fmla="*/ 31 w 46"/>
                  <a:gd name="T101" fmla="*/ 40 h 46"/>
                  <a:gd name="T102" fmla="*/ 42 w 46"/>
                  <a:gd name="T103" fmla="*/ 40 h 46"/>
                  <a:gd name="T104" fmla="*/ 43 w 46"/>
                  <a:gd name="T105" fmla="*/ 42 h 46"/>
                  <a:gd name="T106" fmla="*/ 42 w 46"/>
                  <a:gd name="T107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46">
                    <a:moveTo>
                      <a:pt x="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4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0" y="16"/>
                      <a:pt x="0" y="1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2" y="46"/>
                      <a:pt x="3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9" y="46"/>
                      <a:pt x="20" y="45"/>
                      <a:pt x="20" y="43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5"/>
                      <a:pt x="28" y="46"/>
                      <a:pt x="29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5" y="46"/>
                      <a:pt x="46" y="45"/>
                      <a:pt x="46" y="43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6"/>
                      <a:pt x="45" y="14"/>
                      <a:pt x="43" y="14"/>
                    </a:cubicBezTo>
                    <a:close/>
                    <a:moveTo>
                      <a:pt x="16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4" y="43"/>
                      <a:pt x="3" y="43"/>
                      <a:pt x="3" y="42"/>
                    </a:cubicBezTo>
                    <a:cubicBezTo>
                      <a:pt x="3" y="41"/>
                      <a:pt x="4" y="40"/>
                      <a:pt x="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7" y="40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6" y="43"/>
                    </a:cubicBezTo>
                    <a:close/>
                    <a:moveTo>
                      <a:pt x="25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1" y="23"/>
                      <a:pt x="20" y="22"/>
                      <a:pt x="20" y="22"/>
                    </a:cubicBezTo>
                    <a:cubicBezTo>
                      <a:pt x="20" y="21"/>
                      <a:pt x="21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6" y="21"/>
                      <a:pt x="26" y="22"/>
                    </a:cubicBezTo>
                    <a:cubicBezTo>
                      <a:pt x="26" y="22"/>
                      <a:pt x="25" y="23"/>
                      <a:pt x="25" y="23"/>
                    </a:cubicBezTo>
                    <a:close/>
                    <a:moveTo>
                      <a:pt x="42" y="43"/>
                    </a:moveTo>
                    <a:cubicBezTo>
                      <a:pt x="31" y="43"/>
                      <a:pt x="31" y="43"/>
                      <a:pt x="31" y="43"/>
                    </a:cubicBezTo>
                    <a:cubicBezTo>
                      <a:pt x="30" y="43"/>
                      <a:pt x="29" y="43"/>
                      <a:pt x="29" y="42"/>
                    </a:cubicBezTo>
                    <a:cubicBezTo>
                      <a:pt x="29" y="41"/>
                      <a:pt x="30" y="40"/>
                      <a:pt x="31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3" y="40"/>
                      <a:pt x="43" y="41"/>
                      <a:pt x="43" y="42"/>
                    </a:cubicBezTo>
                    <a:cubicBezTo>
                      <a:pt x="43" y="43"/>
                      <a:pt x="43" y="43"/>
                      <a:pt x="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Freeform 59">
                <a:extLst>
                  <a:ext uri="{FF2B5EF4-FFF2-40B4-BE49-F238E27FC236}">
                    <a16:creationId xmlns:a16="http://schemas.microsoft.com/office/drawing/2014/main" id="{8E59DD76-C1F2-453F-A288-18A78C062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2076" y="3920155"/>
                <a:ext cx="236837" cy="238794"/>
              </a:xfrm>
              <a:custGeom>
                <a:avLst/>
                <a:gdLst>
                  <a:gd name="T0" fmla="*/ 61 w 121"/>
                  <a:gd name="T1" fmla="*/ 122 h 122"/>
                  <a:gd name="T2" fmla="*/ 121 w 121"/>
                  <a:gd name="T3" fmla="*/ 62 h 122"/>
                  <a:gd name="T4" fmla="*/ 84 w 121"/>
                  <a:gd name="T5" fmla="*/ 62 h 122"/>
                  <a:gd name="T6" fmla="*/ 84 w 121"/>
                  <a:gd name="T7" fmla="*/ 0 h 122"/>
                  <a:gd name="T8" fmla="*/ 38 w 121"/>
                  <a:gd name="T9" fmla="*/ 0 h 122"/>
                  <a:gd name="T10" fmla="*/ 38 w 121"/>
                  <a:gd name="T11" fmla="*/ 62 h 122"/>
                  <a:gd name="T12" fmla="*/ 0 w 121"/>
                  <a:gd name="T13" fmla="*/ 62 h 122"/>
                  <a:gd name="T14" fmla="*/ 61 w 121"/>
                  <a:gd name="T15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2">
                    <a:moveTo>
                      <a:pt x="61" y="122"/>
                    </a:moveTo>
                    <a:lnTo>
                      <a:pt x="121" y="62"/>
                    </a:lnTo>
                    <a:lnTo>
                      <a:pt x="84" y="62"/>
                    </a:lnTo>
                    <a:lnTo>
                      <a:pt x="84" y="0"/>
                    </a:lnTo>
                    <a:lnTo>
                      <a:pt x="38" y="0"/>
                    </a:lnTo>
                    <a:lnTo>
                      <a:pt x="38" y="62"/>
                    </a:lnTo>
                    <a:lnTo>
                      <a:pt x="0" y="62"/>
                    </a:lnTo>
                    <a:lnTo>
                      <a:pt x="61" y="1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Freeform 60">
                <a:extLst>
                  <a:ext uri="{FF2B5EF4-FFF2-40B4-BE49-F238E27FC236}">
                    <a16:creationId xmlns:a16="http://schemas.microsoft.com/office/drawing/2014/main" id="{CD0AAC96-1E59-42AE-8818-F2BC749F0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8058" y="3391677"/>
                <a:ext cx="197691" cy="19769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57 w 62"/>
                  <a:gd name="T11" fmla="*/ 35 h 62"/>
                  <a:gd name="T12" fmla="*/ 41 w 62"/>
                  <a:gd name="T13" fmla="*/ 34 h 62"/>
                  <a:gd name="T14" fmla="*/ 46 w 62"/>
                  <a:gd name="T15" fmla="*/ 53 h 62"/>
                  <a:gd name="T16" fmla="*/ 57 w 62"/>
                  <a:gd name="T17" fmla="*/ 35 h 62"/>
                  <a:gd name="T18" fmla="*/ 41 w 62"/>
                  <a:gd name="T19" fmla="*/ 55 h 62"/>
                  <a:gd name="T20" fmla="*/ 36 w 62"/>
                  <a:gd name="T21" fmla="*/ 35 h 62"/>
                  <a:gd name="T22" fmla="*/ 35 w 62"/>
                  <a:gd name="T23" fmla="*/ 35 h 62"/>
                  <a:gd name="T24" fmla="*/ 15 w 62"/>
                  <a:gd name="T25" fmla="*/ 52 h 62"/>
                  <a:gd name="T26" fmla="*/ 31 w 62"/>
                  <a:gd name="T27" fmla="*/ 57 h 62"/>
                  <a:gd name="T28" fmla="*/ 41 w 62"/>
                  <a:gd name="T29" fmla="*/ 55 h 62"/>
                  <a:gd name="T30" fmla="*/ 11 w 62"/>
                  <a:gd name="T31" fmla="*/ 48 h 62"/>
                  <a:gd name="T32" fmla="*/ 33 w 62"/>
                  <a:gd name="T33" fmla="*/ 31 h 62"/>
                  <a:gd name="T34" fmla="*/ 34 w 62"/>
                  <a:gd name="T35" fmla="*/ 31 h 62"/>
                  <a:gd name="T36" fmla="*/ 32 w 62"/>
                  <a:gd name="T37" fmla="*/ 26 h 62"/>
                  <a:gd name="T38" fmla="*/ 4 w 62"/>
                  <a:gd name="T39" fmla="*/ 30 h 62"/>
                  <a:gd name="T40" fmla="*/ 4 w 62"/>
                  <a:gd name="T41" fmla="*/ 31 h 62"/>
                  <a:gd name="T42" fmla="*/ 11 w 62"/>
                  <a:gd name="T43" fmla="*/ 48 h 62"/>
                  <a:gd name="T44" fmla="*/ 5 w 62"/>
                  <a:gd name="T45" fmla="*/ 25 h 62"/>
                  <a:gd name="T46" fmla="*/ 29 w 62"/>
                  <a:gd name="T47" fmla="*/ 22 h 62"/>
                  <a:gd name="T48" fmla="*/ 20 w 62"/>
                  <a:gd name="T49" fmla="*/ 7 h 62"/>
                  <a:gd name="T50" fmla="*/ 5 w 62"/>
                  <a:gd name="T51" fmla="*/ 25 h 62"/>
                  <a:gd name="T52" fmla="*/ 25 w 62"/>
                  <a:gd name="T53" fmla="*/ 5 h 62"/>
                  <a:gd name="T54" fmla="*/ 35 w 62"/>
                  <a:gd name="T55" fmla="*/ 20 h 62"/>
                  <a:gd name="T56" fmla="*/ 49 w 62"/>
                  <a:gd name="T57" fmla="*/ 11 h 62"/>
                  <a:gd name="T58" fmla="*/ 31 w 62"/>
                  <a:gd name="T59" fmla="*/ 4 h 62"/>
                  <a:gd name="T60" fmla="*/ 25 w 62"/>
                  <a:gd name="T61" fmla="*/ 5 h 62"/>
                  <a:gd name="T62" fmla="*/ 51 w 62"/>
                  <a:gd name="T63" fmla="*/ 14 h 62"/>
                  <a:gd name="T64" fmla="*/ 37 w 62"/>
                  <a:gd name="T65" fmla="*/ 24 h 62"/>
                  <a:gd name="T66" fmla="*/ 38 w 62"/>
                  <a:gd name="T67" fmla="*/ 28 h 62"/>
                  <a:gd name="T68" fmla="*/ 39 w 62"/>
                  <a:gd name="T69" fmla="*/ 30 h 62"/>
                  <a:gd name="T70" fmla="*/ 57 w 62"/>
                  <a:gd name="T71" fmla="*/ 30 h 62"/>
                  <a:gd name="T72" fmla="*/ 51 w 62"/>
                  <a:gd name="T73" fmla="*/ 1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7" y="35"/>
                    </a:moveTo>
                    <a:cubicBezTo>
                      <a:pt x="56" y="35"/>
                      <a:pt x="49" y="32"/>
                      <a:pt x="41" y="34"/>
                    </a:cubicBezTo>
                    <a:cubicBezTo>
                      <a:pt x="44" y="43"/>
                      <a:pt x="45" y="51"/>
                      <a:pt x="46" y="53"/>
                    </a:cubicBezTo>
                    <a:cubicBezTo>
                      <a:pt x="52" y="49"/>
                      <a:pt x="56" y="42"/>
                      <a:pt x="57" y="35"/>
                    </a:cubicBezTo>
                    <a:close/>
                    <a:moveTo>
                      <a:pt x="41" y="55"/>
                    </a:moveTo>
                    <a:cubicBezTo>
                      <a:pt x="41" y="53"/>
                      <a:pt x="39" y="45"/>
                      <a:pt x="36" y="35"/>
                    </a:cubicBezTo>
                    <a:cubicBezTo>
                      <a:pt x="36" y="35"/>
                      <a:pt x="36" y="35"/>
                      <a:pt x="35" y="35"/>
                    </a:cubicBezTo>
                    <a:cubicBezTo>
                      <a:pt x="20" y="40"/>
                      <a:pt x="15" y="51"/>
                      <a:pt x="15" y="52"/>
                    </a:cubicBezTo>
                    <a:cubicBezTo>
                      <a:pt x="19" y="55"/>
                      <a:pt x="25" y="57"/>
                      <a:pt x="31" y="57"/>
                    </a:cubicBezTo>
                    <a:cubicBezTo>
                      <a:pt x="35" y="57"/>
                      <a:pt x="38" y="57"/>
                      <a:pt x="41" y="55"/>
                    </a:cubicBezTo>
                    <a:close/>
                    <a:moveTo>
                      <a:pt x="11" y="48"/>
                    </a:moveTo>
                    <a:cubicBezTo>
                      <a:pt x="12" y="47"/>
                      <a:pt x="19" y="35"/>
                      <a:pt x="33" y="31"/>
                    </a:cubicBezTo>
                    <a:cubicBezTo>
                      <a:pt x="33" y="31"/>
                      <a:pt x="33" y="31"/>
                      <a:pt x="34" y="31"/>
                    </a:cubicBezTo>
                    <a:cubicBezTo>
                      <a:pt x="33" y="29"/>
                      <a:pt x="32" y="28"/>
                      <a:pt x="32" y="26"/>
                    </a:cubicBezTo>
                    <a:cubicBezTo>
                      <a:pt x="18" y="30"/>
                      <a:pt x="6" y="30"/>
                      <a:pt x="4" y="30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4" y="38"/>
                      <a:pt x="7" y="44"/>
                      <a:pt x="11" y="48"/>
                    </a:cubicBezTo>
                    <a:close/>
                    <a:moveTo>
                      <a:pt x="5" y="25"/>
                    </a:moveTo>
                    <a:cubicBezTo>
                      <a:pt x="6" y="25"/>
                      <a:pt x="17" y="25"/>
                      <a:pt x="29" y="22"/>
                    </a:cubicBezTo>
                    <a:cubicBezTo>
                      <a:pt x="25" y="14"/>
                      <a:pt x="20" y="8"/>
                      <a:pt x="20" y="7"/>
                    </a:cubicBezTo>
                    <a:cubicBezTo>
                      <a:pt x="12" y="10"/>
                      <a:pt x="7" y="17"/>
                      <a:pt x="5" y="25"/>
                    </a:cubicBezTo>
                    <a:close/>
                    <a:moveTo>
                      <a:pt x="25" y="5"/>
                    </a:moveTo>
                    <a:cubicBezTo>
                      <a:pt x="25" y="6"/>
                      <a:pt x="30" y="12"/>
                      <a:pt x="35" y="20"/>
                    </a:cubicBezTo>
                    <a:cubicBezTo>
                      <a:pt x="44" y="17"/>
                      <a:pt x="48" y="12"/>
                      <a:pt x="49" y="11"/>
                    </a:cubicBezTo>
                    <a:cubicBezTo>
                      <a:pt x="44" y="7"/>
                      <a:pt x="38" y="4"/>
                      <a:pt x="31" y="4"/>
                    </a:cubicBezTo>
                    <a:cubicBezTo>
                      <a:pt x="29" y="4"/>
                      <a:pt x="27" y="4"/>
                      <a:pt x="25" y="5"/>
                    </a:cubicBezTo>
                    <a:close/>
                    <a:moveTo>
                      <a:pt x="51" y="14"/>
                    </a:moveTo>
                    <a:cubicBezTo>
                      <a:pt x="51" y="15"/>
                      <a:pt x="46" y="20"/>
                      <a:pt x="37" y="24"/>
                    </a:cubicBezTo>
                    <a:cubicBezTo>
                      <a:pt x="37" y="26"/>
                      <a:pt x="38" y="27"/>
                      <a:pt x="38" y="28"/>
                    </a:cubicBezTo>
                    <a:cubicBezTo>
                      <a:pt x="39" y="29"/>
                      <a:pt x="39" y="29"/>
                      <a:pt x="39" y="30"/>
                    </a:cubicBezTo>
                    <a:cubicBezTo>
                      <a:pt x="48" y="29"/>
                      <a:pt x="57" y="30"/>
                      <a:pt x="57" y="30"/>
                    </a:cubicBezTo>
                    <a:cubicBezTo>
                      <a:pt x="57" y="24"/>
                      <a:pt x="55" y="18"/>
                      <a:pt x="5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Freeform 61">
                <a:extLst>
                  <a:ext uri="{FF2B5EF4-FFF2-40B4-BE49-F238E27FC236}">
                    <a16:creationId xmlns:a16="http://schemas.microsoft.com/office/drawing/2014/main" id="{2340C199-1723-4C28-A383-478DE6C1EE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50369" y="3689191"/>
                <a:ext cx="187904" cy="166372"/>
              </a:xfrm>
              <a:custGeom>
                <a:avLst/>
                <a:gdLst>
                  <a:gd name="T0" fmla="*/ 48 w 59"/>
                  <a:gd name="T1" fmla="*/ 0 h 52"/>
                  <a:gd name="T2" fmla="*/ 11 w 59"/>
                  <a:gd name="T3" fmla="*/ 0 h 52"/>
                  <a:gd name="T4" fmla="*/ 0 w 59"/>
                  <a:gd name="T5" fmla="*/ 12 h 52"/>
                  <a:gd name="T6" fmla="*/ 0 w 59"/>
                  <a:gd name="T7" fmla="*/ 50 h 52"/>
                  <a:gd name="T8" fmla="*/ 2 w 59"/>
                  <a:gd name="T9" fmla="*/ 52 h 52"/>
                  <a:gd name="T10" fmla="*/ 57 w 59"/>
                  <a:gd name="T11" fmla="*/ 52 h 52"/>
                  <a:gd name="T12" fmla="*/ 59 w 59"/>
                  <a:gd name="T13" fmla="*/ 50 h 52"/>
                  <a:gd name="T14" fmla="*/ 59 w 59"/>
                  <a:gd name="T15" fmla="*/ 12 h 52"/>
                  <a:gd name="T16" fmla="*/ 48 w 59"/>
                  <a:gd name="T17" fmla="*/ 0 h 52"/>
                  <a:gd name="T18" fmla="*/ 37 w 59"/>
                  <a:gd name="T19" fmla="*/ 34 h 52"/>
                  <a:gd name="T20" fmla="*/ 37 w 59"/>
                  <a:gd name="T21" fmla="*/ 45 h 52"/>
                  <a:gd name="T22" fmla="*/ 22 w 59"/>
                  <a:gd name="T23" fmla="*/ 45 h 52"/>
                  <a:gd name="T24" fmla="*/ 22 w 59"/>
                  <a:gd name="T25" fmla="*/ 34 h 52"/>
                  <a:gd name="T26" fmla="*/ 11 w 59"/>
                  <a:gd name="T27" fmla="*/ 34 h 52"/>
                  <a:gd name="T28" fmla="*/ 29 w 59"/>
                  <a:gd name="T29" fmla="*/ 19 h 52"/>
                  <a:gd name="T30" fmla="*/ 48 w 59"/>
                  <a:gd name="T31" fmla="*/ 34 h 52"/>
                  <a:gd name="T32" fmla="*/ 37 w 59"/>
                  <a:gd name="T33" fmla="*/ 34 h 52"/>
                  <a:gd name="T34" fmla="*/ 9 w 59"/>
                  <a:gd name="T35" fmla="*/ 8 h 52"/>
                  <a:gd name="T36" fmla="*/ 12 w 59"/>
                  <a:gd name="T37" fmla="*/ 4 h 52"/>
                  <a:gd name="T38" fmla="*/ 46 w 59"/>
                  <a:gd name="T39" fmla="*/ 4 h 52"/>
                  <a:gd name="T40" fmla="*/ 50 w 59"/>
                  <a:gd name="T41" fmla="*/ 8 h 52"/>
                  <a:gd name="T42" fmla="*/ 9 w 59"/>
                  <a:gd name="T4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2">
                    <a:moveTo>
                      <a:pt x="4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2"/>
                      <a:pt x="1" y="52"/>
                      <a:pt x="2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8" y="52"/>
                      <a:pt x="59" y="52"/>
                      <a:pt x="59" y="50"/>
                    </a:cubicBezTo>
                    <a:cubicBezTo>
                      <a:pt x="59" y="12"/>
                      <a:pt x="59" y="12"/>
                      <a:pt x="59" y="12"/>
                    </a:cubicBezTo>
                    <a:lnTo>
                      <a:pt x="48" y="0"/>
                    </a:lnTo>
                    <a:close/>
                    <a:moveTo>
                      <a:pt x="37" y="34"/>
                    </a:moveTo>
                    <a:cubicBezTo>
                      <a:pt x="37" y="45"/>
                      <a:pt x="37" y="45"/>
                      <a:pt x="37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48" y="34"/>
                      <a:pt x="48" y="34"/>
                      <a:pt x="48" y="34"/>
                    </a:cubicBezTo>
                    <a:lnTo>
                      <a:pt x="37" y="34"/>
                    </a:lnTo>
                    <a:close/>
                    <a:moveTo>
                      <a:pt x="9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50" y="8"/>
                      <a:pt x="50" y="8"/>
                      <a:pt x="50" y="8"/>
                    </a:cubicBezTo>
                    <a:lnTo>
                      <a:pt x="9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Freeform 62">
                <a:extLst>
                  <a:ext uri="{FF2B5EF4-FFF2-40B4-BE49-F238E27FC236}">
                    <a16:creationId xmlns:a16="http://schemas.microsoft.com/office/drawing/2014/main" id="{02E519A2-58F0-40B5-94E5-4B59EB2568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43244" y="4012150"/>
                <a:ext cx="303387" cy="266197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7 h 83"/>
                  <a:gd name="T16" fmla="*/ 83 w 95"/>
                  <a:gd name="T17" fmla="*/ 67 h 83"/>
                  <a:gd name="T18" fmla="*/ 83 w 95"/>
                  <a:gd name="T19" fmla="*/ 67 h 83"/>
                  <a:gd name="T20" fmla="*/ 95 w 95"/>
                  <a:gd name="T21" fmla="*/ 34 h 83"/>
                  <a:gd name="T22" fmla="*/ 80 w 95"/>
                  <a:gd name="T23" fmla="*/ 62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2 h 83"/>
                  <a:gd name="T32" fmla="*/ 78 w 95"/>
                  <a:gd name="T33" fmla="*/ 7 h 83"/>
                  <a:gd name="T34" fmla="*/ 80 w 95"/>
                  <a:gd name="T35" fmla="*/ 5 h 83"/>
                  <a:gd name="T36" fmla="*/ 82 w 95"/>
                  <a:gd name="T37" fmla="*/ 7 h 83"/>
                  <a:gd name="T38" fmla="*/ 86 w 95"/>
                  <a:gd name="T39" fmla="*/ 12 h 83"/>
                  <a:gd name="T40" fmla="*/ 89 w 95"/>
                  <a:gd name="T41" fmla="*/ 34 h 83"/>
                  <a:gd name="T42" fmla="*/ 86 w 95"/>
                  <a:gd name="T43" fmla="*/ 55 h 83"/>
                  <a:gd name="T44" fmla="*/ 82 w 95"/>
                  <a:gd name="T45" fmla="*/ 61 h 83"/>
                  <a:gd name="T46" fmla="*/ 80 w 95"/>
                  <a:gd name="T47" fmla="*/ 62 h 83"/>
                  <a:gd name="T48" fmla="*/ 23 w 95"/>
                  <a:gd name="T49" fmla="*/ 34 h 83"/>
                  <a:gd name="T50" fmla="*/ 24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4 w 95"/>
                  <a:gd name="T65" fmla="*/ 47 h 83"/>
                  <a:gd name="T66" fmla="*/ 23 w 95"/>
                  <a:gd name="T67" fmla="*/ 34 h 83"/>
                  <a:gd name="T68" fmla="*/ 34 w 95"/>
                  <a:gd name="T69" fmla="*/ 53 h 83"/>
                  <a:gd name="T70" fmla="*/ 22 w 95"/>
                  <a:gd name="T71" fmla="*/ 51 h 83"/>
                  <a:gd name="T72" fmla="*/ 30 w 95"/>
                  <a:gd name="T73" fmla="*/ 81 h 83"/>
                  <a:gd name="T74" fmla="*/ 33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3 h 83"/>
                  <a:gd name="T82" fmla="*/ 80 w 95"/>
                  <a:gd name="T83" fmla="*/ 45 h 83"/>
                  <a:gd name="T84" fmla="*/ 79 w 95"/>
                  <a:gd name="T85" fmla="*/ 44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5 h 83"/>
                  <a:gd name="T92" fmla="*/ 79 w 95"/>
                  <a:gd name="T93" fmla="*/ 23 h 83"/>
                  <a:gd name="T94" fmla="*/ 80 w 95"/>
                  <a:gd name="T95" fmla="*/ 23 h 83"/>
                  <a:gd name="T96" fmla="*/ 81 w 95"/>
                  <a:gd name="T97" fmla="*/ 23 h 83"/>
                  <a:gd name="T98" fmla="*/ 82 w 95"/>
                  <a:gd name="T99" fmla="*/ 25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4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89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3"/>
                      <a:pt x="31" y="19"/>
                    </a:cubicBezTo>
                    <a:cubicBezTo>
                      <a:pt x="30" y="23"/>
                      <a:pt x="30" y="28"/>
                      <a:pt x="30" y="34"/>
                    </a:cubicBezTo>
                    <a:cubicBezTo>
                      <a:pt x="30" y="39"/>
                      <a:pt x="30" y="44"/>
                      <a:pt x="31" y="49"/>
                    </a:cubicBezTo>
                    <a:cubicBezTo>
                      <a:pt x="57" y="54"/>
                      <a:pt x="75" y="67"/>
                      <a:pt x="75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9" y="67"/>
                      <a:pt x="95" y="52"/>
                      <a:pt x="95" y="34"/>
                    </a:cubicBezTo>
                    <a:close/>
                    <a:moveTo>
                      <a:pt x="80" y="62"/>
                    </a:moveTo>
                    <a:cubicBezTo>
                      <a:pt x="79" y="62"/>
                      <a:pt x="78" y="61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2" y="49"/>
                      <a:pt x="71" y="42"/>
                      <a:pt x="71" y="34"/>
                    </a:cubicBezTo>
                    <a:cubicBezTo>
                      <a:pt x="71" y="26"/>
                      <a:pt x="72" y="18"/>
                      <a:pt x="75" y="12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2" y="7"/>
                    </a:cubicBezTo>
                    <a:cubicBezTo>
                      <a:pt x="84" y="8"/>
                      <a:pt x="85" y="10"/>
                      <a:pt x="86" y="12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49"/>
                      <a:pt x="86" y="55"/>
                    </a:cubicBezTo>
                    <a:cubicBezTo>
                      <a:pt x="85" y="58"/>
                      <a:pt x="84" y="60"/>
                      <a:pt x="82" y="61"/>
                    </a:cubicBezTo>
                    <a:cubicBezTo>
                      <a:pt x="82" y="61"/>
                      <a:pt x="81" y="62"/>
                      <a:pt x="80" y="62"/>
                    </a:cubicBezTo>
                    <a:close/>
                    <a:moveTo>
                      <a:pt x="23" y="34"/>
                    </a:moveTo>
                    <a:cubicBezTo>
                      <a:pt x="23" y="29"/>
                      <a:pt x="24" y="24"/>
                      <a:pt x="24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4" y="47"/>
                    </a:cubicBezTo>
                    <a:cubicBezTo>
                      <a:pt x="24" y="43"/>
                      <a:pt x="23" y="39"/>
                      <a:pt x="23" y="34"/>
                    </a:cubicBezTo>
                    <a:close/>
                    <a:moveTo>
                      <a:pt x="34" y="53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2" y="83"/>
                      <a:pt x="33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6" y="76"/>
                      <a:pt x="46" y="75"/>
                    </a:cubicBezTo>
                    <a:lnTo>
                      <a:pt x="34" y="53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79" y="44"/>
                      <a:pt x="79" y="44"/>
                    </a:cubicBezTo>
                    <a:cubicBezTo>
                      <a:pt x="79" y="44"/>
                      <a:pt x="78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5"/>
                    </a:cubicBezTo>
                    <a:cubicBezTo>
                      <a:pt x="78" y="25"/>
                      <a:pt x="79" y="24"/>
                      <a:pt x="79" y="23"/>
                    </a:cubicBezTo>
                    <a:cubicBezTo>
                      <a:pt x="79" y="23"/>
                      <a:pt x="80" y="23"/>
                      <a:pt x="80" y="23"/>
                    </a:cubicBezTo>
                    <a:cubicBezTo>
                      <a:pt x="80" y="23"/>
                      <a:pt x="81" y="23"/>
                      <a:pt x="81" y="23"/>
                    </a:cubicBezTo>
                    <a:cubicBezTo>
                      <a:pt x="81" y="24"/>
                      <a:pt x="82" y="25"/>
                      <a:pt x="82" y="25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1" y="44"/>
                      <a:pt x="81" y="44"/>
                    </a:cubicBezTo>
                    <a:cubicBezTo>
                      <a:pt x="81" y="44"/>
                      <a:pt x="80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A4DB6FA-C5B8-4423-AF98-E2575EDA6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67808" y="3599153"/>
                <a:ext cx="160501" cy="64591"/>
              </a:xfrm>
              <a:custGeom>
                <a:avLst/>
                <a:gdLst>
                  <a:gd name="T0" fmla="*/ 50 w 50"/>
                  <a:gd name="T1" fmla="*/ 10 h 20"/>
                  <a:gd name="T2" fmla="*/ 50 w 50"/>
                  <a:gd name="T3" fmla="*/ 10 h 20"/>
                  <a:gd name="T4" fmla="*/ 40 w 50"/>
                  <a:gd name="T5" fmla="*/ 0 h 20"/>
                  <a:gd name="T6" fmla="*/ 28 w 50"/>
                  <a:gd name="T7" fmla="*/ 0 h 20"/>
                  <a:gd name="T8" fmla="*/ 18 w 50"/>
                  <a:gd name="T9" fmla="*/ 10 h 20"/>
                  <a:gd name="T10" fmla="*/ 18 w 50"/>
                  <a:gd name="T11" fmla="*/ 10 h 20"/>
                  <a:gd name="T12" fmla="*/ 18 w 50"/>
                  <a:gd name="T13" fmla="*/ 11 h 20"/>
                  <a:gd name="T14" fmla="*/ 23 w 50"/>
                  <a:gd name="T15" fmla="*/ 11 h 20"/>
                  <a:gd name="T16" fmla="*/ 23 w 50"/>
                  <a:gd name="T17" fmla="*/ 10 h 20"/>
                  <a:gd name="T18" fmla="*/ 23 w 50"/>
                  <a:gd name="T19" fmla="*/ 10 h 20"/>
                  <a:gd name="T20" fmla="*/ 28 w 50"/>
                  <a:gd name="T21" fmla="*/ 5 h 20"/>
                  <a:gd name="T22" fmla="*/ 40 w 50"/>
                  <a:gd name="T23" fmla="*/ 5 h 20"/>
                  <a:gd name="T24" fmla="*/ 45 w 50"/>
                  <a:gd name="T25" fmla="*/ 10 h 20"/>
                  <a:gd name="T26" fmla="*/ 45 w 50"/>
                  <a:gd name="T27" fmla="*/ 10 h 20"/>
                  <a:gd name="T28" fmla="*/ 40 w 50"/>
                  <a:gd name="T29" fmla="*/ 15 h 20"/>
                  <a:gd name="T30" fmla="*/ 35 w 50"/>
                  <a:gd name="T31" fmla="*/ 15 h 20"/>
                  <a:gd name="T32" fmla="*/ 32 w 50"/>
                  <a:gd name="T33" fmla="*/ 20 h 20"/>
                  <a:gd name="T34" fmla="*/ 40 w 50"/>
                  <a:gd name="T35" fmla="*/ 20 h 20"/>
                  <a:gd name="T36" fmla="*/ 50 w 50"/>
                  <a:gd name="T37" fmla="*/ 10 h 20"/>
                  <a:gd name="T38" fmla="*/ 32 w 50"/>
                  <a:gd name="T39" fmla="*/ 10 h 20"/>
                  <a:gd name="T40" fmla="*/ 32 w 50"/>
                  <a:gd name="T41" fmla="*/ 9 h 20"/>
                  <a:gd name="T42" fmla="*/ 27 w 50"/>
                  <a:gd name="T43" fmla="*/ 9 h 20"/>
                  <a:gd name="T44" fmla="*/ 28 w 50"/>
                  <a:gd name="T45" fmla="*/ 10 h 20"/>
                  <a:gd name="T46" fmla="*/ 28 w 50"/>
                  <a:gd name="T47" fmla="*/ 10 h 20"/>
                  <a:gd name="T48" fmla="*/ 22 w 50"/>
                  <a:gd name="T49" fmla="*/ 15 h 20"/>
                  <a:gd name="T50" fmla="*/ 10 w 50"/>
                  <a:gd name="T51" fmla="*/ 15 h 20"/>
                  <a:gd name="T52" fmla="*/ 5 w 50"/>
                  <a:gd name="T53" fmla="*/ 10 h 20"/>
                  <a:gd name="T54" fmla="*/ 5 w 50"/>
                  <a:gd name="T55" fmla="*/ 10 h 20"/>
                  <a:gd name="T56" fmla="*/ 10 w 50"/>
                  <a:gd name="T57" fmla="*/ 5 h 20"/>
                  <a:gd name="T58" fmla="*/ 16 w 50"/>
                  <a:gd name="T59" fmla="*/ 5 h 20"/>
                  <a:gd name="T60" fmla="*/ 19 w 50"/>
                  <a:gd name="T61" fmla="*/ 0 h 20"/>
                  <a:gd name="T62" fmla="*/ 10 w 50"/>
                  <a:gd name="T63" fmla="*/ 0 h 20"/>
                  <a:gd name="T64" fmla="*/ 0 w 50"/>
                  <a:gd name="T65" fmla="*/ 10 h 20"/>
                  <a:gd name="T66" fmla="*/ 0 w 50"/>
                  <a:gd name="T67" fmla="*/ 10 h 20"/>
                  <a:gd name="T68" fmla="*/ 10 w 50"/>
                  <a:gd name="T69" fmla="*/ 20 h 20"/>
                  <a:gd name="T70" fmla="*/ 22 w 50"/>
                  <a:gd name="T71" fmla="*/ 20 h 20"/>
                  <a:gd name="T72" fmla="*/ 32 w 50"/>
                  <a:gd name="T7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5"/>
                      <a:pt x="46" y="0"/>
                      <a:pt x="4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8" y="5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7"/>
                      <a:pt x="25" y="5"/>
                      <a:pt x="28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3" y="5"/>
                      <a:pt x="45" y="7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3"/>
                      <a:pt x="43" y="15"/>
                      <a:pt x="40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7"/>
                      <a:pt x="33" y="18"/>
                      <a:pt x="32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6" y="20"/>
                      <a:pt x="50" y="15"/>
                      <a:pt x="50" y="10"/>
                    </a:cubicBezTo>
                    <a:close/>
                    <a:moveTo>
                      <a:pt x="32" y="1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10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3"/>
                      <a:pt x="25" y="15"/>
                      <a:pt x="22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7" y="15"/>
                      <a:pt x="5" y="1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7"/>
                      <a:pt x="7" y="5"/>
                      <a:pt x="10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3"/>
                      <a:pt x="17" y="1"/>
                      <a:pt x="19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20"/>
                      <a:pt x="10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8" y="20"/>
                      <a:pt x="32" y="15"/>
                      <a:pt x="3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9904C884-284B-473A-898D-41D65A2F84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18522" y="2912132"/>
                <a:ext cx="172245" cy="168330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7 h 53"/>
                  <a:gd name="T4" fmla="*/ 27 w 54"/>
                  <a:gd name="T5" fmla="*/ 53 h 53"/>
                  <a:gd name="T6" fmla="*/ 54 w 54"/>
                  <a:gd name="T7" fmla="*/ 27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7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7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9 w 54"/>
                  <a:gd name="T39" fmla="*/ 40 h 53"/>
                  <a:gd name="T40" fmla="*/ 25 w 54"/>
                  <a:gd name="T41" fmla="*/ 40 h 53"/>
                  <a:gd name="T42" fmla="*/ 24 w 54"/>
                  <a:gd name="T43" fmla="*/ 38 h 53"/>
                  <a:gd name="T44" fmla="*/ 24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7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7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8" y="20"/>
                      <a:pt x="10" y="16"/>
                      <a:pt x="13" y="12"/>
                    </a:cubicBezTo>
                    <a:cubicBezTo>
                      <a:pt x="17" y="9"/>
                      <a:pt x="22" y="7"/>
                      <a:pt x="27" y="7"/>
                    </a:cubicBezTo>
                    <a:cubicBezTo>
                      <a:pt x="32" y="7"/>
                      <a:pt x="37" y="9"/>
                      <a:pt x="41" y="12"/>
                    </a:cubicBezTo>
                    <a:cubicBezTo>
                      <a:pt x="44" y="16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7"/>
                      <a:pt x="27" y="47"/>
                    </a:cubicBezTo>
                    <a:cubicBezTo>
                      <a:pt x="23" y="47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30" y="40"/>
                      <a:pt x="29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0"/>
                      <a:pt x="24" y="39"/>
                      <a:pt x="24" y="38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Freeform 20">
                <a:extLst>
                  <a:ext uri="{FF2B5EF4-FFF2-40B4-BE49-F238E27FC236}">
                    <a16:creationId xmlns:a16="http://schemas.microsoft.com/office/drawing/2014/main" id="{2337E51C-C7A6-4F89-AC48-562A5AFA3A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95034" y="3100035"/>
                <a:ext cx="150715" cy="121354"/>
              </a:xfrm>
              <a:custGeom>
                <a:avLst/>
                <a:gdLst>
                  <a:gd name="T0" fmla="*/ 30 w 77"/>
                  <a:gd name="T1" fmla="*/ 62 h 62"/>
                  <a:gd name="T2" fmla="*/ 0 w 77"/>
                  <a:gd name="T3" fmla="*/ 31 h 62"/>
                  <a:gd name="T4" fmla="*/ 15 w 77"/>
                  <a:gd name="T5" fmla="*/ 17 h 62"/>
                  <a:gd name="T6" fmla="*/ 30 w 77"/>
                  <a:gd name="T7" fmla="*/ 33 h 62"/>
                  <a:gd name="T8" fmla="*/ 62 w 77"/>
                  <a:gd name="T9" fmla="*/ 0 h 62"/>
                  <a:gd name="T10" fmla="*/ 77 w 77"/>
                  <a:gd name="T11" fmla="*/ 15 h 62"/>
                  <a:gd name="T12" fmla="*/ 30 w 77"/>
                  <a:gd name="T13" fmla="*/ 62 h 62"/>
                  <a:gd name="T14" fmla="*/ 9 w 77"/>
                  <a:gd name="T15" fmla="*/ 31 h 62"/>
                  <a:gd name="T16" fmla="*/ 30 w 77"/>
                  <a:gd name="T17" fmla="*/ 54 h 62"/>
                  <a:gd name="T18" fmla="*/ 69 w 77"/>
                  <a:gd name="T19" fmla="*/ 15 h 62"/>
                  <a:gd name="T20" fmla="*/ 62 w 77"/>
                  <a:gd name="T21" fmla="*/ 8 h 62"/>
                  <a:gd name="T22" fmla="*/ 30 w 77"/>
                  <a:gd name="T23" fmla="*/ 41 h 62"/>
                  <a:gd name="T24" fmla="*/ 15 w 77"/>
                  <a:gd name="T25" fmla="*/ 25 h 62"/>
                  <a:gd name="T26" fmla="*/ 9 w 77"/>
                  <a:gd name="T27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" h="62">
                    <a:moveTo>
                      <a:pt x="30" y="62"/>
                    </a:moveTo>
                    <a:lnTo>
                      <a:pt x="0" y="31"/>
                    </a:lnTo>
                    <a:lnTo>
                      <a:pt x="15" y="17"/>
                    </a:lnTo>
                    <a:lnTo>
                      <a:pt x="30" y="33"/>
                    </a:lnTo>
                    <a:lnTo>
                      <a:pt x="62" y="0"/>
                    </a:lnTo>
                    <a:lnTo>
                      <a:pt x="77" y="15"/>
                    </a:lnTo>
                    <a:lnTo>
                      <a:pt x="30" y="62"/>
                    </a:lnTo>
                    <a:close/>
                    <a:moveTo>
                      <a:pt x="9" y="31"/>
                    </a:moveTo>
                    <a:lnTo>
                      <a:pt x="30" y="54"/>
                    </a:lnTo>
                    <a:lnTo>
                      <a:pt x="69" y="15"/>
                    </a:lnTo>
                    <a:lnTo>
                      <a:pt x="62" y="8"/>
                    </a:lnTo>
                    <a:lnTo>
                      <a:pt x="30" y="41"/>
                    </a:lnTo>
                    <a:lnTo>
                      <a:pt x="15" y="25"/>
                    </a:lnTo>
                    <a:lnTo>
                      <a:pt x="9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Freeform 21">
                <a:extLst>
                  <a:ext uri="{FF2B5EF4-FFF2-40B4-BE49-F238E27FC236}">
                    <a16:creationId xmlns:a16="http://schemas.microsoft.com/office/drawing/2014/main" id="{6213F1DF-A409-43D0-AB53-BD60006383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40581" y="3336871"/>
                <a:ext cx="178118" cy="236836"/>
              </a:xfrm>
              <a:custGeom>
                <a:avLst/>
                <a:gdLst>
                  <a:gd name="T0" fmla="*/ 53 w 56"/>
                  <a:gd name="T1" fmla="*/ 9 h 74"/>
                  <a:gd name="T2" fmla="*/ 49 w 56"/>
                  <a:gd name="T3" fmla="*/ 9 h 74"/>
                  <a:gd name="T4" fmla="*/ 49 w 56"/>
                  <a:gd name="T5" fmla="*/ 14 h 74"/>
                  <a:gd name="T6" fmla="*/ 51 w 56"/>
                  <a:gd name="T7" fmla="*/ 14 h 74"/>
                  <a:gd name="T8" fmla="*/ 51 w 56"/>
                  <a:gd name="T9" fmla="*/ 51 h 74"/>
                  <a:gd name="T10" fmla="*/ 32 w 56"/>
                  <a:gd name="T11" fmla="*/ 51 h 74"/>
                  <a:gd name="T12" fmla="*/ 32 w 56"/>
                  <a:gd name="T13" fmla="*/ 70 h 74"/>
                  <a:gd name="T14" fmla="*/ 5 w 56"/>
                  <a:gd name="T15" fmla="*/ 70 h 74"/>
                  <a:gd name="T16" fmla="*/ 5 w 56"/>
                  <a:gd name="T17" fmla="*/ 14 h 74"/>
                  <a:gd name="T18" fmla="*/ 7 w 56"/>
                  <a:gd name="T19" fmla="*/ 14 h 74"/>
                  <a:gd name="T20" fmla="*/ 7 w 56"/>
                  <a:gd name="T21" fmla="*/ 9 h 74"/>
                  <a:gd name="T22" fmla="*/ 2 w 56"/>
                  <a:gd name="T23" fmla="*/ 9 h 74"/>
                  <a:gd name="T24" fmla="*/ 0 w 56"/>
                  <a:gd name="T25" fmla="*/ 12 h 74"/>
                  <a:gd name="T26" fmla="*/ 0 w 56"/>
                  <a:gd name="T27" fmla="*/ 72 h 74"/>
                  <a:gd name="T28" fmla="*/ 2 w 56"/>
                  <a:gd name="T29" fmla="*/ 74 h 74"/>
                  <a:gd name="T30" fmla="*/ 39 w 56"/>
                  <a:gd name="T31" fmla="*/ 74 h 74"/>
                  <a:gd name="T32" fmla="*/ 56 w 56"/>
                  <a:gd name="T33" fmla="*/ 58 h 74"/>
                  <a:gd name="T34" fmla="*/ 56 w 56"/>
                  <a:gd name="T35" fmla="*/ 12 h 74"/>
                  <a:gd name="T36" fmla="*/ 53 w 56"/>
                  <a:gd name="T37" fmla="*/ 9 h 74"/>
                  <a:gd name="T38" fmla="*/ 37 w 56"/>
                  <a:gd name="T39" fmla="*/ 70 h 74"/>
                  <a:gd name="T40" fmla="*/ 37 w 56"/>
                  <a:gd name="T41" fmla="*/ 56 h 74"/>
                  <a:gd name="T42" fmla="*/ 51 w 56"/>
                  <a:gd name="T43" fmla="*/ 56 h 74"/>
                  <a:gd name="T44" fmla="*/ 37 w 56"/>
                  <a:gd name="T45" fmla="*/ 70 h 74"/>
                  <a:gd name="T46" fmla="*/ 46 w 56"/>
                  <a:gd name="T47" fmla="*/ 9 h 74"/>
                  <a:gd name="T48" fmla="*/ 37 w 56"/>
                  <a:gd name="T49" fmla="*/ 9 h 74"/>
                  <a:gd name="T50" fmla="*/ 37 w 56"/>
                  <a:gd name="T51" fmla="*/ 5 h 74"/>
                  <a:gd name="T52" fmla="*/ 32 w 56"/>
                  <a:gd name="T53" fmla="*/ 0 h 74"/>
                  <a:gd name="T54" fmla="*/ 23 w 56"/>
                  <a:gd name="T55" fmla="*/ 0 h 74"/>
                  <a:gd name="T56" fmla="*/ 19 w 56"/>
                  <a:gd name="T57" fmla="*/ 5 h 74"/>
                  <a:gd name="T58" fmla="*/ 19 w 56"/>
                  <a:gd name="T59" fmla="*/ 9 h 74"/>
                  <a:gd name="T60" fmla="*/ 9 w 56"/>
                  <a:gd name="T61" fmla="*/ 9 h 74"/>
                  <a:gd name="T62" fmla="*/ 9 w 56"/>
                  <a:gd name="T63" fmla="*/ 19 h 74"/>
                  <a:gd name="T64" fmla="*/ 46 w 56"/>
                  <a:gd name="T65" fmla="*/ 19 h 74"/>
                  <a:gd name="T66" fmla="*/ 46 w 56"/>
                  <a:gd name="T67" fmla="*/ 9 h 74"/>
                  <a:gd name="T68" fmla="*/ 32 w 56"/>
                  <a:gd name="T69" fmla="*/ 9 h 74"/>
                  <a:gd name="T70" fmla="*/ 23 w 56"/>
                  <a:gd name="T71" fmla="*/ 9 h 74"/>
                  <a:gd name="T72" fmla="*/ 23 w 56"/>
                  <a:gd name="T73" fmla="*/ 5 h 74"/>
                  <a:gd name="T74" fmla="*/ 23 w 56"/>
                  <a:gd name="T75" fmla="*/ 5 h 74"/>
                  <a:gd name="T76" fmla="*/ 32 w 56"/>
                  <a:gd name="T77" fmla="*/ 5 h 74"/>
                  <a:gd name="T78" fmla="*/ 32 w 56"/>
                  <a:gd name="T79" fmla="*/ 5 h 74"/>
                  <a:gd name="T80" fmla="*/ 32 w 56"/>
                  <a:gd name="T81" fmla="*/ 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6" h="74">
                    <a:moveTo>
                      <a:pt x="53" y="9"/>
                    </a:moveTo>
                    <a:cubicBezTo>
                      <a:pt x="49" y="9"/>
                      <a:pt x="49" y="9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10"/>
                      <a:pt x="0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3"/>
                      <a:pt x="1" y="74"/>
                      <a:pt x="2" y="74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0"/>
                      <a:pt x="55" y="9"/>
                      <a:pt x="53" y="9"/>
                    </a:cubicBezTo>
                    <a:close/>
                    <a:moveTo>
                      <a:pt x="37" y="70"/>
                    </a:moveTo>
                    <a:cubicBezTo>
                      <a:pt x="37" y="56"/>
                      <a:pt x="37" y="56"/>
                      <a:pt x="37" y="56"/>
                    </a:cubicBezTo>
                    <a:cubicBezTo>
                      <a:pt x="51" y="56"/>
                      <a:pt x="51" y="56"/>
                      <a:pt x="51" y="56"/>
                    </a:cubicBezTo>
                    <a:lnTo>
                      <a:pt x="37" y="70"/>
                    </a:lnTo>
                    <a:close/>
                    <a:moveTo>
                      <a:pt x="46" y="9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1" y="0"/>
                      <a:pt x="19" y="2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46" y="19"/>
                      <a:pt x="46" y="19"/>
                      <a:pt x="46" y="19"/>
                    </a:cubicBezTo>
                    <a:lnTo>
                      <a:pt x="46" y="9"/>
                    </a:lnTo>
                    <a:close/>
                    <a:moveTo>
                      <a:pt x="32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5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54D36711-78EE-41F6-AB3F-C3A275EBC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6834" y="3618727"/>
                <a:ext cx="608730" cy="342532"/>
              </a:xfrm>
              <a:custGeom>
                <a:avLst/>
                <a:gdLst>
                  <a:gd name="T0" fmla="*/ 190 w 190"/>
                  <a:gd name="T1" fmla="*/ 74 h 107"/>
                  <a:gd name="T2" fmla="*/ 166 w 190"/>
                  <a:gd name="T3" fmla="*/ 43 h 107"/>
                  <a:gd name="T4" fmla="*/ 122 w 190"/>
                  <a:gd name="T5" fmla="*/ 0 h 107"/>
                  <a:gd name="T6" fmla="*/ 87 w 190"/>
                  <a:gd name="T7" fmla="*/ 17 h 107"/>
                  <a:gd name="T8" fmla="*/ 67 w 190"/>
                  <a:gd name="T9" fmla="*/ 7 h 107"/>
                  <a:gd name="T10" fmla="*/ 42 w 190"/>
                  <a:gd name="T11" fmla="*/ 32 h 107"/>
                  <a:gd name="T12" fmla="*/ 43 w 190"/>
                  <a:gd name="T13" fmla="*/ 35 h 107"/>
                  <a:gd name="T14" fmla="*/ 36 w 190"/>
                  <a:gd name="T15" fmla="*/ 35 h 107"/>
                  <a:gd name="T16" fmla="*/ 0 w 190"/>
                  <a:gd name="T17" fmla="*/ 71 h 107"/>
                  <a:gd name="T18" fmla="*/ 36 w 190"/>
                  <a:gd name="T19" fmla="*/ 107 h 107"/>
                  <a:gd name="T20" fmla="*/ 158 w 190"/>
                  <a:gd name="T21" fmla="*/ 107 h 107"/>
                  <a:gd name="T22" fmla="*/ 158 w 190"/>
                  <a:gd name="T23" fmla="*/ 107 h 107"/>
                  <a:gd name="T24" fmla="*/ 190 w 190"/>
                  <a:gd name="T25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0" h="107">
                    <a:moveTo>
                      <a:pt x="190" y="74"/>
                    </a:moveTo>
                    <a:cubicBezTo>
                      <a:pt x="190" y="59"/>
                      <a:pt x="180" y="46"/>
                      <a:pt x="166" y="43"/>
                    </a:cubicBezTo>
                    <a:cubicBezTo>
                      <a:pt x="165" y="19"/>
                      <a:pt x="146" y="0"/>
                      <a:pt x="122" y="0"/>
                    </a:cubicBezTo>
                    <a:cubicBezTo>
                      <a:pt x="107" y="0"/>
                      <a:pt x="95" y="6"/>
                      <a:pt x="87" y="17"/>
                    </a:cubicBezTo>
                    <a:cubicBezTo>
                      <a:pt x="82" y="11"/>
                      <a:pt x="75" y="7"/>
                      <a:pt x="67" y="7"/>
                    </a:cubicBezTo>
                    <a:cubicBezTo>
                      <a:pt x="54" y="7"/>
                      <a:pt x="42" y="18"/>
                      <a:pt x="42" y="32"/>
                    </a:cubicBezTo>
                    <a:cubicBezTo>
                      <a:pt x="42" y="33"/>
                      <a:pt x="43" y="34"/>
                      <a:pt x="43" y="35"/>
                    </a:cubicBezTo>
                    <a:cubicBezTo>
                      <a:pt x="41" y="35"/>
                      <a:pt x="38" y="35"/>
                      <a:pt x="36" y="35"/>
                    </a:cubicBezTo>
                    <a:cubicBezTo>
                      <a:pt x="16" y="35"/>
                      <a:pt x="0" y="51"/>
                      <a:pt x="0" y="71"/>
                    </a:cubicBezTo>
                    <a:cubicBezTo>
                      <a:pt x="0" y="91"/>
                      <a:pt x="16" y="107"/>
                      <a:pt x="36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58" y="107"/>
                      <a:pt x="158" y="107"/>
                      <a:pt x="158" y="107"/>
                    </a:cubicBezTo>
                    <a:cubicBezTo>
                      <a:pt x="176" y="107"/>
                      <a:pt x="190" y="92"/>
                      <a:pt x="1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34341620-F187-42DA-8E45-8F032A1E0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2752" y="2722270"/>
                <a:ext cx="291643" cy="317087"/>
              </a:xfrm>
              <a:custGeom>
                <a:avLst/>
                <a:gdLst>
                  <a:gd name="T0" fmla="*/ 61 w 91"/>
                  <a:gd name="T1" fmla="*/ 27 h 99"/>
                  <a:gd name="T2" fmla="*/ 51 w 91"/>
                  <a:gd name="T3" fmla="*/ 38 h 99"/>
                  <a:gd name="T4" fmla="*/ 46 w 91"/>
                  <a:gd name="T5" fmla="*/ 46 h 99"/>
                  <a:gd name="T6" fmla="*/ 48 w 91"/>
                  <a:gd name="T7" fmla="*/ 29 h 99"/>
                  <a:gd name="T8" fmla="*/ 48 w 91"/>
                  <a:gd name="T9" fmla="*/ 14 h 99"/>
                  <a:gd name="T10" fmla="*/ 23 w 91"/>
                  <a:gd name="T11" fmla="*/ 4 h 99"/>
                  <a:gd name="T12" fmla="*/ 13 w 91"/>
                  <a:gd name="T13" fmla="*/ 29 h 99"/>
                  <a:gd name="T14" fmla="*/ 24 w 91"/>
                  <a:gd name="T15" fmla="*/ 40 h 99"/>
                  <a:gd name="T16" fmla="*/ 38 w 91"/>
                  <a:gd name="T17" fmla="*/ 50 h 99"/>
                  <a:gd name="T18" fmla="*/ 29 w 91"/>
                  <a:gd name="T19" fmla="*/ 48 h 99"/>
                  <a:gd name="T20" fmla="*/ 14 w 91"/>
                  <a:gd name="T21" fmla="*/ 48 h 99"/>
                  <a:gd name="T22" fmla="*/ 4 w 91"/>
                  <a:gd name="T23" fmla="*/ 74 h 99"/>
                  <a:gd name="T24" fmla="*/ 30 w 91"/>
                  <a:gd name="T25" fmla="*/ 84 h 99"/>
                  <a:gd name="T26" fmla="*/ 40 w 91"/>
                  <a:gd name="T27" fmla="*/ 73 h 99"/>
                  <a:gd name="T28" fmla="*/ 45 w 91"/>
                  <a:gd name="T29" fmla="*/ 65 h 99"/>
                  <a:gd name="T30" fmla="*/ 43 w 91"/>
                  <a:gd name="T31" fmla="*/ 96 h 99"/>
                  <a:gd name="T32" fmla="*/ 45 w 91"/>
                  <a:gd name="T33" fmla="*/ 99 h 99"/>
                  <a:gd name="T34" fmla="*/ 61 w 91"/>
                  <a:gd name="T35" fmla="*/ 92 h 99"/>
                  <a:gd name="T36" fmla="*/ 78 w 91"/>
                  <a:gd name="T37" fmla="*/ 84 h 99"/>
                  <a:gd name="T38" fmla="*/ 76 w 91"/>
                  <a:gd name="T39" fmla="*/ 81 h 99"/>
                  <a:gd name="T40" fmla="*/ 53 w 91"/>
                  <a:gd name="T41" fmla="*/ 61 h 99"/>
                  <a:gd name="T42" fmla="*/ 61 w 91"/>
                  <a:gd name="T43" fmla="*/ 63 h 99"/>
                  <a:gd name="T44" fmla="*/ 77 w 91"/>
                  <a:gd name="T45" fmla="*/ 63 h 99"/>
                  <a:gd name="T46" fmla="*/ 87 w 91"/>
                  <a:gd name="T47" fmla="*/ 37 h 99"/>
                  <a:gd name="T48" fmla="*/ 61 w 91"/>
                  <a:gd name="T49" fmla="*/ 2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1" h="99">
                    <a:moveTo>
                      <a:pt x="61" y="27"/>
                    </a:moveTo>
                    <a:cubicBezTo>
                      <a:pt x="56" y="29"/>
                      <a:pt x="52" y="33"/>
                      <a:pt x="51" y="38"/>
                    </a:cubicBezTo>
                    <a:cubicBezTo>
                      <a:pt x="50" y="40"/>
                      <a:pt x="48" y="43"/>
                      <a:pt x="46" y="46"/>
                    </a:cubicBezTo>
                    <a:cubicBezTo>
                      <a:pt x="46" y="41"/>
                      <a:pt x="47" y="33"/>
                      <a:pt x="48" y="29"/>
                    </a:cubicBezTo>
                    <a:cubicBezTo>
                      <a:pt x="50" y="25"/>
                      <a:pt x="50" y="19"/>
                      <a:pt x="48" y="14"/>
                    </a:cubicBezTo>
                    <a:cubicBezTo>
                      <a:pt x="44" y="4"/>
                      <a:pt x="32" y="0"/>
                      <a:pt x="23" y="4"/>
                    </a:cubicBezTo>
                    <a:cubicBezTo>
                      <a:pt x="13" y="8"/>
                      <a:pt x="9" y="20"/>
                      <a:pt x="13" y="29"/>
                    </a:cubicBezTo>
                    <a:cubicBezTo>
                      <a:pt x="15" y="35"/>
                      <a:pt x="19" y="38"/>
                      <a:pt x="24" y="40"/>
                    </a:cubicBezTo>
                    <a:cubicBezTo>
                      <a:pt x="28" y="41"/>
                      <a:pt x="34" y="46"/>
                      <a:pt x="38" y="50"/>
                    </a:cubicBezTo>
                    <a:cubicBezTo>
                      <a:pt x="34" y="49"/>
                      <a:pt x="31" y="49"/>
                      <a:pt x="29" y="48"/>
                    </a:cubicBezTo>
                    <a:cubicBezTo>
                      <a:pt x="24" y="46"/>
                      <a:pt x="19" y="46"/>
                      <a:pt x="14" y="48"/>
                    </a:cubicBezTo>
                    <a:cubicBezTo>
                      <a:pt x="4" y="52"/>
                      <a:pt x="0" y="64"/>
                      <a:pt x="4" y="74"/>
                    </a:cubicBezTo>
                    <a:cubicBezTo>
                      <a:pt x="8" y="84"/>
                      <a:pt x="20" y="88"/>
                      <a:pt x="30" y="84"/>
                    </a:cubicBezTo>
                    <a:cubicBezTo>
                      <a:pt x="35" y="82"/>
                      <a:pt x="38" y="77"/>
                      <a:pt x="40" y="73"/>
                    </a:cubicBezTo>
                    <a:cubicBezTo>
                      <a:pt x="41" y="70"/>
                      <a:pt x="42" y="67"/>
                      <a:pt x="45" y="65"/>
                    </a:cubicBezTo>
                    <a:cubicBezTo>
                      <a:pt x="50" y="77"/>
                      <a:pt x="48" y="89"/>
                      <a:pt x="43" y="96"/>
                    </a:cubicBezTo>
                    <a:cubicBezTo>
                      <a:pt x="45" y="99"/>
                      <a:pt x="45" y="99"/>
                      <a:pt x="45" y="99"/>
                    </a:cubicBezTo>
                    <a:cubicBezTo>
                      <a:pt x="61" y="92"/>
                      <a:pt x="61" y="92"/>
                      <a:pt x="61" y="92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68" y="80"/>
                      <a:pt x="58" y="74"/>
                      <a:pt x="53" y="61"/>
                    </a:cubicBezTo>
                    <a:cubicBezTo>
                      <a:pt x="56" y="61"/>
                      <a:pt x="59" y="62"/>
                      <a:pt x="61" y="63"/>
                    </a:cubicBezTo>
                    <a:cubicBezTo>
                      <a:pt x="66" y="65"/>
                      <a:pt x="72" y="65"/>
                      <a:pt x="77" y="63"/>
                    </a:cubicBezTo>
                    <a:cubicBezTo>
                      <a:pt x="87" y="59"/>
                      <a:pt x="91" y="47"/>
                      <a:pt x="87" y="37"/>
                    </a:cubicBezTo>
                    <a:cubicBezTo>
                      <a:pt x="82" y="27"/>
                      <a:pt x="71" y="23"/>
                      <a:pt x="6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Freeform 24">
                <a:extLst>
                  <a:ext uri="{FF2B5EF4-FFF2-40B4-BE49-F238E27FC236}">
                    <a16:creationId xmlns:a16="http://schemas.microsoft.com/office/drawing/2014/main" id="{89ACAAFA-3D90-42C9-9A6D-4DCFE6B27E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60507" y="3483672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8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5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7" y="34"/>
                      <a:pt x="13" y="29"/>
                      <a:pt x="13" y="24"/>
                    </a:cubicBezTo>
                    <a:cubicBezTo>
                      <a:pt x="13" y="19"/>
                      <a:pt x="17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:a16="http://schemas.microsoft.com/office/drawing/2014/main" id="{0BFCE0A3-B308-4383-AF99-F18BACBB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5776" y="3078504"/>
                <a:ext cx="223135" cy="227050"/>
              </a:xfrm>
              <a:custGeom>
                <a:avLst/>
                <a:gdLst>
                  <a:gd name="T0" fmla="*/ 53 w 70"/>
                  <a:gd name="T1" fmla="*/ 45 h 71"/>
                  <a:gd name="T2" fmla="*/ 41 w 70"/>
                  <a:gd name="T3" fmla="*/ 32 h 71"/>
                  <a:gd name="T4" fmla="*/ 70 w 70"/>
                  <a:gd name="T5" fmla="*/ 10 h 71"/>
                  <a:gd name="T6" fmla="*/ 62 w 70"/>
                  <a:gd name="T7" fmla="*/ 1 h 71"/>
                  <a:gd name="T8" fmla="*/ 25 w 70"/>
                  <a:gd name="T9" fmla="*/ 16 h 71"/>
                  <a:gd name="T10" fmla="*/ 13 w 70"/>
                  <a:gd name="T11" fmla="*/ 5 h 71"/>
                  <a:gd name="T12" fmla="*/ 2 w 70"/>
                  <a:gd name="T13" fmla="*/ 3 h 71"/>
                  <a:gd name="T14" fmla="*/ 4 w 70"/>
                  <a:gd name="T15" fmla="*/ 13 h 71"/>
                  <a:gd name="T16" fmla="*/ 16 w 70"/>
                  <a:gd name="T17" fmla="*/ 25 h 71"/>
                  <a:gd name="T18" fmla="*/ 1 w 70"/>
                  <a:gd name="T19" fmla="*/ 62 h 71"/>
                  <a:gd name="T20" fmla="*/ 10 w 70"/>
                  <a:gd name="T21" fmla="*/ 71 h 71"/>
                  <a:gd name="T22" fmla="*/ 32 w 70"/>
                  <a:gd name="T23" fmla="*/ 41 h 71"/>
                  <a:gd name="T24" fmla="*/ 44 w 70"/>
                  <a:gd name="T25" fmla="*/ 53 h 71"/>
                  <a:gd name="T26" fmla="*/ 44 w 70"/>
                  <a:gd name="T27" fmla="*/ 71 h 71"/>
                  <a:gd name="T28" fmla="*/ 53 w 70"/>
                  <a:gd name="T29" fmla="*/ 71 h 71"/>
                  <a:gd name="T30" fmla="*/ 57 w 70"/>
                  <a:gd name="T31" fmla="*/ 58 h 71"/>
                  <a:gd name="T32" fmla="*/ 70 w 70"/>
                  <a:gd name="T33" fmla="*/ 53 h 71"/>
                  <a:gd name="T34" fmla="*/ 70 w 70"/>
                  <a:gd name="T35" fmla="*/ 45 h 71"/>
                  <a:gd name="T36" fmla="*/ 53 w 70"/>
                  <a:gd name="T3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" h="71">
                    <a:moveTo>
                      <a:pt x="53" y="45"/>
                    </a:moveTo>
                    <a:cubicBezTo>
                      <a:pt x="41" y="32"/>
                      <a:pt x="41" y="32"/>
                      <a:pt x="41" y="32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1"/>
                      <a:pt x="5" y="0"/>
                      <a:pt x="2" y="3"/>
                    </a:cubicBezTo>
                    <a:cubicBezTo>
                      <a:pt x="0" y="5"/>
                      <a:pt x="1" y="10"/>
                      <a:pt x="4" y="13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" y="62"/>
                      <a:pt x="1" y="62"/>
                      <a:pt x="1" y="62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70" y="53"/>
                      <a:pt x="70" y="53"/>
                      <a:pt x="70" y="53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53" y="45"/>
                      <a:pt x="53" y="45"/>
                      <a:pt x="5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9CD9B4D6-8C8D-449A-A7D0-019A474A34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59802" y="3225304"/>
                <a:ext cx="78293" cy="142884"/>
              </a:xfrm>
              <a:custGeom>
                <a:avLst/>
                <a:gdLst>
                  <a:gd name="T0" fmla="*/ 16 w 24"/>
                  <a:gd name="T1" fmla="*/ 44 h 45"/>
                  <a:gd name="T2" fmla="*/ 16 w 24"/>
                  <a:gd name="T3" fmla="*/ 44 h 45"/>
                  <a:gd name="T4" fmla="*/ 23 w 24"/>
                  <a:gd name="T5" fmla="*/ 34 h 45"/>
                  <a:gd name="T6" fmla="*/ 21 w 24"/>
                  <a:gd name="T7" fmla="*/ 23 h 45"/>
                  <a:gd name="T8" fmla="*/ 11 w 24"/>
                  <a:gd name="T9" fmla="*/ 16 h 45"/>
                  <a:gd name="T10" fmla="*/ 11 w 24"/>
                  <a:gd name="T11" fmla="*/ 16 h 45"/>
                  <a:gd name="T12" fmla="*/ 10 w 24"/>
                  <a:gd name="T13" fmla="*/ 17 h 45"/>
                  <a:gd name="T14" fmla="*/ 11 w 24"/>
                  <a:gd name="T15" fmla="*/ 20 h 45"/>
                  <a:gd name="T16" fmla="*/ 12 w 24"/>
                  <a:gd name="T17" fmla="*/ 20 h 45"/>
                  <a:gd name="T18" fmla="*/ 12 w 24"/>
                  <a:gd name="T19" fmla="*/ 20 h 45"/>
                  <a:gd name="T20" fmla="*/ 17 w 24"/>
                  <a:gd name="T21" fmla="*/ 24 h 45"/>
                  <a:gd name="T22" fmla="*/ 19 w 24"/>
                  <a:gd name="T23" fmla="*/ 35 h 45"/>
                  <a:gd name="T24" fmla="*/ 16 w 24"/>
                  <a:gd name="T25" fmla="*/ 40 h 45"/>
                  <a:gd name="T26" fmla="*/ 16 w 24"/>
                  <a:gd name="T27" fmla="*/ 40 h 45"/>
                  <a:gd name="T28" fmla="*/ 10 w 24"/>
                  <a:gd name="T29" fmla="*/ 36 h 45"/>
                  <a:gd name="T30" fmla="*/ 9 w 24"/>
                  <a:gd name="T31" fmla="*/ 31 h 45"/>
                  <a:gd name="T32" fmla="*/ 5 w 24"/>
                  <a:gd name="T33" fmla="*/ 30 h 45"/>
                  <a:gd name="T34" fmla="*/ 6 w 24"/>
                  <a:gd name="T35" fmla="*/ 37 h 45"/>
                  <a:gd name="T36" fmla="*/ 16 w 24"/>
                  <a:gd name="T37" fmla="*/ 44 h 45"/>
                  <a:gd name="T38" fmla="*/ 13 w 24"/>
                  <a:gd name="T39" fmla="*/ 28 h 45"/>
                  <a:gd name="T40" fmla="*/ 15 w 24"/>
                  <a:gd name="T41" fmla="*/ 28 h 45"/>
                  <a:gd name="T42" fmla="*/ 14 w 24"/>
                  <a:gd name="T43" fmla="*/ 24 h 45"/>
                  <a:gd name="T44" fmla="*/ 13 w 24"/>
                  <a:gd name="T45" fmla="*/ 24 h 45"/>
                  <a:gd name="T46" fmla="*/ 12 w 24"/>
                  <a:gd name="T47" fmla="*/ 24 h 45"/>
                  <a:gd name="T48" fmla="*/ 7 w 24"/>
                  <a:gd name="T49" fmla="*/ 21 h 45"/>
                  <a:gd name="T50" fmla="*/ 5 w 24"/>
                  <a:gd name="T51" fmla="*/ 10 h 45"/>
                  <a:gd name="T52" fmla="*/ 9 w 24"/>
                  <a:gd name="T53" fmla="*/ 4 h 45"/>
                  <a:gd name="T54" fmla="*/ 9 w 24"/>
                  <a:gd name="T55" fmla="*/ 4 h 45"/>
                  <a:gd name="T56" fmla="*/ 14 w 24"/>
                  <a:gd name="T57" fmla="*/ 8 h 45"/>
                  <a:gd name="T58" fmla="*/ 15 w 24"/>
                  <a:gd name="T59" fmla="*/ 13 h 45"/>
                  <a:gd name="T60" fmla="*/ 20 w 24"/>
                  <a:gd name="T61" fmla="*/ 15 h 45"/>
                  <a:gd name="T62" fmla="*/ 18 w 24"/>
                  <a:gd name="T63" fmla="*/ 7 h 45"/>
                  <a:gd name="T64" fmla="*/ 8 w 24"/>
                  <a:gd name="T65" fmla="*/ 0 h 45"/>
                  <a:gd name="T66" fmla="*/ 8 w 24"/>
                  <a:gd name="T67" fmla="*/ 1 h 45"/>
                  <a:gd name="T68" fmla="*/ 1 w 24"/>
                  <a:gd name="T69" fmla="*/ 11 h 45"/>
                  <a:gd name="T70" fmla="*/ 3 w 24"/>
                  <a:gd name="T71" fmla="*/ 21 h 45"/>
                  <a:gd name="T72" fmla="*/ 13 w 24"/>
                  <a:gd name="T73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45">
                    <a:moveTo>
                      <a:pt x="16" y="44"/>
                    </a:moveTo>
                    <a:cubicBezTo>
                      <a:pt x="16" y="44"/>
                      <a:pt x="16" y="44"/>
                      <a:pt x="16" y="44"/>
                    </a:cubicBezTo>
                    <a:cubicBezTo>
                      <a:pt x="21" y="43"/>
                      <a:pt x="24" y="38"/>
                      <a:pt x="23" y="34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18"/>
                      <a:pt x="16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6"/>
                      <a:pt x="10" y="16"/>
                      <a:pt x="10" y="17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4" y="20"/>
                      <a:pt x="17" y="21"/>
                      <a:pt x="17" y="2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7"/>
                      <a:pt x="18" y="39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3" y="41"/>
                      <a:pt x="11" y="39"/>
                      <a:pt x="10" y="3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30"/>
                      <a:pt x="5" y="30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42"/>
                      <a:pt x="12" y="45"/>
                      <a:pt x="16" y="44"/>
                    </a:cubicBezTo>
                    <a:close/>
                    <a:moveTo>
                      <a:pt x="13" y="28"/>
                    </a:moveTo>
                    <a:cubicBezTo>
                      <a:pt x="14" y="28"/>
                      <a:pt x="14" y="28"/>
                      <a:pt x="15" y="28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0" y="25"/>
                      <a:pt x="8" y="23"/>
                      <a:pt x="7" y="2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7"/>
                      <a:pt x="6" y="5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1" y="4"/>
                      <a:pt x="14" y="6"/>
                      <a:pt x="14" y="8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7" y="13"/>
                      <a:pt x="18" y="14"/>
                      <a:pt x="20" y="15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3"/>
                      <a:pt x="13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6"/>
                      <a:pt x="1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6"/>
                      <a:pt x="9" y="29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79886734-B3A1-4542-A7F1-09A2E20FE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53030" y="3186158"/>
                <a:ext cx="293599" cy="295556"/>
              </a:xfrm>
              <a:custGeom>
                <a:avLst/>
                <a:gdLst>
                  <a:gd name="T0" fmla="*/ 29 w 92"/>
                  <a:gd name="T1" fmla="*/ 18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8 h 92"/>
                  <a:gd name="T8" fmla="*/ 92 w 92"/>
                  <a:gd name="T9" fmla="*/ 67 h 92"/>
                  <a:gd name="T10" fmla="*/ 72 w 92"/>
                  <a:gd name="T11" fmla="*/ 81 h 92"/>
                  <a:gd name="T12" fmla="*/ 52 w 92"/>
                  <a:gd name="T13" fmla="*/ 67 h 92"/>
                  <a:gd name="T14" fmla="*/ 72 w 92"/>
                  <a:gd name="T15" fmla="*/ 52 h 92"/>
                  <a:gd name="T16" fmla="*/ 80 w 92"/>
                  <a:gd name="T17" fmla="*/ 54 h 92"/>
                  <a:gd name="T18" fmla="*/ 80 w 92"/>
                  <a:gd name="T19" fmla="*/ 24 h 92"/>
                  <a:gd name="T20" fmla="*/ 40 w 92"/>
                  <a:gd name="T21" fmla="*/ 35 h 92"/>
                  <a:gd name="T22" fmla="*/ 40 w 92"/>
                  <a:gd name="T23" fmla="*/ 78 h 92"/>
                  <a:gd name="T24" fmla="*/ 20 w 92"/>
                  <a:gd name="T25" fmla="*/ 92 h 92"/>
                  <a:gd name="T26" fmla="*/ 0 w 92"/>
                  <a:gd name="T27" fmla="*/ 78 h 92"/>
                  <a:gd name="T28" fmla="*/ 20 w 92"/>
                  <a:gd name="T29" fmla="*/ 64 h 92"/>
                  <a:gd name="T30" fmla="*/ 29 w 92"/>
                  <a:gd name="T31" fmla="*/ 65 h 92"/>
                  <a:gd name="T32" fmla="*/ 29 w 92"/>
                  <a:gd name="T33" fmla="*/ 35 h 92"/>
                  <a:gd name="T34" fmla="*/ 29 w 92"/>
                  <a:gd name="T35" fmla="*/ 1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8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4"/>
                      <a:pt x="83" y="81"/>
                      <a:pt x="72" y="81"/>
                    </a:cubicBezTo>
                    <a:cubicBezTo>
                      <a:pt x="61" y="81"/>
                      <a:pt x="52" y="74"/>
                      <a:pt x="52" y="67"/>
                    </a:cubicBezTo>
                    <a:cubicBezTo>
                      <a:pt x="52" y="59"/>
                      <a:pt x="61" y="52"/>
                      <a:pt x="72" y="52"/>
                    </a:cubicBezTo>
                    <a:cubicBezTo>
                      <a:pt x="75" y="52"/>
                      <a:pt x="78" y="53"/>
                      <a:pt x="80" y="54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0" y="86"/>
                      <a:pt x="31" y="92"/>
                      <a:pt x="20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4"/>
                      <a:pt x="20" y="64"/>
                    </a:cubicBezTo>
                    <a:cubicBezTo>
                      <a:pt x="23" y="64"/>
                      <a:pt x="26" y="64"/>
                      <a:pt x="29" y="65"/>
                    </a:cubicBezTo>
                    <a:cubicBezTo>
                      <a:pt x="29" y="35"/>
                      <a:pt x="29" y="35"/>
                      <a:pt x="29" y="35"/>
                    </a:cubicBezTo>
                    <a:lnTo>
                      <a:pt x="2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:a16="http://schemas.microsoft.com/office/drawing/2014/main" id="{4475BF68-4E7C-4CE2-8168-43E4B6237B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89868" y="2540239"/>
                <a:ext cx="207477" cy="291641"/>
              </a:xfrm>
              <a:custGeom>
                <a:avLst/>
                <a:gdLst>
                  <a:gd name="T0" fmla="*/ 38 w 65"/>
                  <a:gd name="T1" fmla="*/ 46 h 91"/>
                  <a:gd name="T2" fmla="*/ 46 w 65"/>
                  <a:gd name="T3" fmla="*/ 26 h 91"/>
                  <a:gd name="T4" fmla="*/ 52 w 65"/>
                  <a:gd name="T5" fmla="*/ 33 h 91"/>
                  <a:gd name="T6" fmla="*/ 47 w 65"/>
                  <a:gd name="T7" fmla="*/ 46 h 91"/>
                  <a:gd name="T8" fmla="*/ 52 w 65"/>
                  <a:gd name="T9" fmla="*/ 59 h 91"/>
                  <a:gd name="T10" fmla="*/ 45 w 65"/>
                  <a:gd name="T11" fmla="*/ 65 h 91"/>
                  <a:gd name="T12" fmla="*/ 38 w 65"/>
                  <a:gd name="T13" fmla="*/ 46 h 91"/>
                  <a:gd name="T14" fmla="*/ 32 w 65"/>
                  <a:gd name="T15" fmla="*/ 78 h 91"/>
                  <a:gd name="T16" fmla="*/ 19 w 65"/>
                  <a:gd name="T17" fmla="*/ 46 h 91"/>
                  <a:gd name="T18" fmla="*/ 33 w 65"/>
                  <a:gd name="T19" fmla="*/ 13 h 91"/>
                  <a:gd name="T20" fmla="*/ 39 w 65"/>
                  <a:gd name="T21" fmla="*/ 20 h 91"/>
                  <a:gd name="T22" fmla="*/ 39 w 65"/>
                  <a:gd name="T23" fmla="*/ 20 h 91"/>
                  <a:gd name="T24" fmla="*/ 28 w 65"/>
                  <a:gd name="T25" fmla="*/ 46 h 91"/>
                  <a:gd name="T26" fmla="*/ 39 w 65"/>
                  <a:gd name="T27" fmla="*/ 72 h 91"/>
                  <a:gd name="T28" fmla="*/ 32 w 65"/>
                  <a:gd name="T29" fmla="*/ 78 h 91"/>
                  <a:gd name="T30" fmla="*/ 6 w 65"/>
                  <a:gd name="T31" fmla="*/ 20 h 91"/>
                  <a:gd name="T32" fmla="*/ 20 w 65"/>
                  <a:gd name="T33" fmla="*/ 0 h 91"/>
                  <a:gd name="T34" fmla="*/ 20 w 65"/>
                  <a:gd name="T35" fmla="*/ 0 h 91"/>
                  <a:gd name="T36" fmla="*/ 27 w 65"/>
                  <a:gd name="T37" fmla="*/ 6 h 91"/>
                  <a:gd name="T38" fmla="*/ 10 w 65"/>
                  <a:gd name="T39" fmla="*/ 45 h 91"/>
                  <a:gd name="T40" fmla="*/ 26 w 65"/>
                  <a:gd name="T41" fmla="*/ 85 h 91"/>
                  <a:gd name="T42" fmla="*/ 19 w 65"/>
                  <a:gd name="T43" fmla="*/ 91 h 91"/>
                  <a:gd name="T44" fmla="*/ 5 w 65"/>
                  <a:gd name="T45" fmla="*/ 70 h 91"/>
                  <a:gd name="T46" fmla="*/ 1 w 65"/>
                  <a:gd name="T47" fmla="*/ 45 h 91"/>
                  <a:gd name="T48" fmla="*/ 6 w 65"/>
                  <a:gd name="T49" fmla="*/ 20 h 91"/>
                  <a:gd name="T50" fmla="*/ 61 w 65"/>
                  <a:gd name="T51" fmla="*/ 51 h 91"/>
                  <a:gd name="T52" fmla="*/ 65 w 65"/>
                  <a:gd name="T53" fmla="*/ 46 h 91"/>
                  <a:gd name="T54" fmla="*/ 61 w 65"/>
                  <a:gd name="T55" fmla="*/ 41 h 91"/>
                  <a:gd name="T56" fmla="*/ 56 w 65"/>
                  <a:gd name="T57" fmla="*/ 46 h 91"/>
                  <a:gd name="T58" fmla="*/ 61 w 65"/>
                  <a:gd name="T59" fmla="*/ 5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5" h="91">
                    <a:moveTo>
                      <a:pt x="38" y="46"/>
                    </a:moveTo>
                    <a:cubicBezTo>
                      <a:pt x="38" y="38"/>
                      <a:pt x="41" y="31"/>
                      <a:pt x="46" y="26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49" y="36"/>
                      <a:pt x="47" y="41"/>
                      <a:pt x="47" y="46"/>
                    </a:cubicBezTo>
                    <a:cubicBezTo>
                      <a:pt x="47" y="51"/>
                      <a:pt x="49" y="56"/>
                      <a:pt x="52" y="59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0" y="60"/>
                      <a:pt x="37" y="53"/>
                      <a:pt x="38" y="46"/>
                    </a:cubicBezTo>
                    <a:close/>
                    <a:moveTo>
                      <a:pt x="32" y="78"/>
                    </a:moveTo>
                    <a:cubicBezTo>
                      <a:pt x="24" y="69"/>
                      <a:pt x="19" y="58"/>
                      <a:pt x="19" y="46"/>
                    </a:cubicBezTo>
                    <a:cubicBezTo>
                      <a:pt x="19" y="33"/>
                      <a:pt x="24" y="22"/>
                      <a:pt x="33" y="13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2" y="27"/>
                      <a:pt x="28" y="36"/>
                      <a:pt x="28" y="46"/>
                    </a:cubicBezTo>
                    <a:cubicBezTo>
                      <a:pt x="28" y="55"/>
                      <a:pt x="32" y="65"/>
                      <a:pt x="39" y="72"/>
                    </a:cubicBezTo>
                    <a:lnTo>
                      <a:pt x="32" y="78"/>
                    </a:lnTo>
                    <a:close/>
                    <a:moveTo>
                      <a:pt x="6" y="20"/>
                    </a:moveTo>
                    <a:cubicBezTo>
                      <a:pt x="9" y="13"/>
                      <a:pt x="14" y="6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6" y="17"/>
                      <a:pt x="10" y="31"/>
                      <a:pt x="10" y="45"/>
                    </a:cubicBezTo>
                    <a:cubicBezTo>
                      <a:pt x="10" y="60"/>
                      <a:pt x="15" y="74"/>
                      <a:pt x="26" y="85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13" y="85"/>
                      <a:pt x="9" y="78"/>
                      <a:pt x="5" y="70"/>
                    </a:cubicBezTo>
                    <a:cubicBezTo>
                      <a:pt x="2" y="62"/>
                      <a:pt x="0" y="54"/>
                      <a:pt x="1" y="45"/>
                    </a:cubicBezTo>
                    <a:cubicBezTo>
                      <a:pt x="1" y="37"/>
                      <a:pt x="3" y="28"/>
                      <a:pt x="6" y="20"/>
                    </a:cubicBezTo>
                    <a:close/>
                    <a:moveTo>
                      <a:pt x="61" y="51"/>
                    </a:moveTo>
                    <a:cubicBezTo>
                      <a:pt x="63" y="51"/>
                      <a:pt x="65" y="49"/>
                      <a:pt x="65" y="46"/>
                    </a:cubicBezTo>
                    <a:cubicBezTo>
                      <a:pt x="65" y="44"/>
                      <a:pt x="63" y="41"/>
                      <a:pt x="61" y="41"/>
                    </a:cubicBezTo>
                    <a:cubicBezTo>
                      <a:pt x="58" y="41"/>
                      <a:pt x="56" y="43"/>
                      <a:pt x="56" y="46"/>
                    </a:cubicBezTo>
                    <a:cubicBezTo>
                      <a:pt x="56" y="49"/>
                      <a:pt x="58" y="51"/>
                      <a:pt x="61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Freeform 29">
                <a:extLst>
                  <a:ext uri="{FF2B5EF4-FFF2-40B4-BE49-F238E27FC236}">
                    <a16:creationId xmlns:a16="http://schemas.microsoft.com/office/drawing/2014/main" id="{9F9F7A94-BE8A-44A8-A9A1-A774D77B95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13531" y="2853412"/>
                <a:ext cx="201605" cy="201604"/>
              </a:xfrm>
              <a:custGeom>
                <a:avLst/>
                <a:gdLst>
                  <a:gd name="T0" fmla="*/ 63 w 103"/>
                  <a:gd name="T1" fmla="*/ 27 h 103"/>
                  <a:gd name="T2" fmla="*/ 65 w 103"/>
                  <a:gd name="T3" fmla="*/ 2 h 103"/>
                  <a:gd name="T4" fmla="*/ 19 w 103"/>
                  <a:gd name="T5" fmla="*/ 0 h 103"/>
                  <a:gd name="T6" fmla="*/ 1 w 103"/>
                  <a:gd name="T7" fmla="*/ 20 h 103"/>
                  <a:gd name="T8" fmla="*/ 0 w 103"/>
                  <a:gd name="T9" fmla="*/ 77 h 103"/>
                  <a:gd name="T10" fmla="*/ 39 w 103"/>
                  <a:gd name="T11" fmla="*/ 77 h 103"/>
                  <a:gd name="T12" fmla="*/ 37 w 103"/>
                  <a:gd name="T13" fmla="*/ 102 h 103"/>
                  <a:gd name="T14" fmla="*/ 101 w 103"/>
                  <a:gd name="T15" fmla="*/ 103 h 103"/>
                  <a:gd name="T16" fmla="*/ 103 w 103"/>
                  <a:gd name="T17" fmla="*/ 27 h 103"/>
                  <a:gd name="T18" fmla="*/ 63 w 103"/>
                  <a:gd name="T19" fmla="*/ 27 h 103"/>
                  <a:gd name="T20" fmla="*/ 19 w 103"/>
                  <a:gd name="T21" fmla="*/ 10 h 103"/>
                  <a:gd name="T22" fmla="*/ 19 w 103"/>
                  <a:gd name="T23" fmla="*/ 20 h 103"/>
                  <a:gd name="T24" fmla="*/ 9 w 103"/>
                  <a:gd name="T25" fmla="*/ 20 h 103"/>
                  <a:gd name="T26" fmla="*/ 19 w 103"/>
                  <a:gd name="T27" fmla="*/ 10 h 103"/>
                  <a:gd name="T28" fmla="*/ 6 w 103"/>
                  <a:gd name="T29" fmla="*/ 71 h 103"/>
                  <a:gd name="T30" fmla="*/ 6 w 103"/>
                  <a:gd name="T31" fmla="*/ 27 h 103"/>
                  <a:gd name="T32" fmla="*/ 26 w 103"/>
                  <a:gd name="T33" fmla="*/ 27 h 103"/>
                  <a:gd name="T34" fmla="*/ 26 w 103"/>
                  <a:gd name="T35" fmla="*/ 7 h 103"/>
                  <a:gd name="T36" fmla="*/ 58 w 103"/>
                  <a:gd name="T37" fmla="*/ 7 h 103"/>
                  <a:gd name="T38" fmla="*/ 58 w 103"/>
                  <a:gd name="T39" fmla="*/ 27 h 103"/>
                  <a:gd name="T40" fmla="*/ 39 w 103"/>
                  <a:gd name="T41" fmla="*/ 46 h 103"/>
                  <a:gd name="T42" fmla="*/ 39 w 103"/>
                  <a:gd name="T43" fmla="*/ 71 h 103"/>
                  <a:gd name="T44" fmla="*/ 6 w 103"/>
                  <a:gd name="T45" fmla="*/ 71 h 103"/>
                  <a:gd name="T46" fmla="*/ 57 w 103"/>
                  <a:gd name="T47" fmla="*/ 36 h 103"/>
                  <a:gd name="T48" fmla="*/ 57 w 103"/>
                  <a:gd name="T49" fmla="*/ 46 h 103"/>
                  <a:gd name="T50" fmla="*/ 47 w 103"/>
                  <a:gd name="T51" fmla="*/ 46 h 103"/>
                  <a:gd name="T52" fmla="*/ 57 w 103"/>
                  <a:gd name="T53" fmla="*/ 36 h 103"/>
                  <a:gd name="T54" fmla="*/ 94 w 103"/>
                  <a:gd name="T55" fmla="*/ 97 h 103"/>
                  <a:gd name="T56" fmla="*/ 44 w 103"/>
                  <a:gd name="T57" fmla="*/ 97 h 103"/>
                  <a:gd name="T58" fmla="*/ 45 w 103"/>
                  <a:gd name="T59" fmla="*/ 51 h 103"/>
                  <a:gd name="T60" fmla="*/ 63 w 103"/>
                  <a:gd name="T61" fmla="*/ 53 h 103"/>
                  <a:gd name="T62" fmla="*/ 63 w 103"/>
                  <a:gd name="T63" fmla="*/ 33 h 103"/>
                  <a:gd name="T64" fmla="*/ 96 w 103"/>
                  <a:gd name="T65" fmla="*/ 33 h 103"/>
                  <a:gd name="T66" fmla="*/ 94 w 103"/>
                  <a:gd name="T6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" h="103">
                    <a:moveTo>
                      <a:pt x="63" y="27"/>
                    </a:moveTo>
                    <a:lnTo>
                      <a:pt x="65" y="2"/>
                    </a:lnTo>
                    <a:lnTo>
                      <a:pt x="19" y="0"/>
                    </a:lnTo>
                    <a:lnTo>
                      <a:pt x="1" y="20"/>
                    </a:lnTo>
                    <a:lnTo>
                      <a:pt x="0" y="77"/>
                    </a:lnTo>
                    <a:lnTo>
                      <a:pt x="39" y="77"/>
                    </a:lnTo>
                    <a:lnTo>
                      <a:pt x="37" y="102"/>
                    </a:lnTo>
                    <a:lnTo>
                      <a:pt x="101" y="103"/>
                    </a:lnTo>
                    <a:lnTo>
                      <a:pt x="103" y="27"/>
                    </a:lnTo>
                    <a:lnTo>
                      <a:pt x="63" y="27"/>
                    </a:lnTo>
                    <a:close/>
                    <a:moveTo>
                      <a:pt x="19" y="10"/>
                    </a:moveTo>
                    <a:lnTo>
                      <a:pt x="19" y="20"/>
                    </a:lnTo>
                    <a:lnTo>
                      <a:pt x="9" y="20"/>
                    </a:lnTo>
                    <a:lnTo>
                      <a:pt x="19" y="10"/>
                    </a:lnTo>
                    <a:close/>
                    <a:moveTo>
                      <a:pt x="6" y="71"/>
                    </a:moveTo>
                    <a:lnTo>
                      <a:pt x="6" y="27"/>
                    </a:lnTo>
                    <a:lnTo>
                      <a:pt x="26" y="27"/>
                    </a:lnTo>
                    <a:lnTo>
                      <a:pt x="26" y="7"/>
                    </a:lnTo>
                    <a:lnTo>
                      <a:pt x="58" y="7"/>
                    </a:lnTo>
                    <a:lnTo>
                      <a:pt x="58" y="27"/>
                    </a:lnTo>
                    <a:lnTo>
                      <a:pt x="39" y="46"/>
                    </a:lnTo>
                    <a:lnTo>
                      <a:pt x="39" y="71"/>
                    </a:lnTo>
                    <a:lnTo>
                      <a:pt x="6" y="71"/>
                    </a:lnTo>
                    <a:close/>
                    <a:moveTo>
                      <a:pt x="57" y="36"/>
                    </a:moveTo>
                    <a:lnTo>
                      <a:pt x="57" y="46"/>
                    </a:lnTo>
                    <a:lnTo>
                      <a:pt x="47" y="46"/>
                    </a:lnTo>
                    <a:lnTo>
                      <a:pt x="57" y="36"/>
                    </a:lnTo>
                    <a:close/>
                    <a:moveTo>
                      <a:pt x="94" y="97"/>
                    </a:moveTo>
                    <a:lnTo>
                      <a:pt x="44" y="97"/>
                    </a:lnTo>
                    <a:lnTo>
                      <a:pt x="45" y="51"/>
                    </a:lnTo>
                    <a:lnTo>
                      <a:pt x="63" y="53"/>
                    </a:lnTo>
                    <a:lnTo>
                      <a:pt x="63" y="33"/>
                    </a:lnTo>
                    <a:lnTo>
                      <a:pt x="96" y="33"/>
                    </a:lnTo>
                    <a:lnTo>
                      <a:pt x="9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Freeform 30">
                <a:extLst>
                  <a:ext uri="{FF2B5EF4-FFF2-40B4-BE49-F238E27FC236}">
                    <a16:creationId xmlns:a16="http://schemas.microsoft.com/office/drawing/2014/main" id="{A5449360-98BF-41B3-9699-718D0460C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53207" y="4299877"/>
                <a:ext cx="326874" cy="277941"/>
              </a:xfrm>
              <a:custGeom>
                <a:avLst/>
                <a:gdLst>
                  <a:gd name="T0" fmla="*/ 76 w 102"/>
                  <a:gd name="T1" fmla="*/ 1 h 87"/>
                  <a:gd name="T2" fmla="*/ 7 w 102"/>
                  <a:gd name="T3" fmla="*/ 22 h 87"/>
                  <a:gd name="T4" fmla="*/ 1 w 102"/>
                  <a:gd name="T5" fmla="*/ 32 h 87"/>
                  <a:gd name="T6" fmla="*/ 15 w 102"/>
                  <a:gd name="T7" fmla="*/ 80 h 87"/>
                  <a:gd name="T8" fmla="*/ 26 w 102"/>
                  <a:gd name="T9" fmla="*/ 86 h 87"/>
                  <a:gd name="T10" fmla="*/ 95 w 102"/>
                  <a:gd name="T11" fmla="*/ 65 h 87"/>
                  <a:gd name="T12" fmla="*/ 101 w 102"/>
                  <a:gd name="T13" fmla="*/ 55 h 87"/>
                  <a:gd name="T14" fmla="*/ 87 w 102"/>
                  <a:gd name="T15" fmla="*/ 7 h 87"/>
                  <a:gd name="T16" fmla="*/ 76 w 102"/>
                  <a:gd name="T17" fmla="*/ 1 h 87"/>
                  <a:gd name="T18" fmla="*/ 8 w 102"/>
                  <a:gd name="T19" fmla="*/ 27 h 87"/>
                  <a:gd name="T20" fmla="*/ 78 w 102"/>
                  <a:gd name="T21" fmla="*/ 7 h 87"/>
                  <a:gd name="T22" fmla="*/ 81 w 102"/>
                  <a:gd name="T23" fmla="*/ 8 h 87"/>
                  <a:gd name="T24" fmla="*/ 84 w 102"/>
                  <a:gd name="T25" fmla="*/ 17 h 87"/>
                  <a:gd name="T26" fmla="*/ 9 w 102"/>
                  <a:gd name="T27" fmla="*/ 38 h 87"/>
                  <a:gd name="T28" fmla="*/ 7 w 102"/>
                  <a:gd name="T29" fmla="*/ 30 h 87"/>
                  <a:gd name="T30" fmla="*/ 8 w 102"/>
                  <a:gd name="T31" fmla="*/ 27 h 87"/>
                  <a:gd name="T32" fmla="*/ 94 w 102"/>
                  <a:gd name="T33" fmla="*/ 60 h 87"/>
                  <a:gd name="T34" fmla="*/ 24 w 102"/>
                  <a:gd name="T35" fmla="*/ 80 h 87"/>
                  <a:gd name="T36" fmla="*/ 21 w 102"/>
                  <a:gd name="T37" fmla="*/ 78 h 87"/>
                  <a:gd name="T38" fmla="*/ 14 w 102"/>
                  <a:gd name="T39" fmla="*/ 54 h 87"/>
                  <a:gd name="T40" fmla="*/ 88 w 102"/>
                  <a:gd name="T41" fmla="*/ 33 h 87"/>
                  <a:gd name="T42" fmla="*/ 95 w 102"/>
                  <a:gd name="T43" fmla="*/ 57 h 87"/>
                  <a:gd name="T44" fmla="*/ 94 w 102"/>
                  <a:gd name="T45" fmla="*/ 60 h 87"/>
                  <a:gd name="T46" fmla="*/ 22 w 102"/>
                  <a:gd name="T47" fmla="*/ 64 h 87"/>
                  <a:gd name="T48" fmla="*/ 27 w 102"/>
                  <a:gd name="T49" fmla="*/ 62 h 87"/>
                  <a:gd name="T50" fmla="*/ 31 w 102"/>
                  <a:gd name="T51" fmla="*/ 73 h 87"/>
                  <a:gd name="T52" fmla="*/ 25 w 102"/>
                  <a:gd name="T53" fmla="*/ 74 h 87"/>
                  <a:gd name="T54" fmla="*/ 22 w 102"/>
                  <a:gd name="T55" fmla="*/ 64 h 87"/>
                  <a:gd name="T56" fmla="*/ 33 w 102"/>
                  <a:gd name="T57" fmla="*/ 60 h 87"/>
                  <a:gd name="T58" fmla="*/ 38 w 102"/>
                  <a:gd name="T59" fmla="*/ 59 h 87"/>
                  <a:gd name="T60" fmla="*/ 41 w 102"/>
                  <a:gd name="T61" fmla="*/ 70 h 87"/>
                  <a:gd name="T62" fmla="*/ 36 w 102"/>
                  <a:gd name="T63" fmla="*/ 71 h 87"/>
                  <a:gd name="T64" fmla="*/ 33 w 102"/>
                  <a:gd name="T65" fmla="*/ 60 h 87"/>
                  <a:gd name="T66" fmla="*/ 43 w 102"/>
                  <a:gd name="T67" fmla="*/ 57 h 87"/>
                  <a:gd name="T68" fmla="*/ 49 w 102"/>
                  <a:gd name="T69" fmla="*/ 56 h 87"/>
                  <a:gd name="T70" fmla="*/ 52 w 102"/>
                  <a:gd name="T71" fmla="*/ 66 h 87"/>
                  <a:gd name="T72" fmla="*/ 47 w 102"/>
                  <a:gd name="T73" fmla="*/ 68 h 87"/>
                  <a:gd name="T74" fmla="*/ 43 w 102"/>
                  <a:gd name="T7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2" h="87">
                    <a:moveTo>
                      <a:pt x="76" y="1"/>
                    </a:moveTo>
                    <a:cubicBezTo>
                      <a:pt x="7" y="22"/>
                      <a:pt x="7" y="22"/>
                      <a:pt x="7" y="22"/>
                    </a:cubicBezTo>
                    <a:cubicBezTo>
                      <a:pt x="2" y="23"/>
                      <a:pt x="0" y="28"/>
                      <a:pt x="1" y="32"/>
                    </a:cubicBezTo>
                    <a:cubicBezTo>
                      <a:pt x="15" y="80"/>
                      <a:pt x="15" y="80"/>
                      <a:pt x="15" y="80"/>
                    </a:cubicBezTo>
                    <a:cubicBezTo>
                      <a:pt x="17" y="84"/>
                      <a:pt x="21" y="87"/>
                      <a:pt x="26" y="86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100" y="64"/>
                      <a:pt x="102" y="59"/>
                      <a:pt x="101" y="55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5" y="3"/>
                      <a:pt x="81" y="0"/>
                      <a:pt x="76" y="1"/>
                    </a:cubicBezTo>
                    <a:close/>
                    <a:moveTo>
                      <a:pt x="8" y="27"/>
                    </a:moveTo>
                    <a:cubicBezTo>
                      <a:pt x="78" y="7"/>
                      <a:pt x="78" y="7"/>
                      <a:pt x="78" y="7"/>
                    </a:cubicBezTo>
                    <a:cubicBezTo>
                      <a:pt x="79" y="6"/>
                      <a:pt x="81" y="7"/>
                      <a:pt x="81" y="8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29"/>
                      <a:pt x="7" y="27"/>
                      <a:pt x="8" y="27"/>
                    </a:cubicBezTo>
                    <a:close/>
                    <a:moveTo>
                      <a:pt x="94" y="6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81"/>
                      <a:pt x="21" y="80"/>
                      <a:pt x="21" y="78"/>
                    </a:cubicBezTo>
                    <a:cubicBezTo>
                      <a:pt x="14" y="54"/>
                      <a:pt x="14" y="54"/>
                      <a:pt x="14" y="5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8"/>
                      <a:pt x="95" y="60"/>
                      <a:pt x="94" y="60"/>
                    </a:cubicBezTo>
                    <a:close/>
                    <a:moveTo>
                      <a:pt x="22" y="64"/>
                    </a:moveTo>
                    <a:cubicBezTo>
                      <a:pt x="27" y="62"/>
                      <a:pt x="27" y="62"/>
                      <a:pt x="27" y="62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5" y="74"/>
                      <a:pt x="25" y="74"/>
                      <a:pt x="25" y="74"/>
                    </a:cubicBezTo>
                    <a:lnTo>
                      <a:pt x="22" y="64"/>
                    </a:lnTo>
                    <a:close/>
                    <a:moveTo>
                      <a:pt x="33" y="60"/>
                    </a:moveTo>
                    <a:cubicBezTo>
                      <a:pt x="38" y="59"/>
                      <a:pt x="38" y="59"/>
                      <a:pt x="38" y="59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36" y="71"/>
                      <a:pt x="36" y="71"/>
                      <a:pt x="36" y="71"/>
                    </a:cubicBezTo>
                    <a:lnTo>
                      <a:pt x="33" y="60"/>
                    </a:lnTo>
                    <a:close/>
                    <a:moveTo>
                      <a:pt x="43" y="57"/>
                    </a:moveTo>
                    <a:cubicBezTo>
                      <a:pt x="49" y="56"/>
                      <a:pt x="49" y="56"/>
                      <a:pt x="49" y="5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47" y="68"/>
                      <a:pt x="47" y="68"/>
                      <a:pt x="47" y="68"/>
                    </a:cubicBezTo>
                    <a:lnTo>
                      <a:pt x="4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Freeform 31">
                <a:extLst>
                  <a:ext uri="{FF2B5EF4-FFF2-40B4-BE49-F238E27FC236}">
                    <a16:creationId xmlns:a16="http://schemas.microsoft.com/office/drawing/2014/main" id="{E0432AF1-113F-4CC5-B60F-0E11665FE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4562" y="2275999"/>
                <a:ext cx="295557" cy="305343"/>
              </a:xfrm>
              <a:custGeom>
                <a:avLst/>
                <a:gdLst>
                  <a:gd name="T0" fmla="*/ 65 w 92"/>
                  <a:gd name="T1" fmla="*/ 96 h 96"/>
                  <a:gd name="T2" fmla="*/ 36 w 92"/>
                  <a:gd name="T3" fmla="*/ 49 h 96"/>
                  <a:gd name="T4" fmla="*/ 36 w 92"/>
                  <a:gd name="T5" fmla="*/ 72 h 96"/>
                  <a:gd name="T6" fmla="*/ 0 w 92"/>
                  <a:gd name="T7" fmla="*/ 36 h 96"/>
                  <a:gd name="T8" fmla="*/ 36 w 92"/>
                  <a:gd name="T9" fmla="*/ 0 h 96"/>
                  <a:gd name="T10" fmla="*/ 36 w 92"/>
                  <a:gd name="T11" fmla="*/ 24 h 96"/>
                  <a:gd name="T12" fmla="*/ 65 w 92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96">
                    <a:moveTo>
                      <a:pt x="65" y="96"/>
                    </a:moveTo>
                    <a:cubicBezTo>
                      <a:pt x="76" y="77"/>
                      <a:pt x="78" y="48"/>
                      <a:pt x="36" y="49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86" y="22"/>
                      <a:pt x="92" y="68"/>
                      <a:pt x="65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861E6B0F-BAEA-42B2-93BF-B7257039B6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88439" y="2508922"/>
                <a:ext cx="275984" cy="195733"/>
              </a:xfrm>
              <a:custGeom>
                <a:avLst/>
                <a:gdLst>
                  <a:gd name="T0" fmla="*/ 70 w 86"/>
                  <a:gd name="T1" fmla="*/ 58 h 61"/>
                  <a:gd name="T2" fmla="*/ 75 w 86"/>
                  <a:gd name="T3" fmla="*/ 49 h 61"/>
                  <a:gd name="T4" fmla="*/ 80 w 86"/>
                  <a:gd name="T5" fmla="*/ 41 h 61"/>
                  <a:gd name="T6" fmla="*/ 85 w 86"/>
                  <a:gd name="T7" fmla="*/ 32 h 61"/>
                  <a:gd name="T8" fmla="*/ 83 w 86"/>
                  <a:gd name="T9" fmla="*/ 25 h 61"/>
                  <a:gd name="T10" fmla="*/ 65 w 86"/>
                  <a:gd name="T11" fmla="*/ 9 h 61"/>
                  <a:gd name="T12" fmla="*/ 58 w 86"/>
                  <a:gd name="T13" fmla="*/ 9 h 61"/>
                  <a:gd name="T14" fmla="*/ 50 w 86"/>
                  <a:gd name="T15" fmla="*/ 17 h 61"/>
                  <a:gd name="T16" fmla="*/ 49 w 86"/>
                  <a:gd name="T17" fmla="*/ 18 h 61"/>
                  <a:gd name="T18" fmla="*/ 17 w 86"/>
                  <a:gd name="T19" fmla="*/ 0 h 61"/>
                  <a:gd name="T20" fmla="*/ 0 w 86"/>
                  <a:gd name="T21" fmla="*/ 3 h 61"/>
                  <a:gd name="T22" fmla="*/ 4 w 86"/>
                  <a:gd name="T23" fmla="*/ 16 h 61"/>
                  <a:gd name="T24" fmla="*/ 9 w 86"/>
                  <a:gd name="T25" fmla="*/ 15 h 61"/>
                  <a:gd name="T26" fmla="*/ 11 w 86"/>
                  <a:gd name="T27" fmla="*/ 24 h 61"/>
                  <a:gd name="T28" fmla="*/ 20 w 86"/>
                  <a:gd name="T29" fmla="*/ 21 h 61"/>
                  <a:gd name="T30" fmla="*/ 23 w 86"/>
                  <a:gd name="T31" fmla="*/ 30 h 61"/>
                  <a:gd name="T32" fmla="*/ 32 w 86"/>
                  <a:gd name="T33" fmla="*/ 27 h 61"/>
                  <a:gd name="T34" fmla="*/ 35 w 86"/>
                  <a:gd name="T35" fmla="*/ 36 h 61"/>
                  <a:gd name="T36" fmla="*/ 39 w 86"/>
                  <a:gd name="T37" fmla="*/ 35 h 61"/>
                  <a:gd name="T38" fmla="*/ 39 w 86"/>
                  <a:gd name="T39" fmla="*/ 36 h 61"/>
                  <a:gd name="T40" fmla="*/ 37 w 86"/>
                  <a:gd name="T41" fmla="*/ 47 h 61"/>
                  <a:gd name="T42" fmla="*/ 41 w 86"/>
                  <a:gd name="T43" fmla="*/ 53 h 61"/>
                  <a:gd name="T44" fmla="*/ 64 w 86"/>
                  <a:gd name="T45" fmla="*/ 61 h 61"/>
                  <a:gd name="T46" fmla="*/ 70 w 86"/>
                  <a:gd name="T47" fmla="*/ 58 h 61"/>
                  <a:gd name="T48" fmla="*/ 15 w 86"/>
                  <a:gd name="T49" fmla="*/ 10 h 61"/>
                  <a:gd name="T50" fmla="*/ 18 w 86"/>
                  <a:gd name="T51" fmla="*/ 6 h 61"/>
                  <a:gd name="T52" fmla="*/ 46 w 86"/>
                  <a:gd name="T53" fmla="*/ 21 h 61"/>
                  <a:gd name="T54" fmla="*/ 43 w 86"/>
                  <a:gd name="T55" fmla="*/ 25 h 61"/>
                  <a:gd name="T56" fmla="*/ 15 w 86"/>
                  <a:gd name="T57" fmla="*/ 10 h 61"/>
                  <a:gd name="T58" fmla="*/ 61 w 86"/>
                  <a:gd name="T59" fmla="*/ 54 h 61"/>
                  <a:gd name="T60" fmla="*/ 57 w 86"/>
                  <a:gd name="T61" fmla="*/ 52 h 61"/>
                  <a:gd name="T62" fmla="*/ 56 w 86"/>
                  <a:gd name="T63" fmla="*/ 49 h 61"/>
                  <a:gd name="T64" fmla="*/ 69 w 86"/>
                  <a:gd name="T65" fmla="*/ 24 h 61"/>
                  <a:gd name="T66" fmla="*/ 72 w 86"/>
                  <a:gd name="T67" fmla="*/ 23 h 61"/>
                  <a:gd name="T68" fmla="*/ 77 w 86"/>
                  <a:gd name="T69" fmla="*/ 26 h 61"/>
                  <a:gd name="T70" fmla="*/ 77 w 86"/>
                  <a:gd name="T71" fmla="*/ 29 h 61"/>
                  <a:gd name="T72" fmla="*/ 64 w 86"/>
                  <a:gd name="T73" fmla="*/ 53 h 61"/>
                  <a:gd name="T74" fmla="*/ 61 w 86"/>
                  <a:gd name="T75" fmla="*/ 5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6" h="61">
                    <a:moveTo>
                      <a:pt x="70" y="58"/>
                    </a:move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47"/>
                      <a:pt x="79" y="43"/>
                      <a:pt x="80" y="41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6" y="29"/>
                      <a:pt x="85" y="26"/>
                      <a:pt x="83" y="25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3" y="7"/>
                      <a:pt x="60" y="8"/>
                      <a:pt x="58" y="9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49" y="17"/>
                      <a:pt x="49" y="18"/>
                      <a:pt x="49" y="1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9" y="35"/>
                      <a:pt x="39" y="36"/>
                      <a:pt x="39" y="3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50"/>
                      <a:pt x="38" y="53"/>
                      <a:pt x="41" y="53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6" y="61"/>
                      <a:pt x="69" y="60"/>
                      <a:pt x="70" y="58"/>
                    </a:cubicBezTo>
                    <a:close/>
                    <a:moveTo>
                      <a:pt x="15" y="10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5"/>
                      <a:pt x="43" y="25"/>
                      <a:pt x="43" y="25"/>
                    </a:cubicBezTo>
                    <a:lnTo>
                      <a:pt x="15" y="10"/>
                    </a:lnTo>
                    <a:close/>
                    <a:moveTo>
                      <a:pt x="61" y="54"/>
                    </a:moveTo>
                    <a:cubicBezTo>
                      <a:pt x="57" y="52"/>
                      <a:pt x="57" y="52"/>
                      <a:pt x="57" y="52"/>
                    </a:cubicBezTo>
                    <a:cubicBezTo>
                      <a:pt x="56" y="51"/>
                      <a:pt x="55" y="50"/>
                      <a:pt x="56" y="49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1" y="23"/>
                      <a:pt x="72" y="23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8" y="26"/>
                      <a:pt x="78" y="28"/>
                      <a:pt x="77" y="2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64" y="54"/>
                      <a:pt x="62" y="55"/>
                      <a:pt x="6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id="{3C3FABE8-D503-4FC5-8B4E-DC46D74A1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4129590"/>
                <a:ext cx="221179" cy="191818"/>
              </a:xfrm>
              <a:custGeom>
                <a:avLst/>
                <a:gdLst>
                  <a:gd name="T0" fmla="*/ 56 w 69"/>
                  <a:gd name="T1" fmla="*/ 0 h 60"/>
                  <a:gd name="T2" fmla="*/ 13 w 69"/>
                  <a:gd name="T3" fmla="*/ 0 h 60"/>
                  <a:gd name="T4" fmla="*/ 0 w 69"/>
                  <a:gd name="T5" fmla="*/ 13 h 60"/>
                  <a:gd name="T6" fmla="*/ 0 w 69"/>
                  <a:gd name="T7" fmla="*/ 58 h 60"/>
                  <a:gd name="T8" fmla="*/ 2 w 69"/>
                  <a:gd name="T9" fmla="*/ 60 h 60"/>
                  <a:gd name="T10" fmla="*/ 66 w 69"/>
                  <a:gd name="T11" fmla="*/ 60 h 60"/>
                  <a:gd name="T12" fmla="*/ 69 w 69"/>
                  <a:gd name="T13" fmla="*/ 58 h 60"/>
                  <a:gd name="T14" fmla="*/ 69 w 69"/>
                  <a:gd name="T15" fmla="*/ 13 h 60"/>
                  <a:gd name="T16" fmla="*/ 56 w 69"/>
                  <a:gd name="T17" fmla="*/ 0 h 60"/>
                  <a:gd name="T18" fmla="*/ 34 w 69"/>
                  <a:gd name="T19" fmla="*/ 51 h 60"/>
                  <a:gd name="T20" fmla="*/ 13 w 69"/>
                  <a:gd name="T21" fmla="*/ 34 h 60"/>
                  <a:gd name="T22" fmla="*/ 26 w 69"/>
                  <a:gd name="T23" fmla="*/ 34 h 60"/>
                  <a:gd name="T24" fmla="*/ 26 w 69"/>
                  <a:gd name="T25" fmla="*/ 21 h 60"/>
                  <a:gd name="T26" fmla="*/ 43 w 69"/>
                  <a:gd name="T27" fmla="*/ 21 h 60"/>
                  <a:gd name="T28" fmla="*/ 43 w 69"/>
                  <a:gd name="T29" fmla="*/ 34 h 60"/>
                  <a:gd name="T30" fmla="*/ 56 w 69"/>
                  <a:gd name="T31" fmla="*/ 34 h 60"/>
                  <a:gd name="T32" fmla="*/ 34 w 69"/>
                  <a:gd name="T33" fmla="*/ 51 h 60"/>
                  <a:gd name="T34" fmla="*/ 10 w 69"/>
                  <a:gd name="T35" fmla="*/ 9 h 60"/>
                  <a:gd name="T36" fmla="*/ 15 w 69"/>
                  <a:gd name="T37" fmla="*/ 4 h 60"/>
                  <a:gd name="T38" fmla="*/ 54 w 69"/>
                  <a:gd name="T39" fmla="*/ 4 h 60"/>
                  <a:gd name="T40" fmla="*/ 58 w 69"/>
                  <a:gd name="T41" fmla="*/ 9 h 60"/>
                  <a:gd name="T42" fmla="*/ 10 w 69"/>
                  <a:gd name="T43" fmla="*/ 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9" h="60">
                    <a:moveTo>
                      <a:pt x="5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8" y="60"/>
                      <a:pt x="69" y="59"/>
                      <a:pt x="69" y="58"/>
                    </a:cubicBezTo>
                    <a:cubicBezTo>
                      <a:pt x="69" y="13"/>
                      <a:pt x="69" y="13"/>
                      <a:pt x="69" y="13"/>
                    </a:cubicBezTo>
                    <a:lnTo>
                      <a:pt x="56" y="0"/>
                    </a:lnTo>
                    <a:close/>
                    <a:moveTo>
                      <a:pt x="34" y="51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56" y="34"/>
                      <a:pt x="56" y="34"/>
                      <a:pt x="56" y="34"/>
                    </a:cubicBezTo>
                    <a:lnTo>
                      <a:pt x="34" y="51"/>
                    </a:lnTo>
                    <a:close/>
                    <a:moveTo>
                      <a:pt x="10" y="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1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A8B064CF-333A-40DD-B4CC-5902E32291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03921" y="2003931"/>
                <a:ext cx="182032" cy="248580"/>
              </a:xfrm>
              <a:custGeom>
                <a:avLst/>
                <a:gdLst>
                  <a:gd name="T0" fmla="*/ 57 w 57"/>
                  <a:gd name="T1" fmla="*/ 48 h 78"/>
                  <a:gd name="T2" fmla="*/ 57 w 57"/>
                  <a:gd name="T3" fmla="*/ 48 h 78"/>
                  <a:gd name="T4" fmla="*/ 57 w 57"/>
                  <a:gd name="T5" fmla="*/ 48 h 78"/>
                  <a:gd name="T6" fmla="*/ 28 w 57"/>
                  <a:gd name="T7" fmla="*/ 0 h 78"/>
                  <a:gd name="T8" fmla="*/ 0 w 57"/>
                  <a:gd name="T9" fmla="*/ 48 h 78"/>
                  <a:gd name="T10" fmla="*/ 0 w 57"/>
                  <a:gd name="T11" fmla="*/ 48 h 78"/>
                  <a:gd name="T12" fmla="*/ 0 w 57"/>
                  <a:gd name="T13" fmla="*/ 48 h 78"/>
                  <a:gd name="T14" fmla="*/ 0 w 57"/>
                  <a:gd name="T15" fmla="*/ 49 h 78"/>
                  <a:gd name="T16" fmla="*/ 0 w 57"/>
                  <a:gd name="T17" fmla="*/ 49 h 78"/>
                  <a:gd name="T18" fmla="*/ 0 w 57"/>
                  <a:gd name="T19" fmla="*/ 49 h 78"/>
                  <a:gd name="T20" fmla="*/ 28 w 57"/>
                  <a:gd name="T21" fmla="*/ 78 h 78"/>
                  <a:gd name="T22" fmla="*/ 57 w 57"/>
                  <a:gd name="T23" fmla="*/ 49 h 78"/>
                  <a:gd name="T24" fmla="*/ 57 w 57"/>
                  <a:gd name="T25" fmla="*/ 49 h 78"/>
                  <a:gd name="T26" fmla="*/ 57 w 57"/>
                  <a:gd name="T27" fmla="*/ 49 h 78"/>
                  <a:gd name="T28" fmla="*/ 57 w 57"/>
                  <a:gd name="T29" fmla="*/ 48 h 78"/>
                  <a:gd name="T30" fmla="*/ 48 w 57"/>
                  <a:gd name="T31" fmla="*/ 49 h 78"/>
                  <a:gd name="T32" fmla="*/ 48 w 57"/>
                  <a:gd name="T33" fmla="*/ 49 h 78"/>
                  <a:gd name="T34" fmla="*/ 42 w 57"/>
                  <a:gd name="T35" fmla="*/ 62 h 78"/>
                  <a:gd name="T36" fmla="*/ 28 w 57"/>
                  <a:gd name="T37" fmla="*/ 68 h 78"/>
                  <a:gd name="T38" fmla="*/ 26 w 57"/>
                  <a:gd name="T39" fmla="*/ 68 h 78"/>
                  <a:gd name="T40" fmla="*/ 43 w 57"/>
                  <a:gd name="T41" fmla="*/ 37 h 78"/>
                  <a:gd name="T42" fmla="*/ 43 w 57"/>
                  <a:gd name="T43" fmla="*/ 33 h 78"/>
                  <a:gd name="T44" fmla="*/ 48 w 57"/>
                  <a:gd name="T45" fmla="*/ 48 h 78"/>
                  <a:gd name="T46" fmla="*/ 48 w 57"/>
                  <a:gd name="T47" fmla="*/ 48 h 78"/>
                  <a:gd name="T48" fmla="*/ 48 w 57"/>
                  <a:gd name="T49" fmla="*/ 48 h 78"/>
                  <a:gd name="T50" fmla="*/ 48 w 57"/>
                  <a:gd name="T51" fmla="*/ 48 h 78"/>
                  <a:gd name="T52" fmla="*/ 48 w 57"/>
                  <a:gd name="T53" fmla="*/ 49 h 78"/>
                  <a:gd name="T54" fmla="*/ 48 w 57"/>
                  <a:gd name="T5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" h="78">
                    <a:moveTo>
                      <a:pt x="57" y="48"/>
                    </a:move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24"/>
                      <a:pt x="28" y="0"/>
                      <a:pt x="28" y="0"/>
                    </a:cubicBezTo>
                    <a:cubicBezTo>
                      <a:pt x="28" y="0"/>
                      <a:pt x="0" y="24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5"/>
                      <a:pt x="13" y="78"/>
                      <a:pt x="28" y="78"/>
                    </a:cubicBezTo>
                    <a:cubicBezTo>
                      <a:pt x="44" y="78"/>
                      <a:pt x="57" y="65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8"/>
                      <a:pt x="57" y="48"/>
                      <a:pt x="57" y="48"/>
                    </a:cubicBezTo>
                    <a:close/>
                    <a:moveTo>
                      <a:pt x="48" y="49"/>
                    </a:move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54"/>
                      <a:pt x="46" y="59"/>
                      <a:pt x="42" y="62"/>
                    </a:cubicBezTo>
                    <a:cubicBezTo>
                      <a:pt x="38" y="66"/>
                      <a:pt x="34" y="68"/>
                      <a:pt x="28" y="68"/>
                    </a:cubicBezTo>
                    <a:cubicBezTo>
                      <a:pt x="28" y="68"/>
                      <a:pt x="27" y="68"/>
                      <a:pt x="26" y="68"/>
                    </a:cubicBezTo>
                    <a:cubicBezTo>
                      <a:pt x="36" y="61"/>
                      <a:pt x="43" y="50"/>
                      <a:pt x="43" y="37"/>
                    </a:cubicBezTo>
                    <a:cubicBezTo>
                      <a:pt x="43" y="35"/>
                      <a:pt x="43" y="34"/>
                      <a:pt x="43" y="33"/>
                    </a:cubicBezTo>
                    <a:cubicBezTo>
                      <a:pt x="46" y="38"/>
                      <a:pt x="48" y="43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id="{5CFFE2C1-66C3-4923-A1BA-599792F3A4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108188" y="1823857"/>
                <a:ext cx="285770" cy="272068"/>
              </a:xfrm>
              <a:custGeom>
                <a:avLst/>
                <a:gdLst>
                  <a:gd name="T0" fmla="*/ 52 w 89"/>
                  <a:gd name="T1" fmla="*/ 3 h 85"/>
                  <a:gd name="T2" fmla="*/ 4 w 89"/>
                  <a:gd name="T3" fmla="*/ 36 h 85"/>
                  <a:gd name="T4" fmla="*/ 3 w 89"/>
                  <a:gd name="T5" fmla="*/ 45 h 85"/>
                  <a:gd name="T6" fmla="*/ 28 w 89"/>
                  <a:gd name="T7" fmla="*/ 82 h 85"/>
                  <a:gd name="T8" fmla="*/ 37 w 89"/>
                  <a:gd name="T9" fmla="*/ 83 h 85"/>
                  <a:gd name="T10" fmla="*/ 85 w 89"/>
                  <a:gd name="T11" fmla="*/ 50 h 85"/>
                  <a:gd name="T12" fmla="*/ 87 w 89"/>
                  <a:gd name="T13" fmla="*/ 41 h 85"/>
                  <a:gd name="T14" fmla="*/ 61 w 89"/>
                  <a:gd name="T15" fmla="*/ 4 h 85"/>
                  <a:gd name="T16" fmla="*/ 52 w 89"/>
                  <a:gd name="T17" fmla="*/ 3 h 85"/>
                  <a:gd name="T18" fmla="*/ 38 w 89"/>
                  <a:gd name="T19" fmla="*/ 48 h 85"/>
                  <a:gd name="T20" fmla="*/ 31 w 89"/>
                  <a:gd name="T21" fmla="*/ 71 h 85"/>
                  <a:gd name="T22" fmla="*/ 11 w 89"/>
                  <a:gd name="T23" fmla="*/ 42 h 85"/>
                  <a:gd name="T24" fmla="*/ 38 w 89"/>
                  <a:gd name="T25" fmla="*/ 48 h 85"/>
                  <a:gd name="T26" fmla="*/ 14 w 89"/>
                  <a:gd name="T27" fmla="*/ 40 h 85"/>
                  <a:gd name="T28" fmla="*/ 52 w 89"/>
                  <a:gd name="T29" fmla="*/ 13 h 85"/>
                  <a:gd name="T30" fmla="*/ 43 w 89"/>
                  <a:gd name="T31" fmla="*/ 41 h 85"/>
                  <a:gd name="T32" fmla="*/ 14 w 89"/>
                  <a:gd name="T33" fmla="*/ 40 h 85"/>
                  <a:gd name="T34" fmla="*/ 39 w 89"/>
                  <a:gd name="T35" fmla="*/ 48 h 85"/>
                  <a:gd name="T36" fmla="*/ 50 w 89"/>
                  <a:gd name="T37" fmla="*/ 50 h 85"/>
                  <a:gd name="T38" fmla="*/ 51 w 89"/>
                  <a:gd name="T39" fmla="*/ 40 h 85"/>
                  <a:gd name="T40" fmla="*/ 74 w 89"/>
                  <a:gd name="T41" fmla="*/ 47 h 85"/>
                  <a:gd name="T42" fmla="*/ 38 w 89"/>
                  <a:gd name="T43" fmla="*/ 72 h 85"/>
                  <a:gd name="T44" fmla="*/ 39 w 89"/>
                  <a:gd name="T45" fmla="*/ 48 h 85"/>
                  <a:gd name="T46" fmla="*/ 51 w 89"/>
                  <a:gd name="T47" fmla="*/ 39 h 85"/>
                  <a:gd name="T48" fmla="*/ 55 w 89"/>
                  <a:gd name="T49" fmla="*/ 11 h 85"/>
                  <a:gd name="T50" fmla="*/ 75 w 89"/>
                  <a:gd name="T51" fmla="*/ 40 h 85"/>
                  <a:gd name="T52" fmla="*/ 51 w 89"/>
                  <a:gd name="T5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9" h="85">
                    <a:moveTo>
                      <a:pt x="52" y="3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1" y="38"/>
                      <a:pt x="0" y="42"/>
                      <a:pt x="3" y="45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30" y="85"/>
                      <a:pt x="34" y="85"/>
                      <a:pt x="37" y="83"/>
                    </a:cubicBezTo>
                    <a:cubicBezTo>
                      <a:pt x="85" y="50"/>
                      <a:pt x="85" y="50"/>
                      <a:pt x="85" y="50"/>
                    </a:cubicBezTo>
                    <a:cubicBezTo>
                      <a:pt x="88" y="48"/>
                      <a:pt x="89" y="44"/>
                      <a:pt x="87" y="41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9" y="1"/>
                      <a:pt x="55" y="0"/>
                      <a:pt x="52" y="3"/>
                    </a:cubicBezTo>
                    <a:close/>
                    <a:moveTo>
                      <a:pt x="38" y="48"/>
                    </a:moveTo>
                    <a:cubicBezTo>
                      <a:pt x="31" y="71"/>
                      <a:pt x="31" y="71"/>
                      <a:pt x="31" y="71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38" y="48"/>
                    </a:lnTo>
                    <a:close/>
                    <a:moveTo>
                      <a:pt x="14" y="40"/>
                    </a:moveTo>
                    <a:cubicBezTo>
                      <a:pt x="52" y="13"/>
                      <a:pt x="52" y="13"/>
                      <a:pt x="52" y="13"/>
                    </a:cubicBezTo>
                    <a:cubicBezTo>
                      <a:pt x="43" y="41"/>
                      <a:pt x="43" y="41"/>
                      <a:pt x="43" y="41"/>
                    </a:cubicBezTo>
                    <a:lnTo>
                      <a:pt x="14" y="40"/>
                    </a:lnTo>
                    <a:close/>
                    <a:moveTo>
                      <a:pt x="39" y="48"/>
                    </a:moveTo>
                    <a:cubicBezTo>
                      <a:pt x="50" y="50"/>
                      <a:pt x="50" y="50"/>
                      <a:pt x="50" y="5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38" y="72"/>
                      <a:pt x="38" y="72"/>
                      <a:pt x="38" y="72"/>
                    </a:cubicBezTo>
                    <a:lnTo>
                      <a:pt x="39" y="48"/>
                    </a:lnTo>
                    <a:close/>
                    <a:moveTo>
                      <a:pt x="51" y="39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75" y="40"/>
                      <a:pt x="75" y="40"/>
                      <a:pt x="75" y="40"/>
                    </a:cubicBezTo>
                    <a:lnTo>
                      <a:pt x="5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id="{78004E8C-66EE-43D6-B90B-4C220D32B8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96621" y="1667271"/>
                <a:ext cx="217264" cy="221178"/>
              </a:xfrm>
              <a:custGeom>
                <a:avLst/>
                <a:gdLst>
                  <a:gd name="T0" fmla="*/ 34 w 68"/>
                  <a:gd name="T1" fmla="*/ 0 h 69"/>
                  <a:gd name="T2" fmla="*/ 0 w 68"/>
                  <a:gd name="T3" fmla="*/ 35 h 69"/>
                  <a:gd name="T4" fmla="*/ 34 w 68"/>
                  <a:gd name="T5" fmla="*/ 69 h 69"/>
                  <a:gd name="T6" fmla="*/ 68 w 68"/>
                  <a:gd name="T7" fmla="*/ 35 h 69"/>
                  <a:gd name="T8" fmla="*/ 34 w 68"/>
                  <a:gd name="T9" fmla="*/ 0 h 69"/>
                  <a:gd name="T10" fmla="*/ 34 w 68"/>
                  <a:gd name="T11" fmla="*/ 62 h 69"/>
                  <a:gd name="T12" fmla="*/ 7 w 68"/>
                  <a:gd name="T13" fmla="*/ 35 h 69"/>
                  <a:gd name="T14" fmla="*/ 34 w 68"/>
                  <a:gd name="T15" fmla="*/ 7 h 69"/>
                  <a:gd name="T16" fmla="*/ 62 w 68"/>
                  <a:gd name="T17" fmla="*/ 35 h 69"/>
                  <a:gd name="T18" fmla="*/ 34 w 68"/>
                  <a:gd name="T19" fmla="*/ 62 h 69"/>
                  <a:gd name="T20" fmla="*/ 22 w 68"/>
                  <a:gd name="T21" fmla="*/ 24 h 69"/>
                  <a:gd name="T22" fmla="*/ 36 w 68"/>
                  <a:gd name="T23" fmla="*/ 35 h 69"/>
                  <a:gd name="T24" fmla="*/ 22 w 68"/>
                  <a:gd name="T25" fmla="*/ 45 h 69"/>
                  <a:gd name="T26" fmla="*/ 22 w 68"/>
                  <a:gd name="T27" fmla="*/ 24 h 69"/>
                  <a:gd name="T28" fmla="*/ 39 w 68"/>
                  <a:gd name="T29" fmla="*/ 24 h 69"/>
                  <a:gd name="T30" fmla="*/ 54 w 68"/>
                  <a:gd name="T31" fmla="*/ 35 h 69"/>
                  <a:gd name="T32" fmla="*/ 39 w 68"/>
                  <a:gd name="T33" fmla="*/ 45 h 69"/>
                  <a:gd name="T34" fmla="*/ 39 w 68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69">
                    <a:moveTo>
                      <a:pt x="34" y="0"/>
                    </a:moveTo>
                    <a:cubicBezTo>
                      <a:pt x="15" y="0"/>
                      <a:pt x="0" y="16"/>
                      <a:pt x="0" y="35"/>
                    </a:cubicBezTo>
                    <a:cubicBezTo>
                      <a:pt x="0" y="53"/>
                      <a:pt x="15" y="69"/>
                      <a:pt x="34" y="69"/>
                    </a:cubicBezTo>
                    <a:cubicBezTo>
                      <a:pt x="53" y="69"/>
                      <a:pt x="68" y="53"/>
                      <a:pt x="68" y="35"/>
                    </a:cubicBezTo>
                    <a:cubicBezTo>
                      <a:pt x="68" y="16"/>
                      <a:pt x="53" y="0"/>
                      <a:pt x="34" y="0"/>
                    </a:cubicBezTo>
                    <a:close/>
                    <a:moveTo>
                      <a:pt x="34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4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4" y="62"/>
                    </a:cubicBezTo>
                    <a:close/>
                    <a:moveTo>
                      <a:pt x="22" y="24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id="{38E065AD-7C70-471A-AEB0-FF550E5D12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96444" y="2135072"/>
                <a:ext cx="172245" cy="197690"/>
              </a:xfrm>
              <a:custGeom>
                <a:avLst/>
                <a:gdLst>
                  <a:gd name="T0" fmla="*/ 50 w 54"/>
                  <a:gd name="T1" fmla="*/ 12 h 62"/>
                  <a:gd name="T2" fmla="*/ 42 w 54"/>
                  <a:gd name="T3" fmla="*/ 5 h 62"/>
                  <a:gd name="T4" fmla="*/ 33 w 54"/>
                  <a:gd name="T5" fmla="*/ 0 h 62"/>
                  <a:gd name="T6" fmla="*/ 6 w 54"/>
                  <a:gd name="T7" fmla="*/ 0 h 62"/>
                  <a:gd name="T8" fmla="*/ 0 w 54"/>
                  <a:gd name="T9" fmla="*/ 6 h 62"/>
                  <a:gd name="T10" fmla="*/ 0 w 54"/>
                  <a:gd name="T11" fmla="*/ 56 h 62"/>
                  <a:gd name="T12" fmla="*/ 6 w 54"/>
                  <a:gd name="T13" fmla="*/ 62 h 62"/>
                  <a:gd name="T14" fmla="*/ 48 w 54"/>
                  <a:gd name="T15" fmla="*/ 62 h 62"/>
                  <a:gd name="T16" fmla="*/ 54 w 54"/>
                  <a:gd name="T17" fmla="*/ 56 h 62"/>
                  <a:gd name="T18" fmla="*/ 54 w 54"/>
                  <a:gd name="T19" fmla="*/ 21 h 62"/>
                  <a:gd name="T20" fmla="*/ 50 w 54"/>
                  <a:gd name="T21" fmla="*/ 12 h 62"/>
                  <a:gd name="T22" fmla="*/ 35 w 54"/>
                  <a:gd name="T23" fmla="*/ 9 h 62"/>
                  <a:gd name="T24" fmla="*/ 35 w 54"/>
                  <a:gd name="T25" fmla="*/ 9 h 62"/>
                  <a:gd name="T26" fmla="*/ 37 w 54"/>
                  <a:gd name="T27" fmla="*/ 10 h 62"/>
                  <a:gd name="T28" fmla="*/ 44 w 54"/>
                  <a:gd name="T29" fmla="*/ 17 h 62"/>
                  <a:gd name="T30" fmla="*/ 45 w 54"/>
                  <a:gd name="T31" fmla="*/ 19 h 62"/>
                  <a:gd name="T32" fmla="*/ 46 w 54"/>
                  <a:gd name="T33" fmla="*/ 20 h 62"/>
                  <a:gd name="T34" fmla="*/ 35 w 54"/>
                  <a:gd name="T35" fmla="*/ 20 h 62"/>
                  <a:gd name="T36" fmla="*/ 35 w 54"/>
                  <a:gd name="T37" fmla="*/ 9 h 62"/>
                  <a:gd name="T38" fmla="*/ 46 w 54"/>
                  <a:gd name="T39" fmla="*/ 54 h 62"/>
                  <a:gd name="T40" fmla="*/ 8 w 54"/>
                  <a:gd name="T41" fmla="*/ 54 h 62"/>
                  <a:gd name="T42" fmla="*/ 8 w 54"/>
                  <a:gd name="T43" fmla="*/ 8 h 62"/>
                  <a:gd name="T44" fmla="*/ 31 w 54"/>
                  <a:gd name="T45" fmla="*/ 8 h 62"/>
                  <a:gd name="T46" fmla="*/ 31 w 54"/>
                  <a:gd name="T47" fmla="*/ 23 h 62"/>
                  <a:gd name="T48" fmla="*/ 46 w 54"/>
                  <a:gd name="T49" fmla="*/ 23 h 62"/>
                  <a:gd name="T50" fmla="*/ 46 w 54"/>
                  <a:gd name="T51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62">
                    <a:moveTo>
                      <a:pt x="50" y="12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0" y="2"/>
                      <a:pt x="36" y="0"/>
                      <a:pt x="33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9"/>
                      <a:pt x="3" y="62"/>
                      <a:pt x="6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51" y="62"/>
                      <a:pt x="54" y="59"/>
                      <a:pt x="54" y="56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18"/>
                      <a:pt x="52" y="14"/>
                      <a:pt x="50" y="12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  <a:cubicBezTo>
                      <a:pt x="36" y="9"/>
                      <a:pt x="37" y="10"/>
                      <a:pt x="37" y="10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5" y="17"/>
                      <a:pt x="45" y="18"/>
                      <a:pt x="45" y="19"/>
                    </a:cubicBezTo>
                    <a:cubicBezTo>
                      <a:pt x="46" y="19"/>
                      <a:pt x="46" y="19"/>
                      <a:pt x="46" y="20"/>
                    </a:cubicBezTo>
                    <a:cubicBezTo>
                      <a:pt x="35" y="20"/>
                      <a:pt x="35" y="20"/>
                      <a:pt x="35" y="20"/>
                    </a:cubicBezTo>
                    <a:lnTo>
                      <a:pt x="35" y="9"/>
                    </a:lnTo>
                    <a:close/>
                    <a:moveTo>
                      <a:pt x="46" y="54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46" y="23"/>
                      <a:pt x="46" y="23"/>
                      <a:pt x="46" y="23"/>
                    </a:cubicBezTo>
                    <a:lnTo>
                      <a:pt x="4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id="{2DDD7CE9-7C28-4A89-BB8A-FF6F0430B2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82743" y="2730100"/>
                <a:ext cx="279899" cy="297514"/>
              </a:xfrm>
              <a:custGeom>
                <a:avLst/>
                <a:gdLst>
                  <a:gd name="T0" fmla="*/ 78 w 87"/>
                  <a:gd name="T1" fmla="*/ 0 h 93"/>
                  <a:gd name="T2" fmla="*/ 9 w 87"/>
                  <a:gd name="T3" fmla="*/ 0 h 93"/>
                  <a:gd name="T4" fmla="*/ 0 w 87"/>
                  <a:gd name="T5" fmla="*/ 9 h 93"/>
                  <a:gd name="T6" fmla="*/ 0 w 87"/>
                  <a:gd name="T7" fmla="*/ 84 h 93"/>
                  <a:gd name="T8" fmla="*/ 9 w 87"/>
                  <a:gd name="T9" fmla="*/ 93 h 93"/>
                  <a:gd name="T10" fmla="*/ 78 w 87"/>
                  <a:gd name="T11" fmla="*/ 93 h 93"/>
                  <a:gd name="T12" fmla="*/ 87 w 87"/>
                  <a:gd name="T13" fmla="*/ 84 h 93"/>
                  <a:gd name="T14" fmla="*/ 87 w 87"/>
                  <a:gd name="T15" fmla="*/ 9 h 93"/>
                  <a:gd name="T16" fmla="*/ 78 w 87"/>
                  <a:gd name="T17" fmla="*/ 0 h 93"/>
                  <a:gd name="T18" fmla="*/ 75 w 87"/>
                  <a:gd name="T19" fmla="*/ 81 h 93"/>
                  <a:gd name="T20" fmla="*/ 12 w 87"/>
                  <a:gd name="T21" fmla="*/ 81 h 93"/>
                  <a:gd name="T22" fmla="*/ 12 w 87"/>
                  <a:gd name="T23" fmla="*/ 12 h 93"/>
                  <a:gd name="T24" fmla="*/ 75 w 87"/>
                  <a:gd name="T25" fmla="*/ 12 h 93"/>
                  <a:gd name="T26" fmla="*/ 75 w 87"/>
                  <a:gd name="T27" fmla="*/ 81 h 93"/>
                  <a:gd name="T28" fmla="*/ 23 w 87"/>
                  <a:gd name="T29" fmla="*/ 41 h 93"/>
                  <a:gd name="T30" fmla="*/ 64 w 87"/>
                  <a:gd name="T31" fmla="*/ 41 h 93"/>
                  <a:gd name="T32" fmla="*/ 64 w 87"/>
                  <a:gd name="T33" fmla="*/ 46 h 93"/>
                  <a:gd name="T34" fmla="*/ 23 w 87"/>
                  <a:gd name="T35" fmla="*/ 46 h 93"/>
                  <a:gd name="T36" fmla="*/ 23 w 87"/>
                  <a:gd name="T37" fmla="*/ 41 h 93"/>
                  <a:gd name="T38" fmla="*/ 23 w 87"/>
                  <a:gd name="T39" fmla="*/ 52 h 93"/>
                  <a:gd name="T40" fmla="*/ 64 w 87"/>
                  <a:gd name="T41" fmla="*/ 52 h 93"/>
                  <a:gd name="T42" fmla="*/ 64 w 87"/>
                  <a:gd name="T43" fmla="*/ 58 h 93"/>
                  <a:gd name="T44" fmla="*/ 23 w 87"/>
                  <a:gd name="T45" fmla="*/ 58 h 93"/>
                  <a:gd name="T46" fmla="*/ 23 w 87"/>
                  <a:gd name="T47" fmla="*/ 52 h 93"/>
                  <a:gd name="T48" fmla="*/ 23 w 87"/>
                  <a:gd name="T49" fmla="*/ 64 h 93"/>
                  <a:gd name="T50" fmla="*/ 64 w 87"/>
                  <a:gd name="T51" fmla="*/ 64 h 93"/>
                  <a:gd name="T52" fmla="*/ 64 w 87"/>
                  <a:gd name="T53" fmla="*/ 69 h 93"/>
                  <a:gd name="T54" fmla="*/ 23 w 87"/>
                  <a:gd name="T55" fmla="*/ 69 h 93"/>
                  <a:gd name="T56" fmla="*/ 23 w 87"/>
                  <a:gd name="T57" fmla="*/ 64 h 93"/>
                  <a:gd name="T58" fmla="*/ 23 w 87"/>
                  <a:gd name="T59" fmla="*/ 29 h 93"/>
                  <a:gd name="T60" fmla="*/ 64 w 87"/>
                  <a:gd name="T61" fmla="*/ 29 h 93"/>
                  <a:gd name="T62" fmla="*/ 64 w 87"/>
                  <a:gd name="T63" fmla="*/ 35 h 93"/>
                  <a:gd name="T64" fmla="*/ 23 w 87"/>
                  <a:gd name="T65" fmla="*/ 35 h 93"/>
                  <a:gd name="T66" fmla="*/ 23 w 87"/>
                  <a:gd name="T67" fmla="*/ 2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7" h="93">
                    <a:moveTo>
                      <a:pt x="7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9"/>
                      <a:pt x="4" y="93"/>
                      <a:pt x="9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83" y="93"/>
                      <a:pt x="87" y="89"/>
                      <a:pt x="87" y="84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4"/>
                      <a:pt x="83" y="0"/>
                      <a:pt x="78" y="0"/>
                    </a:cubicBezTo>
                    <a:close/>
                    <a:moveTo>
                      <a:pt x="75" y="81"/>
                    </a:moveTo>
                    <a:cubicBezTo>
                      <a:pt x="12" y="81"/>
                      <a:pt x="12" y="81"/>
                      <a:pt x="12" y="8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81"/>
                    </a:lnTo>
                    <a:close/>
                    <a:moveTo>
                      <a:pt x="23" y="41"/>
                    </a:move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23" y="46"/>
                      <a:pt x="23" y="46"/>
                      <a:pt x="23" y="46"/>
                    </a:cubicBezTo>
                    <a:lnTo>
                      <a:pt x="23" y="41"/>
                    </a:lnTo>
                    <a:close/>
                    <a:moveTo>
                      <a:pt x="23" y="52"/>
                    </a:move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23" y="58"/>
                      <a:pt x="23" y="58"/>
                      <a:pt x="23" y="58"/>
                    </a:cubicBezTo>
                    <a:lnTo>
                      <a:pt x="23" y="52"/>
                    </a:lnTo>
                    <a:close/>
                    <a:moveTo>
                      <a:pt x="23" y="64"/>
                    </a:moveTo>
                    <a:cubicBezTo>
                      <a:pt x="64" y="64"/>
                      <a:pt x="64" y="64"/>
                      <a:pt x="64" y="64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23" y="69"/>
                      <a:pt x="23" y="69"/>
                      <a:pt x="23" y="69"/>
                    </a:cubicBezTo>
                    <a:lnTo>
                      <a:pt x="23" y="64"/>
                    </a:lnTo>
                    <a:close/>
                    <a:moveTo>
                      <a:pt x="23" y="29"/>
                    </a:moveTo>
                    <a:cubicBezTo>
                      <a:pt x="64" y="29"/>
                      <a:pt x="64" y="29"/>
                      <a:pt x="64" y="29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Freeform 39">
                <a:extLst>
                  <a:ext uri="{FF2B5EF4-FFF2-40B4-BE49-F238E27FC236}">
                    <a16:creationId xmlns:a16="http://schemas.microsoft.com/office/drawing/2014/main" id="{B3666922-6D63-4171-BC1E-B6854EFE64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1853" y="3084377"/>
                <a:ext cx="262282" cy="197690"/>
              </a:xfrm>
              <a:custGeom>
                <a:avLst/>
                <a:gdLst>
                  <a:gd name="T0" fmla="*/ 0 w 134"/>
                  <a:gd name="T1" fmla="*/ 0 h 101"/>
                  <a:gd name="T2" fmla="*/ 0 w 134"/>
                  <a:gd name="T3" fmla="*/ 101 h 101"/>
                  <a:gd name="T4" fmla="*/ 134 w 134"/>
                  <a:gd name="T5" fmla="*/ 101 h 101"/>
                  <a:gd name="T6" fmla="*/ 134 w 134"/>
                  <a:gd name="T7" fmla="*/ 0 h 101"/>
                  <a:gd name="T8" fmla="*/ 0 w 134"/>
                  <a:gd name="T9" fmla="*/ 0 h 101"/>
                  <a:gd name="T10" fmla="*/ 25 w 134"/>
                  <a:gd name="T11" fmla="*/ 93 h 101"/>
                  <a:gd name="T12" fmla="*/ 8 w 134"/>
                  <a:gd name="T13" fmla="*/ 93 h 101"/>
                  <a:gd name="T14" fmla="*/ 8 w 134"/>
                  <a:gd name="T15" fmla="*/ 77 h 101"/>
                  <a:gd name="T16" fmla="*/ 25 w 134"/>
                  <a:gd name="T17" fmla="*/ 77 h 101"/>
                  <a:gd name="T18" fmla="*/ 25 w 134"/>
                  <a:gd name="T19" fmla="*/ 93 h 101"/>
                  <a:gd name="T20" fmla="*/ 25 w 134"/>
                  <a:gd name="T21" fmla="*/ 59 h 101"/>
                  <a:gd name="T22" fmla="*/ 8 w 134"/>
                  <a:gd name="T23" fmla="*/ 59 h 101"/>
                  <a:gd name="T24" fmla="*/ 8 w 134"/>
                  <a:gd name="T25" fmla="*/ 43 h 101"/>
                  <a:gd name="T26" fmla="*/ 25 w 134"/>
                  <a:gd name="T27" fmla="*/ 43 h 101"/>
                  <a:gd name="T28" fmla="*/ 25 w 134"/>
                  <a:gd name="T29" fmla="*/ 59 h 101"/>
                  <a:gd name="T30" fmla="*/ 25 w 134"/>
                  <a:gd name="T31" fmla="*/ 26 h 101"/>
                  <a:gd name="T32" fmla="*/ 8 w 134"/>
                  <a:gd name="T33" fmla="*/ 26 h 101"/>
                  <a:gd name="T34" fmla="*/ 8 w 134"/>
                  <a:gd name="T35" fmla="*/ 8 h 101"/>
                  <a:gd name="T36" fmla="*/ 25 w 134"/>
                  <a:gd name="T37" fmla="*/ 8 h 101"/>
                  <a:gd name="T38" fmla="*/ 25 w 134"/>
                  <a:gd name="T39" fmla="*/ 26 h 101"/>
                  <a:gd name="T40" fmla="*/ 102 w 134"/>
                  <a:gd name="T41" fmla="*/ 93 h 101"/>
                  <a:gd name="T42" fmla="*/ 35 w 134"/>
                  <a:gd name="T43" fmla="*/ 93 h 101"/>
                  <a:gd name="T44" fmla="*/ 35 w 134"/>
                  <a:gd name="T45" fmla="*/ 8 h 101"/>
                  <a:gd name="T46" fmla="*/ 102 w 134"/>
                  <a:gd name="T47" fmla="*/ 8 h 101"/>
                  <a:gd name="T48" fmla="*/ 102 w 134"/>
                  <a:gd name="T49" fmla="*/ 93 h 101"/>
                  <a:gd name="T50" fmla="*/ 126 w 134"/>
                  <a:gd name="T51" fmla="*/ 93 h 101"/>
                  <a:gd name="T52" fmla="*/ 110 w 134"/>
                  <a:gd name="T53" fmla="*/ 93 h 101"/>
                  <a:gd name="T54" fmla="*/ 110 w 134"/>
                  <a:gd name="T55" fmla="*/ 77 h 101"/>
                  <a:gd name="T56" fmla="*/ 126 w 134"/>
                  <a:gd name="T57" fmla="*/ 77 h 101"/>
                  <a:gd name="T58" fmla="*/ 126 w 134"/>
                  <a:gd name="T59" fmla="*/ 93 h 101"/>
                  <a:gd name="T60" fmla="*/ 126 w 134"/>
                  <a:gd name="T61" fmla="*/ 59 h 101"/>
                  <a:gd name="T62" fmla="*/ 110 w 134"/>
                  <a:gd name="T63" fmla="*/ 59 h 101"/>
                  <a:gd name="T64" fmla="*/ 110 w 134"/>
                  <a:gd name="T65" fmla="*/ 43 h 101"/>
                  <a:gd name="T66" fmla="*/ 126 w 134"/>
                  <a:gd name="T67" fmla="*/ 43 h 101"/>
                  <a:gd name="T68" fmla="*/ 126 w 134"/>
                  <a:gd name="T69" fmla="*/ 59 h 101"/>
                  <a:gd name="T70" fmla="*/ 126 w 134"/>
                  <a:gd name="T71" fmla="*/ 26 h 101"/>
                  <a:gd name="T72" fmla="*/ 110 w 134"/>
                  <a:gd name="T73" fmla="*/ 26 h 101"/>
                  <a:gd name="T74" fmla="*/ 110 w 134"/>
                  <a:gd name="T75" fmla="*/ 8 h 101"/>
                  <a:gd name="T76" fmla="*/ 126 w 134"/>
                  <a:gd name="T77" fmla="*/ 8 h 101"/>
                  <a:gd name="T78" fmla="*/ 126 w 134"/>
                  <a:gd name="T79" fmla="*/ 26 h 101"/>
                  <a:gd name="T80" fmla="*/ 51 w 134"/>
                  <a:gd name="T81" fmla="*/ 26 h 101"/>
                  <a:gd name="T82" fmla="*/ 51 w 134"/>
                  <a:gd name="T83" fmla="*/ 77 h 101"/>
                  <a:gd name="T84" fmla="*/ 84 w 134"/>
                  <a:gd name="T85" fmla="*/ 51 h 101"/>
                  <a:gd name="T86" fmla="*/ 51 w 134"/>
                  <a:gd name="T87" fmla="*/ 2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4" h="101">
                    <a:moveTo>
                      <a:pt x="0" y="0"/>
                    </a:moveTo>
                    <a:lnTo>
                      <a:pt x="0" y="101"/>
                    </a:lnTo>
                    <a:lnTo>
                      <a:pt x="134" y="101"/>
                    </a:lnTo>
                    <a:lnTo>
                      <a:pt x="134" y="0"/>
                    </a:lnTo>
                    <a:lnTo>
                      <a:pt x="0" y="0"/>
                    </a:lnTo>
                    <a:close/>
                    <a:moveTo>
                      <a:pt x="25" y="93"/>
                    </a:moveTo>
                    <a:lnTo>
                      <a:pt x="8" y="93"/>
                    </a:lnTo>
                    <a:lnTo>
                      <a:pt x="8" y="77"/>
                    </a:lnTo>
                    <a:lnTo>
                      <a:pt x="25" y="77"/>
                    </a:lnTo>
                    <a:lnTo>
                      <a:pt x="25" y="93"/>
                    </a:lnTo>
                    <a:close/>
                    <a:moveTo>
                      <a:pt x="25" y="59"/>
                    </a:moveTo>
                    <a:lnTo>
                      <a:pt x="8" y="59"/>
                    </a:lnTo>
                    <a:lnTo>
                      <a:pt x="8" y="43"/>
                    </a:lnTo>
                    <a:lnTo>
                      <a:pt x="25" y="43"/>
                    </a:lnTo>
                    <a:lnTo>
                      <a:pt x="25" y="59"/>
                    </a:lnTo>
                    <a:close/>
                    <a:moveTo>
                      <a:pt x="25" y="26"/>
                    </a:moveTo>
                    <a:lnTo>
                      <a:pt x="8" y="26"/>
                    </a:lnTo>
                    <a:lnTo>
                      <a:pt x="8" y="8"/>
                    </a:lnTo>
                    <a:lnTo>
                      <a:pt x="25" y="8"/>
                    </a:lnTo>
                    <a:lnTo>
                      <a:pt x="25" y="26"/>
                    </a:lnTo>
                    <a:close/>
                    <a:moveTo>
                      <a:pt x="102" y="93"/>
                    </a:moveTo>
                    <a:lnTo>
                      <a:pt x="35" y="93"/>
                    </a:lnTo>
                    <a:lnTo>
                      <a:pt x="35" y="8"/>
                    </a:lnTo>
                    <a:lnTo>
                      <a:pt x="102" y="8"/>
                    </a:lnTo>
                    <a:lnTo>
                      <a:pt x="102" y="93"/>
                    </a:lnTo>
                    <a:close/>
                    <a:moveTo>
                      <a:pt x="126" y="93"/>
                    </a:moveTo>
                    <a:lnTo>
                      <a:pt x="110" y="93"/>
                    </a:lnTo>
                    <a:lnTo>
                      <a:pt x="110" y="77"/>
                    </a:lnTo>
                    <a:lnTo>
                      <a:pt x="126" y="77"/>
                    </a:lnTo>
                    <a:lnTo>
                      <a:pt x="126" y="93"/>
                    </a:lnTo>
                    <a:close/>
                    <a:moveTo>
                      <a:pt x="126" y="59"/>
                    </a:moveTo>
                    <a:lnTo>
                      <a:pt x="110" y="59"/>
                    </a:lnTo>
                    <a:lnTo>
                      <a:pt x="110" y="43"/>
                    </a:lnTo>
                    <a:lnTo>
                      <a:pt x="126" y="43"/>
                    </a:lnTo>
                    <a:lnTo>
                      <a:pt x="126" y="59"/>
                    </a:lnTo>
                    <a:close/>
                    <a:moveTo>
                      <a:pt x="126" y="26"/>
                    </a:moveTo>
                    <a:lnTo>
                      <a:pt x="110" y="26"/>
                    </a:lnTo>
                    <a:lnTo>
                      <a:pt x="110" y="8"/>
                    </a:lnTo>
                    <a:lnTo>
                      <a:pt x="126" y="8"/>
                    </a:lnTo>
                    <a:lnTo>
                      <a:pt x="126" y="26"/>
                    </a:lnTo>
                    <a:close/>
                    <a:moveTo>
                      <a:pt x="51" y="26"/>
                    </a:moveTo>
                    <a:lnTo>
                      <a:pt x="51" y="77"/>
                    </a:lnTo>
                    <a:lnTo>
                      <a:pt x="84" y="51"/>
                    </a:lnTo>
                    <a:lnTo>
                      <a:pt x="51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A418AE4C-1461-42C2-9ACF-E2ABF5E1D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3281" y="3027613"/>
                <a:ext cx="156586" cy="146799"/>
              </a:xfrm>
              <a:custGeom>
                <a:avLst/>
                <a:gdLst>
                  <a:gd name="T0" fmla="*/ 80 w 80"/>
                  <a:gd name="T1" fmla="*/ 29 h 75"/>
                  <a:gd name="T2" fmla="*/ 52 w 80"/>
                  <a:gd name="T3" fmla="*/ 24 h 75"/>
                  <a:gd name="T4" fmla="*/ 41 w 80"/>
                  <a:gd name="T5" fmla="*/ 0 h 75"/>
                  <a:gd name="T6" fmla="*/ 28 w 80"/>
                  <a:gd name="T7" fmla="*/ 24 h 75"/>
                  <a:gd name="T8" fmla="*/ 0 w 80"/>
                  <a:gd name="T9" fmla="*/ 29 h 75"/>
                  <a:gd name="T10" fmla="*/ 19 w 80"/>
                  <a:gd name="T11" fmla="*/ 49 h 75"/>
                  <a:gd name="T12" fmla="*/ 15 w 80"/>
                  <a:gd name="T13" fmla="*/ 75 h 75"/>
                  <a:gd name="T14" fmla="*/ 41 w 80"/>
                  <a:gd name="T15" fmla="*/ 62 h 75"/>
                  <a:gd name="T16" fmla="*/ 65 w 80"/>
                  <a:gd name="T17" fmla="*/ 75 h 75"/>
                  <a:gd name="T18" fmla="*/ 60 w 80"/>
                  <a:gd name="T19" fmla="*/ 49 h 75"/>
                  <a:gd name="T20" fmla="*/ 80 w 80"/>
                  <a:gd name="T21" fmla="*/ 29 h 75"/>
                  <a:gd name="T22" fmla="*/ 41 w 80"/>
                  <a:gd name="T23" fmla="*/ 57 h 75"/>
                  <a:gd name="T24" fmla="*/ 23 w 80"/>
                  <a:gd name="T25" fmla="*/ 65 h 75"/>
                  <a:gd name="T26" fmla="*/ 26 w 80"/>
                  <a:gd name="T27" fmla="*/ 45 h 75"/>
                  <a:gd name="T28" fmla="*/ 11 w 80"/>
                  <a:gd name="T29" fmla="*/ 32 h 75"/>
                  <a:gd name="T30" fmla="*/ 31 w 80"/>
                  <a:gd name="T31" fmla="*/ 29 h 75"/>
                  <a:gd name="T32" fmla="*/ 41 w 80"/>
                  <a:gd name="T33" fmla="*/ 11 h 75"/>
                  <a:gd name="T34" fmla="*/ 49 w 80"/>
                  <a:gd name="T35" fmla="*/ 29 h 75"/>
                  <a:gd name="T36" fmla="*/ 68 w 80"/>
                  <a:gd name="T37" fmla="*/ 32 h 75"/>
                  <a:gd name="T38" fmla="*/ 54 w 80"/>
                  <a:gd name="T39" fmla="*/ 45 h 75"/>
                  <a:gd name="T40" fmla="*/ 57 w 80"/>
                  <a:gd name="T41" fmla="*/ 65 h 75"/>
                  <a:gd name="T42" fmla="*/ 41 w 80"/>
                  <a:gd name="T43" fmla="*/ 5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0" h="75">
                    <a:moveTo>
                      <a:pt x="80" y="29"/>
                    </a:moveTo>
                    <a:lnTo>
                      <a:pt x="52" y="24"/>
                    </a:lnTo>
                    <a:lnTo>
                      <a:pt x="41" y="0"/>
                    </a:lnTo>
                    <a:lnTo>
                      <a:pt x="28" y="24"/>
                    </a:lnTo>
                    <a:lnTo>
                      <a:pt x="0" y="29"/>
                    </a:lnTo>
                    <a:lnTo>
                      <a:pt x="19" y="49"/>
                    </a:lnTo>
                    <a:lnTo>
                      <a:pt x="15" y="75"/>
                    </a:lnTo>
                    <a:lnTo>
                      <a:pt x="41" y="62"/>
                    </a:lnTo>
                    <a:lnTo>
                      <a:pt x="65" y="75"/>
                    </a:lnTo>
                    <a:lnTo>
                      <a:pt x="60" y="49"/>
                    </a:lnTo>
                    <a:lnTo>
                      <a:pt x="80" y="29"/>
                    </a:lnTo>
                    <a:close/>
                    <a:moveTo>
                      <a:pt x="41" y="57"/>
                    </a:moveTo>
                    <a:lnTo>
                      <a:pt x="23" y="65"/>
                    </a:lnTo>
                    <a:lnTo>
                      <a:pt x="26" y="45"/>
                    </a:lnTo>
                    <a:lnTo>
                      <a:pt x="11" y="32"/>
                    </a:lnTo>
                    <a:lnTo>
                      <a:pt x="31" y="29"/>
                    </a:lnTo>
                    <a:lnTo>
                      <a:pt x="41" y="11"/>
                    </a:lnTo>
                    <a:lnTo>
                      <a:pt x="49" y="29"/>
                    </a:lnTo>
                    <a:lnTo>
                      <a:pt x="68" y="32"/>
                    </a:lnTo>
                    <a:lnTo>
                      <a:pt x="54" y="45"/>
                    </a:lnTo>
                    <a:lnTo>
                      <a:pt x="57" y="65"/>
                    </a:lnTo>
                    <a:lnTo>
                      <a:pt x="4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Freeform 41">
                <a:extLst>
                  <a:ext uri="{FF2B5EF4-FFF2-40B4-BE49-F238E27FC236}">
                    <a16:creationId xmlns:a16="http://schemas.microsoft.com/office/drawing/2014/main" id="{2199070B-5383-4609-9858-E236FF175D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8503" y="1526343"/>
                <a:ext cx="191818" cy="207477"/>
              </a:xfrm>
              <a:custGeom>
                <a:avLst/>
                <a:gdLst>
                  <a:gd name="T0" fmla="*/ 48 w 60"/>
                  <a:gd name="T1" fmla="*/ 11 h 65"/>
                  <a:gd name="T2" fmla="*/ 60 w 60"/>
                  <a:gd name="T3" fmla="*/ 6 h 65"/>
                  <a:gd name="T4" fmla="*/ 60 w 60"/>
                  <a:gd name="T5" fmla="*/ 44 h 65"/>
                  <a:gd name="T6" fmla="*/ 48 w 60"/>
                  <a:gd name="T7" fmla="*/ 48 h 65"/>
                  <a:gd name="T8" fmla="*/ 36 w 60"/>
                  <a:gd name="T9" fmla="*/ 45 h 65"/>
                  <a:gd name="T10" fmla="*/ 24 w 60"/>
                  <a:gd name="T11" fmla="*/ 41 h 65"/>
                  <a:gd name="T12" fmla="*/ 12 w 60"/>
                  <a:gd name="T13" fmla="*/ 46 h 65"/>
                  <a:gd name="T14" fmla="*/ 12 w 60"/>
                  <a:gd name="T15" fmla="*/ 8 h 65"/>
                  <a:gd name="T16" fmla="*/ 24 w 60"/>
                  <a:gd name="T17" fmla="*/ 4 h 65"/>
                  <a:gd name="T18" fmla="*/ 36 w 60"/>
                  <a:gd name="T19" fmla="*/ 7 h 65"/>
                  <a:gd name="T20" fmla="*/ 48 w 60"/>
                  <a:gd name="T21" fmla="*/ 11 h 65"/>
                  <a:gd name="T22" fmla="*/ 4 w 60"/>
                  <a:gd name="T23" fmla="*/ 0 h 65"/>
                  <a:gd name="T24" fmla="*/ 8 w 60"/>
                  <a:gd name="T25" fmla="*/ 4 h 65"/>
                  <a:gd name="T26" fmla="*/ 8 w 60"/>
                  <a:gd name="T27" fmla="*/ 65 h 65"/>
                  <a:gd name="T28" fmla="*/ 0 w 60"/>
                  <a:gd name="T29" fmla="*/ 65 h 65"/>
                  <a:gd name="T30" fmla="*/ 0 w 60"/>
                  <a:gd name="T31" fmla="*/ 4 h 65"/>
                  <a:gd name="T32" fmla="*/ 4 w 60"/>
                  <a:gd name="T3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65">
                    <a:moveTo>
                      <a:pt x="48" y="11"/>
                    </a:moveTo>
                    <a:cubicBezTo>
                      <a:pt x="53" y="11"/>
                      <a:pt x="58" y="8"/>
                      <a:pt x="60" y="6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8" y="46"/>
                      <a:pt x="53" y="48"/>
                      <a:pt x="48" y="48"/>
                    </a:cubicBezTo>
                    <a:cubicBezTo>
                      <a:pt x="43" y="48"/>
                      <a:pt x="39" y="47"/>
                      <a:pt x="36" y="45"/>
                    </a:cubicBezTo>
                    <a:cubicBezTo>
                      <a:pt x="33" y="43"/>
                      <a:pt x="29" y="41"/>
                      <a:pt x="24" y="41"/>
                    </a:cubicBezTo>
                    <a:cubicBezTo>
                      <a:pt x="19" y="41"/>
                      <a:pt x="15" y="44"/>
                      <a:pt x="12" y="4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5" y="6"/>
                      <a:pt x="19" y="4"/>
                      <a:pt x="24" y="4"/>
                    </a:cubicBezTo>
                    <a:cubicBezTo>
                      <a:pt x="29" y="4"/>
                      <a:pt x="33" y="5"/>
                      <a:pt x="36" y="7"/>
                    </a:cubicBezTo>
                    <a:cubicBezTo>
                      <a:pt x="39" y="9"/>
                      <a:pt x="43" y="11"/>
                      <a:pt x="48" y="11"/>
                    </a:cubicBezTo>
                    <a:close/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289BE170-8997-4448-AE55-92B302CCAD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5795" y="1424562"/>
                <a:ext cx="203562" cy="207477"/>
              </a:xfrm>
              <a:custGeom>
                <a:avLst/>
                <a:gdLst>
                  <a:gd name="T0" fmla="*/ 54 w 64"/>
                  <a:gd name="T1" fmla="*/ 0 h 65"/>
                  <a:gd name="T2" fmla="*/ 44 w 64"/>
                  <a:gd name="T3" fmla="*/ 11 h 65"/>
                  <a:gd name="T4" fmla="*/ 44 w 64"/>
                  <a:gd name="T5" fmla="*/ 41 h 65"/>
                  <a:gd name="T6" fmla="*/ 52 w 64"/>
                  <a:gd name="T7" fmla="*/ 41 h 65"/>
                  <a:gd name="T8" fmla="*/ 52 w 64"/>
                  <a:gd name="T9" fmla="*/ 65 h 65"/>
                  <a:gd name="T10" fmla="*/ 64 w 64"/>
                  <a:gd name="T11" fmla="*/ 65 h 65"/>
                  <a:gd name="T12" fmla="*/ 64 w 64"/>
                  <a:gd name="T13" fmla="*/ 11 h 65"/>
                  <a:gd name="T14" fmla="*/ 54 w 64"/>
                  <a:gd name="T15" fmla="*/ 0 h 65"/>
                  <a:gd name="T16" fmla="*/ 26 w 64"/>
                  <a:gd name="T17" fmla="*/ 0 h 65"/>
                  <a:gd name="T18" fmla="*/ 24 w 64"/>
                  <a:gd name="T19" fmla="*/ 2 h 65"/>
                  <a:gd name="T20" fmla="*/ 24 w 64"/>
                  <a:gd name="T21" fmla="*/ 17 h 65"/>
                  <a:gd name="T22" fmla="*/ 22 w 64"/>
                  <a:gd name="T23" fmla="*/ 18 h 65"/>
                  <a:gd name="T24" fmla="*/ 20 w 64"/>
                  <a:gd name="T25" fmla="*/ 17 h 65"/>
                  <a:gd name="T26" fmla="*/ 20 w 64"/>
                  <a:gd name="T27" fmla="*/ 2 h 65"/>
                  <a:gd name="T28" fmla="*/ 18 w 64"/>
                  <a:gd name="T29" fmla="*/ 0 h 65"/>
                  <a:gd name="T30" fmla="*/ 16 w 64"/>
                  <a:gd name="T31" fmla="*/ 2 h 65"/>
                  <a:gd name="T32" fmla="*/ 16 w 64"/>
                  <a:gd name="T33" fmla="*/ 17 h 65"/>
                  <a:gd name="T34" fmla="*/ 14 w 64"/>
                  <a:gd name="T35" fmla="*/ 18 h 65"/>
                  <a:gd name="T36" fmla="*/ 12 w 64"/>
                  <a:gd name="T37" fmla="*/ 17 h 65"/>
                  <a:gd name="T38" fmla="*/ 12 w 64"/>
                  <a:gd name="T39" fmla="*/ 2 h 65"/>
                  <a:gd name="T40" fmla="*/ 10 w 64"/>
                  <a:gd name="T41" fmla="*/ 0 h 65"/>
                  <a:gd name="T42" fmla="*/ 8 w 64"/>
                  <a:gd name="T43" fmla="*/ 2 h 65"/>
                  <a:gd name="T44" fmla="*/ 8 w 64"/>
                  <a:gd name="T45" fmla="*/ 17 h 65"/>
                  <a:gd name="T46" fmla="*/ 6 w 64"/>
                  <a:gd name="T47" fmla="*/ 18 h 65"/>
                  <a:gd name="T48" fmla="*/ 4 w 64"/>
                  <a:gd name="T49" fmla="*/ 17 h 65"/>
                  <a:gd name="T50" fmla="*/ 4 w 64"/>
                  <a:gd name="T51" fmla="*/ 2 h 65"/>
                  <a:gd name="T52" fmla="*/ 2 w 64"/>
                  <a:gd name="T53" fmla="*/ 0 h 65"/>
                  <a:gd name="T54" fmla="*/ 0 w 64"/>
                  <a:gd name="T55" fmla="*/ 2 h 65"/>
                  <a:gd name="T56" fmla="*/ 0 w 64"/>
                  <a:gd name="T57" fmla="*/ 17 h 65"/>
                  <a:gd name="T58" fmla="*/ 0 w 64"/>
                  <a:gd name="T59" fmla="*/ 21 h 65"/>
                  <a:gd name="T60" fmla="*/ 3 w 64"/>
                  <a:gd name="T61" fmla="*/ 25 h 65"/>
                  <a:gd name="T62" fmla="*/ 8 w 64"/>
                  <a:gd name="T63" fmla="*/ 33 h 65"/>
                  <a:gd name="T64" fmla="*/ 8 w 64"/>
                  <a:gd name="T65" fmla="*/ 65 h 65"/>
                  <a:gd name="T66" fmla="*/ 20 w 64"/>
                  <a:gd name="T67" fmla="*/ 65 h 65"/>
                  <a:gd name="T68" fmla="*/ 20 w 64"/>
                  <a:gd name="T69" fmla="*/ 33 h 65"/>
                  <a:gd name="T70" fmla="*/ 25 w 64"/>
                  <a:gd name="T71" fmla="*/ 25 h 65"/>
                  <a:gd name="T72" fmla="*/ 28 w 64"/>
                  <a:gd name="T73" fmla="*/ 21 h 65"/>
                  <a:gd name="T74" fmla="*/ 28 w 64"/>
                  <a:gd name="T75" fmla="*/ 17 h 65"/>
                  <a:gd name="T76" fmla="*/ 28 w 64"/>
                  <a:gd name="T77" fmla="*/ 2 h 65"/>
                  <a:gd name="T78" fmla="*/ 26 w 64"/>
                  <a:gd name="T7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5">
                    <a:moveTo>
                      <a:pt x="54" y="0"/>
                    </a:moveTo>
                    <a:cubicBezTo>
                      <a:pt x="49" y="0"/>
                      <a:pt x="44" y="5"/>
                      <a:pt x="44" y="1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5"/>
                      <a:pt x="60" y="0"/>
                      <a:pt x="54" y="0"/>
                    </a:cubicBezTo>
                    <a:close/>
                    <a:moveTo>
                      <a:pt x="26" y="0"/>
                    </a:moveTo>
                    <a:cubicBezTo>
                      <a:pt x="25" y="0"/>
                      <a:pt x="24" y="1"/>
                      <a:pt x="24" y="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4" y="17"/>
                      <a:pt x="23" y="18"/>
                      <a:pt x="22" y="18"/>
                    </a:cubicBezTo>
                    <a:cubicBezTo>
                      <a:pt x="21" y="18"/>
                      <a:pt x="20" y="17"/>
                      <a:pt x="20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5" y="18"/>
                      <a:pt x="14" y="18"/>
                    </a:cubicBezTo>
                    <a:cubicBezTo>
                      <a:pt x="13" y="18"/>
                      <a:pt x="12" y="17"/>
                      <a:pt x="12" y="17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9" y="0"/>
                      <a:pt x="8" y="1"/>
                      <a:pt x="8" y="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6" y="18"/>
                    </a:cubicBezTo>
                    <a:cubicBezTo>
                      <a:pt x="5" y="18"/>
                      <a:pt x="4" y="17"/>
                      <a:pt x="4" y="17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1" y="23"/>
                      <a:pt x="3" y="25"/>
                    </a:cubicBezTo>
                    <a:cubicBezTo>
                      <a:pt x="5" y="26"/>
                      <a:pt x="8" y="28"/>
                      <a:pt x="8" y="33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28"/>
                      <a:pt x="22" y="26"/>
                      <a:pt x="25" y="25"/>
                    </a:cubicBezTo>
                    <a:cubicBezTo>
                      <a:pt x="26" y="23"/>
                      <a:pt x="28" y="22"/>
                      <a:pt x="28" y="2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7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id="{A54203DC-4AA2-4F37-BCE5-7F73D3A0F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7048" y="3327085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3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6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7 h 83"/>
                  <a:gd name="T28" fmla="*/ 6 w 74"/>
                  <a:gd name="T29" fmla="*/ 47 h 83"/>
                  <a:gd name="T30" fmla="*/ 6 w 74"/>
                  <a:gd name="T31" fmla="*/ 83 h 83"/>
                  <a:gd name="T32" fmla="*/ 69 w 74"/>
                  <a:gd name="T33" fmla="*/ 83 h 83"/>
                  <a:gd name="T34" fmla="*/ 69 w 74"/>
                  <a:gd name="T35" fmla="*/ 47 h 83"/>
                  <a:gd name="T36" fmla="*/ 74 w 74"/>
                  <a:gd name="T37" fmla="*/ 47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10 h 83"/>
                  <a:gd name="T44" fmla="*/ 58 w 74"/>
                  <a:gd name="T45" fmla="*/ 6 h 83"/>
                  <a:gd name="T46" fmla="*/ 61 w 74"/>
                  <a:gd name="T47" fmla="*/ 7 h 83"/>
                  <a:gd name="T48" fmla="*/ 59 w 74"/>
                  <a:gd name="T49" fmla="*/ 18 h 83"/>
                  <a:gd name="T50" fmla="*/ 46 w 74"/>
                  <a:gd name="T51" fmla="*/ 25 h 83"/>
                  <a:gd name="T52" fmla="*/ 42 w 74"/>
                  <a:gd name="T53" fmla="*/ 25 h 83"/>
                  <a:gd name="T54" fmla="*/ 50 w 74"/>
                  <a:gd name="T55" fmla="*/ 10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30 w 74"/>
                  <a:gd name="T67" fmla="*/ 23 h 83"/>
                  <a:gd name="T68" fmla="*/ 30 w 74"/>
                  <a:gd name="T69" fmla="*/ 24 h 83"/>
                  <a:gd name="T70" fmla="*/ 29 w 74"/>
                  <a:gd name="T71" fmla="*/ 24 h 83"/>
                  <a:gd name="T72" fmla="*/ 17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6 w 74"/>
                  <a:gd name="T89" fmla="*/ 41 h 83"/>
                  <a:gd name="T90" fmla="*/ 6 w 74"/>
                  <a:gd name="T91" fmla="*/ 31 h 83"/>
                  <a:gd name="T92" fmla="*/ 32 w 74"/>
                  <a:gd name="T93" fmla="*/ 31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9 w 74"/>
                  <a:gd name="T107" fmla="*/ 41 h 83"/>
                  <a:gd name="T108" fmla="*/ 42 w 74"/>
                  <a:gd name="T109" fmla="*/ 41 h 83"/>
                  <a:gd name="T110" fmla="*/ 42 w 74"/>
                  <a:gd name="T111" fmla="*/ 31 h 83"/>
                  <a:gd name="T112" fmla="*/ 69 w 74"/>
                  <a:gd name="T113" fmla="*/ 31 h 83"/>
                  <a:gd name="T114" fmla="*/ 69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3" y="22"/>
                    </a:cubicBezTo>
                    <a:cubicBezTo>
                      <a:pt x="65" y="19"/>
                      <a:pt x="67" y="16"/>
                      <a:pt x="68" y="12"/>
                    </a:cubicBezTo>
                    <a:cubicBezTo>
                      <a:pt x="69" y="9"/>
                      <a:pt x="68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50" y="2"/>
                      <a:pt x="46" y="6"/>
                    </a:cubicBezTo>
                    <a:cubicBezTo>
                      <a:pt x="41" y="11"/>
                      <a:pt x="38" y="19"/>
                      <a:pt x="36" y="24"/>
                    </a:cubicBezTo>
                    <a:cubicBezTo>
                      <a:pt x="35" y="19"/>
                      <a:pt x="32" y="11"/>
                      <a:pt x="27" y="6"/>
                    </a:cubicBezTo>
                    <a:cubicBezTo>
                      <a:pt x="25" y="4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8" y="16"/>
                      <a:pt x="12" y="21"/>
                    </a:cubicBezTo>
                    <a:cubicBezTo>
                      <a:pt x="14" y="23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10"/>
                    </a:moveTo>
                    <a:cubicBezTo>
                      <a:pt x="53" y="7"/>
                      <a:pt x="56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9" y="18"/>
                    </a:cubicBezTo>
                    <a:cubicBezTo>
                      <a:pt x="55" y="21"/>
                      <a:pt x="50" y="24"/>
                      <a:pt x="46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1"/>
                      <a:pt x="46" y="14"/>
                      <a:pt x="50" y="10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9"/>
                      <a:pt x="23" y="10"/>
                    </a:cubicBezTo>
                    <a:cubicBezTo>
                      <a:pt x="26" y="13"/>
                      <a:pt x="28" y="18"/>
                      <a:pt x="30" y="23"/>
                    </a:cubicBezTo>
                    <a:cubicBezTo>
                      <a:pt x="30" y="23"/>
                      <a:pt x="30" y="24"/>
                      <a:pt x="30" y="24"/>
                    </a:cubicBezTo>
                    <a:cubicBezTo>
                      <a:pt x="30" y="24"/>
                      <a:pt x="29" y="24"/>
                      <a:pt x="29" y="24"/>
                    </a:cubicBezTo>
                    <a:cubicBezTo>
                      <a:pt x="24" y="22"/>
                      <a:pt x="19" y="20"/>
                      <a:pt x="17" y="17"/>
                    </a:cubicBezTo>
                    <a:cubicBezTo>
                      <a:pt x="15" y="16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2" y="31"/>
                      <a:pt x="32" y="31"/>
                      <a:pt x="32" y="31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9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1"/>
                      <a:pt x="42" y="31"/>
                      <a:pt x="42" y="31"/>
                    </a:cubicBezTo>
                    <a:cubicBezTo>
                      <a:pt x="69" y="31"/>
                      <a:pt x="69" y="31"/>
                      <a:pt x="69" y="31"/>
                    </a:cubicBezTo>
                    <a:lnTo>
                      <a:pt x="69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Freeform 44">
                <a:extLst>
                  <a:ext uri="{FF2B5EF4-FFF2-40B4-BE49-F238E27FC236}">
                    <a16:creationId xmlns:a16="http://schemas.microsoft.com/office/drawing/2014/main" id="{FE1A8C8D-6616-4402-B353-7D1946264D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06584" y="4526927"/>
                <a:ext cx="246623" cy="201604"/>
              </a:xfrm>
              <a:custGeom>
                <a:avLst/>
                <a:gdLst>
                  <a:gd name="T0" fmla="*/ 1 w 77"/>
                  <a:gd name="T1" fmla="*/ 42 h 63"/>
                  <a:gd name="T2" fmla="*/ 8 w 77"/>
                  <a:gd name="T3" fmla="*/ 55 h 63"/>
                  <a:gd name="T4" fmla="*/ 21 w 77"/>
                  <a:gd name="T5" fmla="*/ 61 h 63"/>
                  <a:gd name="T6" fmla="*/ 38 w 77"/>
                  <a:gd name="T7" fmla="*/ 63 h 63"/>
                  <a:gd name="T8" fmla="*/ 56 w 77"/>
                  <a:gd name="T9" fmla="*/ 61 h 63"/>
                  <a:gd name="T10" fmla="*/ 69 w 77"/>
                  <a:gd name="T11" fmla="*/ 55 h 63"/>
                  <a:gd name="T12" fmla="*/ 76 w 77"/>
                  <a:gd name="T13" fmla="*/ 42 h 63"/>
                  <a:gd name="T14" fmla="*/ 71 w 77"/>
                  <a:gd name="T15" fmla="*/ 16 h 63"/>
                  <a:gd name="T16" fmla="*/ 72 w 77"/>
                  <a:gd name="T17" fmla="*/ 11 h 63"/>
                  <a:gd name="T18" fmla="*/ 70 w 77"/>
                  <a:gd name="T19" fmla="*/ 0 h 63"/>
                  <a:gd name="T20" fmla="*/ 67 w 77"/>
                  <a:gd name="T21" fmla="*/ 0 h 63"/>
                  <a:gd name="T22" fmla="*/ 60 w 77"/>
                  <a:gd name="T23" fmla="*/ 3 h 63"/>
                  <a:gd name="T24" fmla="*/ 38 w 77"/>
                  <a:gd name="T25" fmla="*/ 5 h 63"/>
                  <a:gd name="T26" fmla="*/ 17 w 77"/>
                  <a:gd name="T27" fmla="*/ 3 h 63"/>
                  <a:gd name="T28" fmla="*/ 9 w 77"/>
                  <a:gd name="T29" fmla="*/ 0 h 63"/>
                  <a:gd name="T30" fmla="*/ 7 w 77"/>
                  <a:gd name="T31" fmla="*/ 0 h 63"/>
                  <a:gd name="T32" fmla="*/ 5 w 77"/>
                  <a:gd name="T33" fmla="*/ 11 h 63"/>
                  <a:gd name="T34" fmla="*/ 6 w 77"/>
                  <a:gd name="T35" fmla="*/ 16 h 63"/>
                  <a:gd name="T36" fmla="*/ 9 w 77"/>
                  <a:gd name="T37" fmla="*/ 42 h 63"/>
                  <a:gd name="T38" fmla="*/ 18 w 77"/>
                  <a:gd name="T39" fmla="*/ 30 h 63"/>
                  <a:gd name="T40" fmla="*/ 27 w 77"/>
                  <a:gd name="T41" fmla="*/ 29 h 63"/>
                  <a:gd name="T42" fmla="*/ 38 w 77"/>
                  <a:gd name="T43" fmla="*/ 30 h 63"/>
                  <a:gd name="T44" fmla="*/ 49 w 77"/>
                  <a:gd name="T45" fmla="*/ 29 h 63"/>
                  <a:gd name="T46" fmla="*/ 59 w 77"/>
                  <a:gd name="T47" fmla="*/ 30 h 63"/>
                  <a:gd name="T48" fmla="*/ 67 w 77"/>
                  <a:gd name="T49" fmla="*/ 42 h 63"/>
                  <a:gd name="T50" fmla="*/ 64 w 77"/>
                  <a:gd name="T51" fmla="*/ 52 h 63"/>
                  <a:gd name="T52" fmla="*/ 56 w 77"/>
                  <a:gd name="T53" fmla="*/ 57 h 63"/>
                  <a:gd name="T54" fmla="*/ 45 w 77"/>
                  <a:gd name="T55" fmla="*/ 58 h 63"/>
                  <a:gd name="T56" fmla="*/ 31 w 77"/>
                  <a:gd name="T57" fmla="*/ 58 h 63"/>
                  <a:gd name="T58" fmla="*/ 20 w 77"/>
                  <a:gd name="T59" fmla="*/ 57 h 63"/>
                  <a:gd name="T60" fmla="*/ 12 w 77"/>
                  <a:gd name="T61" fmla="*/ 52 h 63"/>
                  <a:gd name="T62" fmla="*/ 9 w 77"/>
                  <a:gd name="T63" fmla="*/ 42 h 63"/>
                  <a:gd name="T64" fmla="*/ 53 w 77"/>
                  <a:gd name="T65" fmla="*/ 48 h 63"/>
                  <a:gd name="T66" fmla="*/ 53 w 77"/>
                  <a:gd name="T67" fmla="*/ 34 h 63"/>
                  <a:gd name="T68" fmla="*/ 19 w 77"/>
                  <a:gd name="T69" fmla="*/ 41 h 63"/>
                  <a:gd name="T70" fmla="*/ 29 w 77"/>
                  <a:gd name="T71" fmla="*/ 41 h 63"/>
                  <a:gd name="T72" fmla="*/ 19 w 77"/>
                  <a:gd name="T73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63">
                    <a:moveTo>
                      <a:pt x="0" y="33"/>
                    </a:moveTo>
                    <a:cubicBezTo>
                      <a:pt x="0" y="36"/>
                      <a:pt x="0" y="39"/>
                      <a:pt x="1" y="42"/>
                    </a:cubicBezTo>
                    <a:cubicBezTo>
                      <a:pt x="1" y="45"/>
                      <a:pt x="2" y="47"/>
                      <a:pt x="3" y="49"/>
                    </a:cubicBezTo>
                    <a:cubicBezTo>
                      <a:pt x="5" y="51"/>
                      <a:pt x="6" y="53"/>
                      <a:pt x="8" y="55"/>
                    </a:cubicBezTo>
                    <a:cubicBezTo>
                      <a:pt x="10" y="56"/>
                      <a:pt x="12" y="58"/>
                      <a:pt x="14" y="59"/>
                    </a:cubicBezTo>
                    <a:cubicBezTo>
                      <a:pt x="16" y="60"/>
                      <a:pt x="18" y="61"/>
                      <a:pt x="21" y="61"/>
                    </a:cubicBezTo>
                    <a:cubicBezTo>
                      <a:pt x="23" y="62"/>
                      <a:pt x="26" y="62"/>
                      <a:pt x="29" y="63"/>
                    </a:cubicBezTo>
                    <a:cubicBezTo>
                      <a:pt x="32" y="63"/>
                      <a:pt x="35" y="63"/>
                      <a:pt x="38" y="63"/>
                    </a:cubicBezTo>
                    <a:cubicBezTo>
                      <a:pt x="42" y="63"/>
                      <a:pt x="45" y="63"/>
                      <a:pt x="47" y="63"/>
                    </a:cubicBezTo>
                    <a:cubicBezTo>
                      <a:pt x="50" y="62"/>
                      <a:pt x="53" y="62"/>
                      <a:pt x="56" y="61"/>
                    </a:cubicBezTo>
                    <a:cubicBezTo>
                      <a:pt x="58" y="61"/>
                      <a:pt x="61" y="60"/>
                      <a:pt x="63" y="59"/>
                    </a:cubicBezTo>
                    <a:cubicBezTo>
                      <a:pt x="65" y="58"/>
                      <a:pt x="67" y="56"/>
                      <a:pt x="69" y="55"/>
                    </a:cubicBezTo>
                    <a:cubicBezTo>
                      <a:pt x="71" y="53"/>
                      <a:pt x="72" y="51"/>
                      <a:pt x="73" y="49"/>
                    </a:cubicBezTo>
                    <a:cubicBezTo>
                      <a:pt x="74" y="47"/>
                      <a:pt x="75" y="45"/>
                      <a:pt x="76" y="42"/>
                    </a:cubicBezTo>
                    <a:cubicBezTo>
                      <a:pt x="77" y="39"/>
                      <a:pt x="77" y="36"/>
                      <a:pt x="77" y="33"/>
                    </a:cubicBezTo>
                    <a:cubicBezTo>
                      <a:pt x="77" y="26"/>
                      <a:pt x="75" y="21"/>
                      <a:pt x="71" y="16"/>
                    </a:cubicBezTo>
                    <a:cubicBezTo>
                      <a:pt x="71" y="16"/>
                      <a:pt x="71" y="15"/>
                      <a:pt x="71" y="14"/>
                    </a:cubicBezTo>
                    <a:cubicBezTo>
                      <a:pt x="71" y="13"/>
                      <a:pt x="72" y="12"/>
                      <a:pt x="72" y="11"/>
                    </a:cubicBezTo>
                    <a:cubicBezTo>
                      <a:pt x="72" y="10"/>
                      <a:pt x="72" y="8"/>
                      <a:pt x="72" y="6"/>
                    </a:cubicBezTo>
                    <a:cubicBezTo>
                      <a:pt x="71" y="4"/>
                      <a:pt x="71" y="2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7" y="0"/>
                    </a:cubicBezTo>
                    <a:cubicBezTo>
                      <a:pt x="67" y="0"/>
                      <a:pt x="65" y="1"/>
                      <a:pt x="64" y="1"/>
                    </a:cubicBezTo>
                    <a:cubicBezTo>
                      <a:pt x="63" y="1"/>
                      <a:pt x="61" y="2"/>
                      <a:pt x="60" y="3"/>
                    </a:cubicBezTo>
                    <a:cubicBezTo>
                      <a:pt x="58" y="4"/>
                      <a:pt x="56" y="5"/>
                      <a:pt x="53" y="7"/>
                    </a:cubicBezTo>
                    <a:cubicBezTo>
                      <a:pt x="50" y="6"/>
                      <a:pt x="45" y="5"/>
                      <a:pt x="38" y="5"/>
                    </a:cubicBezTo>
                    <a:cubicBezTo>
                      <a:pt x="32" y="5"/>
                      <a:pt x="27" y="6"/>
                      <a:pt x="23" y="7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5" y="2"/>
                      <a:pt x="14" y="1"/>
                      <a:pt x="12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2"/>
                      <a:pt x="5" y="4"/>
                      <a:pt x="5" y="6"/>
                    </a:cubicBezTo>
                    <a:cubicBezTo>
                      <a:pt x="5" y="8"/>
                      <a:pt x="5" y="10"/>
                      <a:pt x="5" y="11"/>
                    </a:cubicBezTo>
                    <a:cubicBezTo>
                      <a:pt x="5" y="12"/>
                      <a:pt x="5" y="13"/>
                      <a:pt x="5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2" y="21"/>
                      <a:pt x="0" y="26"/>
                      <a:pt x="0" y="33"/>
                    </a:cubicBezTo>
                    <a:close/>
                    <a:moveTo>
                      <a:pt x="9" y="42"/>
                    </a:moveTo>
                    <a:cubicBezTo>
                      <a:pt x="9" y="38"/>
                      <a:pt x="11" y="35"/>
                      <a:pt x="14" y="32"/>
                    </a:cubicBezTo>
                    <a:cubicBezTo>
                      <a:pt x="15" y="31"/>
                      <a:pt x="16" y="30"/>
                      <a:pt x="18" y="30"/>
                    </a:cubicBezTo>
                    <a:cubicBezTo>
                      <a:pt x="19" y="30"/>
                      <a:pt x="20" y="29"/>
                      <a:pt x="22" y="29"/>
                    </a:cubicBezTo>
                    <a:cubicBezTo>
                      <a:pt x="24" y="29"/>
                      <a:pt x="25" y="29"/>
                      <a:pt x="27" y="29"/>
                    </a:cubicBezTo>
                    <a:cubicBezTo>
                      <a:pt x="28" y="29"/>
                      <a:pt x="30" y="29"/>
                      <a:pt x="32" y="30"/>
                    </a:cubicBezTo>
                    <a:cubicBezTo>
                      <a:pt x="35" y="30"/>
                      <a:pt x="36" y="30"/>
                      <a:pt x="38" y="30"/>
                    </a:cubicBezTo>
                    <a:cubicBezTo>
                      <a:pt x="40" y="30"/>
                      <a:pt x="42" y="30"/>
                      <a:pt x="44" y="30"/>
                    </a:cubicBezTo>
                    <a:cubicBezTo>
                      <a:pt x="46" y="29"/>
                      <a:pt x="48" y="29"/>
                      <a:pt x="49" y="29"/>
                    </a:cubicBezTo>
                    <a:cubicBezTo>
                      <a:pt x="51" y="29"/>
                      <a:pt x="52" y="29"/>
                      <a:pt x="54" y="29"/>
                    </a:cubicBezTo>
                    <a:cubicBezTo>
                      <a:pt x="56" y="29"/>
                      <a:pt x="57" y="30"/>
                      <a:pt x="59" y="30"/>
                    </a:cubicBezTo>
                    <a:cubicBezTo>
                      <a:pt x="60" y="30"/>
                      <a:pt x="61" y="31"/>
                      <a:pt x="62" y="32"/>
                    </a:cubicBezTo>
                    <a:cubicBezTo>
                      <a:pt x="65" y="35"/>
                      <a:pt x="67" y="38"/>
                      <a:pt x="67" y="42"/>
                    </a:cubicBezTo>
                    <a:cubicBezTo>
                      <a:pt x="67" y="44"/>
                      <a:pt x="67" y="46"/>
                      <a:pt x="66" y="48"/>
                    </a:cubicBezTo>
                    <a:cubicBezTo>
                      <a:pt x="66" y="49"/>
                      <a:pt x="65" y="51"/>
                      <a:pt x="64" y="52"/>
                    </a:cubicBezTo>
                    <a:cubicBezTo>
                      <a:pt x="63" y="53"/>
                      <a:pt x="62" y="54"/>
                      <a:pt x="61" y="55"/>
                    </a:cubicBezTo>
                    <a:cubicBezTo>
                      <a:pt x="59" y="56"/>
                      <a:pt x="58" y="56"/>
                      <a:pt x="56" y="57"/>
                    </a:cubicBezTo>
                    <a:cubicBezTo>
                      <a:pt x="55" y="57"/>
                      <a:pt x="53" y="57"/>
                      <a:pt x="51" y="58"/>
                    </a:cubicBezTo>
                    <a:cubicBezTo>
                      <a:pt x="48" y="58"/>
                      <a:pt x="46" y="58"/>
                      <a:pt x="45" y="58"/>
                    </a:cubicBezTo>
                    <a:cubicBezTo>
                      <a:pt x="43" y="58"/>
                      <a:pt x="41" y="58"/>
                      <a:pt x="38" y="58"/>
                    </a:cubicBezTo>
                    <a:cubicBezTo>
                      <a:pt x="35" y="58"/>
                      <a:pt x="33" y="58"/>
                      <a:pt x="31" y="58"/>
                    </a:cubicBezTo>
                    <a:cubicBezTo>
                      <a:pt x="30" y="58"/>
                      <a:pt x="28" y="58"/>
                      <a:pt x="25" y="58"/>
                    </a:cubicBezTo>
                    <a:cubicBezTo>
                      <a:pt x="23" y="57"/>
                      <a:pt x="21" y="57"/>
                      <a:pt x="20" y="57"/>
                    </a:cubicBezTo>
                    <a:cubicBezTo>
                      <a:pt x="19" y="56"/>
                      <a:pt x="17" y="56"/>
                      <a:pt x="16" y="55"/>
                    </a:cubicBezTo>
                    <a:cubicBezTo>
                      <a:pt x="14" y="54"/>
                      <a:pt x="13" y="53"/>
                      <a:pt x="12" y="52"/>
                    </a:cubicBezTo>
                    <a:cubicBezTo>
                      <a:pt x="11" y="51"/>
                      <a:pt x="11" y="49"/>
                      <a:pt x="10" y="48"/>
                    </a:cubicBezTo>
                    <a:cubicBezTo>
                      <a:pt x="9" y="46"/>
                      <a:pt x="9" y="44"/>
                      <a:pt x="9" y="42"/>
                    </a:cubicBezTo>
                    <a:close/>
                    <a:moveTo>
                      <a:pt x="48" y="41"/>
                    </a:moveTo>
                    <a:cubicBezTo>
                      <a:pt x="48" y="45"/>
                      <a:pt x="50" y="48"/>
                      <a:pt x="53" y="48"/>
                    </a:cubicBezTo>
                    <a:cubicBezTo>
                      <a:pt x="55" y="48"/>
                      <a:pt x="58" y="45"/>
                      <a:pt x="58" y="41"/>
                    </a:cubicBezTo>
                    <a:cubicBezTo>
                      <a:pt x="58" y="37"/>
                      <a:pt x="55" y="34"/>
                      <a:pt x="53" y="34"/>
                    </a:cubicBezTo>
                    <a:cubicBezTo>
                      <a:pt x="50" y="34"/>
                      <a:pt x="48" y="37"/>
                      <a:pt x="48" y="41"/>
                    </a:cubicBezTo>
                    <a:close/>
                    <a:moveTo>
                      <a:pt x="19" y="41"/>
                    </a:moveTo>
                    <a:cubicBezTo>
                      <a:pt x="19" y="45"/>
                      <a:pt x="21" y="48"/>
                      <a:pt x="24" y="48"/>
                    </a:cubicBezTo>
                    <a:cubicBezTo>
                      <a:pt x="27" y="48"/>
                      <a:pt x="29" y="45"/>
                      <a:pt x="29" y="41"/>
                    </a:cubicBezTo>
                    <a:cubicBezTo>
                      <a:pt x="29" y="37"/>
                      <a:pt x="27" y="34"/>
                      <a:pt x="24" y="34"/>
                    </a:cubicBezTo>
                    <a:cubicBezTo>
                      <a:pt x="21" y="34"/>
                      <a:pt x="19" y="37"/>
                      <a:pt x="1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Freeform 45">
                <a:extLst>
                  <a:ext uri="{FF2B5EF4-FFF2-40B4-BE49-F238E27FC236}">
                    <a16:creationId xmlns:a16="http://schemas.microsoft.com/office/drawing/2014/main" id="{99BE134E-DB63-420B-9452-6D170EC945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4088" y="1900192"/>
                <a:ext cx="401253" cy="401252"/>
              </a:xfrm>
              <a:custGeom>
                <a:avLst/>
                <a:gdLst>
                  <a:gd name="T0" fmla="*/ 0 w 125"/>
                  <a:gd name="T1" fmla="*/ 63 h 125"/>
                  <a:gd name="T2" fmla="*/ 125 w 125"/>
                  <a:gd name="T3" fmla="*/ 63 h 125"/>
                  <a:gd name="T4" fmla="*/ 98 w 125"/>
                  <a:gd name="T5" fmla="*/ 83 h 125"/>
                  <a:gd name="T6" fmla="*/ 117 w 125"/>
                  <a:gd name="T7" fmla="*/ 67 h 125"/>
                  <a:gd name="T8" fmla="*/ 98 w 125"/>
                  <a:gd name="T9" fmla="*/ 83 h 125"/>
                  <a:gd name="T10" fmla="*/ 25 w 125"/>
                  <a:gd name="T11" fmla="*/ 59 h 125"/>
                  <a:gd name="T12" fmla="*/ 13 w 125"/>
                  <a:gd name="T13" fmla="*/ 42 h 125"/>
                  <a:gd name="T14" fmla="*/ 90 w 125"/>
                  <a:gd name="T15" fmla="*/ 42 h 125"/>
                  <a:gd name="T16" fmla="*/ 67 w 125"/>
                  <a:gd name="T17" fmla="*/ 59 h 125"/>
                  <a:gd name="T18" fmla="*/ 90 w 125"/>
                  <a:gd name="T19" fmla="*/ 42 h 125"/>
                  <a:gd name="T20" fmla="*/ 67 w 125"/>
                  <a:gd name="T21" fmla="*/ 9 h 125"/>
                  <a:gd name="T22" fmla="*/ 82 w 125"/>
                  <a:gd name="T23" fmla="*/ 23 h 125"/>
                  <a:gd name="T24" fmla="*/ 67 w 125"/>
                  <a:gd name="T25" fmla="*/ 34 h 125"/>
                  <a:gd name="T26" fmla="*/ 53 w 125"/>
                  <a:gd name="T27" fmla="*/ 12 h 125"/>
                  <a:gd name="T28" fmla="*/ 59 w 125"/>
                  <a:gd name="T29" fmla="*/ 34 h 125"/>
                  <a:gd name="T30" fmla="*/ 43 w 125"/>
                  <a:gd name="T31" fmla="*/ 23 h 125"/>
                  <a:gd name="T32" fmla="*/ 59 w 125"/>
                  <a:gd name="T33" fmla="*/ 59 h 125"/>
                  <a:gd name="T34" fmla="*/ 36 w 125"/>
                  <a:gd name="T35" fmla="*/ 42 h 125"/>
                  <a:gd name="T36" fmla="*/ 13 w 125"/>
                  <a:gd name="T37" fmla="*/ 83 h 125"/>
                  <a:gd name="T38" fmla="*/ 25 w 125"/>
                  <a:gd name="T39" fmla="*/ 67 h 125"/>
                  <a:gd name="T40" fmla="*/ 13 w 125"/>
                  <a:gd name="T41" fmla="*/ 83 h 125"/>
                  <a:gd name="T42" fmla="*/ 59 w 125"/>
                  <a:gd name="T43" fmla="*/ 67 h 125"/>
                  <a:gd name="T44" fmla="*/ 36 w 125"/>
                  <a:gd name="T45" fmla="*/ 83 h 125"/>
                  <a:gd name="T46" fmla="*/ 59 w 125"/>
                  <a:gd name="T47" fmla="*/ 92 h 125"/>
                  <a:gd name="T48" fmla="*/ 53 w 125"/>
                  <a:gd name="T49" fmla="*/ 113 h 125"/>
                  <a:gd name="T50" fmla="*/ 38 w 125"/>
                  <a:gd name="T51" fmla="*/ 92 h 125"/>
                  <a:gd name="T52" fmla="*/ 82 w 125"/>
                  <a:gd name="T53" fmla="*/ 102 h 125"/>
                  <a:gd name="T54" fmla="*/ 67 w 125"/>
                  <a:gd name="T55" fmla="*/ 116 h 125"/>
                  <a:gd name="T56" fmla="*/ 87 w 125"/>
                  <a:gd name="T57" fmla="*/ 92 h 125"/>
                  <a:gd name="T58" fmla="*/ 67 w 125"/>
                  <a:gd name="T59" fmla="*/ 83 h 125"/>
                  <a:gd name="T60" fmla="*/ 92 w 125"/>
                  <a:gd name="T61" fmla="*/ 67 h 125"/>
                  <a:gd name="T62" fmla="*/ 67 w 125"/>
                  <a:gd name="T63" fmla="*/ 83 h 125"/>
                  <a:gd name="T64" fmla="*/ 98 w 125"/>
                  <a:gd name="T65" fmla="*/ 42 h 125"/>
                  <a:gd name="T66" fmla="*/ 117 w 125"/>
                  <a:gd name="T67" fmla="*/ 59 h 125"/>
                  <a:gd name="T68" fmla="*/ 108 w 125"/>
                  <a:gd name="T69" fmla="*/ 34 h 125"/>
                  <a:gd name="T70" fmla="*/ 86 w 125"/>
                  <a:gd name="T71" fmla="*/ 14 h 125"/>
                  <a:gd name="T72" fmla="*/ 108 w 125"/>
                  <a:gd name="T73" fmla="*/ 34 h 125"/>
                  <a:gd name="T74" fmla="*/ 39 w 125"/>
                  <a:gd name="T75" fmla="*/ 14 h 125"/>
                  <a:gd name="T76" fmla="*/ 17 w 125"/>
                  <a:gd name="T77" fmla="*/ 34 h 125"/>
                  <a:gd name="T78" fmla="*/ 17 w 125"/>
                  <a:gd name="T79" fmla="*/ 92 h 125"/>
                  <a:gd name="T80" fmla="*/ 39 w 125"/>
                  <a:gd name="T81" fmla="*/ 111 h 125"/>
                  <a:gd name="T82" fmla="*/ 17 w 125"/>
                  <a:gd name="T83" fmla="*/ 92 h 125"/>
                  <a:gd name="T84" fmla="*/ 86 w 125"/>
                  <a:gd name="T85" fmla="*/ 111 h 125"/>
                  <a:gd name="T86" fmla="*/ 108 w 125"/>
                  <a:gd name="T87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5" h="125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7"/>
                      <a:pt x="28" y="125"/>
                      <a:pt x="63" y="125"/>
                    </a:cubicBezTo>
                    <a:cubicBezTo>
                      <a:pt x="97" y="125"/>
                      <a:pt x="125" y="97"/>
                      <a:pt x="125" y="63"/>
                    </a:cubicBezTo>
                    <a:cubicBezTo>
                      <a:pt x="125" y="28"/>
                      <a:pt x="97" y="0"/>
                      <a:pt x="63" y="0"/>
                    </a:cubicBezTo>
                    <a:close/>
                    <a:moveTo>
                      <a:pt x="98" y="83"/>
                    </a:moveTo>
                    <a:cubicBezTo>
                      <a:pt x="99" y="78"/>
                      <a:pt x="100" y="73"/>
                      <a:pt x="100" y="67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16" y="73"/>
                      <a:pt x="115" y="78"/>
                      <a:pt x="113" y="83"/>
                    </a:cubicBezTo>
                    <a:lnTo>
                      <a:pt x="98" y="83"/>
                    </a:lnTo>
                    <a:close/>
                    <a:moveTo>
                      <a:pt x="27" y="42"/>
                    </a:moveTo>
                    <a:cubicBezTo>
                      <a:pt x="26" y="47"/>
                      <a:pt x="26" y="53"/>
                      <a:pt x="25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53"/>
                      <a:pt x="11" y="47"/>
                      <a:pt x="13" y="42"/>
                    </a:cubicBezTo>
                    <a:lnTo>
                      <a:pt x="27" y="42"/>
                    </a:lnTo>
                    <a:close/>
                    <a:moveTo>
                      <a:pt x="90" y="42"/>
                    </a:moveTo>
                    <a:cubicBezTo>
                      <a:pt x="91" y="47"/>
                      <a:pt x="92" y="53"/>
                      <a:pt x="92" y="59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90" y="42"/>
                    </a:lnTo>
                    <a:close/>
                    <a:moveTo>
                      <a:pt x="67" y="34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9" y="10"/>
                      <a:pt x="71" y="11"/>
                      <a:pt x="73" y="12"/>
                    </a:cubicBezTo>
                    <a:cubicBezTo>
                      <a:pt x="76" y="14"/>
                      <a:pt x="79" y="18"/>
                      <a:pt x="82" y="23"/>
                    </a:cubicBezTo>
                    <a:cubicBezTo>
                      <a:pt x="84" y="26"/>
                      <a:pt x="86" y="30"/>
                      <a:pt x="87" y="34"/>
                    </a:cubicBezTo>
                    <a:cubicBezTo>
                      <a:pt x="67" y="34"/>
                      <a:pt x="67" y="34"/>
                      <a:pt x="67" y="34"/>
                    </a:cubicBezTo>
                    <a:close/>
                    <a:moveTo>
                      <a:pt x="43" y="23"/>
                    </a:moveTo>
                    <a:cubicBezTo>
                      <a:pt x="46" y="18"/>
                      <a:pt x="50" y="14"/>
                      <a:pt x="53" y="12"/>
                    </a:cubicBezTo>
                    <a:cubicBezTo>
                      <a:pt x="55" y="11"/>
                      <a:pt x="57" y="10"/>
                      <a:pt x="59" y="9"/>
                    </a:cubicBezTo>
                    <a:cubicBezTo>
                      <a:pt x="59" y="34"/>
                      <a:pt x="59" y="34"/>
                      <a:pt x="59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40" y="30"/>
                      <a:pt x="41" y="26"/>
                      <a:pt x="43" y="23"/>
                    </a:cubicBezTo>
                    <a:close/>
                    <a:moveTo>
                      <a:pt x="59" y="42"/>
                    </a:moveTo>
                    <a:cubicBezTo>
                      <a:pt x="59" y="59"/>
                      <a:pt x="59" y="59"/>
                      <a:pt x="59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34" y="53"/>
                      <a:pt x="35" y="47"/>
                      <a:pt x="36" y="42"/>
                    </a:cubicBezTo>
                    <a:lnTo>
                      <a:pt x="59" y="42"/>
                    </a:lnTo>
                    <a:close/>
                    <a:moveTo>
                      <a:pt x="13" y="83"/>
                    </a:moveTo>
                    <a:cubicBezTo>
                      <a:pt x="11" y="78"/>
                      <a:pt x="9" y="73"/>
                      <a:pt x="9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6" y="73"/>
                      <a:pt x="26" y="78"/>
                      <a:pt x="27" y="83"/>
                    </a:cubicBezTo>
                    <a:lnTo>
                      <a:pt x="13" y="83"/>
                    </a:lnTo>
                    <a:close/>
                    <a:moveTo>
                      <a:pt x="34" y="67"/>
                    </a:move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36" y="83"/>
                      <a:pt x="36" y="83"/>
                      <a:pt x="36" y="83"/>
                    </a:cubicBezTo>
                    <a:cubicBezTo>
                      <a:pt x="35" y="78"/>
                      <a:pt x="34" y="73"/>
                      <a:pt x="34" y="67"/>
                    </a:cubicBezTo>
                    <a:close/>
                    <a:moveTo>
                      <a:pt x="59" y="92"/>
                    </a:moveTo>
                    <a:cubicBezTo>
                      <a:pt x="59" y="116"/>
                      <a:pt x="59" y="116"/>
                      <a:pt x="59" y="116"/>
                    </a:cubicBezTo>
                    <a:cubicBezTo>
                      <a:pt x="57" y="116"/>
                      <a:pt x="55" y="115"/>
                      <a:pt x="53" y="113"/>
                    </a:cubicBezTo>
                    <a:cubicBezTo>
                      <a:pt x="50" y="111"/>
                      <a:pt x="46" y="107"/>
                      <a:pt x="43" y="102"/>
                    </a:cubicBezTo>
                    <a:cubicBezTo>
                      <a:pt x="41" y="99"/>
                      <a:pt x="40" y="96"/>
                      <a:pt x="38" y="92"/>
                    </a:cubicBezTo>
                    <a:cubicBezTo>
                      <a:pt x="59" y="92"/>
                      <a:pt x="59" y="92"/>
                      <a:pt x="59" y="92"/>
                    </a:cubicBezTo>
                    <a:close/>
                    <a:moveTo>
                      <a:pt x="82" y="102"/>
                    </a:moveTo>
                    <a:cubicBezTo>
                      <a:pt x="79" y="107"/>
                      <a:pt x="76" y="111"/>
                      <a:pt x="73" y="113"/>
                    </a:cubicBezTo>
                    <a:cubicBezTo>
                      <a:pt x="71" y="115"/>
                      <a:pt x="69" y="116"/>
                      <a:pt x="67" y="116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7" y="92"/>
                      <a:pt x="87" y="92"/>
                      <a:pt x="87" y="92"/>
                    </a:cubicBezTo>
                    <a:cubicBezTo>
                      <a:pt x="86" y="96"/>
                      <a:pt x="84" y="99"/>
                      <a:pt x="82" y="102"/>
                    </a:cubicBezTo>
                    <a:close/>
                    <a:moveTo>
                      <a:pt x="67" y="83"/>
                    </a:moveTo>
                    <a:cubicBezTo>
                      <a:pt x="67" y="67"/>
                      <a:pt x="67" y="67"/>
                      <a:pt x="67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73"/>
                      <a:pt x="91" y="78"/>
                      <a:pt x="90" y="83"/>
                    </a:cubicBezTo>
                    <a:lnTo>
                      <a:pt x="67" y="83"/>
                    </a:lnTo>
                    <a:close/>
                    <a:moveTo>
                      <a:pt x="100" y="59"/>
                    </a:moveTo>
                    <a:cubicBezTo>
                      <a:pt x="100" y="53"/>
                      <a:pt x="99" y="47"/>
                      <a:pt x="98" y="42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5" y="47"/>
                      <a:pt x="116" y="53"/>
                      <a:pt x="117" y="59"/>
                    </a:cubicBezTo>
                    <a:lnTo>
                      <a:pt x="100" y="59"/>
                    </a:lnTo>
                    <a:close/>
                    <a:moveTo>
                      <a:pt x="108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93" y="26"/>
                      <a:pt x="90" y="19"/>
                      <a:pt x="86" y="14"/>
                    </a:cubicBezTo>
                    <a:cubicBezTo>
                      <a:pt x="92" y="17"/>
                      <a:pt x="97" y="20"/>
                      <a:pt x="101" y="24"/>
                    </a:cubicBezTo>
                    <a:cubicBezTo>
                      <a:pt x="104" y="27"/>
                      <a:pt x="106" y="30"/>
                      <a:pt x="108" y="34"/>
                    </a:cubicBezTo>
                    <a:close/>
                    <a:moveTo>
                      <a:pt x="25" y="24"/>
                    </a:moveTo>
                    <a:cubicBezTo>
                      <a:pt x="29" y="20"/>
                      <a:pt x="34" y="17"/>
                      <a:pt x="39" y="14"/>
                    </a:cubicBezTo>
                    <a:cubicBezTo>
                      <a:pt x="35" y="19"/>
                      <a:pt x="32" y="26"/>
                      <a:pt x="3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9" y="30"/>
                      <a:pt x="22" y="27"/>
                      <a:pt x="25" y="24"/>
                    </a:cubicBezTo>
                    <a:close/>
                    <a:moveTo>
                      <a:pt x="17" y="92"/>
                    </a:moveTo>
                    <a:cubicBezTo>
                      <a:pt x="30" y="92"/>
                      <a:pt x="30" y="92"/>
                      <a:pt x="30" y="92"/>
                    </a:cubicBezTo>
                    <a:cubicBezTo>
                      <a:pt x="32" y="99"/>
                      <a:pt x="35" y="106"/>
                      <a:pt x="39" y="111"/>
                    </a:cubicBezTo>
                    <a:cubicBezTo>
                      <a:pt x="34" y="109"/>
                      <a:pt x="29" y="105"/>
                      <a:pt x="25" y="101"/>
                    </a:cubicBezTo>
                    <a:cubicBezTo>
                      <a:pt x="22" y="98"/>
                      <a:pt x="19" y="95"/>
                      <a:pt x="17" y="92"/>
                    </a:cubicBezTo>
                    <a:close/>
                    <a:moveTo>
                      <a:pt x="101" y="101"/>
                    </a:moveTo>
                    <a:cubicBezTo>
                      <a:pt x="97" y="105"/>
                      <a:pt x="92" y="109"/>
                      <a:pt x="86" y="111"/>
                    </a:cubicBezTo>
                    <a:cubicBezTo>
                      <a:pt x="90" y="106"/>
                      <a:pt x="93" y="99"/>
                      <a:pt x="96" y="92"/>
                    </a:cubicBezTo>
                    <a:cubicBezTo>
                      <a:pt x="108" y="92"/>
                      <a:pt x="108" y="92"/>
                      <a:pt x="108" y="92"/>
                    </a:cubicBezTo>
                    <a:cubicBezTo>
                      <a:pt x="106" y="95"/>
                      <a:pt x="104" y="98"/>
                      <a:pt x="101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Freeform 46">
                <a:extLst>
                  <a:ext uri="{FF2B5EF4-FFF2-40B4-BE49-F238E27FC236}">
                    <a16:creationId xmlns:a16="http://schemas.microsoft.com/office/drawing/2014/main" id="{ADE7BAB0-1134-41BA-80DF-170CDC73B7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77753" y="1690759"/>
                <a:ext cx="189861" cy="187904"/>
              </a:xfrm>
              <a:custGeom>
                <a:avLst/>
                <a:gdLst>
                  <a:gd name="T0" fmla="*/ 49 w 59"/>
                  <a:gd name="T1" fmla="*/ 0 h 59"/>
                  <a:gd name="T2" fmla="*/ 9 w 59"/>
                  <a:gd name="T3" fmla="*/ 0 h 59"/>
                  <a:gd name="T4" fmla="*/ 0 w 59"/>
                  <a:gd name="T5" fmla="*/ 10 h 59"/>
                  <a:gd name="T6" fmla="*/ 0 w 59"/>
                  <a:gd name="T7" fmla="*/ 49 h 59"/>
                  <a:gd name="T8" fmla="*/ 9 w 59"/>
                  <a:gd name="T9" fmla="*/ 59 h 59"/>
                  <a:gd name="T10" fmla="*/ 49 w 59"/>
                  <a:gd name="T11" fmla="*/ 59 h 59"/>
                  <a:gd name="T12" fmla="*/ 59 w 59"/>
                  <a:gd name="T13" fmla="*/ 49 h 59"/>
                  <a:gd name="T14" fmla="*/ 59 w 59"/>
                  <a:gd name="T15" fmla="*/ 10 h 59"/>
                  <a:gd name="T16" fmla="*/ 49 w 59"/>
                  <a:gd name="T17" fmla="*/ 0 h 59"/>
                  <a:gd name="T18" fmla="*/ 40 w 59"/>
                  <a:gd name="T19" fmla="*/ 2 h 59"/>
                  <a:gd name="T20" fmla="*/ 40 w 59"/>
                  <a:gd name="T21" fmla="*/ 11 h 59"/>
                  <a:gd name="T22" fmla="*/ 31 w 59"/>
                  <a:gd name="T23" fmla="*/ 11 h 59"/>
                  <a:gd name="T24" fmla="*/ 31 w 59"/>
                  <a:gd name="T25" fmla="*/ 2 h 59"/>
                  <a:gd name="T26" fmla="*/ 40 w 59"/>
                  <a:gd name="T27" fmla="*/ 2 h 59"/>
                  <a:gd name="T28" fmla="*/ 27 w 59"/>
                  <a:gd name="T29" fmla="*/ 2 h 59"/>
                  <a:gd name="T30" fmla="*/ 27 w 59"/>
                  <a:gd name="T31" fmla="*/ 11 h 59"/>
                  <a:gd name="T32" fmla="*/ 18 w 59"/>
                  <a:gd name="T33" fmla="*/ 11 h 59"/>
                  <a:gd name="T34" fmla="*/ 18 w 59"/>
                  <a:gd name="T35" fmla="*/ 2 h 59"/>
                  <a:gd name="T36" fmla="*/ 27 w 59"/>
                  <a:gd name="T37" fmla="*/ 2 h 59"/>
                  <a:gd name="T38" fmla="*/ 1 w 59"/>
                  <a:gd name="T39" fmla="*/ 11 h 59"/>
                  <a:gd name="T40" fmla="*/ 1 w 59"/>
                  <a:gd name="T41" fmla="*/ 10 h 59"/>
                  <a:gd name="T42" fmla="*/ 9 w 59"/>
                  <a:gd name="T43" fmla="*/ 2 h 59"/>
                  <a:gd name="T44" fmla="*/ 14 w 59"/>
                  <a:gd name="T45" fmla="*/ 2 h 59"/>
                  <a:gd name="T46" fmla="*/ 14 w 59"/>
                  <a:gd name="T47" fmla="*/ 11 h 59"/>
                  <a:gd name="T48" fmla="*/ 1 w 59"/>
                  <a:gd name="T49" fmla="*/ 11 h 59"/>
                  <a:gd name="T50" fmla="*/ 44 w 59"/>
                  <a:gd name="T51" fmla="*/ 37 h 59"/>
                  <a:gd name="T52" fmla="*/ 33 w 59"/>
                  <a:gd name="T53" fmla="*/ 37 h 59"/>
                  <a:gd name="T54" fmla="*/ 33 w 59"/>
                  <a:gd name="T55" fmla="*/ 48 h 59"/>
                  <a:gd name="T56" fmla="*/ 25 w 59"/>
                  <a:gd name="T57" fmla="*/ 48 h 59"/>
                  <a:gd name="T58" fmla="*/ 25 w 59"/>
                  <a:gd name="T59" fmla="*/ 37 h 59"/>
                  <a:gd name="T60" fmla="*/ 14 w 59"/>
                  <a:gd name="T61" fmla="*/ 37 h 59"/>
                  <a:gd name="T62" fmla="*/ 14 w 59"/>
                  <a:gd name="T63" fmla="*/ 30 h 59"/>
                  <a:gd name="T64" fmla="*/ 25 w 59"/>
                  <a:gd name="T65" fmla="*/ 30 h 59"/>
                  <a:gd name="T66" fmla="*/ 25 w 59"/>
                  <a:gd name="T67" fmla="*/ 18 h 59"/>
                  <a:gd name="T68" fmla="*/ 33 w 59"/>
                  <a:gd name="T69" fmla="*/ 18 h 59"/>
                  <a:gd name="T70" fmla="*/ 33 w 59"/>
                  <a:gd name="T71" fmla="*/ 30 h 59"/>
                  <a:gd name="T72" fmla="*/ 44 w 59"/>
                  <a:gd name="T73" fmla="*/ 30 h 59"/>
                  <a:gd name="T74" fmla="*/ 44 w 59"/>
                  <a:gd name="T75" fmla="*/ 37 h 59"/>
                  <a:gd name="T76" fmla="*/ 57 w 59"/>
                  <a:gd name="T77" fmla="*/ 11 h 59"/>
                  <a:gd name="T78" fmla="*/ 44 w 59"/>
                  <a:gd name="T79" fmla="*/ 11 h 59"/>
                  <a:gd name="T80" fmla="*/ 44 w 59"/>
                  <a:gd name="T81" fmla="*/ 2 h 59"/>
                  <a:gd name="T82" fmla="*/ 49 w 59"/>
                  <a:gd name="T83" fmla="*/ 2 h 59"/>
                  <a:gd name="T84" fmla="*/ 57 w 59"/>
                  <a:gd name="T85" fmla="*/ 10 h 59"/>
                  <a:gd name="T86" fmla="*/ 57 w 59"/>
                  <a:gd name="T8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9" h="59">
                    <a:moveTo>
                      <a:pt x="4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4" y="59"/>
                      <a:pt x="9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54" y="59"/>
                      <a:pt x="59" y="55"/>
                      <a:pt x="59" y="49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4"/>
                      <a:pt x="54" y="0"/>
                      <a:pt x="49" y="0"/>
                    </a:cubicBezTo>
                    <a:close/>
                    <a:moveTo>
                      <a:pt x="40" y="2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2"/>
                      <a:pt x="31" y="2"/>
                      <a:pt x="31" y="2"/>
                    </a:cubicBezTo>
                    <a:lnTo>
                      <a:pt x="40" y="2"/>
                    </a:lnTo>
                    <a:close/>
                    <a:moveTo>
                      <a:pt x="27" y="2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2"/>
                      <a:pt x="18" y="2"/>
                      <a:pt x="18" y="2"/>
                    </a:cubicBezTo>
                    <a:lnTo>
                      <a:pt x="27" y="2"/>
                    </a:lnTo>
                    <a:close/>
                    <a:moveTo>
                      <a:pt x="1" y="11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5"/>
                      <a:pt x="5" y="2"/>
                      <a:pt x="9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1"/>
                      <a:pt x="14" y="11"/>
                      <a:pt x="14" y="11"/>
                    </a:cubicBezTo>
                    <a:lnTo>
                      <a:pt x="1" y="11"/>
                    </a:lnTo>
                    <a:close/>
                    <a:moveTo>
                      <a:pt x="44" y="37"/>
                    </a:move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4" y="37"/>
                    </a:lnTo>
                    <a:close/>
                    <a:moveTo>
                      <a:pt x="57" y="11"/>
                    </a:move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3" y="2"/>
                      <a:pt x="57" y="5"/>
                      <a:pt x="57" y="10"/>
                    </a:cubicBezTo>
                    <a:lnTo>
                      <a:pt x="57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Freeform 47">
                <a:extLst>
                  <a:ext uri="{FF2B5EF4-FFF2-40B4-BE49-F238E27FC236}">
                    <a16:creationId xmlns:a16="http://schemas.microsoft.com/office/drawing/2014/main" id="{899688C5-C2C5-4A49-BB36-1394D43ADE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1731862"/>
                <a:ext cx="176160" cy="137013"/>
              </a:xfrm>
              <a:custGeom>
                <a:avLst/>
                <a:gdLst>
                  <a:gd name="T0" fmla="*/ 34 w 90"/>
                  <a:gd name="T1" fmla="*/ 70 h 70"/>
                  <a:gd name="T2" fmla="*/ 0 w 90"/>
                  <a:gd name="T3" fmla="*/ 36 h 70"/>
                  <a:gd name="T4" fmla="*/ 18 w 90"/>
                  <a:gd name="T5" fmla="*/ 19 h 70"/>
                  <a:gd name="T6" fmla="*/ 34 w 90"/>
                  <a:gd name="T7" fmla="*/ 36 h 70"/>
                  <a:gd name="T8" fmla="*/ 72 w 90"/>
                  <a:gd name="T9" fmla="*/ 0 h 70"/>
                  <a:gd name="T10" fmla="*/ 90 w 90"/>
                  <a:gd name="T11" fmla="*/ 16 h 70"/>
                  <a:gd name="T12" fmla="*/ 34 w 90"/>
                  <a:gd name="T13" fmla="*/ 70 h 70"/>
                  <a:gd name="T14" fmla="*/ 9 w 90"/>
                  <a:gd name="T15" fmla="*/ 36 h 70"/>
                  <a:gd name="T16" fmla="*/ 34 w 90"/>
                  <a:gd name="T17" fmla="*/ 60 h 70"/>
                  <a:gd name="T18" fmla="*/ 80 w 90"/>
                  <a:gd name="T19" fmla="*/ 16 h 70"/>
                  <a:gd name="T20" fmla="*/ 72 w 90"/>
                  <a:gd name="T21" fmla="*/ 8 h 70"/>
                  <a:gd name="T22" fmla="*/ 34 w 90"/>
                  <a:gd name="T23" fmla="*/ 46 h 70"/>
                  <a:gd name="T24" fmla="*/ 18 w 90"/>
                  <a:gd name="T25" fmla="*/ 28 h 70"/>
                  <a:gd name="T26" fmla="*/ 9 w 90"/>
                  <a:gd name="T27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0" h="70">
                    <a:moveTo>
                      <a:pt x="34" y="70"/>
                    </a:moveTo>
                    <a:lnTo>
                      <a:pt x="0" y="36"/>
                    </a:lnTo>
                    <a:lnTo>
                      <a:pt x="18" y="19"/>
                    </a:lnTo>
                    <a:lnTo>
                      <a:pt x="34" y="36"/>
                    </a:lnTo>
                    <a:lnTo>
                      <a:pt x="72" y="0"/>
                    </a:lnTo>
                    <a:lnTo>
                      <a:pt x="90" y="16"/>
                    </a:lnTo>
                    <a:lnTo>
                      <a:pt x="34" y="70"/>
                    </a:lnTo>
                    <a:close/>
                    <a:moveTo>
                      <a:pt x="9" y="36"/>
                    </a:moveTo>
                    <a:lnTo>
                      <a:pt x="34" y="60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34" y="46"/>
                    </a:lnTo>
                    <a:lnTo>
                      <a:pt x="18" y="28"/>
                    </a:lnTo>
                    <a:lnTo>
                      <a:pt x="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Freeform 93">
                <a:extLst>
                  <a:ext uri="{FF2B5EF4-FFF2-40B4-BE49-F238E27FC236}">
                    <a16:creationId xmlns:a16="http://schemas.microsoft.com/office/drawing/2014/main" id="{3F7410BB-585F-4EC1-9B7B-A5B3F103AF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89144" y="4738319"/>
                <a:ext cx="252496" cy="258367"/>
              </a:xfrm>
              <a:custGeom>
                <a:avLst/>
                <a:gdLst>
                  <a:gd name="T0" fmla="*/ 69 w 79"/>
                  <a:gd name="T1" fmla="*/ 22 h 81"/>
                  <a:gd name="T2" fmla="*/ 22 w 79"/>
                  <a:gd name="T3" fmla="*/ 14 h 81"/>
                  <a:gd name="T4" fmla="*/ 19 w 79"/>
                  <a:gd name="T5" fmla="*/ 3 h 81"/>
                  <a:gd name="T6" fmla="*/ 0 w 79"/>
                  <a:gd name="T7" fmla="*/ 5 h 81"/>
                  <a:gd name="T8" fmla="*/ 12 w 79"/>
                  <a:gd name="T9" fmla="*/ 12 h 81"/>
                  <a:gd name="T10" fmla="*/ 14 w 79"/>
                  <a:gd name="T11" fmla="*/ 54 h 81"/>
                  <a:gd name="T12" fmla="*/ 61 w 79"/>
                  <a:gd name="T13" fmla="*/ 59 h 81"/>
                  <a:gd name="T14" fmla="*/ 76 w 79"/>
                  <a:gd name="T15" fmla="*/ 20 h 81"/>
                  <a:gd name="T16" fmla="*/ 36 w 79"/>
                  <a:gd name="T17" fmla="*/ 32 h 81"/>
                  <a:gd name="T18" fmla="*/ 45 w 79"/>
                  <a:gd name="T19" fmla="*/ 39 h 81"/>
                  <a:gd name="T20" fmla="*/ 44 w 79"/>
                  <a:gd name="T21" fmla="*/ 44 h 81"/>
                  <a:gd name="T22" fmla="*/ 33 w 79"/>
                  <a:gd name="T23" fmla="*/ 47 h 81"/>
                  <a:gd name="T24" fmla="*/ 44 w 79"/>
                  <a:gd name="T25" fmla="*/ 44 h 81"/>
                  <a:gd name="T26" fmla="*/ 38 w 79"/>
                  <a:gd name="T27" fmla="*/ 23 h 81"/>
                  <a:gd name="T28" fmla="*/ 47 w 79"/>
                  <a:gd name="T29" fmla="*/ 29 h 81"/>
                  <a:gd name="T30" fmla="*/ 22 w 79"/>
                  <a:gd name="T31" fmla="*/ 19 h 81"/>
                  <a:gd name="T32" fmla="*/ 32 w 79"/>
                  <a:gd name="T33" fmla="*/ 27 h 81"/>
                  <a:gd name="T34" fmla="*/ 22 w 79"/>
                  <a:gd name="T35" fmla="*/ 19 h 81"/>
                  <a:gd name="T36" fmla="*/ 31 w 79"/>
                  <a:gd name="T37" fmla="*/ 32 h 81"/>
                  <a:gd name="T38" fmla="*/ 21 w 79"/>
                  <a:gd name="T39" fmla="*/ 35 h 81"/>
                  <a:gd name="T40" fmla="*/ 20 w 79"/>
                  <a:gd name="T41" fmla="*/ 40 h 81"/>
                  <a:gd name="T42" fmla="*/ 28 w 79"/>
                  <a:gd name="T43" fmla="*/ 46 h 81"/>
                  <a:gd name="T44" fmla="*/ 20 w 79"/>
                  <a:gd name="T45" fmla="*/ 40 h 81"/>
                  <a:gd name="T46" fmla="*/ 48 w 79"/>
                  <a:gd name="T47" fmla="*/ 50 h 81"/>
                  <a:gd name="T48" fmla="*/ 57 w 79"/>
                  <a:gd name="T49" fmla="*/ 47 h 81"/>
                  <a:gd name="T50" fmla="*/ 59 w 79"/>
                  <a:gd name="T51" fmla="*/ 42 h 81"/>
                  <a:gd name="T52" fmla="*/ 51 w 79"/>
                  <a:gd name="T53" fmla="*/ 35 h 81"/>
                  <a:gd name="T54" fmla="*/ 59 w 79"/>
                  <a:gd name="T55" fmla="*/ 42 h 81"/>
                  <a:gd name="T56" fmla="*/ 52 w 79"/>
                  <a:gd name="T57" fmla="*/ 30 h 81"/>
                  <a:gd name="T58" fmla="*/ 66 w 79"/>
                  <a:gd name="T59" fmla="*/ 28 h 81"/>
                  <a:gd name="T60" fmla="*/ 9 w 79"/>
                  <a:gd name="T61" fmla="*/ 66 h 81"/>
                  <a:gd name="T62" fmla="*/ 24 w 79"/>
                  <a:gd name="T63" fmla="*/ 69 h 81"/>
                  <a:gd name="T64" fmla="*/ 18 w 79"/>
                  <a:gd name="T65" fmla="*/ 60 h 81"/>
                  <a:gd name="T66" fmla="*/ 39 w 79"/>
                  <a:gd name="T67" fmla="*/ 72 h 81"/>
                  <a:gd name="T68" fmla="*/ 54 w 79"/>
                  <a:gd name="T69" fmla="*/ 75 h 81"/>
                  <a:gd name="T70" fmla="*/ 48 w 79"/>
                  <a:gd name="T7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9" h="81">
                    <a:moveTo>
                      <a:pt x="76" y="20"/>
                    </a:moveTo>
                    <a:cubicBezTo>
                      <a:pt x="73" y="19"/>
                      <a:pt x="70" y="20"/>
                      <a:pt x="69" y="22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6"/>
                      <a:pt x="21" y="4"/>
                      <a:pt x="19" y="3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3" y="0"/>
                      <a:pt x="1" y="2"/>
                      <a:pt x="0" y="5"/>
                    </a:cubicBezTo>
                    <a:cubicBezTo>
                      <a:pt x="0" y="8"/>
                      <a:pt x="1" y="10"/>
                      <a:pt x="4" y="1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0" y="51"/>
                      <a:pt x="11" y="53"/>
                      <a:pt x="14" y="54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8" y="63"/>
                      <a:pt x="60" y="62"/>
                      <a:pt x="61" y="59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9" y="24"/>
                      <a:pt x="78" y="21"/>
                      <a:pt x="76" y="20"/>
                    </a:cubicBezTo>
                    <a:close/>
                    <a:moveTo>
                      <a:pt x="35" y="37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5" y="39"/>
                      <a:pt x="45" y="39"/>
                      <a:pt x="45" y="39"/>
                    </a:cubicBezTo>
                    <a:lnTo>
                      <a:pt x="35" y="37"/>
                    </a:lnTo>
                    <a:close/>
                    <a:moveTo>
                      <a:pt x="44" y="44"/>
                    </a:moveTo>
                    <a:cubicBezTo>
                      <a:pt x="43" y="49"/>
                      <a:pt x="43" y="49"/>
                      <a:pt x="43" y="49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2"/>
                      <a:pt x="34" y="42"/>
                      <a:pt x="34" y="42"/>
                    </a:cubicBezTo>
                    <a:lnTo>
                      <a:pt x="44" y="44"/>
                    </a:lnTo>
                    <a:close/>
                    <a:moveTo>
                      <a:pt x="37" y="28"/>
                    </a:moveTo>
                    <a:cubicBezTo>
                      <a:pt x="38" y="23"/>
                      <a:pt x="38" y="23"/>
                      <a:pt x="3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7" y="29"/>
                      <a:pt x="47" y="29"/>
                      <a:pt x="47" y="29"/>
                    </a:cubicBezTo>
                    <a:lnTo>
                      <a:pt x="37" y="28"/>
                    </a:lnTo>
                    <a:close/>
                    <a:moveTo>
                      <a:pt x="22" y="19"/>
                    </a:move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2" y="19"/>
                    </a:lnTo>
                    <a:close/>
                    <a:moveTo>
                      <a:pt x="21" y="30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1" y="35"/>
                      <a:pt x="21" y="35"/>
                      <a:pt x="21" y="35"/>
                    </a:cubicBezTo>
                    <a:lnTo>
                      <a:pt x="21" y="30"/>
                    </a:lnTo>
                    <a:close/>
                    <a:moveTo>
                      <a:pt x="20" y="40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0" y="45"/>
                      <a:pt x="20" y="45"/>
                      <a:pt x="20" y="45"/>
                    </a:cubicBezTo>
                    <a:lnTo>
                      <a:pt x="20" y="40"/>
                    </a:lnTo>
                    <a:close/>
                    <a:moveTo>
                      <a:pt x="54" y="52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4" y="52"/>
                    </a:lnTo>
                    <a:close/>
                    <a:moveTo>
                      <a:pt x="59" y="42"/>
                    </a:moveTo>
                    <a:cubicBezTo>
                      <a:pt x="50" y="40"/>
                      <a:pt x="50" y="40"/>
                      <a:pt x="50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61" y="37"/>
                      <a:pt x="61" y="37"/>
                      <a:pt x="61" y="37"/>
                    </a:cubicBezTo>
                    <a:lnTo>
                      <a:pt x="59" y="42"/>
                    </a:lnTo>
                    <a:close/>
                    <a:moveTo>
                      <a:pt x="64" y="33"/>
                    </a:moveTo>
                    <a:cubicBezTo>
                      <a:pt x="52" y="30"/>
                      <a:pt x="52" y="30"/>
                      <a:pt x="52" y="30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66" y="28"/>
                      <a:pt x="66" y="28"/>
                      <a:pt x="66" y="28"/>
                    </a:cubicBezTo>
                    <a:lnTo>
                      <a:pt x="64" y="33"/>
                    </a:lnTo>
                    <a:close/>
                    <a:moveTo>
                      <a:pt x="9" y="66"/>
                    </a:moveTo>
                    <a:cubicBezTo>
                      <a:pt x="8" y="70"/>
                      <a:pt x="11" y="74"/>
                      <a:pt x="15" y="75"/>
                    </a:cubicBezTo>
                    <a:cubicBezTo>
                      <a:pt x="19" y="76"/>
                      <a:pt x="23" y="73"/>
                      <a:pt x="24" y="69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25" y="65"/>
                      <a:pt x="22" y="61"/>
                      <a:pt x="18" y="60"/>
                    </a:cubicBezTo>
                    <a:cubicBezTo>
                      <a:pt x="14" y="59"/>
                      <a:pt x="10" y="62"/>
                      <a:pt x="9" y="66"/>
                    </a:cubicBezTo>
                    <a:close/>
                    <a:moveTo>
                      <a:pt x="39" y="72"/>
                    </a:moveTo>
                    <a:cubicBezTo>
                      <a:pt x="38" y="76"/>
                      <a:pt x="41" y="80"/>
                      <a:pt x="45" y="81"/>
                    </a:cubicBezTo>
                    <a:cubicBezTo>
                      <a:pt x="49" y="81"/>
                      <a:pt x="53" y="79"/>
                      <a:pt x="54" y="75"/>
                    </a:cubicBezTo>
                    <a:cubicBezTo>
                      <a:pt x="54" y="75"/>
                      <a:pt x="54" y="75"/>
                      <a:pt x="54" y="75"/>
                    </a:cubicBezTo>
                    <a:cubicBezTo>
                      <a:pt x="54" y="70"/>
                      <a:pt x="52" y="66"/>
                      <a:pt x="48" y="66"/>
                    </a:cubicBezTo>
                    <a:cubicBezTo>
                      <a:pt x="43" y="65"/>
                      <a:pt x="39" y="68"/>
                      <a:pt x="3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Freeform 94">
                <a:extLst>
                  <a:ext uri="{FF2B5EF4-FFF2-40B4-BE49-F238E27FC236}">
                    <a16:creationId xmlns:a16="http://schemas.microsoft.com/office/drawing/2014/main" id="{7F331776-B126-4339-9B00-A29265574E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75090" y="4354682"/>
                <a:ext cx="150715" cy="152672"/>
              </a:xfrm>
              <a:custGeom>
                <a:avLst/>
                <a:gdLst>
                  <a:gd name="T0" fmla="*/ 24 w 47"/>
                  <a:gd name="T1" fmla="*/ 0 h 48"/>
                  <a:gd name="T2" fmla="*/ 0 w 47"/>
                  <a:gd name="T3" fmla="*/ 24 h 48"/>
                  <a:gd name="T4" fmla="*/ 24 w 47"/>
                  <a:gd name="T5" fmla="*/ 48 h 48"/>
                  <a:gd name="T6" fmla="*/ 47 w 47"/>
                  <a:gd name="T7" fmla="*/ 24 h 48"/>
                  <a:gd name="T8" fmla="*/ 24 w 47"/>
                  <a:gd name="T9" fmla="*/ 0 h 48"/>
                  <a:gd name="T10" fmla="*/ 6 w 47"/>
                  <a:gd name="T11" fmla="*/ 24 h 48"/>
                  <a:gd name="T12" fmla="*/ 24 w 47"/>
                  <a:gd name="T13" fmla="*/ 6 h 48"/>
                  <a:gd name="T14" fmla="*/ 24 w 47"/>
                  <a:gd name="T15" fmla="*/ 42 h 48"/>
                  <a:gd name="T16" fmla="*/ 6 w 47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7" y="37"/>
                      <a:pt x="47" y="24"/>
                    </a:cubicBezTo>
                    <a:cubicBezTo>
                      <a:pt x="47" y="11"/>
                      <a:pt x="37" y="0"/>
                      <a:pt x="24" y="0"/>
                    </a:cubicBezTo>
                    <a:close/>
                    <a:moveTo>
                      <a:pt x="6" y="24"/>
                    </a:moveTo>
                    <a:cubicBezTo>
                      <a:pt x="6" y="14"/>
                      <a:pt x="14" y="6"/>
                      <a:pt x="24" y="6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42"/>
                      <a:pt x="6" y="34"/>
                      <a:pt x="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Freeform 95">
                <a:extLst>
                  <a:ext uri="{FF2B5EF4-FFF2-40B4-BE49-F238E27FC236}">
                    <a16:creationId xmlns:a16="http://schemas.microsoft.com/office/drawing/2014/main" id="{19168406-BFCD-465D-A2CA-CFA8A9389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2344" y="3839905"/>
                <a:ext cx="379722" cy="369934"/>
              </a:xfrm>
              <a:custGeom>
                <a:avLst/>
                <a:gdLst>
                  <a:gd name="T0" fmla="*/ 22 w 119"/>
                  <a:gd name="T1" fmla="*/ 19 h 116"/>
                  <a:gd name="T2" fmla="*/ 58 w 119"/>
                  <a:gd name="T3" fmla="*/ 33 h 116"/>
                  <a:gd name="T4" fmla="*/ 62 w 119"/>
                  <a:gd name="T5" fmla="*/ 12 h 116"/>
                  <a:gd name="T6" fmla="*/ 82 w 119"/>
                  <a:gd name="T7" fmla="*/ 3 h 116"/>
                  <a:gd name="T8" fmla="*/ 91 w 119"/>
                  <a:gd name="T9" fmla="*/ 23 h 116"/>
                  <a:gd name="T10" fmla="*/ 95 w 119"/>
                  <a:gd name="T11" fmla="*/ 49 h 116"/>
                  <a:gd name="T12" fmla="*/ 95 w 119"/>
                  <a:gd name="T13" fmla="*/ 50 h 116"/>
                  <a:gd name="T14" fmla="*/ 99 w 119"/>
                  <a:gd name="T15" fmla="*/ 41 h 116"/>
                  <a:gd name="T16" fmla="*/ 119 w 119"/>
                  <a:gd name="T17" fmla="*/ 49 h 116"/>
                  <a:gd name="T18" fmla="*/ 93 w 119"/>
                  <a:gd name="T19" fmla="*/ 116 h 116"/>
                  <a:gd name="T20" fmla="*/ 73 w 119"/>
                  <a:gd name="T21" fmla="*/ 109 h 116"/>
                  <a:gd name="T22" fmla="*/ 75 w 119"/>
                  <a:gd name="T23" fmla="*/ 103 h 116"/>
                  <a:gd name="T24" fmla="*/ 63 w 119"/>
                  <a:gd name="T25" fmla="*/ 103 h 116"/>
                  <a:gd name="T26" fmla="*/ 53 w 119"/>
                  <a:gd name="T27" fmla="*/ 106 h 116"/>
                  <a:gd name="T28" fmla="*/ 35 w 119"/>
                  <a:gd name="T29" fmla="*/ 102 h 116"/>
                  <a:gd name="T30" fmla="*/ 30 w 119"/>
                  <a:gd name="T31" fmla="*/ 100 h 116"/>
                  <a:gd name="T32" fmla="*/ 28 w 119"/>
                  <a:gd name="T33" fmla="*/ 99 h 116"/>
                  <a:gd name="T34" fmla="*/ 21 w 119"/>
                  <a:gd name="T35" fmla="*/ 83 h 116"/>
                  <a:gd name="T36" fmla="*/ 22 w 119"/>
                  <a:gd name="T37" fmla="*/ 80 h 116"/>
                  <a:gd name="T38" fmla="*/ 22 w 119"/>
                  <a:gd name="T39" fmla="*/ 70 h 116"/>
                  <a:gd name="T40" fmla="*/ 24 w 119"/>
                  <a:gd name="T41" fmla="*/ 67 h 116"/>
                  <a:gd name="T42" fmla="*/ 24 w 119"/>
                  <a:gd name="T43" fmla="*/ 57 h 116"/>
                  <a:gd name="T44" fmla="*/ 27 w 119"/>
                  <a:gd name="T45" fmla="*/ 52 h 116"/>
                  <a:gd name="T46" fmla="*/ 11 w 119"/>
                  <a:gd name="T47" fmla="*/ 46 h 116"/>
                  <a:gd name="T48" fmla="*/ 3 w 119"/>
                  <a:gd name="T49" fmla="*/ 28 h 116"/>
                  <a:gd name="T50" fmla="*/ 22 w 119"/>
                  <a:gd name="T51" fmla="*/ 19 h 116"/>
                  <a:gd name="T52" fmla="*/ 86 w 119"/>
                  <a:gd name="T53" fmla="*/ 106 h 116"/>
                  <a:gd name="T54" fmla="*/ 90 w 119"/>
                  <a:gd name="T55" fmla="*/ 104 h 116"/>
                  <a:gd name="T56" fmla="*/ 88 w 119"/>
                  <a:gd name="T57" fmla="*/ 99 h 116"/>
                  <a:gd name="T58" fmla="*/ 84 w 119"/>
                  <a:gd name="T59" fmla="*/ 101 h 116"/>
                  <a:gd name="T60" fmla="*/ 86 w 119"/>
                  <a:gd name="T61" fmla="*/ 106 h 116"/>
                  <a:gd name="T62" fmla="*/ 15 w 119"/>
                  <a:gd name="T63" fmla="*/ 40 h 116"/>
                  <a:gd name="T64" fmla="*/ 41 w 119"/>
                  <a:gd name="T65" fmla="*/ 50 h 116"/>
                  <a:gd name="T66" fmla="*/ 42 w 119"/>
                  <a:gd name="T67" fmla="*/ 50 h 116"/>
                  <a:gd name="T68" fmla="*/ 39 w 119"/>
                  <a:gd name="T69" fmla="*/ 57 h 116"/>
                  <a:gd name="T70" fmla="*/ 38 w 119"/>
                  <a:gd name="T71" fmla="*/ 57 h 116"/>
                  <a:gd name="T72" fmla="*/ 31 w 119"/>
                  <a:gd name="T73" fmla="*/ 60 h 116"/>
                  <a:gd name="T74" fmla="*/ 32 w 119"/>
                  <a:gd name="T75" fmla="*/ 66 h 116"/>
                  <a:gd name="T76" fmla="*/ 34 w 119"/>
                  <a:gd name="T77" fmla="*/ 68 h 116"/>
                  <a:gd name="T78" fmla="*/ 31 w 119"/>
                  <a:gd name="T79" fmla="*/ 70 h 116"/>
                  <a:gd name="T80" fmla="*/ 30 w 119"/>
                  <a:gd name="T81" fmla="*/ 73 h 116"/>
                  <a:gd name="T82" fmla="*/ 30 w 119"/>
                  <a:gd name="T83" fmla="*/ 78 h 116"/>
                  <a:gd name="T84" fmla="*/ 32 w 119"/>
                  <a:gd name="T85" fmla="*/ 81 h 116"/>
                  <a:gd name="T86" fmla="*/ 30 w 119"/>
                  <a:gd name="T87" fmla="*/ 83 h 116"/>
                  <a:gd name="T88" fmla="*/ 28 w 119"/>
                  <a:gd name="T89" fmla="*/ 85 h 116"/>
                  <a:gd name="T90" fmla="*/ 31 w 119"/>
                  <a:gd name="T91" fmla="*/ 93 h 116"/>
                  <a:gd name="T92" fmla="*/ 33 w 119"/>
                  <a:gd name="T93" fmla="*/ 93 h 116"/>
                  <a:gd name="T94" fmla="*/ 38 w 119"/>
                  <a:gd name="T95" fmla="*/ 95 h 116"/>
                  <a:gd name="T96" fmla="*/ 60 w 119"/>
                  <a:gd name="T97" fmla="*/ 96 h 116"/>
                  <a:gd name="T98" fmla="*/ 78 w 119"/>
                  <a:gd name="T99" fmla="*/ 95 h 116"/>
                  <a:gd name="T100" fmla="*/ 92 w 119"/>
                  <a:gd name="T101" fmla="*/ 59 h 116"/>
                  <a:gd name="T102" fmla="*/ 88 w 119"/>
                  <a:gd name="T103" fmla="*/ 55 h 116"/>
                  <a:gd name="T104" fmla="*/ 83 w 119"/>
                  <a:gd name="T105" fmla="*/ 20 h 116"/>
                  <a:gd name="T106" fmla="*/ 79 w 119"/>
                  <a:gd name="T107" fmla="*/ 12 h 116"/>
                  <a:gd name="T108" fmla="*/ 70 w 119"/>
                  <a:gd name="T109" fmla="*/ 15 h 116"/>
                  <a:gd name="T110" fmla="*/ 67 w 119"/>
                  <a:gd name="T111" fmla="*/ 37 h 116"/>
                  <a:gd name="T112" fmla="*/ 66 w 119"/>
                  <a:gd name="T113" fmla="*/ 44 h 116"/>
                  <a:gd name="T114" fmla="*/ 20 w 119"/>
                  <a:gd name="T115" fmla="*/ 26 h 116"/>
                  <a:gd name="T116" fmla="*/ 10 w 119"/>
                  <a:gd name="T117" fmla="*/ 31 h 116"/>
                  <a:gd name="T118" fmla="*/ 15 w 119"/>
                  <a:gd name="T119" fmla="*/ 4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" h="116">
                    <a:moveTo>
                      <a:pt x="22" y="19"/>
                    </a:moveTo>
                    <a:cubicBezTo>
                      <a:pt x="58" y="33"/>
                      <a:pt x="58" y="33"/>
                      <a:pt x="58" y="33"/>
                    </a:cubicBezTo>
                    <a:cubicBezTo>
                      <a:pt x="59" y="24"/>
                      <a:pt x="59" y="21"/>
                      <a:pt x="62" y="12"/>
                    </a:cubicBezTo>
                    <a:cubicBezTo>
                      <a:pt x="65" y="4"/>
                      <a:pt x="74" y="0"/>
                      <a:pt x="82" y="3"/>
                    </a:cubicBezTo>
                    <a:cubicBezTo>
                      <a:pt x="90" y="6"/>
                      <a:pt x="94" y="15"/>
                      <a:pt x="91" y="23"/>
                    </a:cubicBezTo>
                    <a:cubicBezTo>
                      <a:pt x="87" y="34"/>
                      <a:pt x="89" y="41"/>
                      <a:pt x="95" y="49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9" y="41"/>
                      <a:pt x="99" y="41"/>
                      <a:pt x="99" y="41"/>
                    </a:cubicBezTo>
                    <a:cubicBezTo>
                      <a:pt x="119" y="49"/>
                      <a:pt x="119" y="49"/>
                      <a:pt x="119" y="49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68" y="101"/>
                      <a:pt x="66" y="102"/>
                      <a:pt x="63" y="103"/>
                    </a:cubicBezTo>
                    <a:cubicBezTo>
                      <a:pt x="60" y="104"/>
                      <a:pt x="57" y="106"/>
                      <a:pt x="53" y="106"/>
                    </a:cubicBezTo>
                    <a:cubicBezTo>
                      <a:pt x="48" y="106"/>
                      <a:pt x="42" y="105"/>
                      <a:pt x="35" y="102"/>
                    </a:cubicBezTo>
                    <a:cubicBezTo>
                      <a:pt x="30" y="100"/>
                      <a:pt x="30" y="100"/>
                      <a:pt x="30" y="100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21" y="97"/>
                      <a:pt x="18" y="89"/>
                      <a:pt x="21" y="83"/>
                    </a:cubicBezTo>
                    <a:cubicBezTo>
                      <a:pt x="21" y="82"/>
                      <a:pt x="22" y="81"/>
                      <a:pt x="22" y="80"/>
                    </a:cubicBezTo>
                    <a:cubicBezTo>
                      <a:pt x="21" y="77"/>
                      <a:pt x="21" y="73"/>
                      <a:pt x="22" y="70"/>
                    </a:cubicBezTo>
                    <a:cubicBezTo>
                      <a:pt x="23" y="69"/>
                      <a:pt x="23" y="68"/>
                      <a:pt x="24" y="67"/>
                    </a:cubicBezTo>
                    <a:cubicBezTo>
                      <a:pt x="23" y="64"/>
                      <a:pt x="23" y="60"/>
                      <a:pt x="24" y="57"/>
                    </a:cubicBezTo>
                    <a:cubicBezTo>
                      <a:pt x="25" y="55"/>
                      <a:pt x="26" y="54"/>
                      <a:pt x="27" y="52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4" y="44"/>
                      <a:pt x="0" y="35"/>
                      <a:pt x="3" y="28"/>
                    </a:cubicBezTo>
                    <a:cubicBezTo>
                      <a:pt x="6" y="20"/>
                      <a:pt x="14" y="16"/>
                      <a:pt x="22" y="19"/>
                    </a:cubicBezTo>
                    <a:close/>
                    <a:moveTo>
                      <a:pt x="86" y="106"/>
                    </a:moveTo>
                    <a:cubicBezTo>
                      <a:pt x="88" y="106"/>
                      <a:pt x="90" y="106"/>
                      <a:pt x="90" y="104"/>
                    </a:cubicBezTo>
                    <a:cubicBezTo>
                      <a:pt x="91" y="102"/>
                      <a:pt x="90" y="100"/>
                      <a:pt x="88" y="99"/>
                    </a:cubicBezTo>
                    <a:cubicBezTo>
                      <a:pt x="86" y="98"/>
                      <a:pt x="84" y="99"/>
                      <a:pt x="84" y="101"/>
                    </a:cubicBezTo>
                    <a:cubicBezTo>
                      <a:pt x="83" y="103"/>
                      <a:pt x="84" y="105"/>
                      <a:pt x="86" y="106"/>
                    </a:cubicBezTo>
                    <a:close/>
                    <a:moveTo>
                      <a:pt x="15" y="40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56"/>
                      <a:pt x="32" y="57"/>
                      <a:pt x="31" y="60"/>
                    </a:cubicBezTo>
                    <a:cubicBezTo>
                      <a:pt x="31" y="62"/>
                      <a:pt x="31" y="64"/>
                      <a:pt x="32" y="66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1"/>
                      <a:pt x="30" y="72"/>
                      <a:pt x="30" y="73"/>
                    </a:cubicBezTo>
                    <a:cubicBezTo>
                      <a:pt x="29" y="75"/>
                      <a:pt x="29" y="77"/>
                      <a:pt x="30" y="78"/>
                    </a:cubicBezTo>
                    <a:cubicBezTo>
                      <a:pt x="32" y="81"/>
                      <a:pt x="32" y="81"/>
                      <a:pt x="32" y="81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29" y="84"/>
                      <a:pt x="28" y="85"/>
                      <a:pt x="28" y="85"/>
                    </a:cubicBezTo>
                    <a:cubicBezTo>
                      <a:pt x="27" y="88"/>
                      <a:pt x="28" y="92"/>
                      <a:pt x="31" y="93"/>
                    </a:cubicBezTo>
                    <a:cubicBezTo>
                      <a:pt x="33" y="93"/>
                      <a:pt x="33" y="93"/>
                      <a:pt x="33" y="93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51" y="100"/>
                      <a:pt x="56" y="97"/>
                      <a:pt x="60" y="96"/>
                    </a:cubicBezTo>
                    <a:cubicBezTo>
                      <a:pt x="64" y="94"/>
                      <a:pt x="68" y="92"/>
                      <a:pt x="78" y="95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0" y="58"/>
                      <a:pt x="89" y="56"/>
                      <a:pt x="88" y="55"/>
                    </a:cubicBezTo>
                    <a:cubicBezTo>
                      <a:pt x="81" y="43"/>
                      <a:pt x="78" y="34"/>
                      <a:pt x="83" y="20"/>
                    </a:cubicBezTo>
                    <a:cubicBezTo>
                      <a:pt x="85" y="17"/>
                      <a:pt x="83" y="13"/>
                      <a:pt x="79" y="12"/>
                    </a:cubicBezTo>
                    <a:cubicBezTo>
                      <a:pt x="76" y="10"/>
                      <a:pt x="72" y="12"/>
                      <a:pt x="70" y="15"/>
                    </a:cubicBezTo>
                    <a:cubicBezTo>
                      <a:pt x="67" y="24"/>
                      <a:pt x="67" y="27"/>
                      <a:pt x="67" y="37"/>
                    </a:cubicBezTo>
                    <a:cubicBezTo>
                      <a:pt x="67" y="39"/>
                      <a:pt x="66" y="42"/>
                      <a:pt x="66" y="4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5"/>
                      <a:pt x="12" y="27"/>
                      <a:pt x="10" y="31"/>
                    </a:cubicBezTo>
                    <a:cubicBezTo>
                      <a:pt x="9" y="34"/>
                      <a:pt x="11" y="38"/>
                      <a:pt x="15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Freeform 96">
                <a:extLst>
                  <a:ext uri="{FF2B5EF4-FFF2-40B4-BE49-F238E27FC236}">
                    <a16:creationId xmlns:a16="http://schemas.microsoft.com/office/drawing/2014/main" id="{E94DE2F5-6141-425A-AC07-D9DB34591B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95545" y="4229413"/>
                <a:ext cx="459973" cy="403210"/>
              </a:xfrm>
              <a:custGeom>
                <a:avLst/>
                <a:gdLst>
                  <a:gd name="T0" fmla="*/ 144 w 144"/>
                  <a:gd name="T1" fmla="*/ 41 h 126"/>
                  <a:gd name="T2" fmla="*/ 102 w 144"/>
                  <a:gd name="T3" fmla="*/ 0 h 126"/>
                  <a:gd name="T4" fmla="*/ 72 w 144"/>
                  <a:gd name="T5" fmla="*/ 14 h 126"/>
                  <a:gd name="T6" fmla="*/ 41 w 144"/>
                  <a:gd name="T7" fmla="*/ 0 h 126"/>
                  <a:gd name="T8" fmla="*/ 0 w 144"/>
                  <a:gd name="T9" fmla="*/ 41 h 126"/>
                  <a:gd name="T10" fmla="*/ 13 w 144"/>
                  <a:gd name="T11" fmla="*/ 72 h 126"/>
                  <a:gd name="T12" fmla="*/ 13 w 144"/>
                  <a:gd name="T13" fmla="*/ 72 h 126"/>
                  <a:gd name="T14" fmla="*/ 58 w 144"/>
                  <a:gd name="T15" fmla="*/ 117 h 126"/>
                  <a:gd name="T16" fmla="*/ 72 w 144"/>
                  <a:gd name="T17" fmla="*/ 126 h 126"/>
                  <a:gd name="T18" fmla="*/ 85 w 144"/>
                  <a:gd name="T19" fmla="*/ 117 h 126"/>
                  <a:gd name="T20" fmla="*/ 130 w 144"/>
                  <a:gd name="T21" fmla="*/ 72 h 126"/>
                  <a:gd name="T22" fmla="*/ 130 w 144"/>
                  <a:gd name="T23" fmla="*/ 72 h 126"/>
                  <a:gd name="T24" fmla="*/ 144 w 144"/>
                  <a:gd name="T25" fmla="*/ 41 h 126"/>
                  <a:gd name="T26" fmla="*/ 118 w 144"/>
                  <a:gd name="T27" fmla="*/ 59 h 126"/>
                  <a:gd name="T28" fmla="*/ 73 w 144"/>
                  <a:gd name="T29" fmla="*/ 104 h 126"/>
                  <a:gd name="T30" fmla="*/ 72 w 144"/>
                  <a:gd name="T31" fmla="*/ 105 h 126"/>
                  <a:gd name="T32" fmla="*/ 71 w 144"/>
                  <a:gd name="T33" fmla="*/ 104 h 126"/>
                  <a:gd name="T34" fmla="*/ 25 w 144"/>
                  <a:gd name="T35" fmla="*/ 59 h 126"/>
                  <a:gd name="T36" fmla="*/ 18 w 144"/>
                  <a:gd name="T37" fmla="*/ 41 h 126"/>
                  <a:gd name="T38" fmla="*/ 41 w 144"/>
                  <a:gd name="T39" fmla="*/ 18 h 126"/>
                  <a:gd name="T40" fmla="*/ 58 w 144"/>
                  <a:gd name="T41" fmla="*/ 26 h 126"/>
                  <a:gd name="T42" fmla="*/ 72 w 144"/>
                  <a:gd name="T43" fmla="*/ 40 h 126"/>
                  <a:gd name="T44" fmla="*/ 85 w 144"/>
                  <a:gd name="T45" fmla="*/ 26 h 126"/>
                  <a:gd name="T46" fmla="*/ 102 w 144"/>
                  <a:gd name="T47" fmla="*/ 18 h 126"/>
                  <a:gd name="T48" fmla="*/ 126 w 144"/>
                  <a:gd name="T49" fmla="*/ 41 h 126"/>
                  <a:gd name="T50" fmla="*/ 118 w 144"/>
                  <a:gd name="T51" fmla="*/ 5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6">
                    <a:moveTo>
                      <a:pt x="144" y="41"/>
                    </a:moveTo>
                    <a:cubicBezTo>
                      <a:pt x="144" y="19"/>
                      <a:pt x="125" y="0"/>
                      <a:pt x="102" y="0"/>
                    </a:cubicBezTo>
                    <a:cubicBezTo>
                      <a:pt x="90" y="0"/>
                      <a:pt x="79" y="5"/>
                      <a:pt x="72" y="14"/>
                    </a:cubicBezTo>
                    <a:cubicBezTo>
                      <a:pt x="64" y="5"/>
                      <a:pt x="53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54"/>
                      <a:pt x="5" y="65"/>
                      <a:pt x="13" y="72"/>
                    </a:cubicBezTo>
                    <a:cubicBezTo>
                      <a:pt x="13" y="72"/>
                      <a:pt x="13" y="72"/>
                      <a:pt x="13" y="72"/>
                    </a:cubicBezTo>
                    <a:cubicBezTo>
                      <a:pt x="58" y="117"/>
                      <a:pt x="58" y="117"/>
                      <a:pt x="58" y="117"/>
                    </a:cubicBezTo>
                    <a:cubicBezTo>
                      <a:pt x="63" y="122"/>
                      <a:pt x="67" y="126"/>
                      <a:pt x="72" y="126"/>
                    </a:cubicBezTo>
                    <a:cubicBezTo>
                      <a:pt x="76" y="126"/>
                      <a:pt x="81" y="122"/>
                      <a:pt x="85" y="117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9" y="65"/>
                      <a:pt x="144" y="54"/>
                      <a:pt x="144" y="41"/>
                    </a:cubicBezTo>
                    <a:close/>
                    <a:moveTo>
                      <a:pt x="118" y="59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1" y="105"/>
                      <a:pt x="71" y="104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0" y="54"/>
                      <a:pt x="18" y="48"/>
                      <a:pt x="18" y="41"/>
                    </a:cubicBezTo>
                    <a:cubicBezTo>
                      <a:pt x="18" y="29"/>
                      <a:pt x="28" y="18"/>
                      <a:pt x="41" y="18"/>
                    </a:cubicBezTo>
                    <a:cubicBezTo>
                      <a:pt x="48" y="18"/>
                      <a:pt x="54" y="21"/>
                      <a:pt x="58" y="2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90" y="21"/>
                      <a:pt x="96" y="18"/>
                      <a:pt x="102" y="18"/>
                    </a:cubicBezTo>
                    <a:cubicBezTo>
                      <a:pt x="115" y="18"/>
                      <a:pt x="126" y="29"/>
                      <a:pt x="126" y="41"/>
                    </a:cubicBezTo>
                    <a:cubicBezTo>
                      <a:pt x="126" y="48"/>
                      <a:pt x="123" y="54"/>
                      <a:pt x="118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Freeform 97">
                <a:extLst>
                  <a:ext uri="{FF2B5EF4-FFF2-40B4-BE49-F238E27FC236}">
                    <a16:creationId xmlns:a16="http://schemas.microsoft.com/office/drawing/2014/main" id="{EE3BB1D7-2293-49DE-855A-2274F56055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58179" y="4663940"/>
                <a:ext cx="195733" cy="195733"/>
              </a:xfrm>
              <a:custGeom>
                <a:avLst/>
                <a:gdLst>
                  <a:gd name="T0" fmla="*/ 31 w 61"/>
                  <a:gd name="T1" fmla="*/ 0 h 61"/>
                  <a:gd name="T2" fmla="*/ 0 w 61"/>
                  <a:gd name="T3" fmla="*/ 30 h 61"/>
                  <a:gd name="T4" fmla="*/ 31 w 61"/>
                  <a:gd name="T5" fmla="*/ 61 h 61"/>
                  <a:gd name="T6" fmla="*/ 61 w 61"/>
                  <a:gd name="T7" fmla="*/ 30 h 61"/>
                  <a:gd name="T8" fmla="*/ 31 w 61"/>
                  <a:gd name="T9" fmla="*/ 0 h 61"/>
                  <a:gd name="T10" fmla="*/ 31 w 61"/>
                  <a:gd name="T11" fmla="*/ 55 h 61"/>
                  <a:gd name="T12" fmla="*/ 6 w 61"/>
                  <a:gd name="T13" fmla="*/ 30 h 61"/>
                  <a:gd name="T14" fmla="*/ 31 w 61"/>
                  <a:gd name="T15" fmla="*/ 6 h 61"/>
                  <a:gd name="T16" fmla="*/ 55 w 61"/>
                  <a:gd name="T17" fmla="*/ 30 h 61"/>
                  <a:gd name="T18" fmla="*/ 31 w 61"/>
                  <a:gd name="T19" fmla="*/ 55 h 61"/>
                  <a:gd name="T20" fmla="*/ 27 w 61"/>
                  <a:gd name="T21" fmla="*/ 15 h 61"/>
                  <a:gd name="T22" fmla="*/ 34 w 61"/>
                  <a:gd name="T23" fmla="*/ 15 h 61"/>
                  <a:gd name="T24" fmla="*/ 34 w 61"/>
                  <a:gd name="T25" fmla="*/ 23 h 61"/>
                  <a:gd name="T26" fmla="*/ 27 w 61"/>
                  <a:gd name="T27" fmla="*/ 23 h 61"/>
                  <a:gd name="T28" fmla="*/ 27 w 61"/>
                  <a:gd name="T29" fmla="*/ 15 h 61"/>
                  <a:gd name="T30" fmla="*/ 38 w 61"/>
                  <a:gd name="T31" fmla="*/ 46 h 61"/>
                  <a:gd name="T32" fmla="*/ 23 w 61"/>
                  <a:gd name="T33" fmla="*/ 46 h 61"/>
                  <a:gd name="T34" fmla="*/ 23 w 61"/>
                  <a:gd name="T35" fmla="*/ 42 h 61"/>
                  <a:gd name="T36" fmla="*/ 27 w 61"/>
                  <a:gd name="T37" fmla="*/ 42 h 61"/>
                  <a:gd name="T38" fmla="*/ 27 w 61"/>
                  <a:gd name="T39" fmla="*/ 30 h 61"/>
                  <a:gd name="T40" fmla="*/ 23 w 61"/>
                  <a:gd name="T41" fmla="*/ 30 h 61"/>
                  <a:gd name="T42" fmla="*/ 23 w 61"/>
                  <a:gd name="T43" fmla="*/ 27 h 61"/>
                  <a:gd name="T44" fmla="*/ 34 w 61"/>
                  <a:gd name="T45" fmla="*/ 27 h 61"/>
                  <a:gd name="T46" fmla="*/ 34 w 61"/>
                  <a:gd name="T47" fmla="*/ 42 h 61"/>
                  <a:gd name="T48" fmla="*/ 38 w 61"/>
                  <a:gd name="T49" fmla="*/ 42 h 61"/>
                  <a:gd name="T50" fmla="*/ 38 w 61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14" y="0"/>
                      <a:pt x="0" y="14"/>
                      <a:pt x="0" y="30"/>
                    </a:cubicBezTo>
                    <a:cubicBezTo>
                      <a:pt x="0" y="47"/>
                      <a:pt x="14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4"/>
                      <a:pt x="47" y="0"/>
                      <a:pt x="31" y="0"/>
                    </a:cubicBezTo>
                    <a:close/>
                    <a:moveTo>
                      <a:pt x="31" y="55"/>
                    </a:moveTo>
                    <a:cubicBezTo>
                      <a:pt x="17" y="55"/>
                      <a:pt x="6" y="44"/>
                      <a:pt x="6" y="30"/>
                    </a:cubicBezTo>
                    <a:cubicBezTo>
                      <a:pt x="6" y="17"/>
                      <a:pt x="17" y="6"/>
                      <a:pt x="31" y="6"/>
                    </a:cubicBezTo>
                    <a:cubicBezTo>
                      <a:pt x="44" y="6"/>
                      <a:pt x="55" y="17"/>
                      <a:pt x="55" y="30"/>
                    </a:cubicBezTo>
                    <a:cubicBezTo>
                      <a:pt x="55" y="44"/>
                      <a:pt x="44" y="55"/>
                      <a:pt x="31" y="55"/>
                    </a:cubicBezTo>
                    <a:close/>
                    <a:moveTo>
                      <a:pt x="27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7" y="23"/>
                      <a:pt x="27" y="23"/>
                      <a:pt x="27" y="23"/>
                    </a:cubicBezTo>
                    <a:lnTo>
                      <a:pt x="27" y="15"/>
                    </a:lnTo>
                    <a:close/>
                    <a:moveTo>
                      <a:pt x="38" y="46"/>
                    </a:move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Freeform 98">
                <a:extLst>
                  <a:ext uri="{FF2B5EF4-FFF2-40B4-BE49-F238E27FC236}">
                    <a16:creationId xmlns:a16="http://schemas.microsoft.com/office/drawing/2014/main" id="{E5E1E562-664D-47B3-B528-1802E1CB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07112" y="4990815"/>
                <a:ext cx="299472" cy="301429"/>
              </a:xfrm>
              <a:custGeom>
                <a:avLst/>
                <a:gdLst>
                  <a:gd name="T0" fmla="*/ 85 w 94"/>
                  <a:gd name="T1" fmla="*/ 20 h 94"/>
                  <a:gd name="T2" fmla="*/ 37 w 94"/>
                  <a:gd name="T3" fmla="*/ 2 h 94"/>
                  <a:gd name="T4" fmla="*/ 20 w 94"/>
                  <a:gd name="T5" fmla="*/ 10 h 94"/>
                  <a:gd name="T6" fmla="*/ 2 w 94"/>
                  <a:gd name="T7" fmla="*/ 57 h 94"/>
                  <a:gd name="T8" fmla="*/ 10 w 94"/>
                  <a:gd name="T9" fmla="*/ 74 h 94"/>
                  <a:gd name="T10" fmla="*/ 57 w 94"/>
                  <a:gd name="T11" fmla="*/ 92 h 94"/>
                  <a:gd name="T12" fmla="*/ 74 w 94"/>
                  <a:gd name="T13" fmla="*/ 84 h 94"/>
                  <a:gd name="T14" fmla="*/ 92 w 94"/>
                  <a:gd name="T15" fmla="*/ 37 h 94"/>
                  <a:gd name="T16" fmla="*/ 85 w 94"/>
                  <a:gd name="T17" fmla="*/ 20 h 94"/>
                  <a:gd name="T18" fmla="*/ 36 w 94"/>
                  <a:gd name="T19" fmla="*/ 38 h 94"/>
                  <a:gd name="T20" fmla="*/ 62 w 94"/>
                  <a:gd name="T21" fmla="*/ 47 h 94"/>
                  <a:gd name="T22" fmla="*/ 61 w 94"/>
                  <a:gd name="T23" fmla="*/ 52 h 94"/>
                  <a:gd name="T24" fmla="*/ 42 w 94"/>
                  <a:gd name="T25" fmla="*/ 61 h 94"/>
                  <a:gd name="T26" fmla="*/ 33 w 94"/>
                  <a:gd name="T27" fmla="*/ 42 h 94"/>
                  <a:gd name="T28" fmla="*/ 36 w 94"/>
                  <a:gd name="T29" fmla="*/ 38 h 94"/>
                  <a:gd name="T30" fmla="*/ 76 w 94"/>
                  <a:gd name="T31" fmla="*/ 53 h 94"/>
                  <a:gd name="T32" fmla="*/ 69 w 94"/>
                  <a:gd name="T33" fmla="*/ 71 h 94"/>
                  <a:gd name="T34" fmla="*/ 66 w 94"/>
                  <a:gd name="T35" fmla="*/ 80 h 94"/>
                  <a:gd name="T36" fmla="*/ 59 w 94"/>
                  <a:gd name="T37" fmla="*/ 82 h 94"/>
                  <a:gd name="T38" fmla="*/ 15 w 94"/>
                  <a:gd name="T39" fmla="*/ 65 h 94"/>
                  <a:gd name="T40" fmla="*/ 12 w 94"/>
                  <a:gd name="T41" fmla="*/ 59 h 94"/>
                  <a:gd name="T42" fmla="*/ 15 w 94"/>
                  <a:gd name="T43" fmla="*/ 50 h 94"/>
                  <a:gd name="T44" fmla="*/ 22 w 94"/>
                  <a:gd name="T45" fmla="*/ 32 h 94"/>
                  <a:gd name="T46" fmla="*/ 22 w 94"/>
                  <a:gd name="T47" fmla="*/ 32 h 94"/>
                  <a:gd name="T48" fmla="*/ 29 w 94"/>
                  <a:gd name="T49" fmla="*/ 35 h 94"/>
                  <a:gd name="T50" fmla="*/ 27 w 94"/>
                  <a:gd name="T51" fmla="*/ 39 h 94"/>
                  <a:gd name="T52" fmla="*/ 39 w 94"/>
                  <a:gd name="T53" fmla="*/ 67 h 94"/>
                  <a:gd name="T54" fmla="*/ 67 w 94"/>
                  <a:gd name="T55" fmla="*/ 55 h 94"/>
                  <a:gd name="T56" fmla="*/ 69 w 94"/>
                  <a:gd name="T57" fmla="*/ 50 h 94"/>
                  <a:gd name="T58" fmla="*/ 76 w 94"/>
                  <a:gd name="T59" fmla="*/ 53 h 94"/>
                  <a:gd name="T60" fmla="*/ 82 w 94"/>
                  <a:gd name="T61" fmla="*/ 37 h 94"/>
                  <a:gd name="T62" fmla="*/ 79 w 94"/>
                  <a:gd name="T63" fmla="*/ 38 h 94"/>
                  <a:gd name="T64" fmla="*/ 74 w 94"/>
                  <a:gd name="T65" fmla="*/ 37 h 94"/>
                  <a:gd name="T66" fmla="*/ 73 w 94"/>
                  <a:gd name="T67" fmla="*/ 34 h 94"/>
                  <a:gd name="T68" fmla="*/ 74 w 94"/>
                  <a:gd name="T69" fmla="*/ 29 h 94"/>
                  <a:gd name="T70" fmla="*/ 77 w 94"/>
                  <a:gd name="T71" fmla="*/ 28 h 94"/>
                  <a:gd name="T72" fmla="*/ 82 w 94"/>
                  <a:gd name="T73" fmla="*/ 29 h 94"/>
                  <a:gd name="T74" fmla="*/ 83 w 94"/>
                  <a:gd name="T75" fmla="*/ 33 h 94"/>
                  <a:gd name="T76" fmla="*/ 82 w 94"/>
                  <a:gd name="T77" fmla="*/ 3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4" h="94">
                    <a:moveTo>
                      <a:pt x="85" y="20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0" y="0"/>
                      <a:pt x="23" y="3"/>
                      <a:pt x="20" y="10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64"/>
                      <a:pt x="3" y="71"/>
                      <a:pt x="10" y="74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64" y="94"/>
                      <a:pt x="71" y="91"/>
                      <a:pt x="74" y="84"/>
                    </a:cubicBezTo>
                    <a:cubicBezTo>
                      <a:pt x="92" y="37"/>
                      <a:pt x="92" y="37"/>
                      <a:pt x="92" y="37"/>
                    </a:cubicBezTo>
                    <a:cubicBezTo>
                      <a:pt x="94" y="30"/>
                      <a:pt x="91" y="23"/>
                      <a:pt x="85" y="20"/>
                    </a:cubicBezTo>
                    <a:close/>
                    <a:moveTo>
                      <a:pt x="36" y="38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9"/>
                      <a:pt x="61" y="51"/>
                      <a:pt x="61" y="52"/>
                    </a:cubicBezTo>
                    <a:cubicBezTo>
                      <a:pt x="58" y="60"/>
                      <a:pt x="49" y="64"/>
                      <a:pt x="42" y="61"/>
                    </a:cubicBezTo>
                    <a:cubicBezTo>
                      <a:pt x="34" y="58"/>
                      <a:pt x="31" y="49"/>
                      <a:pt x="33" y="42"/>
                    </a:cubicBezTo>
                    <a:cubicBezTo>
                      <a:pt x="34" y="40"/>
                      <a:pt x="35" y="39"/>
                      <a:pt x="36" y="38"/>
                    </a:cubicBezTo>
                    <a:close/>
                    <a:moveTo>
                      <a:pt x="76" y="53"/>
                    </a:move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65" y="82"/>
                      <a:pt x="62" y="83"/>
                      <a:pt x="59" y="82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2" y="64"/>
                      <a:pt x="11" y="62"/>
                      <a:pt x="12" y="5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8" y="36"/>
                      <a:pt x="27" y="38"/>
                      <a:pt x="27" y="39"/>
                    </a:cubicBezTo>
                    <a:cubicBezTo>
                      <a:pt x="23" y="51"/>
                      <a:pt x="28" y="63"/>
                      <a:pt x="39" y="67"/>
                    </a:cubicBezTo>
                    <a:cubicBezTo>
                      <a:pt x="51" y="72"/>
                      <a:pt x="63" y="66"/>
                      <a:pt x="67" y="55"/>
                    </a:cubicBezTo>
                    <a:cubicBezTo>
                      <a:pt x="68" y="53"/>
                      <a:pt x="68" y="52"/>
                      <a:pt x="69" y="50"/>
                    </a:cubicBezTo>
                    <a:cubicBezTo>
                      <a:pt x="76" y="53"/>
                      <a:pt x="76" y="53"/>
                      <a:pt x="76" y="53"/>
                    </a:cubicBezTo>
                    <a:close/>
                    <a:moveTo>
                      <a:pt x="82" y="37"/>
                    </a:moveTo>
                    <a:cubicBezTo>
                      <a:pt x="81" y="38"/>
                      <a:pt x="80" y="39"/>
                      <a:pt x="79" y="38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3" y="36"/>
                      <a:pt x="72" y="35"/>
                      <a:pt x="73" y="34"/>
                    </a:cubicBezTo>
                    <a:cubicBezTo>
                      <a:pt x="74" y="29"/>
                      <a:pt x="74" y="29"/>
                      <a:pt x="74" y="29"/>
                    </a:cubicBezTo>
                    <a:cubicBezTo>
                      <a:pt x="75" y="28"/>
                      <a:pt x="76" y="27"/>
                      <a:pt x="77" y="28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3" y="30"/>
                      <a:pt x="84" y="31"/>
                      <a:pt x="83" y="33"/>
                    </a:cubicBezTo>
                    <a:lnTo>
                      <a:pt x="82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Freeform 99">
                <a:extLst>
                  <a:ext uri="{FF2B5EF4-FFF2-40B4-BE49-F238E27FC236}">
                    <a16:creationId xmlns:a16="http://schemas.microsoft.com/office/drawing/2014/main" id="{F6CDC130-13A7-4CD7-838E-2538115AD5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93059" y="3628514"/>
                <a:ext cx="168330" cy="168330"/>
              </a:xfrm>
              <a:custGeom>
                <a:avLst/>
                <a:gdLst>
                  <a:gd name="T0" fmla="*/ 44 w 53"/>
                  <a:gd name="T1" fmla="*/ 0 h 53"/>
                  <a:gd name="T2" fmla="*/ 9 w 53"/>
                  <a:gd name="T3" fmla="*/ 0 h 53"/>
                  <a:gd name="T4" fmla="*/ 0 w 53"/>
                  <a:gd name="T5" fmla="*/ 9 h 53"/>
                  <a:gd name="T6" fmla="*/ 0 w 53"/>
                  <a:gd name="T7" fmla="*/ 44 h 53"/>
                  <a:gd name="T8" fmla="*/ 9 w 53"/>
                  <a:gd name="T9" fmla="*/ 53 h 53"/>
                  <a:gd name="T10" fmla="*/ 44 w 53"/>
                  <a:gd name="T11" fmla="*/ 53 h 53"/>
                  <a:gd name="T12" fmla="*/ 53 w 53"/>
                  <a:gd name="T13" fmla="*/ 44 h 53"/>
                  <a:gd name="T14" fmla="*/ 53 w 53"/>
                  <a:gd name="T15" fmla="*/ 9 h 53"/>
                  <a:gd name="T16" fmla="*/ 44 w 53"/>
                  <a:gd name="T17" fmla="*/ 0 h 53"/>
                  <a:gd name="T18" fmla="*/ 20 w 53"/>
                  <a:gd name="T19" fmla="*/ 43 h 53"/>
                  <a:gd name="T20" fmla="*/ 13 w 53"/>
                  <a:gd name="T21" fmla="*/ 43 h 53"/>
                  <a:gd name="T22" fmla="*/ 13 w 53"/>
                  <a:gd name="T23" fmla="*/ 20 h 53"/>
                  <a:gd name="T24" fmla="*/ 20 w 53"/>
                  <a:gd name="T25" fmla="*/ 20 h 53"/>
                  <a:gd name="T26" fmla="*/ 20 w 53"/>
                  <a:gd name="T27" fmla="*/ 43 h 53"/>
                  <a:gd name="T28" fmla="*/ 17 w 53"/>
                  <a:gd name="T29" fmla="*/ 16 h 53"/>
                  <a:gd name="T30" fmla="*/ 13 w 53"/>
                  <a:gd name="T31" fmla="*/ 13 h 53"/>
                  <a:gd name="T32" fmla="*/ 17 w 53"/>
                  <a:gd name="T33" fmla="*/ 10 h 53"/>
                  <a:gd name="T34" fmla="*/ 20 w 53"/>
                  <a:gd name="T35" fmla="*/ 13 h 53"/>
                  <a:gd name="T36" fmla="*/ 17 w 53"/>
                  <a:gd name="T37" fmla="*/ 16 h 53"/>
                  <a:gd name="T38" fmla="*/ 43 w 53"/>
                  <a:gd name="T39" fmla="*/ 43 h 53"/>
                  <a:gd name="T40" fmla="*/ 37 w 53"/>
                  <a:gd name="T41" fmla="*/ 43 h 53"/>
                  <a:gd name="T42" fmla="*/ 37 w 53"/>
                  <a:gd name="T43" fmla="*/ 30 h 53"/>
                  <a:gd name="T44" fmla="*/ 33 w 53"/>
                  <a:gd name="T45" fmla="*/ 26 h 53"/>
                  <a:gd name="T46" fmla="*/ 30 w 53"/>
                  <a:gd name="T47" fmla="*/ 30 h 53"/>
                  <a:gd name="T48" fmla="*/ 30 w 53"/>
                  <a:gd name="T49" fmla="*/ 43 h 53"/>
                  <a:gd name="T50" fmla="*/ 23 w 53"/>
                  <a:gd name="T51" fmla="*/ 43 h 53"/>
                  <a:gd name="T52" fmla="*/ 23 w 53"/>
                  <a:gd name="T53" fmla="*/ 20 h 53"/>
                  <a:gd name="T54" fmla="*/ 30 w 53"/>
                  <a:gd name="T55" fmla="*/ 20 h 53"/>
                  <a:gd name="T56" fmla="*/ 30 w 53"/>
                  <a:gd name="T57" fmla="*/ 24 h 53"/>
                  <a:gd name="T58" fmla="*/ 36 w 53"/>
                  <a:gd name="T59" fmla="*/ 20 h 53"/>
                  <a:gd name="T60" fmla="*/ 43 w 53"/>
                  <a:gd name="T61" fmla="*/ 28 h 53"/>
                  <a:gd name="T62" fmla="*/ 43 w 53"/>
                  <a:gd name="T63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53">
                    <a:moveTo>
                      <a:pt x="4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3"/>
                      <a:pt x="9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9" y="53"/>
                      <a:pt x="53" y="49"/>
                      <a:pt x="53" y="44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4"/>
                      <a:pt x="49" y="0"/>
                      <a:pt x="44" y="0"/>
                    </a:cubicBezTo>
                    <a:close/>
                    <a:moveTo>
                      <a:pt x="20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20" y="20"/>
                      <a:pt x="20" y="20"/>
                      <a:pt x="20" y="20"/>
                    </a:cubicBezTo>
                    <a:lnTo>
                      <a:pt x="20" y="43"/>
                    </a:lnTo>
                    <a:close/>
                    <a:moveTo>
                      <a:pt x="17" y="16"/>
                    </a:moveTo>
                    <a:cubicBezTo>
                      <a:pt x="15" y="16"/>
                      <a:pt x="13" y="15"/>
                      <a:pt x="13" y="13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18" y="10"/>
                      <a:pt x="20" y="11"/>
                      <a:pt x="20" y="13"/>
                    </a:cubicBezTo>
                    <a:cubicBezTo>
                      <a:pt x="20" y="15"/>
                      <a:pt x="18" y="16"/>
                      <a:pt x="17" y="16"/>
                    </a:cubicBezTo>
                    <a:close/>
                    <a:moveTo>
                      <a:pt x="43" y="43"/>
                    </a:move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28"/>
                      <a:pt x="35" y="26"/>
                      <a:pt x="33" y="26"/>
                    </a:cubicBezTo>
                    <a:cubicBezTo>
                      <a:pt x="31" y="26"/>
                      <a:pt x="30" y="28"/>
                      <a:pt x="30" y="3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1" y="22"/>
                      <a:pt x="33" y="20"/>
                      <a:pt x="36" y="20"/>
                    </a:cubicBezTo>
                    <a:cubicBezTo>
                      <a:pt x="40" y="20"/>
                      <a:pt x="43" y="23"/>
                      <a:pt x="43" y="28"/>
                    </a:cubicBez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4" name="Freeform 100">
                <a:extLst>
                  <a:ext uri="{FF2B5EF4-FFF2-40B4-BE49-F238E27FC236}">
                    <a16:creationId xmlns:a16="http://schemas.microsoft.com/office/drawing/2014/main" id="{43978BD3-E6AF-4922-9B71-045F457F51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46259" y="3395591"/>
                <a:ext cx="309258" cy="193775"/>
              </a:xfrm>
              <a:custGeom>
                <a:avLst/>
                <a:gdLst>
                  <a:gd name="T0" fmla="*/ 49 w 158"/>
                  <a:gd name="T1" fmla="*/ 70 h 99"/>
                  <a:gd name="T2" fmla="*/ 49 w 158"/>
                  <a:gd name="T3" fmla="*/ 39 h 99"/>
                  <a:gd name="T4" fmla="*/ 78 w 158"/>
                  <a:gd name="T5" fmla="*/ 39 h 99"/>
                  <a:gd name="T6" fmla="*/ 39 w 158"/>
                  <a:gd name="T7" fmla="*/ 0 h 99"/>
                  <a:gd name="T8" fmla="*/ 0 w 158"/>
                  <a:gd name="T9" fmla="*/ 39 h 99"/>
                  <a:gd name="T10" fmla="*/ 29 w 158"/>
                  <a:gd name="T11" fmla="*/ 39 h 99"/>
                  <a:gd name="T12" fmla="*/ 29 w 158"/>
                  <a:gd name="T13" fmla="*/ 89 h 99"/>
                  <a:gd name="T14" fmla="*/ 88 w 158"/>
                  <a:gd name="T15" fmla="*/ 89 h 99"/>
                  <a:gd name="T16" fmla="*/ 68 w 158"/>
                  <a:gd name="T17" fmla="*/ 70 h 99"/>
                  <a:gd name="T18" fmla="*/ 49 w 158"/>
                  <a:gd name="T19" fmla="*/ 70 h 99"/>
                  <a:gd name="T20" fmla="*/ 129 w 158"/>
                  <a:gd name="T21" fmla="*/ 58 h 99"/>
                  <a:gd name="T22" fmla="*/ 129 w 158"/>
                  <a:gd name="T23" fmla="*/ 9 h 99"/>
                  <a:gd name="T24" fmla="*/ 68 w 158"/>
                  <a:gd name="T25" fmla="*/ 9 h 99"/>
                  <a:gd name="T26" fmla="*/ 88 w 158"/>
                  <a:gd name="T27" fmla="*/ 29 h 99"/>
                  <a:gd name="T28" fmla="*/ 107 w 158"/>
                  <a:gd name="T29" fmla="*/ 29 h 99"/>
                  <a:gd name="T30" fmla="*/ 107 w 158"/>
                  <a:gd name="T31" fmla="*/ 58 h 99"/>
                  <a:gd name="T32" fmla="*/ 78 w 158"/>
                  <a:gd name="T33" fmla="*/ 58 h 99"/>
                  <a:gd name="T34" fmla="*/ 119 w 158"/>
                  <a:gd name="T35" fmla="*/ 99 h 99"/>
                  <a:gd name="T36" fmla="*/ 158 w 158"/>
                  <a:gd name="T37" fmla="*/ 58 h 99"/>
                  <a:gd name="T38" fmla="*/ 129 w 158"/>
                  <a:gd name="T39" fmla="*/ 5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8" h="99">
                    <a:moveTo>
                      <a:pt x="49" y="70"/>
                    </a:moveTo>
                    <a:lnTo>
                      <a:pt x="49" y="39"/>
                    </a:lnTo>
                    <a:lnTo>
                      <a:pt x="78" y="39"/>
                    </a:lnTo>
                    <a:lnTo>
                      <a:pt x="39" y="0"/>
                    </a:lnTo>
                    <a:lnTo>
                      <a:pt x="0" y="39"/>
                    </a:lnTo>
                    <a:lnTo>
                      <a:pt x="29" y="39"/>
                    </a:lnTo>
                    <a:lnTo>
                      <a:pt x="29" y="89"/>
                    </a:lnTo>
                    <a:lnTo>
                      <a:pt x="88" y="89"/>
                    </a:lnTo>
                    <a:lnTo>
                      <a:pt x="68" y="70"/>
                    </a:lnTo>
                    <a:lnTo>
                      <a:pt x="49" y="70"/>
                    </a:lnTo>
                    <a:close/>
                    <a:moveTo>
                      <a:pt x="129" y="58"/>
                    </a:moveTo>
                    <a:lnTo>
                      <a:pt x="129" y="9"/>
                    </a:lnTo>
                    <a:lnTo>
                      <a:pt x="68" y="9"/>
                    </a:lnTo>
                    <a:lnTo>
                      <a:pt x="88" y="29"/>
                    </a:lnTo>
                    <a:lnTo>
                      <a:pt x="107" y="29"/>
                    </a:lnTo>
                    <a:lnTo>
                      <a:pt x="107" y="58"/>
                    </a:lnTo>
                    <a:lnTo>
                      <a:pt x="78" y="58"/>
                    </a:lnTo>
                    <a:lnTo>
                      <a:pt x="119" y="99"/>
                    </a:lnTo>
                    <a:lnTo>
                      <a:pt x="158" y="58"/>
                    </a:lnTo>
                    <a:lnTo>
                      <a:pt x="129" y="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5" name="Freeform 101">
                <a:extLst>
                  <a:ext uri="{FF2B5EF4-FFF2-40B4-BE49-F238E27FC236}">
                    <a16:creationId xmlns:a16="http://schemas.microsoft.com/office/drawing/2014/main" id="{A12184D0-C64B-4071-B409-9250C4C04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910498" y="2367994"/>
                <a:ext cx="321002" cy="322959"/>
              </a:xfrm>
              <a:custGeom>
                <a:avLst/>
                <a:gdLst>
                  <a:gd name="T0" fmla="*/ 96 w 100"/>
                  <a:gd name="T1" fmla="*/ 85 h 101"/>
                  <a:gd name="T2" fmla="*/ 73 w 100"/>
                  <a:gd name="T3" fmla="*/ 65 h 101"/>
                  <a:gd name="T4" fmla="*/ 66 w 100"/>
                  <a:gd name="T5" fmla="*/ 62 h 101"/>
                  <a:gd name="T6" fmla="*/ 74 w 100"/>
                  <a:gd name="T7" fmla="*/ 37 h 101"/>
                  <a:gd name="T8" fmla="*/ 37 w 100"/>
                  <a:gd name="T9" fmla="*/ 0 h 101"/>
                  <a:gd name="T10" fmla="*/ 0 w 100"/>
                  <a:gd name="T11" fmla="*/ 37 h 101"/>
                  <a:gd name="T12" fmla="*/ 37 w 100"/>
                  <a:gd name="T13" fmla="*/ 75 h 101"/>
                  <a:gd name="T14" fmla="*/ 61 w 100"/>
                  <a:gd name="T15" fmla="*/ 66 h 101"/>
                  <a:gd name="T16" fmla="*/ 64 w 100"/>
                  <a:gd name="T17" fmla="*/ 73 h 101"/>
                  <a:gd name="T18" fmla="*/ 84 w 100"/>
                  <a:gd name="T19" fmla="*/ 96 h 101"/>
                  <a:gd name="T20" fmla="*/ 97 w 100"/>
                  <a:gd name="T21" fmla="*/ 97 h 101"/>
                  <a:gd name="T22" fmla="*/ 96 w 100"/>
                  <a:gd name="T23" fmla="*/ 85 h 101"/>
                  <a:gd name="T24" fmla="*/ 37 w 100"/>
                  <a:gd name="T25" fmla="*/ 62 h 101"/>
                  <a:gd name="T26" fmla="*/ 12 w 100"/>
                  <a:gd name="T27" fmla="*/ 37 h 101"/>
                  <a:gd name="T28" fmla="*/ 37 w 100"/>
                  <a:gd name="T29" fmla="*/ 12 h 101"/>
                  <a:gd name="T30" fmla="*/ 62 w 100"/>
                  <a:gd name="T31" fmla="*/ 37 h 101"/>
                  <a:gd name="T32" fmla="*/ 37 w 100"/>
                  <a:gd name="T33" fmla="*/ 6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01">
                    <a:moveTo>
                      <a:pt x="96" y="85"/>
                    </a:moveTo>
                    <a:cubicBezTo>
                      <a:pt x="73" y="65"/>
                      <a:pt x="73" y="65"/>
                      <a:pt x="73" y="65"/>
                    </a:cubicBezTo>
                    <a:cubicBezTo>
                      <a:pt x="70" y="62"/>
                      <a:pt x="68" y="61"/>
                      <a:pt x="66" y="62"/>
                    </a:cubicBezTo>
                    <a:cubicBezTo>
                      <a:pt x="71" y="55"/>
                      <a:pt x="74" y="47"/>
                      <a:pt x="74" y="37"/>
                    </a:cubicBezTo>
                    <a:cubicBezTo>
                      <a:pt x="74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7"/>
                    </a:cubicBezTo>
                    <a:cubicBezTo>
                      <a:pt x="0" y="58"/>
                      <a:pt x="17" y="75"/>
                      <a:pt x="37" y="75"/>
                    </a:cubicBezTo>
                    <a:cubicBezTo>
                      <a:pt x="46" y="75"/>
                      <a:pt x="55" y="71"/>
                      <a:pt x="61" y="66"/>
                    </a:cubicBezTo>
                    <a:cubicBezTo>
                      <a:pt x="61" y="68"/>
                      <a:pt x="62" y="70"/>
                      <a:pt x="64" y="73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8" y="100"/>
                      <a:pt x="94" y="101"/>
                      <a:pt x="97" y="97"/>
                    </a:cubicBezTo>
                    <a:cubicBezTo>
                      <a:pt x="100" y="94"/>
                      <a:pt x="100" y="88"/>
                      <a:pt x="96" y="85"/>
                    </a:cubicBezTo>
                    <a:close/>
                    <a:moveTo>
                      <a:pt x="37" y="62"/>
                    </a:moveTo>
                    <a:cubicBezTo>
                      <a:pt x="23" y="62"/>
                      <a:pt x="12" y="51"/>
                      <a:pt x="12" y="37"/>
                    </a:cubicBezTo>
                    <a:cubicBezTo>
                      <a:pt x="12" y="24"/>
                      <a:pt x="23" y="12"/>
                      <a:pt x="37" y="12"/>
                    </a:cubicBezTo>
                    <a:cubicBezTo>
                      <a:pt x="51" y="12"/>
                      <a:pt x="62" y="24"/>
                      <a:pt x="62" y="37"/>
                    </a:cubicBezTo>
                    <a:cubicBezTo>
                      <a:pt x="62" y="51"/>
                      <a:pt x="51" y="62"/>
                      <a:pt x="37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6" name="Freeform 102">
                <a:extLst>
                  <a:ext uri="{FF2B5EF4-FFF2-40B4-BE49-F238E27FC236}">
                    <a16:creationId xmlns:a16="http://schemas.microsoft.com/office/drawing/2014/main" id="{1EBFC576-26C5-49A1-9ABB-509262511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1667" y="2328848"/>
                <a:ext cx="395380" cy="383636"/>
              </a:xfrm>
              <a:custGeom>
                <a:avLst/>
                <a:gdLst>
                  <a:gd name="T0" fmla="*/ 78 w 124"/>
                  <a:gd name="T1" fmla="*/ 84 h 120"/>
                  <a:gd name="T2" fmla="*/ 75 w 124"/>
                  <a:gd name="T3" fmla="*/ 75 h 120"/>
                  <a:gd name="T4" fmla="*/ 86 w 124"/>
                  <a:gd name="T5" fmla="*/ 54 h 120"/>
                  <a:gd name="T6" fmla="*/ 89 w 124"/>
                  <a:gd name="T7" fmla="*/ 37 h 120"/>
                  <a:gd name="T8" fmla="*/ 62 w 124"/>
                  <a:gd name="T9" fmla="*/ 0 h 120"/>
                  <a:gd name="T10" fmla="*/ 36 w 124"/>
                  <a:gd name="T11" fmla="*/ 37 h 120"/>
                  <a:gd name="T12" fmla="*/ 39 w 124"/>
                  <a:gd name="T13" fmla="*/ 54 h 120"/>
                  <a:gd name="T14" fmla="*/ 50 w 124"/>
                  <a:gd name="T15" fmla="*/ 75 h 120"/>
                  <a:gd name="T16" fmla="*/ 47 w 124"/>
                  <a:gd name="T17" fmla="*/ 84 h 120"/>
                  <a:gd name="T18" fmla="*/ 0 w 124"/>
                  <a:gd name="T19" fmla="*/ 120 h 120"/>
                  <a:gd name="T20" fmla="*/ 62 w 124"/>
                  <a:gd name="T21" fmla="*/ 120 h 120"/>
                  <a:gd name="T22" fmla="*/ 124 w 124"/>
                  <a:gd name="T23" fmla="*/ 120 h 120"/>
                  <a:gd name="T24" fmla="*/ 78 w 124"/>
                  <a:gd name="T25" fmla="*/ 8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" h="120">
                    <a:moveTo>
                      <a:pt x="78" y="84"/>
                    </a:moveTo>
                    <a:cubicBezTo>
                      <a:pt x="75" y="84"/>
                      <a:pt x="75" y="75"/>
                      <a:pt x="75" y="75"/>
                    </a:cubicBezTo>
                    <a:cubicBezTo>
                      <a:pt x="75" y="75"/>
                      <a:pt x="84" y="66"/>
                      <a:pt x="86" y="54"/>
                    </a:cubicBezTo>
                    <a:cubicBezTo>
                      <a:pt x="91" y="54"/>
                      <a:pt x="94" y="42"/>
                      <a:pt x="89" y="37"/>
                    </a:cubicBezTo>
                    <a:cubicBezTo>
                      <a:pt x="89" y="32"/>
                      <a:pt x="96" y="0"/>
                      <a:pt x="62" y="0"/>
                    </a:cubicBezTo>
                    <a:cubicBezTo>
                      <a:pt x="29" y="0"/>
                      <a:pt x="36" y="32"/>
                      <a:pt x="36" y="37"/>
                    </a:cubicBezTo>
                    <a:cubicBezTo>
                      <a:pt x="31" y="42"/>
                      <a:pt x="34" y="54"/>
                      <a:pt x="39" y="54"/>
                    </a:cubicBezTo>
                    <a:cubicBezTo>
                      <a:pt x="41" y="66"/>
                      <a:pt x="50" y="75"/>
                      <a:pt x="50" y="75"/>
                    </a:cubicBezTo>
                    <a:cubicBezTo>
                      <a:pt x="50" y="75"/>
                      <a:pt x="50" y="84"/>
                      <a:pt x="47" y="84"/>
                    </a:cubicBezTo>
                    <a:cubicBezTo>
                      <a:pt x="37" y="86"/>
                      <a:pt x="0" y="102"/>
                      <a:pt x="0" y="120"/>
                    </a:cubicBezTo>
                    <a:cubicBezTo>
                      <a:pt x="62" y="120"/>
                      <a:pt x="62" y="120"/>
                      <a:pt x="62" y="120"/>
                    </a:cubicBezTo>
                    <a:cubicBezTo>
                      <a:pt x="124" y="120"/>
                      <a:pt x="124" y="120"/>
                      <a:pt x="124" y="120"/>
                    </a:cubicBezTo>
                    <a:cubicBezTo>
                      <a:pt x="124" y="102"/>
                      <a:pt x="88" y="86"/>
                      <a:pt x="78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7" name="Freeform 103">
                <a:extLst>
                  <a:ext uri="{FF2B5EF4-FFF2-40B4-BE49-F238E27FC236}">
                    <a16:creationId xmlns:a16="http://schemas.microsoft.com/office/drawing/2014/main" id="{1701211C-BC2A-4632-B7D2-47F83677C2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58002" y="5303987"/>
                <a:ext cx="131142" cy="207477"/>
              </a:xfrm>
              <a:custGeom>
                <a:avLst/>
                <a:gdLst>
                  <a:gd name="T0" fmla="*/ 21 w 41"/>
                  <a:gd name="T1" fmla="*/ 0 h 65"/>
                  <a:gd name="T2" fmla="*/ 0 w 41"/>
                  <a:gd name="T3" fmla="*/ 20 h 65"/>
                  <a:gd name="T4" fmla="*/ 21 w 41"/>
                  <a:gd name="T5" fmla="*/ 65 h 65"/>
                  <a:gd name="T6" fmla="*/ 41 w 41"/>
                  <a:gd name="T7" fmla="*/ 20 h 65"/>
                  <a:gd name="T8" fmla="*/ 21 w 41"/>
                  <a:gd name="T9" fmla="*/ 0 h 65"/>
                  <a:gd name="T10" fmla="*/ 21 w 41"/>
                  <a:gd name="T11" fmla="*/ 33 h 65"/>
                  <a:gd name="T12" fmla="*/ 8 w 41"/>
                  <a:gd name="T13" fmla="*/ 20 h 65"/>
                  <a:gd name="T14" fmla="*/ 21 w 41"/>
                  <a:gd name="T15" fmla="*/ 8 h 65"/>
                  <a:gd name="T16" fmla="*/ 33 w 41"/>
                  <a:gd name="T17" fmla="*/ 20 h 65"/>
                  <a:gd name="T18" fmla="*/ 21 w 41"/>
                  <a:gd name="T19" fmla="*/ 33 h 65"/>
                  <a:gd name="T20" fmla="*/ 13 w 41"/>
                  <a:gd name="T21" fmla="*/ 20 h 65"/>
                  <a:gd name="T22" fmla="*/ 21 w 41"/>
                  <a:gd name="T23" fmla="*/ 28 h 65"/>
                  <a:gd name="T24" fmla="*/ 29 w 41"/>
                  <a:gd name="T25" fmla="*/ 20 h 65"/>
                  <a:gd name="T26" fmla="*/ 21 w 41"/>
                  <a:gd name="T27" fmla="*/ 12 h 65"/>
                  <a:gd name="T28" fmla="*/ 13 w 41"/>
                  <a:gd name="T29" fmla="*/ 2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65">
                    <a:moveTo>
                      <a:pt x="21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41"/>
                      <a:pt x="21" y="65"/>
                      <a:pt x="21" y="65"/>
                    </a:cubicBezTo>
                    <a:cubicBezTo>
                      <a:pt x="21" y="65"/>
                      <a:pt x="41" y="41"/>
                      <a:pt x="41" y="20"/>
                    </a:cubicBezTo>
                    <a:cubicBezTo>
                      <a:pt x="41" y="9"/>
                      <a:pt x="32" y="0"/>
                      <a:pt x="21" y="0"/>
                    </a:cubicBezTo>
                    <a:close/>
                    <a:moveTo>
                      <a:pt x="21" y="33"/>
                    </a:moveTo>
                    <a:cubicBezTo>
                      <a:pt x="14" y="33"/>
                      <a:pt x="8" y="27"/>
                      <a:pt x="8" y="20"/>
                    </a:cubicBezTo>
                    <a:cubicBezTo>
                      <a:pt x="8" y="13"/>
                      <a:pt x="14" y="8"/>
                      <a:pt x="21" y="8"/>
                    </a:cubicBezTo>
                    <a:cubicBezTo>
                      <a:pt x="28" y="8"/>
                      <a:pt x="33" y="13"/>
                      <a:pt x="33" y="20"/>
                    </a:cubicBezTo>
                    <a:cubicBezTo>
                      <a:pt x="33" y="27"/>
                      <a:pt x="28" y="33"/>
                      <a:pt x="21" y="33"/>
                    </a:cubicBezTo>
                    <a:close/>
                    <a:moveTo>
                      <a:pt x="13" y="20"/>
                    </a:moveTo>
                    <a:cubicBezTo>
                      <a:pt x="13" y="25"/>
                      <a:pt x="16" y="28"/>
                      <a:pt x="21" y="28"/>
                    </a:cubicBezTo>
                    <a:cubicBezTo>
                      <a:pt x="25" y="28"/>
                      <a:pt x="29" y="25"/>
                      <a:pt x="29" y="20"/>
                    </a:cubicBezTo>
                    <a:cubicBezTo>
                      <a:pt x="29" y="16"/>
                      <a:pt x="25" y="12"/>
                      <a:pt x="21" y="12"/>
                    </a:cubicBezTo>
                    <a:cubicBezTo>
                      <a:pt x="16" y="12"/>
                      <a:pt x="13" y="16"/>
                      <a:pt x="13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8" name="Freeform 104">
                <a:extLst>
                  <a:ext uri="{FF2B5EF4-FFF2-40B4-BE49-F238E27FC236}">
                    <a16:creationId xmlns:a16="http://schemas.microsoft.com/office/drawing/2014/main" id="{19094DB7-F23F-41F3-8290-D82A64D77E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15118" y="5527123"/>
                <a:ext cx="203562" cy="275983"/>
              </a:xfrm>
              <a:custGeom>
                <a:avLst/>
                <a:gdLst>
                  <a:gd name="T0" fmla="*/ 58 w 64"/>
                  <a:gd name="T1" fmla="*/ 9 h 86"/>
                  <a:gd name="T2" fmla="*/ 24 w 64"/>
                  <a:gd name="T3" fmla="*/ 1 h 86"/>
                  <a:gd name="T4" fmla="*/ 16 w 64"/>
                  <a:gd name="T5" fmla="*/ 7 h 86"/>
                  <a:gd name="T6" fmla="*/ 1 w 64"/>
                  <a:gd name="T7" fmla="*/ 68 h 86"/>
                  <a:gd name="T8" fmla="*/ 6 w 64"/>
                  <a:gd name="T9" fmla="*/ 77 h 86"/>
                  <a:gd name="T10" fmla="*/ 39 w 64"/>
                  <a:gd name="T11" fmla="*/ 85 h 86"/>
                  <a:gd name="T12" fmla="*/ 48 w 64"/>
                  <a:gd name="T13" fmla="*/ 80 h 86"/>
                  <a:gd name="T14" fmla="*/ 63 w 64"/>
                  <a:gd name="T15" fmla="*/ 18 h 86"/>
                  <a:gd name="T16" fmla="*/ 58 w 64"/>
                  <a:gd name="T17" fmla="*/ 9 h 86"/>
                  <a:gd name="T18" fmla="*/ 31 w 64"/>
                  <a:gd name="T19" fmla="*/ 7 h 86"/>
                  <a:gd name="T20" fmla="*/ 50 w 64"/>
                  <a:gd name="T21" fmla="*/ 11 h 86"/>
                  <a:gd name="T22" fmla="*/ 49 w 64"/>
                  <a:gd name="T23" fmla="*/ 14 h 86"/>
                  <a:gd name="T24" fmla="*/ 30 w 64"/>
                  <a:gd name="T25" fmla="*/ 9 h 86"/>
                  <a:gd name="T26" fmla="*/ 31 w 64"/>
                  <a:gd name="T27" fmla="*/ 7 h 86"/>
                  <a:gd name="T28" fmla="*/ 24 w 64"/>
                  <a:gd name="T29" fmla="*/ 76 h 86"/>
                  <a:gd name="T30" fmla="*/ 20 w 64"/>
                  <a:gd name="T31" fmla="*/ 71 h 86"/>
                  <a:gd name="T32" fmla="*/ 26 w 64"/>
                  <a:gd name="T33" fmla="*/ 67 h 86"/>
                  <a:gd name="T34" fmla="*/ 30 w 64"/>
                  <a:gd name="T35" fmla="*/ 73 h 86"/>
                  <a:gd name="T36" fmla="*/ 24 w 64"/>
                  <a:gd name="T37" fmla="*/ 76 h 86"/>
                  <a:gd name="T38" fmla="*/ 46 w 64"/>
                  <a:gd name="T39" fmla="*/ 67 h 86"/>
                  <a:gd name="T40" fmla="*/ 8 w 64"/>
                  <a:gd name="T41" fmla="*/ 58 h 86"/>
                  <a:gd name="T42" fmla="*/ 20 w 64"/>
                  <a:gd name="T43" fmla="*/ 10 h 86"/>
                  <a:gd name="T44" fmla="*/ 58 w 64"/>
                  <a:gd name="T45" fmla="*/ 19 h 86"/>
                  <a:gd name="T46" fmla="*/ 46 w 64"/>
                  <a:gd name="T47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4" h="86">
                    <a:moveTo>
                      <a:pt x="58" y="9"/>
                    </a:moveTo>
                    <a:cubicBezTo>
                      <a:pt x="24" y="1"/>
                      <a:pt x="24" y="1"/>
                      <a:pt x="24" y="1"/>
                    </a:cubicBezTo>
                    <a:cubicBezTo>
                      <a:pt x="21" y="0"/>
                      <a:pt x="17" y="3"/>
                      <a:pt x="16" y="7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2"/>
                      <a:pt x="2" y="76"/>
                      <a:pt x="6" y="77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43" y="86"/>
                      <a:pt x="47" y="84"/>
                      <a:pt x="48" y="80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4" y="14"/>
                      <a:pt x="61" y="10"/>
                      <a:pt x="58" y="9"/>
                    </a:cubicBezTo>
                    <a:close/>
                    <a:moveTo>
                      <a:pt x="31" y="7"/>
                    </a:moveTo>
                    <a:cubicBezTo>
                      <a:pt x="50" y="11"/>
                      <a:pt x="50" y="11"/>
                      <a:pt x="50" y="11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30" y="9"/>
                      <a:pt x="30" y="9"/>
                      <a:pt x="30" y="9"/>
                    </a:cubicBezTo>
                    <a:lnTo>
                      <a:pt x="31" y="7"/>
                    </a:lnTo>
                    <a:close/>
                    <a:moveTo>
                      <a:pt x="24" y="76"/>
                    </a:moveTo>
                    <a:cubicBezTo>
                      <a:pt x="21" y="76"/>
                      <a:pt x="19" y="73"/>
                      <a:pt x="20" y="71"/>
                    </a:cubicBezTo>
                    <a:cubicBezTo>
                      <a:pt x="21" y="68"/>
                      <a:pt x="23" y="66"/>
                      <a:pt x="26" y="67"/>
                    </a:cubicBezTo>
                    <a:cubicBezTo>
                      <a:pt x="29" y="68"/>
                      <a:pt x="30" y="70"/>
                      <a:pt x="30" y="73"/>
                    </a:cubicBezTo>
                    <a:cubicBezTo>
                      <a:pt x="29" y="75"/>
                      <a:pt x="26" y="77"/>
                      <a:pt x="24" y="76"/>
                    </a:cubicBezTo>
                    <a:close/>
                    <a:moveTo>
                      <a:pt x="46" y="67"/>
                    </a:moveTo>
                    <a:cubicBezTo>
                      <a:pt x="8" y="58"/>
                      <a:pt x="8" y="58"/>
                      <a:pt x="8" y="5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46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9" name="Freeform 105">
                <a:extLst>
                  <a:ext uri="{FF2B5EF4-FFF2-40B4-BE49-F238E27FC236}">
                    <a16:creationId xmlns:a16="http://schemas.microsoft.com/office/drawing/2014/main" id="{94A91E49-FF32-42D1-9159-D247652F4C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70099" y="3638300"/>
                <a:ext cx="274026" cy="207477"/>
              </a:xfrm>
              <a:custGeom>
                <a:avLst/>
                <a:gdLst>
                  <a:gd name="T0" fmla="*/ 75 w 86"/>
                  <a:gd name="T1" fmla="*/ 11 h 65"/>
                  <a:gd name="T2" fmla="*/ 75 w 86"/>
                  <a:gd name="T3" fmla="*/ 0 h 65"/>
                  <a:gd name="T4" fmla="*/ 0 w 86"/>
                  <a:gd name="T5" fmla="*/ 0 h 65"/>
                  <a:gd name="T6" fmla="*/ 0 w 86"/>
                  <a:gd name="T7" fmla="*/ 60 h 65"/>
                  <a:gd name="T8" fmla="*/ 5 w 86"/>
                  <a:gd name="T9" fmla="*/ 65 h 65"/>
                  <a:gd name="T10" fmla="*/ 78 w 86"/>
                  <a:gd name="T11" fmla="*/ 65 h 65"/>
                  <a:gd name="T12" fmla="*/ 86 w 86"/>
                  <a:gd name="T13" fmla="*/ 57 h 65"/>
                  <a:gd name="T14" fmla="*/ 86 w 86"/>
                  <a:gd name="T15" fmla="*/ 11 h 65"/>
                  <a:gd name="T16" fmla="*/ 75 w 86"/>
                  <a:gd name="T17" fmla="*/ 11 h 65"/>
                  <a:gd name="T18" fmla="*/ 70 w 86"/>
                  <a:gd name="T19" fmla="*/ 60 h 65"/>
                  <a:gd name="T20" fmla="*/ 5 w 86"/>
                  <a:gd name="T21" fmla="*/ 60 h 65"/>
                  <a:gd name="T22" fmla="*/ 5 w 86"/>
                  <a:gd name="T23" fmla="*/ 5 h 65"/>
                  <a:gd name="T24" fmla="*/ 70 w 86"/>
                  <a:gd name="T25" fmla="*/ 5 h 65"/>
                  <a:gd name="T26" fmla="*/ 70 w 86"/>
                  <a:gd name="T27" fmla="*/ 60 h 65"/>
                  <a:gd name="T28" fmla="*/ 10 w 86"/>
                  <a:gd name="T29" fmla="*/ 16 h 65"/>
                  <a:gd name="T30" fmla="*/ 64 w 86"/>
                  <a:gd name="T31" fmla="*/ 16 h 65"/>
                  <a:gd name="T32" fmla="*/ 64 w 86"/>
                  <a:gd name="T33" fmla="*/ 22 h 65"/>
                  <a:gd name="T34" fmla="*/ 10 w 86"/>
                  <a:gd name="T35" fmla="*/ 22 h 65"/>
                  <a:gd name="T36" fmla="*/ 10 w 86"/>
                  <a:gd name="T37" fmla="*/ 16 h 65"/>
                  <a:gd name="T38" fmla="*/ 43 w 86"/>
                  <a:gd name="T39" fmla="*/ 27 h 65"/>
                  <a:gd name="T40" fmla="*/ 64 w 86"/>
                  <a:gd name="T41" fmla="*/ 27 h 65"/>
                  <a:gd name="T42" fmla="*/ 64 w 86"/>
                  <a:gd name="T43" fmla="*/ 32 h 65"/>
                  <a:gd name="T44" fmla="*/ 43 w 86"/>
                  <a:gd name="T45" fmla="*/ 32 h 65"/>
                  <a:gd name="T46" fmla="*/ 43 w 86"/>
                  <a:gd name="T47" fmla="*/ 27 h 65"/>
                  <a:gd name="T48" fmla="*/ 43 w 86"/>
                  <a:gd name="T49" fmla="*/ 38 h 65"/>
                  <a:gd name="T50" fmla="*/ 64 w 86"/>
                  <a:gd name="T51" fmla="*/ 38 h 65"/>
                  <a:gd name="T52" fmla="*/ 64 w 86"/>
                  <a:gd name="T53" fmla="*/ 43 h 65"/>
                  <a:gd name="T54" fmla="*/ 43 w 86"/>
                  <a:gd name="T55" fmla="*/ 43 h 65"/>
                  <a:gd name="T56" fmla="*/ 43 w 86"/>
                  <a:gd name="T57" fmla="*/ 38 h 65"/>
                  <a:gd name="T58" fmla="*/ 43 w 86"/>
                  <a:gd name="T59" fmla="*/ 49 h 65"/>
                  <a:gd name="T60" fmla="*/ 59 w 86"/>
                  <a:gd name="T61" fmla="*/ 49 h 65"/>
                  <a:gd name="T62" fmla="*/ 59 w 86"/>
                  <a:gd name="T63" fmla="*/ 54 h 65"/>
                  <a:gd name="T64" fmla="*/ 43 w 86"/>
                  <a:gd name="T65" fmla="*/ 54 h 65"/>
                  <a:gd name="T66" fmla="*/ 43 w 86"/>
                  <a:gd name="T67" fmla="*/ 49 h 65"/>
                  <a:gd name="T68" fmla="*/ 10 w 86"/>
                  <a:gd name="T69" fmla="*/ 27 h 65"/>
                  <a:gd name="T70" fmla="*/ 37 w 86"/>
                  <a:gd name="T71" fmla="*/ 27 h 65"/>
                  <a:gd name="T72" fmla="*/ 37 w 86"/>
                  <a:gd name="T73" fmla="*/ 54 h 65"/>
                  <a:gd name="T74" fmla="*/ 10 w 86"/>
                  <a:gd name="T75" fmla="*/ 54 h 65"/>
                  <a:gd name="T76" fmla="*/ 10 w 86"/>
                  <a:gd name="T77" fmla="*/ 2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65">
                    <a:moveTo>
                      <a:pt x="75" y="11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78" y="65"/>
                      <a:pt x="78" y="65"/>
                      <a:pt x="78" y="65"/>
                    </a:cubicBezTo>
                    <a:cubicBezTo>
                      <a:pt x="82" y="65"/>
                      <a:pt x="86" y="61"/>
                      <a:pt x="86" y="57"/>
                    </a:cubicBezTo>
                    <a:cubicBezTo>
                      <a:pt x="86" y="11"/>
                      <a:pt x="86" y="11"/>
                      <a:pt x="86" y="11"/>
                    </a:cubicBezTo>
                    <a:lnTo>
                      <a:pt x="75" y="11"/>
                    </a:lnTo>
                    <a:close/>
                    <a:moveTo>
                      <a:pt x="70" y="60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0" y="5"/>
                      <a:pt x="70" y="5"/>
                      <a:pt x="70" y="5"/>
                    </a:cubicBezTo>
                    <a:lnTo>
                      <a:pt x="70" y="60"/>
                    </a:lnTo>
                    <a:close/>
                    <a:moveTo>
                      <a:pt x="10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10" y="22"/>
                      <a:pt x="10" y="22"/>
                      <a:pt x="10" y="22"/>
                    </a:cubicBezTo>
                    <a:lnTo>
                      <a:pt x="10" y="16"/>
                    </a:lnTo>
                    <a:close/>
                    <a:moveTo>
                      <a:pt x="43" y="27"/>
                    </a:move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43" y="32"/>
                      <a:pt x="43" y="32"/>
                      <a:pt x="43" y="32"/>
                    </a:cubicBezTo>
                    <a:lnTo>
                      <a:pt x="43" y="27"/>
                    </a:lnTo>
                    <a:close/>
                    <a:moveTo>
                      <a:pt x="43" y="38"/>
                    </a:move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43" y="43"/>
                      <a:pt x="43" y="43"/>
                      <a:pt x="43" y="43"/>
                    </a:cubicBezTo>
                    <a:lnTo>
                      <a:pt x="43" y="38"/>
                    </a:lnTo>
                    <a:close/>
                    <a:moveTo>
                      <a:pt x="43" y="49"/>
                    </a:move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3" y="54"/>
                      <a:pt x="43" y="54"/>
                      <a:pt x="43" y="54"/>
                    </a:cubicBezTo>
                    <a:lnTo>
                      <a:pt x="43" y="49"/>
                    </a:lnTo>
                    <a:close/>
                    <a:moveTo>
                      <a:pt x="10" y="27"/>
                    </a:move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10" y="54"/>
                      <a:pt x="10" y="54"/>
                      <a:pt x="10" y="54"/>
                    </a:cubicBezTo>
                    <a:lnTo>
                      <a:pt x="1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0" name="Freeform 106">
                <a:extLst>
                  <a:ext uri="{FF2B5EF4-FFF2-40B4-BE49-F238E27FC236}">
                    <a16:creationId xmlns:a16="http://schemas.microsoft.com/office/drawing/2014/main" id="{F2E7DD99-F96F-4B37-93A3-DA140DF951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63698" y="2767289"/>
                <a:ext cx="256411" cy="256409"/>
              </a:xfrm>
              <a:custGeom>
                <a:avLst/>
                <a:gdLst>
                  <a:gd name="T0" fmla="*/ 0 w 131"/>
                  <a:gd name="T1" fmla="*/ 131 h 131"/>
                  <a:gd name="T2" fmla="*/ 65 w 131"/>
                  <a:gd name="T3" fmla="*/ 131 h 131"/>
                  <a:gd name="T4" fmla="*/ 65 w 131"/>
                  <a:gd name="T5" fmla="*/ 0 h 131"/>
                  <a:gd name="T6" fmla="*/ 0 w 131"/>
                  <a:gd name="T7" fmla="*/ 0 h 131"/>
                  <a:gd name="T8" fmla="*/ 0 w 131"/>
                  <a:gd name="T9" fmla="*/ 131 h 131"/>
                  <a:gd name="T10" fmla="*/ 41 w 131"/>
                  <a:gd name="T11" fmla="*/ 17 h 131"/>
                  <a:gd name="T12" fmla="*/ 57 w 131"/>
                  <a:gd name="T13" fmla="*/ 17 h 131"/>
                  <a:gd name="T14" fmla="*/ 57 w 131"/>
                  <a:gd name="T15" fmla="*/ 33 h 131"/>
                  <a:gd name="T16" fmla="*/ 41 w 131"/>
                  <a:gd name="T17" fmla="*/ 33 h 131"/>
                  <a:gd name="T18" fmla="*/ 41 w 131"/>
                  <a:gd name="T19" fmla="*/ 17 h 131"/>
                  <a:gd name="T20" fmla="*/ 41 w 131"/>
                  <a:gd name="T21" fmla="*/ 49 h 131"/>
                  <a:gd name="T22" fmla="*/ 57 w 131"/>
                  <a:gd name="T23" fmla="*/ 49 h 131"/>
                  <a:gd name="T24" fmla="*/ 57 w 131"/>
                  <a:gd name="T25" fmla="*/ 66 h 131"/>
                  <a:gd name="T26" fmla="*/ 41 w 131"/>
                  <a:gd name="T27" fmla="*/ 66 h 131"/>
                  <a:gd name="T28" fmla="*/ 41 w 131"/>
                  <a:gd name="T29" fmla="*/ 49 h 131"/>
                  <a:gd name="T30" fmla="*/ 41 w 131"/>
                  <a:gd name="T31" fmla="*/ 82 h 131"/>
                  <a:gd name="T32" fmla="*/ 57 w 131"/>
                  <a:gd name="T33" fmla="*/ 82 h 131"/>
                  <a:gd name="T34" fmla="*/ 57 w 131"/>
                  <a:gd name="T35" fmla="*/ 98 h 131"/>
                  <a:gd name="T36" fmla="*/ 41 w 131"/>
                  <a:gd name="T37" fmla="*/ 98 h 131"/>
                  <a:gd name="T38" fmla="*/ 41 w 131"/>
                  <a:gd name="T39" fmla="*/ 82 h 131"/>
                  <a:gd name="T40" fmla="*/ 8 w 131"/>
                  <a:gd name="T41" fmla="*/ 17 h 131"/>
                  <a:gd name="T42" fmla="*/ 24 w 131"/>
                  <a:gd name="T43" fmla="*/ 17 h 131"/>
                  <a:gd name="T44" fmla="*/ 24 w 131"/>
                  <a:gd name="T45" fmla="*/ 33 h 131"/>
                  <a:gd name="T46" fmla="*/ 8 w 131"/>
                  <a:gd name="T47" fmla="*/ 33 h 131"/>
                  <a:gd name="T48" fmla="*/ 8 w 131"/>
                  <a:gd name="T49" fmla="*/ 17 h 131"/>
                  <a:gd name="T50" fmla="*/ 8 w 131"/>
                  <a:gd name="T51" fmla="*/ 49 h 131"/>
                  <a:gd name="T52" fmla="*/ 24 w 131"/>
                  <a:gd name="T53" fmla="*/ 49 h 131"/>
                  <a:gd name="T54" fmla="*/ 24 w 131"/>
                  <a:gd name="T55" fmla="*/ 66 h 131"/>
                  <a:gd name="T56" fmla="*/ 8 w 131"/>
                  <a:gd name="T57" fmla="*/ 66 h 131"/>
                  <a:gd name="T58" fmla="*/ 8 w 131"/>
                  <a:gd name="T59" fmla="*/ 49 h 131"/>
                  <a:gd name="T60" fmla="*/ 8 w 131"/>
                  <a:gd name="T61" fmla="*/ 82 h 131"/>
                  <a:gd name="T62" fmla="*/ 24 w 131"/>
                  <a:gd name="T63" fmla="*/ 82 h 131"/>
                  <a:gd name="T64" fmla="*/ 24 w 131"/>
                  <a:gd name="T65" fmla="*/ 98 h 131"/>
                  <a:gd name="T66" fmla="*/ 8 w 131"/>
                  <a:gd name="T67" fmla="*/ 98 h 131"/>
                  <a:gd name="T68" fmla="*/ 8 w 131"/>
                  <a:gd name="T69" fmla="*/ 82 h 131"/>
                  <a:gd name="T70" fmla="*/ 73 w 131"/>
                  <a:gd name="T71" fmla="*/ 41 h 131"/>
                  <a:gd name="T72" fmla="*/ 131 w 131"/>
                  <a:gd name="T73" fmla="*/ 41 h 131"/>
                  <a:gd name="T74" fmla="*/ 131 w 131"/>
                  <a:gd name="T75" fmla="*/ 49 h 131"/>
                  <a:gd name="T76" fmla="*/ 73 w 131"/>
                  <a:gd name="T77" fmla="*/ 49 h 131"/>
                  <a:gd name="T78" fmla="*/ 73 w 131"/>
                  <a:gd name="T79" fmla="*/ 41 h 131"/>
                  <a:gd name="T80" fmla="*/ 73 w 131"/>
                  <a:gd name="T81" fmla="*/ 131 h 131"/>
                  <a:gd name="T82" fmla="*/ 90 w 131"/>
                  <a:gd name="T83" fmla="*/ 131 h 131"/>
                  <a:gd name="T84" fmla="*/ 90 w 131"/>
                  <a:gd name="T85" fmla="*/ 98 h 131"/>
                  <a:gd name="T86" fmla="*/ 114 w 131"/>
                  <a:gd name="T87" fmla="*/ 98 h 131"/>
                  <a:gd name="T88" fmla="*/ 114 w 131"/>
                  <a:gd name="T89" fmla="*/ 131 h 131"/>
                  <a:gd name="T90" fmla="*/ 131 w 131"/>
                  <a:gd name="T91" fmla="*/ 131 h 131"/>
                  <a:gd name="T92" fmla="*/ 131 w 131"/>
                  <a:gd name="T93" fmla="*/ 57 h 131"/>
                  <a:gd name="T94" fmla="*/ 73 w 131"/>
                  <a:gd name="T95" fmla="*/ 57 h 131"/>
                  <a:gd name="T96" fmla="*/ 73 w 131"/>
                  <a:gd name="T9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1">
                    <a:moveTo>
                      <a:pt x="0" y="131"/>
                    </a:moveTo>
                    <a:lnTo>
                      <a:pt x="65" y="131"/>
                    </a:lnTo>
                    <a:lnTo>
                      <a:pt x="65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  <a:moveTo>
                      <a:pt x="41" y="17"/>
                    </a:moveTo>
                    <a:lnTo>
                      <a:pt x="57" y="17"/>
                    </a:lnTo>
                    <a:lnTo>
                      <a:pt x="57" y="33"/>
                    </a:lnTo>
                    <a:lnTo>
                      <a:pt x="41" y="33"/>
                    </a:lnTo>
                    <a:lnTo>
                      <a:pt x="41" y="17"/>
                    </a:lnTo>
                    <a:close/>
                    <a:moveTo>
                      <a:pt x="41" y="49"/>
                    </a:moveTo>
                    <a:lnTo>
                      <a:pt x="57" y="49"/>
                    </a:lnTo>
                    <a:lnTo>
                      <a:pt x="57" y="66"/>
                    </a:lnTo>
                    <a:lnTo>
                      <a:pt x="41" y="66"/>
                    </a:lnTo>
                    <a:lnTo>
                      <a:pt x="41" y="49"/>
                    </a:lnTo>
                    <a:close/>
                    <a:moveTo>
                      <a:pt x="41" y="82"/>
                    </a:moveTo>
                    <a:lnTo>
                      <a:pt x="57" y="82"/>
                    </a:lnTo>
                    <a:lnTo>
                      <a:pt x="57" y="98"/>
                    </a:lnTo>
                    <a:lnTo>
                      <a:pt x="41" y="98"/>
                    </a:lnTo>
                    <a:lnTo>
                      <a:pt x="41" y="82"/>
                    </a:lnTo>
                    <a:close/>
                    <a:moveTo>
                      <a:pt x="8" y="17"/>
                    </a:moveTo>
                    <a:lnTo>
                      <a:pt x="24" y="17"/>
                    </a:lnTo>
                    <a:lnTo>
                      <a:pt x="24" y="33"/>
                    </a:lnTo>
                    <a:lnTo>
                      <a:pt x="8" y="33"/>
                    </a:lnTo>
                    <a:lnTo>
                      <a:pt x="8" y="17"/>
                    </a:lnTo>
                    <a:close/>
                    <a:moveTo>
                      <a:pt x="8" y="49"/>
                    </a:moveTo>
                    <a:lnTo>
                      <a:pt x="24" y="49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8" y="49"/>
                    </a:lnTo>
                    <a:close/>
                    <a:moveTo>
                      <a:pt x="8" y="82"/>
                    </a:moveTo>
                    <a:lnTo>
                      <a:pt x="24" y="82"/>
                    </a:lnTo>
                    <a:lnTo>
                      <a:pt x="24" y="98"/>
                    </a:lnTo>
                    <a:lnTo>
                      <a:pt x="8" y="98"/>
                    </a:lnTo>
                    <a:lnTo>
                      <a:pt x="8" y="82"/>
                    </a:lnTo>
                    <a:close/>
                    <a:moveTo>
                      <a:pt x="73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3" y="49"/>
                    </a:lnTo>
                    <a:lnTo>
                      <a:pt x="73" y="41"/>
                    </a:lnTo>
                    <a:close/>
                    <a:moveTo>
                      <a:pt x="73" y="131"/>
                    </a:moveTo>
                    <a:lnTo>
                      <a:pt x="90" y="131"/>
                    </a:lnTo>
                    <a:lnTo>
                      <a:pt x="90" y="98"/>
                    </a:lnTo>
                    <a:lnTo>
                      <a:pt x="114" y="98"/>
                    </a:lnTo>
                    <a:lnTo>
                      <a:pt x="114" y="131"/>
                    </a:lnTo>
                    <a:lnTo>
                      <a:pt x="131" y="131"/>
                    </a:lnTo>
                    <a:lnTo>
                      <a:pt x="131" y="57"/>
                    </a:lnTo>
                    <a:lnTo>
                      <a:pt x="73" y="57"/>
                    </a:lnTo>
                    <a:lnTo>
                      <a:pt x="73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1" name="Freeform 107">
                <a:extLst>
                  <a:ext uri="{FF2B5EF4-FFF2-40B4-BE49-F238E27FC236}">
                    <a16:creationId xmlns:a16="http://schemas.microsoft.com/office/drawing/2014/main" id="{B45BC328-7EE3-4854-9B4F-AD917584FA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712808" y="3080462"/>
                <a:ext cx="272069" cy="272068"/>
              </a:xfrm>
              <a:custGeom>
                <a:avLst/>
                <a:gdLst>
                  <a:gd name="T0" fmla="*/ 79 w 85"/>
                  <a:gd name="T1" fmla="*/ 24 h 85"/>
                  <a:gd name="T2" fmla="*/ 61 w 85"/>
                  <a:gd name="T3" fmla="*/ 6 h 85"/>
                  <a:gd name="T4" fmla="*/ 66 w 85"/>
                  <a:gd name="T5" fmla="*/ 0 h 85"/>
                  <a:gd name="T6" fmla="*/ 85 w 85"/>
                  <a:gd name="T7" fmla="*/ 19 h 85"/>
                  <a:gd name="T8" fmla="*/ 79 w 85"/>
                  <a:gd name="T9" fmla="*/ 24 h 85"/>
                  <a:gd name="T10" fmla="*/ 74 w 85"/>
                  <a:gd name="T11" fmla="*/ 30 h 85"/>
                  <a:gd name="T12" fmla="*/ 71 w 85"/>
                  <a:gd name="T13" fmla="*/ 59 h 85"/>
                  <a:gd name="T14" fmla="*/ 13 w 85"/>
                  <a:gd name="T15" fmla="*/ 85 h 85"/>
                  <a:gd name="T16" fmla="*/ 8 w 85"/>
                  <a:gd name="T17" fmla="*/ 81 h 85"/>
                  <a:gd name="T18" fmla="*/ 31 w 85"/>
                  <a:gd name="T19" fmla="*/ 58 h 85"/>
                  <a:gd name="T20" fmla="*/ 34 w 85"/>
                  <a:gd name="T21" fmla="*/ 59 h 85"/>
                  <a:gd name="T22" fmla="*/ 42 w 85"/>
                  <a:gd name="T23" fmla="*/ 51 h 85"/>
                  <a:gd name="T24" fmla="*/ 34 w 85"/>
                  <a:gd name="T25" fmla="*/ 43 h 85"/>
                  <a:gd name="T26" fmla="*/ 26 w 85"/>
                  <a:gd name="T27" fmla="*/ 51 h 85"/>
                  <a:gd name="T28" fmla="*/ 27 w 85"/>
                  <a:gd name="T29" fmla="*/ 54 h 85"/>
                  <a:gd name="T30" fmla="*/ 4 w 85"/>
                  <a:gd name="T31" fmla="*/ 76 h 85"/>
                  <a:gd name="T32" fmla="*/ 0 w 85"/>
                  <a:gd name="T33" fmla="*/ 72 h 85"/>
                  <a:gd name="T34" fmla="*/ 26 w 85"/>
                  <a:gd name="T35" fmla="*/ 14 h 85"/>
                  <a:gd name="T36" fmla="*/ 55 w 85"/>
                  <a:gd name="T37" fmla="*/ 11 h 85"/>
                  <a:gd name="T38" fmla="*/ 74 w 85"/>
                  <a:gd name="T39" fmla="*/ 3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85">
                    <a:moveTo>
                      <a:pt x="79" y="24"/>
                    </a:moveTo>
                    <a:cubicBezTo>
                      <a:pt x="61" y="6"/>
                      <a:pt x="61" y="6"/>
                      <a:pt x="61" y="6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85" y="19"/>
                      <a:pt x="85" y="19"/>
                      <a:pt x="85" y="19"/>
                    </a:cubicBezTo>
                    <a:lnTo>
                      <a:pt x="79" y="24"/>
                    </a:lnTo>
                    <a:close/>
                    <a:moveTo>
                      <a:pt x="74" y="30"/>
                    </a:moveTo>
                    <a:cubicBezTo>
                      <a:pt x="71" y="59"/>
                      <a:pt x="71" y="59"/>
                      <a:pt x="71" y="59"/>
                    </a:cubicBezTo>
                    <a:cubicBezTo>
                      <a:pt x="47" y="59"/>
                      <a:pt x="13" y="85"/>
                      <a:pt x="13" y="85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2" y="59"/>
                      <a:pt x="33" y="59"/>
                      <a:pt x="34" y="59"/>
                    </a:cubicBezTo>
                    <a:cubicBezTo>
                      <a:pt x="38" y="59"/>
                      <a:pt x="42" y="55"/>
                      <a:pt x="42" y="51"/>
                    </a:cubicBezTo>
                    <a:cubicBezTo>
                      <a:pt x="42" y="46"/>
                      <a:pt x="38" y="43"/>
                      <a:pt x="34" y="43"/>
                    </a:cubicBezTo>
                    <a:cubicBezTo>
                      <a:pt x="30" y="43"/>
                      <a:pt x="26" y="46"/>
                      <a:pt x="26" y="51"/>
                    </a:cubicBezTo>
                    <a:cubicBezTo>
                      <a:pt x="26" y="52"/>
                      <a:pt x="26" y="53"/>
                      <a:pt x="27" y="54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26" y="37"/>
                      <a:pt x="26" y="14"/>
                    </a:cubicBezTo>
                    <a:cubicBezTo>
                      <a:pt x="55" y="11"/>
                      <a:pt x="55" y="11"/>
                      <a:pt x="55" y="11"/>
                    </a:cubicBezTo>
                    <a:lnTo>
                      <a:pt x="74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2" name="Freeform 108">
                <a:extLst>
                  <a:ext uri="{FF2B5EF4-FFF2-40B4-BE49-F238E27FC236}">
                    <a16:creationId xmlns:a16="http://schemas.microsoft.com/office/drawing/2014/main" id="{DB21D73B-DD57-4808-8556-010508D29A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6184" y="275750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6 w 77"/>
                  <a:gd name="T3" fmla="*/ 2 h 77"/>
                  <a:gd name="T4" fmla="*/ 39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8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9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8 h 77"/>
                  <a:gd name="T36" fmla="*/ 20 w 77"/>
                  <a:gd name="T37" fmla="*/ 5 h 77"/>
                  <a:gd name="T38" fmla="*/ 32 w 77"/>
                  <a:gd name="T39" fmla="*/ 17 h 77"/>
                  <a:gd name="T40" fmla="*/ 20 w 77"/>
                  <a:gd name="T41" fmla="*/ 38 h 77"/>
                  <a:gd name="T42" fmla="*/ 20 w 77"/>
                  <a:gd name="T43" fmla="*/ 72 h 77"/>
                  <a:gd name="T44" fmla="*/ 4 w 77"/>
                  <a:gd name="T45" fmla="*/ 54 h 77"/>
                  <a:gd name="T46" fmla="*/ 20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6" y="2"/>
                      <a:pt x="26" y="2"/>
                      <a:pt x="26" y="2"/>
                    </a:cubicBezTo>
                    <a:cubicBezTo>
                      <a:pt x="30" y="1"/>
                      <a:pt x="34" y="0"/>
                      <a:pt x="39" y="0"/>
                    </a:cubicBezTo>
                    <a:cubicBezTo>
                      <a:pt x="44" y="0"/>
                      <a:pt x="49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8"/>
                    </a:cubicBezTo>
                    <a:cubicBezTo>
                      <a:pt x="77" y="43"/>
                      <a:pt x="76" y="48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9" y="77"/>
                    </a:cubicBezTo>
                    <a:cubicBezTo>
                      <a:pt x="34" y="77"/>
                      <a:pt x="29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1" y="45"/>
                      <a:pt x="0" y="42"/>
                      <a:pt x="0" y="38"/>
                    </a:cubicBezTo>
                    <a:cubicBezTo>
                      <a:pt x="0" y="24"/>
                      <a:pt x="8" y="11"/>
                      <a:pt x="20" y="5"/>
                    </a:cubicBezTo>
                    <a:lnTo>
                      <a:pt x="32" y="17"/>
                    </a:lnTo>
                    <a:close/>
                    <a:moveTo>
                      <a:pt x="20" y="38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12" y="68"/>
                      <a:pt x="7" y="61"/>
                      <a:pt x="4" y="54"/>
                    </a:cubicBezTo>
                    <a:lnTo>
                      <a:pt x="2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3" name="Freeform 109">
                <a:extLst>
                  <a:ext uri="{FF2B5EF4-FFF2-40B4-BE49-F238E27FC236}">
                    <a16:creationId xmlns:a16="http://schemas.microsoft.com/office/drawing/2014/main" id="{BB999700-D981-46A9-BEB4-CB5762BB44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62270" y="3049145"/>
                <a:ext cx="230965" cy="185946"/>
              </a:xfrm>
              <a:custGeom>
                <a:avLst/>
                <a:gdLst>
                  <a:gd name="T0" fmla="*/ 0 w 72"/>
                  <a:gd name="T1" fmla="*/ 0 h 58"/>
                  <a:gd name="T2" fmla="*/ 0 w 72"/>
                  <a:gd name="T3" fmla="*/ 58 h 58"/>
                  <a:gd name="T4" fmla="*/ 72 w 72"/>
                  <a:gd name="T5" fmla="*/ 58 h 58"/>
                  <a:gd name="T6" fmla="*/ 72 w 72"/>
                  <a:gd name="T7" fmla="*/ 0 h 58"/>
                  <a:gd name="T8" fmla="*/ 0 w 72"/>
                  <a:gd name="T9" fmla="*/ 0 h 58"/>
                  <a:gd name="T10" fmla="*/ 67 w 72"/>
                  <a:gd name="T11" fmla="*/ 53 h 58"/>
                  <a:gd name="T12" fmla="*/ 4 w 72"/>
                  <a:gd name="T13" fmla="*/ 53 h 58"/>
                  <a:gd name="T14" fmla="*/ 4 w 72"/>
                  <a:gd name="T15" fmla="*/ 4 h 58"/>
                  <a:gd name="T16" fmla="*/ 67 w 72"/>
                  <a:gd name="T17" fmla="*/ 4 h 58"/>
                  <a:gd name="T18" fmla="*/ 67 w 72"/>
                  <a:gd name="T19" fmla="*/ 53 h 58"/>
                  <a:gd name="T20" fmla="*/ 49 w 72"/>
                  <a:gd name="T21" fmla="*/ 15 h 58"/>
                  <a:gd name="T22" fmla="*/ 56 w 72"/>
                  <a:gd name="T23" fmla="*/ 22 h 58"/>
                  <a:gd name="T24" fmla="*/ 63 w 72"/>
                  <a:gd name="T25" fmla="*/ 15 h 58"/>
                  <a:gd name="T26" fmla="*/ 56 w 72"/>
                  <a:gd name="T27" fmla="*/ 9 h 58"/>
                  <a:gd name="T28" fmla="*/ 49 w 72"/>
                  <a:gd name="T29" fmla="*/ 15 h 58"/>
                  <a:gd name="T30" fmla="*/ 63 w 72"/>
                  <a:gd name="T31" fmla="*/ 49 h 58"/>
                  <a:gd name="T32" fmla="*/ 9 w 72"/>
                  <a:gd name="T33" fmla="*/ 49 h 58"/>
                  <a:gd name="T34" fmla="*/ 22 w 72"/>
                  <a:gd name="T35" fmla="*/ 13 h 58"/>
                  <a:gd name="T36" fmla="*/ 40 w 72"/>
                  <a:gd name="T37" fmla="*/ 35 h 58"/>
                  <a:gd name="T38" fmla="*/ 49 w 72"/>
                  <a:gd name="T39" fmla="*/ 29 h 58"/>
                  <a:gd name="T40" fmla="*/ 63 w 72"/>
                  <a:gd name="T41" fmla="*/ 4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2" h="58">
                    <a:moveTo>
                      <a:pt x="0" y="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72" y="58"/>
                      <a:pt x="72" y="58"/>
                      <a:pt x="72" y="58"/>
                    </a:cubicBezTo>
                    <a:cubicBezTo>
                      <a:pt x="72" y="0"/>
                      <a:pt x="72" y="0"/>
                      <a:pt x="72" y="0"/>
                    </a:cubicBezTo>
                    <a:lnTo>
                      <a:pt x="0" y="0"/>
                    </a:lnTo>
                    <a:close/>
                    <a:moveTo>
                      <a:pt x="67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7" y="4"/>
                      <a:pt x="67" y="4"/>
                      <a:pt x="67" y="4"/>
                    </a:cubicBezTo>
                    <a:lnTo>
                      <a:pt x="67" y="53"/>
                    </a:lnTo>
                    <a:close/>
                    <a:moveTo>
                      <a:pt x="49" y="15"/>
                    </a:moveTo>
                    <a:cubicBezTo>
                      <a:pt x="49" y="19"/>
                      <a:pt x="52" y="22"/>
                      <a:pt x="56" y="22"/>
                    </a:cubicBezTo>
                    <a:cubicBezTo>
                      <a:pt x="60" y="22"/>
                      <a:pt x="63" y="19"/>
                      <a:pt x="63" y="15"/>
                    </a:cubicBezTo>
                    <a:cubicBezTo>
                      <a:pt x="63" y="12"/>
                      <a:pt x="60" y="9"/>
                      <a:pt x="56" y="9"/>
                    </a:cubicBezTo>
                    <a:cubicBezTo>
                      <a:pt x="52" y="9"/>
                      <a:pt x="49" y="12"/>
                      <a:pt x="49" y="15"/>
                    </a:cubicBezTo>
                    <a:close/>
                    <a:moveTo>
                      <a:pt x="63" y="49"/>
                    </a:moveTo>
                    <a:cubicBezTo>
                      <a:pt x="9" y="49"/>
                      <a:pt x="9" y="49"/>
                      <a:pt x="9" y="4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49" y="29"/>
                      <a:pt x="49" y="29"/>
                      <a:pt x="49" y="29"/>
                    </a:cubicBezTo>
                    <a:lnTo>
                      <a:pt x="6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4" name="Freeform 110">
                <a:extLst>
                  <a:ext uri="{FF2B5EF4-FFF2-40B4-BE49-F238E27FC236}">
                    <a16:creationId xmlns:a16="http://schemas.microsoft.com/office/drawing/2014/main" id="{A7F03676-03C5-4ADA-9589-B485386096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70276" y="3305554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6 w 76"/>
                  <a:gd name="T5" fmla="*/ 65 h 88"/>
                  <a:gd name="T6" fmla="*/ 49 w 76"/>
                  <a:gd name="T7" fmla="*/ 27 h 88"/>
                  <a:gd name="T8" fmla="*/ 32 w 76"/>
                  <a:gd name="T9" fmla="*/ 75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0" y="23"/>
                      <a:pt x="30" y="12"/>
                      <a:pt x="14" y="28"/>
                    </a:cubicBezTo>
                    <a:cubicBezTo>
                      <a:pt x="0" y="42"/>
                      <a:pt x="5" y="60"/>
                      <a:pt x="16" y="65"/>
                    </a:cubicBezTo>
                    <a:cubicBezTo>
                      <a:pt x="28" y="60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2" y="75"/>
                    </a:cubicBezTo>
                    <a:cubicBezTo>
                      <a:pt x="44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9"/>
                      <a:pt x="4" y="83"/>
                      <a:pt x="10" y="83"/>
                    </a:cubicBezTo>
                    <a:cubicBezTo>
                      <a:pt x="14" y="83"/>
                      <a:pt x="36" y="71"/>
                      <a:pt x="47" y="41"/>
                    </a:cubicBezTo>
                    <a:cubicBezTo>
                      <a:pt x="30" y="71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5" name="Freeform 111">
                <a:extLst>
                  <a:ext uri="{FF2B5EF4-FFF2-40B4-BE49-F238E27FC236}">
                    <a16:creationId xmlns:a16="http://schemas.microsoft.com/office/drawing/2014/main" id="{FB2B5AC2-BC8C-4214-BA98-A7C8D7500D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3727" y="2346463"/>
                <a:ext cx="328831" cy="244665"/>
              </a:xfrm>
              <a:custGeom>
                <a:avLst/>
                <a:gdLst>
                  <a:gd name="T0" fmla="*/ 99 w 103"/>
                  <a:gd name="T1" fmla="*/ 3 h 77"/>
                  <a:gd name="T2" fmla="*/ 52 w 103"/>
                  <a:gd name="T3" fmla="*/ 0 h 77"/>
                  <a:gd name="T4" fmla="*/ 4 w 103"/>
                  <a:gd name="T5" fmla="*/ 3 h 77"/>
                  <a:gd name="T6" fmla="*/ 0 w 103"/>
                  <a:gd name="T7" fmla="*/ 38 h 77"/>
                  <a:gd name="T8" fmla="*/ 4 w 103"/>
                  <a:gd name="T9" fmla="*/ 73 h 77"/>
                  <a:gd name="T10" fmla="*/ 52 w 103"/>
                  <a:gd name="T11" fmla="*/ 77 h 77"/>
                  <a:gd name="T12" fmla="*/ 99 w 103"/>
                  <a:gd name="T13" fmla="*/ 73 h 77"/>
                  <a:gd name="T14" fmla="*/ 103 w 103"/>
                  <a:gd name="T15" fmla="*/ 38 h 77"/>
                  <a:gd name="T16" fmla="*/ 99 w 103"/>
                  <a:gd name="T17" fmla="*/ 3 h 77"/>
                  <a:gd name="T18" fmla="*/ 39 w 103"/>
                  <a:gd name="T19" fmla="*/ 57 h 77"/>
                  <a:gd name="T20" fmla="*/ 39 w 103"/>
                  <a:gd name="T21" fmla="*/ 19 h 77"/>
                  <a:gd name="T22" fmla="*/ 71 w 103"/>
                  <a:gd name="T23" fmla="*/ 38 h 77"/>
                  <a:gd name="T24" fmla="*/ 39 w 103"/>
                  <a:gd name="T25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77">
                    <a:moveTo>
                      <a:pt x="99" y="3"/>
                    </a:moveTo>
                    <a:cubicBezTo>
                      <a:pt x="84" y="1"/>
                      <a:pt x="68" y="0"/>
                      <a:pt x="52" y="0"/>
                    </a:cubicBezTo>
                    <a:cubicBezTo>
                      <a:pt x="35" y="0"/>
                      <a:pt x="19" y="1"/>
                      <a:pt x="4" y="3"/>
                    </a:cubicBezTo>
                    <a:cubicBezTo>
                      <a:pt x="2" y="14"/>
                      <a:pt x="0" y="26"/>
                      <a:pt x="0" y="38"/>
                    </a:cubicBezTo>
                    <a:cubicBezTo>
                      <a:pt x="0" y="51"/>
                      <a:pt x="2" y="63"/>
                      <a:pt x="4" y="73"/>
                    </a:cubicBezTo>
                    <a:cubicBezTo>
                      <a:pt x="19" y="75"/>
                      <a:pt x="35" y="77"/>
                      <a:pt x="52" y="77"/>
                    </a:cubicBezTo>
                    <a:cubicBezTo>
                      <a:pt x="68" y="77"/>
                      <a:pt x="84" y="75"/>
                      <a:pt x="99" y="73"/>
                    </a:cubicBezTo>
                    <a:cubicBezTo>
                      <a:pt x="101" y="63"/>
                      <a:pt x="103" y="51"/>
                      <a:pt x="103" y="38"/>
                    </a:cubicBezTo>
                    <a:cubicBezTo>
                      <a:pt x="103" y="26"/>
                      <a:pt x="101" y="14"/>
                      <a:pt x="99" y="3"/>
                    </a:cubicBezTo>
                    <a:close/>
                    <a:moveTo>
                      <a:pt x="39" y="57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71" y="38"/>
                      <a:pt x="71" y="38"/>
                      <a:pt x="71" y="38"/>
                    </a:cubicBezTo>
                    <a:lnTo>
                      <a:pt x="3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6" name="Freeform 112">
                <a:extLst>
                  <a:ext uri="{FF2B5EF4-FFF2-40B4-BE49-F238E27FC236}">
                    <a16:creationId xmlns:a16="http://schemas.microsoft.com/office/drawing/2014/main" id="{3E8A5465-2B7B-479C-AD62-019C2E2165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8281" y="3927985"/>
                <a:ext cx="367978" cy="367978"/>
              </a:xfrm>
              <a:custGeom>
                <a:avLst/>
                <a:gdLst>
                  <a:gd name="T0" fmla="*/ 115 w 115"/>
                  <a:gd name="T1" fmla="*/ 32 h 115"/>
                  <a:gd name="T2" fmla="*/ 104 w 115"/>
                  <a:gd name="T3" fmla="*/ 22 h 115"/>
                  <a:gd name="T4" fmla="*/ 84 w 115"/>
                  <a:gd name="T5" fmla="*/ 42 h 115"/>
                  <a:gd name="T6" fmla="*/ 73 w 115"/>
                  <a:gd name="T7" fmla="*/ 30 h 115"/>
                  <a:gd name="T8" fmla="*/ 93 w 115"/>
                  <a:gd name="T9" fmla="*/ 10 h 115"/>
                  <a:gd name="T10" fmla="*/ 83 w 115"/>
                  <a:gd name="T11" fmla="*/ 0 h 115"/>
                  <a:gd name="T12" fmla="*/ 63 w 115"/>
                  <a:gd name="T13" fmla="*/ 20 h 115"/>
                  <a:gd name="T14" fmla="*/ 50 w 115"/>
                  <a:gd name="T15" fmla="*/ 7 h 115"/>
                  <a:gd name="T16" fmla="*/ 40 w 115"/>
                  <a:gd name="T17" fmla="*/ 17 h 115"/>
                  <a:gd name="T18" fmla="*/ 98 w 115"/>
                  <a:gd name="T19" fmla="*/ 74 h 115"/>
                  <a:gd name="T20" fmla="*/ 107 w 115"/>
                  <a:gd name="T21" fmla="*/ 65 h 115"/>
                  <a:gd name="T22" fmla="*/ 95 w 115"/>
                  <a:gd name="T23" fmla="*/ 52 h 115"/>
                  <a:gd name="T24" fmla="*/ 115 w 115"/>
                  <a:gd name="T25" fmla="*/ 32 h 115"/>
                  <a:gd name="T26" fmla="*/ 31 w 115"/>
                  <a:gd name="T27" fmla="*/ 84 h 115"/>
                  <a:gd name="T28" fmla="*/ 89 w 115"/>
                  <a:gd name="T29" fmla="*/ 76 h 115"/>
                  <a:gd name="T30" fmla="*/ 39 w 115"/>
                  <a:gd name="T31" fmla="*/ 26 h 115"/>
                  <a:gd name="T32" fmla="*/ 31 w 115"/>
                  <a:gd name="T33" fmla="*/ 84 h 115"/>
                  <a:gd name="T34" fmla="*/ 21 w 115"/>
                  <a:gd name="T35" fmla="*/ 79 h 115"/>
                  <a:gd name="T36" fmla="*/ 36 w 115"/>
                  <a:gd name="T37" fmla="*/ 93 h 115"/>
                  <a:gd name="T38" fmla="*/ 14 w 115"/>
                  <a:gd name="T39" fmla="*/ 115 h 115"/>
                  <a:gd name="T40" fmla="*/ 0 w 115"/>
                  <a:gd name="T41" fmla="*/ 100 h 115"/>
                  <a:gd name="T42" fmla="*/ 21 w 115"/>
                  <a:gd name="T43" fmla="*/ 7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5" h="115">
                    <a:moveTo>
                      <a:pt x="115" y="32"/>
                    </a:moveTo>
                    <a:cubicBezTo>
                      <a:pt x="104" y="22"/>
                      <a:pt x="104" y="22"/>
                      <a:pt x="104" y="2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73" y="30"/>
                      <a:pt x="73" y="30"/>
                      <a:pt x="73" y="3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98" y="74"/>
                      <a:pt x="98" y="74"/>
                      <a:pt x="98" y="74"/>
                    </a:cubicBezTo>
                    <a:cubicBezTo>
                      <a:pt x="107" y="65"/>
                      <a:pt x="107" y="65"/>
                      <a:pt x="107" y="65"/>
                    </a:cubicBezTo>
                    <a:cubicBezTo>
                      <a:pt x="95" y="52"/>
                      <a:pt x="95" y="52"/>
                      <a:pt x="95" y="52"/>
                    </a:cubicBezTo>
                    <a:lnTo>
                      <a:pt x="115" y="32"/>
                    </a:lnTo>
                    <a:close/>
                    <a:moveTo>
                      <a:pt x="31" y="84"/>
                    </a:moveTo>
                    <a:cubicBezTo>
                      <a:pt x="49" y="103"/>
                      <a:pt x="74" y="88"/>
                      <a:pt x="89" y="7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41"/>
                      <a:pt x="12" y="66"/>
                      <a:pt x="31" y="84"/>
                    </a:cubicBezTo>
                    <a:close/>
                    <a:moveTo>
                      <a:pt x="21" y="79"/>
                    </a:moveTo>
                    <a:cubicBezTo>
                      <a:pt x="36" y="93"/>
                      <a:pt x="36" y="93"/>
                      <a:pt x="36" y="93"/>
                    </a:cubicBezTo>
                    <a:cubicBezTo>
                      <a:pt x="14" y="115"/>
                      <a:pt x="14" y="115"/>
                      <a:pt x="14" y="115"/>
                    </a:cubicBezTo>
                    <a:cubicBezTo>
                      <a:pt x="0" y="100"/>
                      <a:pt x="0" y="100"/>
                      <a:pt x="0" y="100"/>
                    </a:cubicBezTo>
                    <a:lnTo>
                      <a:pt x="2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7" name="Freeform 113">
                <a:extLst>
                  <a:ext uri="{FF2B5EF4-FFF2-40B4-BE49-F238E27FC236}">
                    <a16:creationId xmlns:a16="http://schemas.microsoft.com/office/drawing/2014/main" id="{D669F9B8-AC7D-4861-89B7-B622BC1615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7604" y="4376214"/>
                <a:ext cx="270111" cy="313173"/>
              </a:xfrm>
              <a:custGeom>
                <a:avLst/>
                <a:gdLst>
                  <a:gd name="T0" fmla="*/ 55 w 85"/>
                  <a:gd name="T1" fmla="*/ 14 h 98"/>
                  <a:gd name="T2" fmla="*/ 55 w 85"/>
                  <a:gd name="T3" fmla="*/ 27 h 98"/>
                  <a:gd name="T4" fmla="*/ 64 w 85"/>
                  <a:gd name="T5" fmla="*/ 33 h 98"/>
                  <a:gd name="T6" fmla="*/ 73 w 85"/>
                  <a:gd name="T7" fmla="*/ 55 h 98"/>
                  <a:gd name="T8" fmla="*/ 64 w 85"/>
                  <a:gd name="T9" fmla="*/ 77 h 98"/>
                  <a:gd name="T10" fmla="*/ 43 w 85"/>
                  <a:gd name="T11" fmla="*/ 86 h 98"/>
                  <a:gd name="T12" fmla="*/ 21 w 85"/>
                  <a:gd name="T13" fmla="*/ 77 h 98"/>
                  <a:gd name="T14" fmla="*/ 12 w 85"/>
                  <a:gd name="T15" fmla="*/ 55 h 98"/>
                  <a:gd name="T16" fmla="*/ 21 w 85"/>
                  <a:gd name="T17" fmla="*/ 33 h 98"/>
                  <a:gd name="T18" fmla="*/ 30 w 85"/>
                  <a:gd name="T19" fmla="*/ 27 h 98"/>
                  <a:gd name="T20" fmla="*/ 30 w 85"/>
                  <a:gd name="T21" fmla="*/ 14 h 98"/>
                  <a:gd name="T22" fmla="*/ 0 w 85"/>
                  <a:gd name="T23" fmla="*/ 55 h 98"/>
                  <a:gd name="T24" fmla="*/ 43 w 85"/>
                  <a:gd name="T25" fmla="*/ 98 h 98"/>
                  <a:gd name="T26" fmla="*/ 85 w 85"/>
                  <a:gd name="T27" fmla="*/ 55 h 98"/>
                  <a:gd name="T28" fmla="*/ 55 w 85"/>
                  <a:gd name="T29" fmla="*/ 14 h 98"/>
                  <a:gd name="T30" fmla="*/ 37 w 85"/>
                  <a:gd name="T31" fmla="*/ 0 h 98"/>
                  <a:gd name="T32" fmla="*/ 49 w 85"/>
                  <a:gd name="T33" fmla="*/ 0 h 98"/>
                  <a:gd name="T34" fmla="*/ 49 w 85"/>
                  <a:gd name="T35" fmla="*/ 49 h 98"/>
                  <a:gd name="T36" fmla="*/ 37 w 85"/>
                  <a:gd name="T37" fmla="*/ 49 h 98"/>
                  <a:gd name="T38" fmla="*/ 37 w 85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5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8" y="29"/>
                      <a:pt x="62" y="31"/>
                      <a:pt x="64" y="33"/>
                    </a:cubicBezTo>
                    <a:cubicBezTo>
                      <a:pt x="70" y="39"/>
                      <a:pt x="73" y="47"/>
                      <a:pt x="73" y="55"/>
                    </a:cubicBezTo>
                    <a:cubicBezTo>
                      <a:pt x="73" y="63"/>
                      <a:pt x="70" y="71"/>
                      <a:pt x="64" y="77"/>
                    </a:cubicBezTo>
                    <a:cubicBezTo>
                      <a:pt x="58" y="82"/>
                      <a:pt x="51" y="86"/>
                      <a:pt x="43" y="86"/>
                    </a:cubicBezTo>
                    <a:cubicBezTo>
                      <a:pt x="34" y="86"/>
                      <a:pt x="27" y="82"/>
                      <a:pt x="21" y="77"/>
                    </a:cubicBezTo>
                    <a:cubicBezTo>
                      <a:pt x="15" y="71"/>
                      <a:pt x="12" y="63"/>
                      <a:pt x="12" y="55"/>
                    </a:cubicBezTo>
                    <a:cubicBezTo>
                      <a:pt x="12" y="47"/>
                      <a:pt x="15" y="39"/>
                      <a:pt x="21" y="33"/>
                    </a:cubicBezTo>
                    <a:cubicBezTo>
                      <a:pt x="24" y="31"/>
                      <a:pt x="27" y="29"/>
                      <a:pt x="30" y="27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19" y="98"/>
                      <a:pt x="43" y="98"/>
                    </a:cubicBezTo>
                    <a:cubicBezTo>
                      <a:pt x="66" y="98"/>
                      <a:pt x="85" y="79"/>
                      <a:pt x="85" y="55"/>
                    </a:cubicBezTo>
                    <a:cubicBezTo>
                      <a:pt x="85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8" name="Freeform 114">
                <a:extLst>
                  <a:ext uri="{FF2B5EF4-FFF2-40B4-BE49-F238E27FC236}">
                    <a16:creationId xmlns:a16="http://schemas.microsoft.com/office/drawing/2014/main" id="{45F2F77B-45B7-4799-9A21-FF49FAE03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48921" y="3640258"/>
                <a:ext cx="146800" cy="256409"/>
              </a:xfrm>
              <a:custGeom>
                <a:avLst/>
                <a:gdLst>
                  <a:gd name="T0" fmla="*/ 0 w 75"/>
                  <a:gd name="T1" fmla="*/ 131 h 131"/>
                  <a:gd name="T2" fmla="*/ 0 w 75"/>
                  <a:gd name="T3" fmla="*/ 0 h 131"/>
                  <a:gd name="T4" fmla="*/ 21 w 75"/>
                  <a:gd name="T5" fmla="*/ 0 h 131"/>
                  <a:gd name="T6" fmla="*/ 21 w 75"/>
                  <a:gd name="T7" fmla="*/ 59 h 131"/>
                  <a:gd name="T8" fmla="*/ 75 w 75"/>
                  <a:gd name="T9" fmla="*/ 5 h 131"/>
                  <a:gd name="T10" fmla="*/ 75 w 75"/>
                  <a:gd name="T11" fmla="*/ 125 h 131"/>
                  <a:gd name="T12" fmla="*/ 21 w 75"/>
                  <a:gd name="T13" fmla="*/ 71 h 131"/>
                  <a:gd name="T14" fmla="*/ 21 w 75"/>
                  <a:gd name="T15" fmla="*/ 131 h 131"/>
                  <a:gd name="T16" fmla="*/ 0 w 75"/>
                  <a:gd name="T17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31">
                    <a:moveTo>
                      <a:pt x="0" y="131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59"/>
                    </a:lnTo>
                    <a:lnTo>
                      <a:pt x="75" y="5"/>
                    </a:lnTo>
                    <a:lnTo>
                      <a:pt x="75" y="125"/>
                    </a:lnTo>
                    <a:lnTo>
                      <a:pt x="21" y="71"/>
                    </a:lnTo>
                    <a:lnTo>
                      <a:pt x="21" y="131"/>
                    </a:lnTo>
                    <a:lnTo>
                      <a:pt x="0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9" name="Freeform 115">
                <a:extLst>
                  <a:ext uri="{FF2B5EF4-FFF2-40B4-BE49-F238E27FC236}">
                    <a16:creationId xmlns:a16="http://schemas.microsoft.com/office/drawing/2014/main" id="{12174036-CF79-4FD4-889D-67A1486DD4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56926" y="2651806"/>
                <a:ext cx="279899" cy="250538"/>
              </a:xfrm>
              <a:custGeom>
                <a:avLst/>
                <a:gdLst>
                  <a:gd name="T0" fmla="*/ 22 w 88"/>
                  <a:gd name="T1" fmla="*/ 0 h 78"/>
                  <a:gd name="T2" fmla="*/ 66 w 88"/>
                  <a:gd name="T3" fmla="*/ 0 h 78"/>
                  <a:gd name="T4" fmla="*/ 66 w 88"/>
                  <a:gd name="T5" fmla="*/ 11 h 78"/>
                  <a:gd name="T6" fmla="*/ 22 w 88"/>
                  <a:gd name="T7" fmla="*/ 11 h 78"/>
                  <a:gd name="T8" fmla="*/ 22 w 88"/>
                  <a:gd name="T9" fmla="*/ 0 h 78"/>
                  <a:gd name="T10" fmla="*/ 83 w 88"/>
                  <a:gd name="T11" fmla="*/ 17 h 78"/>
                  <a:gd name="T12" fmla="*/ 5 w 88"/>
                  <a:gd name="T13" fmla="*/ 17 h 78"/>
                  <a:gd name="T14" fmla="*/ 0 w 88"/>
                  <a:gd name="T15" fmla="*/ 22 h 78"/>
                  <a:gd name="T16" fmla="*/ 0 w 88"/>
                  <a:gd name="T17" fmla="*/ 50 h 78"/>
                  <a:gd name="T18" fmla="*/ 5 w 88"/>
                  <a:gd name="T19" fmla="*/ 56 h 78"/>
                  <a:gd name="T20" fmla="*/ 22 w 88"/>
                  <a:gd name="T21" fmla="*/ 56 h 78"/>
                  <a:gd name="T22" fmla="*/ 22 w 88"/>
                  <a:gd name="T23" fmla="*/ 78 h 78"/>
                  <a:gd name="T24" fmla="*/ 66 w 88"/>
                  <a:gd name="T25" fmla="*/ 78 h 78"/>
                  <a:gd name="T26" fmla="*/ 66 w 88"/>
                  <a:gd name="T27" fmla="*/ 56 h 78"/>
                  <a:gd name="T28" fmla="*/ 83 w 88"/>
                  <a:gd name="T29" fmla="*/ 56 h 78"/>
                  <a:gd name="T30" fmla="*/ 88 w 88"/>
                  <a:gd name="T31" fmla="*/ 50 h 78"/>
                  <a:gd name="T32" fmla="*/ 88 w 88"/>
                  <a:gd name="T33" fmla="*/ 22 h 78"/>
                  <a:gd name="T34" fmla="*/ 83 w 88"/>
                  <a:gd name="T35" fmla="*/ 17 h 78"/>
                  <a:gd name="T36" fmla="*/ 60 w 88"/>
                  <a:gd name="T37" fmla="*/ 72 h 78"/>
                  <a:gd name="T38" fmla="*/ 27 w 88"/>
                  <a:gd name="T39" fmla="*/ 72 h 78"/>
                  <a:gd name="T40" fmla="*/ 27 w 88"/>
                  <a:gd name="T41" fmla="*/ 45 h 78"/>
                  <a:gd name="T42" fmla="*/ 60 w 88"/>
                  <a:gd name="T43" fmla="*/ 45 h 78"/>
                  <a:gd name="T44" fmla="*/ 60 w 88"/>
                  <a:gd name="T45" fmla="*/ 72 h 78"/>
                  <a:gd name="T46" fmla="*/ 84 w 88"/>
                  <a:gd name="T47" fmla="*/ 25 h 78"/>
                  <a:gd name="T48" fmla="*/ 80 w 88"/>
                  <a:gd name="T49" fmla="*/ 29 h 78"/>
                  <a:gd name="T50" fmla="*/ 76 w 88"/>
                  <a:gd name="T51" fmla="*/ 25 h 78"/>
                  <a:gd name="T52" fmla="*/ 80 w 88"/>
                  <a:gd name="T53" fmla="*/ 21 h 78"/>
                  <a:gd name="T54" fmla="*/ 84 w 88"/>
                  <a:gd name="T55" fmla="*/ 2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8" h="78">
                    <a:moveTo>
                      <a:pt x="22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22" y="11"/>
                      <a:pt x="22" y="11"/>
                      <a:pt x="22" y="11"/>
                    </a:cubicBezTo>
                    <a:lnTo>
                      <a:pt x="22" y="0"/>
                    </a:lnTo>
                    <a:close/>
                    <a:moveTo>
                      <a:pt x="83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2" y="17"/>
                      <a:pt x="0" y="19"/>
                      <a:pt x="0" y="22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3"/>
                      <a:pt x="2" y="56"/>
                      <a:pt x="5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78"/>
                      <a:pt x="22" y="78"/>
                      <a:pt x="22" y="7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56"/>
                      <a:pt x="66" y="56"/>
                      <a:pt x="66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6"/>
                      <a:pt x="88" y="53"/>
                      <a:pt x="88" y="50"/>
                    </a:cubicBezTo>
                    <a:cubicBezTo>
                      <a:pt x="88" y="22"/>
                      <a:pt x="88" y="22"/>
                      <a:pt x="88" y="22"/>
                    </a:cubicBezTo>
                    <a:cubicBezTo>
                      <a:pt x="88" y="19"/>
                      <a:pt x="86" y="17"/>
                      <a:pt x="83" y="17"/>
                    </a:cubicBezTo>
                    <a:close/>
                    <a:moveTo>
                      <a:pt x="60" y="72"/>
                    </a:move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60" y="45"/>
                      <a:pt x="60" y="45"/>
                      <a:pt x="60" y="45"/>
                    </a:cubicBezTo>
                    <a:lnTo>
                      <a:pt x="60" y="72"/>
                    </a:lnTo>
                    <a:close/>
                    <a:moveTo>
                      <a:pt x="84" y="25"/>
                    </a:moveTo>
                    <a:cubicBezTo>
                      <a:pt x="84" y="27"/>
                      <a:pt x="82" y="29"/>
                      <a:pt x="80" y="29"/>
                    </a:cubicBezTo>
                    <a:cubicBezTo>
                      <a:pt x="78" y="29"/>
                      <a:pt x="76" y="27"/>
                      <a:pt x="76" y="25"/>
                    </a:cubicBezTo>
                    <a:cubicBezTo>
                      <a:pt x="76" y="23"/>
                      <a:pt x="78" y="21"/>
                      <a:pt x="80" y="21"/>
                    </a:cubicBezTo>
                    <a:cubicBezTo>
                      <a:pt x="82" y="21"/>
                      <a:pt x="84" y="23"/>
                      <a:pt x="8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0" name="Freeform 116">
                <a:extLst>
                  <a:ext uri="{FF2B5EF4-FFF2-40B4-BE49-F238E27FC236}">
                    <a16:creationId xmlns:a16="http://schemas.microsoft.com/office/drawing/2014/main" id="{C2C70CD1-854D-4C26-93D1-EC9C531DDF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64756" y="2953235"/>
                <a:ext cx="244667" cy="258367"/>
              </a:xfrm>
              <a:custGeom>
                <a:avLst/>
                <a:gdLst>
                  <a:gd name="T0" fmla="*/ 69 w 76"/>
                  <a:gd name="T1" fmla="*/ 0 h 81"/>
                  <a:gd name="T2" fmla="*/ 8 w 76"/>
                  <a:gd name="T3" fmla="*/ 0 h 81"/>
                  <a:gd name="T4" fmla="*/ 0 w 76"/>
                  <a:gd name="T5" fmla="*/ 7 h 81"/>
                  <a:gd name="T6" fmla="*/ 0 w 76"/>
                  <a:gd name="T7" fmla="*/ 73 h 81"/>
                  <a:gd name="T8" fmla="*/ 8 w 76"/>
                  <a:gd name="T9" fmla="*/ 81 h 81"/>
                  <a:gd name="T10" fmla="*/ 69 w 76"/>
                  <a:gd name="T11" fmla="*/ 81 h 81"/>
                  <a:gd name="T12" fmla="*/ 76 w 76"/>
                  <a:gd name="T13" fmla="*/ 73 h 81"/>
                  <a:gd name="T14" fmla="*/ 76 w 76"/>
                  <a:gd name="T15" fmla="*/ 7 h 81"/>
                  <a:gd name="T16" fmla="*/ 69 w 76"/>
                  <a:gd name="T17" fmla="*/ 0 h 81"/>
                  <a:gd name="T18" fmla="*/ 66 w 76"/>
                  <a:gd name="T19" fmla="*/ 71 h 81"/>
                  <a:gd name="T20" fmla="*/ 11 w 76"/>
                  <a:gd name="T21" fmla="*/ 71 h 81"/>
                  <a:gd name="T22" fmla="*/ 11 w 76"/>
                  <a:gd name="T23" fmla="*/ 10 h 81"/>
                  <a:gd name="T24" fmla="*/ 66 w 76"/>
                  <a:gd name="T25" fmla="*/ 10 h 81"/>
                  <a:gd name="T26" fmla="*/ 66 w 76"/>
                  <a:gd name="T27" fmla="*/ 71 h 81"/>
                  <a:gd name="T28" fmla="*/ 21 w 76"/>
                  <a:gd name="T29" fmla="*/ 45 h 81"/>
                  <a:gd name="T30" fmla="*/ 56 w 76"/>
                  <a:gd name="T31" fmla="*/ 45 h 81"/>
                  <a:gd name="T32" fmla="*/ 56 w 76"/>
                  <a:gd name="T33" fmla="*/ 50 h 81"/>
                  <a:gd name="T34" fmla="*/ 21 w 76"/>
                  <a:gd name="T35" fmla="*/ 50 h 81"/>
                  <a:gd name="T36" fmla="*/ 21 w 76"/>
                  <a:gd name="T37" fmla="*/ 45 h 81"/>
                  <a:gd name="T38" fmla="*/ 21 w 76"/>
                  <a:gd name="T39" fmla="*/ 55 h 81"/>
                  <a:gd name="T40" fmla="*/ 56 w 76"/>
                  <a:gd name="T41" fmla="*/ 55 h 81"/>
                  <a:gd name="T42" fmla="*/ 56 w 76"/>
                  <a:gd name="T43" fmla="*/ 60 h 81"/>
                  <a:gd name="T44" fmla="*/ 21 w 76"/>
                  <a:gd name="T45" fmla="*/ 60 h 81"/>
                  <a:gd name="T46" fmla="*/ 21 w 76"/>
                  <a:gd name="T47" fmla="*/ 55 h 81"/>
                  <a:gd name="T48" fmla="*/ 26 w 76"/>
                  <a:gd name="T49" fmla="*/ 23 h 81"/>
                  <a:gd name="T50" fmla="*/ 33 w 76"/>
                  <a:gd name="T51" fmla="*/ 30 h 81"/>
                  <a:gd name="T52" fmla="*/ 41 w 76"/>
                  <a:gd name="T53" fmla="*/ 23 h 81"/>
                  <a:gd name="T54" fmla="*/ 33 w 76"/>
                  <a:gd name="T55" fmla="*/ 15 h 81"/>
                  <a:gd name="T56" fmla="*/ 26 w 76"/>
                  <a:gd name="T57" fmla="*/ 23 h 81"/>
                  <a:gd name="T58" fmla="*/ 38 w 76"/>
                  <a:gd name="T59" fmla="*/ 30 h 81"/>
                  <a:gd name="T60" fmla="*/ 28 w 76"/>
                  <a:gd name="T61" fmla="*/ 30 h 81"/>
                  <a:gd name="T62" fmla="*/ 21 w 76"/>
                  <a:gd name="T63" fmla="*/ 35 h 81"/>
                  <a:gd name="T64" fmla="*/ 21 w 76"/>
                  <a:gd name="T65" fmla="*/ 40 h 81"/>
                  <a:gd name="T66" fmla="*/ 46 w 76"/>
                  <a:gd name="T67" fmla="*/ 40 h 81"/>
                  <a:gd name="T68" fmla="*/ 46 w 76"/>
                  <a:gd name="T69" fmla="*/ 35 h 81"/>
                  <a:gd name="T70" fmla="*/ 38 w 76"/>
                  <a:gd name="T71" fmla="*/ 3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6" h="81">
                    <a:moveTo>
                      <a:pt x="6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7"/>
                      <a:pt x="4" y="81"/>
                      <a:pt x="8" y="81"/>
                    </a:cubicBezTo>
                    <a:cubicBezTo>
                      <a:pt x="69" y="81"/>
                      <a:pt x="69" y="81"/>
                      <a:pt x="69" y="81"/>
                    </a:cubicBezTo>
                    <a:cubicBezTo>
                      <a:pt x="73" y="81"/>
                      <a:pt x="76" y="77"/>
                      <a:pt x="76" y="73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3" y="0"/>
                      <a:pt x="69" y="0"/>
                    </a:cubicBezTo>
                    <a:close/>
                    <a:moveTo>
                      <a:pt x="66" y="71"/>
                    </a:move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66" y="10"/>
                      <a:pt x="66" y="10"/>
                      <a:pt x="66" y="10"/>
                    </a:cubicBezTo>
                    <a:lnTo>
                      <a:pt x="66" y="71"/>
                    </a:lnTo>
                    <a:close/>
                    <a:moveTo>
                      <a:pt x="21" y="45"/>
                    </a:move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50"/>
                      <a:pt x="56" y="50"/>
                      <a:pt x="56" y="50"/>
                    </a:cubicBezTo>
                    <a:cubicBezTo>
                      <a:pt x="21" y="50"/>
                      <a:pt x="21" y="50"/>
                      <a:pt x="21" y="50"/>
                    </a:cubicBezTo>
                    <a:lnTo>
                      <a:pt x="21" y="45"/>
                    </a:lnTo>
                    <a:close/>
                    <a:moveTo>
                      <a:pt x="21" y="55"/>
                    </a:move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60"/>
                      <a:pt x="56" y="60"/>
                      <a:pt x="56" y="60"/>
                    </a:cubicBezTo>
                    <a:cubicBezTo>
                      <a:pt x="21" y="60"/>
                      <a:pt x="21" y="60"/>
                      <a:pt x="21" y="60"/>
                    </a:cubicBezTo>
                    <a:lnTo>
                      <a:pt x="21" y="55"/>
                    </a:lnTo>
                    <a:close/>
                    <a:moveTo>
                      <a:pt x="26" y="23"/>
                    </a:moveTo>
                    <a:cubicBezTo>
                      <a:pt x="26" y="27"/>
                      <a:pt x="29" y="30"/>
                      <a:pt x="33" y="30"/>
                    </a:cubicBezTo>
                    <a:cubicBezTo>
                      <a:pt x="37" y="30"/>
                      <a:pt x="41" y="27"/>
                      <a:pt x="41" y="23"/>
                    </a:cubicBezTo>
                    <a:cubicBezTo>
                      <a:pt x="41" y="18"/>
                      <a:pt x="37" y="15"/>
                      <a:pt x="33" y="15"/>
                    </a:cubicBezTo>
                    <a:cubicBezTo>
                      <a:pt x="29" y="15"/>
                      <a:pt x="26" y="18"/>
                      <a:pt x="26" y="23"/>
                    </a:cubicBezTo>
                    <a:close/>
                    <a:moveTo>
                      <a:pt x="3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4" y="30"/>
                      <a:pt x="21" y="32"/>
                      <a:pt x="21" y="35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6" y="32"/>
                      <a:pt x="42" y="30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1" name="Freeform 117">
                <a:extLst>
                  <a:ext uri="{FF2B5EF4-FFF2-40B4-BE49-F238E27FC236}">
                    <a16:creationId xmlns:a16="http://schemas.microsoft.com/office/drawing/2014/main" id="{67CF519F-BD71-4304-92C3-841056EB35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3977" y="2054822"/>
                <a:ext cx="248581" cy="248580"/>
              </a:xfrm>
              <a:custGeom>
                <a:avLst/>
                <a:gdLst>
                  <a:gd name="T0" fmla="*/ 67 w 127"/>
                  <a:gd name="T1" fmla="*/ 0 h 127"/>
                  <a:gd name="T2" fmla="*/ 55 w 127"/>
                  <a:gd name="T3" fmla="*/ 11 h 127"/>
                  <a:gd name="T4" fmla="*/ 67 w 127"/>
                  <a:gd name="T5" fmla="*/ 24 h 127"/>
                  <a:gd name="T6" fmla="*/ 39 w 127"/>
                  <a:gd name="T7" fmla="*/ 55 h 127"/>
                  <a:gd name="T8" fmla="*/ 11 w 127"/>
                  <a:gd name="T9" fmla="*/ 55 h 127"/>
                  <a:gd name="T10" fmla="*/ 34 w 127"/>
                  <a:gd name="T11" fmla="*/ 77 h 127"/>
                  <a:gd name="T12" fmla="*/ 0 w 127"/>
                  <a:gd name="T13" fmla="*/ 122 h 127"/>
                  <a:gd name="T14" fmla="*/ 0 w 127"/>
                  <a:gd name="T15" fmla="*/ 127 h 127"/>
                  <a:gd name="T16" fmla="*/ 4 w 127"/>
                  <a:gd name="T17" fmla="*/ 127 h 127"/>
                  <a:gd name="T18" fmla="*/ 49 w 127"/>
                  <a:gd name="T19" fmla="*/ 93 h 127"/>
                  <a:gd name="T20" fmla="*/ 71 w 127"/>
                  <a:gd name="T21" fmla="*/ 114 h 127"/>
                  <a:gd name="T22" fmla="*/ 71 w 127"/>
                  <a:gd name="T23" fmla="*/ 86 h 127"/>
                  <a:gd name="T24" fmla="*/ 102 w 127"/>
                  <a:gd name="T25" fmla="*/ 59 h 127"/>
                  <a:gd name="T26" fmla="*/ 114 w 127"/>
                  <a:gd name="T27" fmla="*/ 72 h 127"/>
                  <a:gd name="T28" fmla="*/ 127 w 127"/>
                  <a:gd name="T29" fmla="*/ 59 h 127"/>
                  <a:gd name="T30" fmla="*/ 67 w 127"/>
                  <a:gd name="T31" fmla="*/ 0 h 127"/>
                  <a:gd name="T32" fmla="*/ 55 w 127"/>
                  <a:gd name="T33" fmla="*/ 67 h 127"/>
                  <a:gd name="T34" fmla="*/ 47 w 127"/>
                  <a:gd name="T35" fmla="*/ 59 h 127"/>
                  <a:gd name="T36" fmla="*/ 75 w 127"/>
                  <a:gd name="T37" fmla="*/ 31 h 127"/>
                  <a:gd name="T38" fmla="*/ 83 w 127"/>
                  <a:gd name="T39" fmla="*/ 39 h 127"/>
                  <a:gd name="T40" fmla="*/ 55 w 127"/>
                  <a:gd name="T41" fmla="*/ 6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7">
                    <a:moveTo>
                      <a:pt x="67" y="0"/>
                    </a:moveTo>
                    <a:lnTo>
                      <a:pt x="55" y="11"/>
                    </a:lnTo>
                    <a:lnTo>
                      <a:pt x="67" y="24"/>
                    </a:lnTo>
                    <a:lnTo>
                      <a:pt x="39" y="55"/>
                    </a:lnTo>
                    <a:lnTo>
                      <a:pt x="11" y="55"/>
                    </a:lnTo>
                    <a:lnTo>
                      <a:pt x="34" y="77"/>
                    </a:lnTo>
                    <a:lnTo>
                      <a:pt x="0" y="122"/>
                    </a:lnTo>
                    <a:lnTo>
                      <a:pt x="0" y="127"/>
                    </a:lnTo>
                    <a:lnTo>
                      <a:pt x="4" y="127"/>
                    </a:lnTo>
                    <a:lnTo>
                      <a:pt x="49" y="93"/>
                    </a:lnTo>
                    <a:lnTo>
                      <a:pt x="71" y="114"/>
                    </a:lnTo>
                    <a:lnTo>
                      <a:pt x="71" y="86"/>
                    </a:lnTo>
                    <a:lnTo>
                      <a:pt x="102" y="59"/>
                    </a:lnTo>
                    <a:lnTo>
                      <a:pt x="114" y="72"/>
                    </a:lnTo>
                    <a:lnTo>
                      <a:pt x="127" y="59"/>
                    </a:lnTo>
                    <a:lnTo>
                      <a:pt x="67" y="0"/>
                    </a:lnTo>
                    <a:close/>
                    <a:moveTo>
                      <a:pt x="55" y="67"/>
                    </a:moveTo>
                    <a:lnTo>
                      <a:pt x="47" y="59"/>
                    </a:lnTo>
                    <a:lnTo>
                      <a:pt x="75" y="31"/>
                    </a:lnTo>
                    <a:lnTo>
                      <a:pt x="83" y="39"/>
                    </a:lnTo>
                    <a:lnTo>
                      <a:pt x="55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2" name="Freeform 118">
                <a:extLst>
                  <a:ext uri="{FF2B5EF4-FFF2-40B4-BE49-F238E27FC236}">
                    <a16:creationId xmlns:a16="http://schemas.microsoft.com/office/drawing/2014/main" id="{E0126E63-79EC-44F9-B5B9-35939BF95C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74366" y="1367799"/>
                <a:ext cx="246623" cy="166372"/>
              </a:xfrm>
              <a:custGeom>
                <a:avLst/>
                <a:gdLst>
                  <a:gd name="T0" fmla="*/ 17 w 77"/>
                  <a:gd name="T1" fmla="*/ 19 h 52"/>
                  <a:gd name="T2" fmla="*/ 34 w 77"/>
                  <a:gd name="T3" fmla="*/ 36 h 52"/>
                  <a:gd name="T4" fmla="*/ 17 w 77"/>
                  <a:gd name="T5" fmla="*/ 52 h 52"/>
                  <a:gd name="T6" fmla="*/ 0 w 77"/>
                  <a:gd name="T7" fmla="*/ 36 h 52"/>
                  <a:gd name="T8" fmla="*/ 0 w 77"/>
                  <a:gd name="T9" fmla="*/ 33 h 52"/>
                  <a:gd name="T10" fmla="*/ 34 w 77"/>
                  <a:gd name="T11" fmla="*/ 0 h 52"/>
                  <a:gd name="T12" fmla="*/ 34 w 77"/>
                  <a:gd name="T13" fmla="*/ 9 h 52"/>
                  <a:gd name="T14" fmla="*/ 17 w 77"/>
                  <a:gd name="T15" fmla="*/ 16 h 52"/>
                  <a:gd name="T16" fmla="*/ 14 w 77"/>
                  <a:gd name="T17" fmla="*/ 19 h 52"/>
                  <a:gd name="T18" fmla="*/ 17 w 77"/>
                  <a:gd name="T19" fmla="*/ 19 h 52"/>
                  <a:gd name="T20" fmla="*/ 60 w 77"/>
                  <a:gd name="T21" fmla="*/ 19 h 52"/>
                  <a:gd name="T22" fmla="*/ 77 w 77"/>
                  <a:gd name="T23" fmla="*/ 36 h 52"/>
                  <a:gd name="T24" fmla="*/ 60 w 77"/>
                  <a:gd name="T25" fmla="*/ 52 h 52"/>
                  <a:gd name="T26" fmla="*/ 43 w 77"/>
                  <a:gd name="T27" fmla="*/ 36 h 52"/>
                  <a:gd name="T28" fmla="*/ 43 w 77"/>
                  <a:gd name="T29" fmla="*/ 33 h 52"/>
                  <a:gd name="T30" fmla="*/ 77 w 77"/>
                  <a:gd name="T31" fmla="*/ 0 h 52"/>
                  <a:gd name="T32" fmla="*/ 77 w 77"/>
                  <a:gd name="T33" fmla="*/ 9 h 52"/>
                  <a:gd name="T34" fmla="*/ 60 w 77"/>
                  <a:gd name="T35" fmla="*/ 16 h 52"/>
                  <a:gd name="T36" fmla="*/ 58 w 77"/>
                  <a:gd name="T37" fmla="*/ 19 h 52"/>
                  <a:gd name="T38" fmla="*/ 60 w 77"/>
                  <a:gd name="T39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2">
                    <a:moveTo>
                      <a:pt x="17" y="19"/>
                    </a:moveTo>
                    <a:cubicBezTo>
                      <a:pt x="26" y="19"/>
                      <a:pt x="34" y="26"/>
                      <a:pt x="34" y="36"/>
                    </a:cubicBezTo>
                    <a:cubicBezTo>
                      <a:pt x="34" y="45"/>
                      <a:pt x="26" y="52"/>
                      <a:pt x="17" y="52"/>
                    </a:cubicBezTo>
                    <a:cubicBezTo>
                      <a:pt x="8" y="52"/>
                      <a:pt x="0" y="45"/>
                      <a:pt x="0" y="3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4" y="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27" y="9"/>
                      <a:pt x="21" y="12"/>
                      <a:pt x="17" y="16"/>
                    </a:cubicBezTo>
                    <a:cubicBezTo>
                      <a:pt x="16" y="17"/>
                      <a:pt x="15" y="18"/>
                      <a:pt x="14" y="19"/>
                    </a:cubicBezTo>
                    <a:cubicBezTo>
                      <a:pt x="15" y="19"/>
                      <a:pt x="16" y="19"/>
                      <a:pt x="17" y="19"/>
                    </a:cubicBezTo>
                    <a:close/>
                    <a:moveTo>
                      <a:pt x="60" y="19"/>
                    </a:moveTo>
                    <a:cubicBezTo>
                      <a:pt x="70" y="19"/>
                      <a:pt x="77" y="26"/>
                      <a:pt x="77" y="36"/>
                    </a:cubicBezTo>
                    <a:cubicBezTo>
                      <a:pt x="77" y="45"/>
                      <a:pt x="70" y="52"/>
                      <a:pt x="60" y="52"/>
                    </a:cubicBezTo>
                    <a:cubicBezTo>
                      <a:pt x="51" y="52"/>
                      <a:pt x="43" y="45"/>
                      <a:pt x="43" y="36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15"/>
                      <a:pt x="58" y="0"/>
                      <a:pt x="77" y="0"/>
                    </a:cubicBezTo>
                    <a:cubicBezTo>
                      <a:pt x="77" y="9"/>
                      <a:pt x="77" y="9"/>
                      <a:pt x="77" y="9"/>
                    </a:cubicBezTo>
                    <a:cubicBezTo>
                      <a:pt x="71" y="9"/>
                      <a:pt x="65" y="12"/>
                      <a:pt x="60" y="16"/>
                    </a:cubicBezTo>
                    <a:cubicBezTo>
                      <a:pt x="59" y="17"/>
                      <a:pt x="58" y="18"/>
                      <a:pt x="58" y="19"/>
                    </a:cubicBezTo>
                    <a:cubicBezTo>
                      <a:pt x="58" y="19"/>
                      <a:pt x="59" y="19"/>
                      <a:pt x="6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3" name="Freeform 119">
                <a:extLst>
                  <a:ext uri="{FF2B5EF4-FFF2-40B4-BE49-F238E27FC236}">
                    <a16:creationId xmlns:a16="http://schemas.microsoft.com/office/drawing/2014/main" id="{71F75878-4E21-49B5-B052-BB0AAD92C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3690" y="1782753"/>
                <a:ext cx="383636" cy="364063"/>
              </a:xfrm>
              <a:custGeom>
                <a:avLst/>
                <a:gdLst>
                  <a:gd name="T0" fmla="*/ 78 w 120"/>
                  <a:gd name="T1" fmla="*/ 29 h 114"/>
                  <a:gd name="T2" fmla="*/ 83 w 120"/>
                  <a:gd name="T3" fmla="*/ 0 h 114"/>
                  <a:gd name="T4" fmla="*/ 120 w 120"/>
                  <a:gd name="T5" fmla="*/ 52 h 114"/>
                  <a:gd name="T6" fmla="*/ 68 w 120"/>
                  <a:gd name="T7" fmla="*/ 90 h 114"/>
                  <a:gd name="T8" fmla="*/ 73 w 120"/>
                  <a:gd name="T9" fmla="*/ 60 h 114"/>
                  <a:gd name="T10" fmla="*/ 27 w 120"/>
                  <a:gd name="T11" fmla="*/ 114 h 114"/>
                  <a:gd name="T12" fmla="*/ 78 w 120"/>
                  <a:gd name="T13" fmla="*/ 2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14">
                    <a:moveTo>
                      <a:pt x="78" y="29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68" y="90"/>
                      <a:pt x="68" y="90"/>
                      <a:pt x="68" y="90"/>
                    </a:cubicBezTo>
                    <a:cubicBezTo>
                      <a:pt x="73" y="60"/>
                      <a:pt x="73" y="60"/>
                      <a:pt x="73" y="60"/>
                    </a:cubicBezTo>
                    <a:cubicBezTo>
                      <a:pt x="21" y="51"/>
                      <a:pt x="18" y="88"/>
                      <a:pt x="27" y="114"/>
                    </a:cubicBezTo>
                    <a:cubicBezTo>
                      <a:pt x="0" y="73"/>
                      <a:pt x="16" y="18"/>
                      <a:pt x="78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4" name="Freeform 120">
                <a:extLst>
                  <a:ext uri="{FF2B5EF4-FFF2-40B4-BE49-F238E27FC236}">
                    <a16:creationId xmlns:a16="http://schemas.microsoft.com/office/drawing/2014/main" id="{4528E83D-66DB-4988-AE45-E8CFE9D02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5897" y="1555702"/>
                <a:ext cx="240752" cy="252495"/>
              </a:xfrm>
              <a:custGeom>
                <a:avLst/>
                <a:gdLst>
                  <a:gd name="T0" fmla="*/ 59 w 123"/>
                  <a:gd name="T1" fmla="*/ 129 h 129"/>
                  <a:gd name="T2" fmla="*/ 59 w 123"/>
                  <a:gd name="T3" fmla="*/ 72 h 129"/>
                  <a:gd name="T4" fmla="*/ 0 w 123"/>
                  <a:gd name="T5" fmla="*/ 129 h 129"/>
                  <a:gd name="T6" fmla="*/ 0 w 123"/>
                  <a:gd name="T7" fmla="*/ 0 h 129"/>
                  <a:gd name="T8" fmla="*/ 59 w 123"/>
                  <a:gd name="T9" fmla="*/ 59 h 129"/>
                  <a:gd name="T10" fmla="*/ 59 w 123"/>
                  <a:gd name="T11" fmla="*/ 0 h 129"/>
                  <a:gd name="T12" fmla="*/ 123 w 123"/>
                  <a:gd name="T13" fmla="*/ 65 h 129"/>
                  <a:gd name="T14" fmla="*/ 59 w 123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29">
                    <a:moveTo>
                      <a:pt x="59" y="129"/>
                    </a:moveTo>
                    <a:lnTo>
                      <a:pt x="59" y="72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9"/>
                    </a:lnTo>
                    <a:lnTo>
                      <a:pt x="59" y="0"/>
                    </a:lnTo>
                    <a:lnTo>
                      <a:pt x="123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5" name="Freeform 121">
                <a:extLst>
                  <a:ext uri="{FF2B5EF4-FFF2-40B4-BE49-F238E27FC236}">
                    <a16:creationId xmlns:a16="http://schemas.microsoft.com/office/drawing/2014/main" id="{1D88E410-6F38-44CE-8565-BC1900A8B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1231" y="3280109"/>
                <a:ext cx="303387" cy="303385"/>
              </a:xfrm>
              <a:custGeom>
                <a:avLst/>
                <a:gdLst>
                  <a:gd name="T0" fmla="*/ 95 w 95"/>
                  <a:gd name="T1" fmla="*/ 35 h 95"/>
                  <a:gd name="T2" fmla="*/ 60 w 95"/>
                  <a:gd name="T3" fmla="*/ 35 h 95"/>
                  <a:gd name="T4" fmla="*/ 73 w 95"/>
                  <a:gd name="T5" fmla="*/ 22 h 95"/>
                  <a:gd name="T6" fmla="*/ 48 w 95"/>
                  <a:gd name="T7" fmla="*/ 12 h 95"/>
                  <a:gd name="T8" fmla="*/ 23 w 95"/>
                  <a:gd name="T9" fmla="*/ 22 h 95"/>
                  <a:gd name="T10" fmla="*/ 12 w 95"/>
                  <a:gd name="T11" fmla="*/ 47 h 95"/>
                  <a:gd name="T12" fmla="*/ 23 w 95"/>
                  <a:gd name="T13" fmla="*/ 72 h 95"/>
                  <a:gd name="T14" fmla="*/ 48 w 95"/>
                  <a:gd name="T15" fmla="*/ 83 h 95"/>
                  <a:gd name="T16" fmla="*/ 73 w 95"/>
                  <a:gd name="T17" fmla="*/ 72 h 95"/>
                  <a:gd name="T18" fmla="*/ 74 w 95"/>
                  <a:gd name="T19" fmla="*/ 71 h 95"/>
                  <a:gd name="T20" fmla="*/ 83 w 95"/>
                  <a:gd name="T21" fmla="*/ 78 h 95"/>
                  <a:gd name="T22" fmla="*/ 48 w 95"/>
                  <a:gd name="T23" fmla="*/ 95 h 95"/>
                  <a:gd name="T24" fmla="*/ 0 w 95"/>
                  <a:gd name="T25" fmla="*/ 47 h 95"/>
                  <a:gd name="T26" fmla="*/ 48 w 95"/>
                  <a:gd name="T27" fmla="*/ 0 h 95"/>
                  <a:gd name="T28" fmla="*/ 81 w 95"/>
                  <a:gd name="T29" fmla="*/ 14 h 95"/>
                  <a:gd name="T30" fmla="*/ 95 w 95"/>
                  <a:gd name="T31" fmla="*/ 0 h 95"/>
                  <a:gd name="T32" fmla="*/ 95 w 95"/>
                  <a:gd name="T33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5" h="95">
                    <a:moveTo>
                      <a:pt x="95" y="35"/>
                    </a:moveTo>
                    <a:cubicBezTo>
                      <a:pt x="60" y="35"/>
                      <a:pt x="60" y="35"/>
                      <a:pt x="60" y="35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66" y="15"/>
                      <a:pt x="57" y="12"/>
                      <a:pt x="48" y="12"/>
                    </a:cubicBezTo>
                    <a:cubicBezTo>
                      <a:pt x="38" y="12"/>
                      <a:pt x="29" y="15"/>
                      <a:pt x="23" y="22"/>
                    </a:cubicBezTo>
                    <a:cubicBezTo>
                      <a:pt x="16" y="29"/>
                      <a:pt x="12" y="38"/>
                      <a:pt x="12" y="47"/>
                    </a:cubicBezTo>
                    <a:cubicBezTo>
                      <a:pt x="12" y="57"/>
                      <a:pt x="16" y="66"/>
                      <a:pt x="23" y="72"/>
                    </a:cubicBezTo>
                    <a:cubicBezTo>
                      <a:pt x="29" y="79"/>
                      <a:pt x="38" y="83"/>
                      <a:pt x="48" y="83"/>
                    </a:cubicBezTo>
                    <a:cubicBezTo>
                      <a:pt x="57" y="83"/>
                      <a:pt x="66" y="79"/>
                      <a:pt x="73" y="72"/>
                    </a:cubicBezTo>
                    <a:cubicBezTo>
                      <a:pt x="73" y="72"/>
                      <a:pt x="74" y="71"/>
                      <a:pt x="74" y="71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75" y="88"/>
                      <a:pt x="62" y="95"/>
                      <a:pt x="48" y="95"/>
                    </a:cubicBezTo>
                    <a:cubicBezTo>
                      <a:pt x="22" y="95"/>
                      <a:pt x="0" y="73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61" y="0"/>
                      <a:pt x="73" y="5"/>
                      <a:pt x="81" y="14"/>
                    </a:cubicBezTo>
                    <a:cubicBezTo>
                      <a:pt x="95" y="0"/>
                      <a:pt x="95" y="0"/>
                      <a:pt x="95" y="0"/>
                    </a:cubicBezTo>
                    <a:lnTo>
                      <a:pt x="95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6" name="Freeform 122">
                <a:extLst>
                  <a:ext uri="{FF2B5EF4-FFF2-40B4-BE49-F238E27FC236}">
                    <a16:creationId xmlns:a16="http://schemas.microsoft.com/office/drawing/2014/main" id="{C32823A7-6E9B-4628-A5D2-FB2442FD33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12261" y="2277957"/>
                <a:ext cx="332746" cy="336661"/>
              </a:xfrm>
              <a:custGeom>
                <a:avLst/>
                <a:gdLst>
                  <a:gd name="T0" fmla="*/ 86 w 104"/>
                  <a:gd name="T1" fmla="*/ 0 h 105"/>
                  <a:gd name="T2" fmla="*/ 17 w 104"/>
                  <a:gd name="T3" fmla="*/ 0 h 105"/>
                  <a:gd name="T4" fmla="*/ 0 w 104"/>
                  <a:gd name="T5" fmla="*/ 18 h 105"/>
                  <a:gd name="T6" fmla="*/ 0 w 104"/>
                  <a:gd name="T7" fmla="*/ 87 h 105"/>
                  <a:gd name="T8" fmla="*/ 17 w 104"/>
                  <a:gd name="T9" fmla="*/ 105 h 105"/>
                  <a:gd name="T10" fmla="*/ 86 w 104"/>
                  <a:gd name="T11" fmla="*/ 105 h 105"/>
                  <a:gd name="T12" fmla="*/ 104 w 104"/>
                  <a:gd name="T13" fmla="*/ 87 h 105"/>
                  <a:gd name="T14" fmla="*/ 104 w 104"/>
                  <a:gd name="T15" fmla="*/ 18 h 105"/>
                  <a:gd name="T16" fmla="*/ 86 w 104"/>
                  <a:gd name="T17" fmla="*/ 0 h 105"/>
                  <a:gd name="T18" fmla="*/ 28 w 104"/>
                  <a:gd name="T19" fmla="*/ 85 h 105"/>
                  <a:gd name="T20" fmla="*/ 19 w 104"/>
                  <a:gd name="T21" fmla="*/ 76 h 105"/>
                  <a:gd name="T22" fmla="*/ 28 w 104"/>
                  <a:gd name="T23" fmla="*/ 67 h 105"/>
                  <a:gd name="T24" fmla="*/ 37 w 104"/>
                  <a:gd name="T25" fmla="*/ 76 h 105"/>
                  <a:gd name="T26" fmla="*/ 28 w 104"/>
                  <a:gd name="T27" fmla="*/ 85 h 105"/>
                  <a:gd name="T28" fmla="*/ 50 w 104"/>
                  <a:gd name="T29" fmla="*/ 85 h 105"/>
                  <a:gd name="T30" fmla="*/ 41 w 104"/>
                  <a:gd name="T31" fmla="*/ 63 h 105"/>
                  <a:gd name="T32" fmla="*/ 19 w 104"/>
                  <a:gd name="T33" fmla="*/ 54 h 105"/>
                  <a:gd name="T34" fmla="*/ 19 w 104"/>
                  <a:gd name="T35" fmla="*/ 41 h 105"/>
                  <a:gd name="T36" fmla="*/ 63 w 104"/>
                  <a:gd name="T37" fmla="*/ 85 h 105"/>
                  <a:gd name="T38" fmla="*/ 50 w 104"/>
                  <a:gd name="T39" fmla="*/ 85 h 105"/>
                  <a:gd name="T40" fmla="*/ 73 w 104"/>
                  <a:gd name="T41" fmla="*/ 85 h 105"/>
                  <a:gd name="T42" fmla="*/ 19 w 104"/>
                  <a:gd name="T43" fmla="*/ 31 h 105"/>
                  <a:gd name="T44" fmla="*/ 19 w 104"/>
                  <a:gd name="T45" fmla="*/ 18 h 105"/>
                  <a:gd name="T46" fmla="*/ 86 w 104"/>
                  <a:gd name="T47" fmla="*/ 85 h 105"/>
                  <a:gd name="T48" fmla="*/ 73 w 104"/>
                  <a:gd name="T49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4" h="105">
                    <a:moveTo>
                      <a:pt x="8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5"/>
                      <a:pt x="17" y="105"/>
                    </a:cubicBezTo>
                    <a:cubicBezTo>
                      <a:pt x="86" y="105"/>
                      <a:pt x="86" y="105"/>
                      <a:pt x="86" y="105"/>
                    </a:cubicBezTo>
                    <a:cubicBezTo>
                      <a:pt x="96" y="105"/>
                      <a:pt x="104" y="97"/>
                      <a:pt x="104" y="87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8"/>
                      <a:pt x="96" y="0"/>
                      <a:pt x="86" y="0"/>
                    </a:cubicBezTo>
                    <a:close/>
                    <a:moveTo>
                      <a:pt x="28" y="85"/>
                    </a:moveTo>
                    <a:cubicBezTo>
                      <a:pt x="23" y="85"/>
                      <a:pt x="19" y="81"/>
                      <a:pt x="19" y="76"/>
                    </a:cubicBezTo>
                    <a:cubicBezTo>
                      <a:pt x="19" y="71"/>
                      <a:pt x="23" y="67"/>
                      <a:pt x="28" y="67"/>
                    </a:cubicBezTo>
                    <a:cubicBezTo>
                      <a:pt x="33" y="67"/>
                      <a:pt x="37" y="71"/>
                      <a:pt x="37" y="76"/>
                    </a:cubicBezTo>
                    <a:cubicBezTo>
                      <a:pt x="37" y="81"/>
                      <a:pt x="33" y="85"/>
                      <a:pt x="28" y="85"/>
                    </a:cubicBezTo>
                    <a:close/>
                    <a:moveTo>
                      <a:pt x="50" y="85"/>
                    </a:moveTo>
                    <a:cubicBezTo>
                      <a:pt x="50" y="77"/>
                      <a:pt x="47" y="69"/>
                      <a:pt x="41" y="63"/>
                    </a:cubicBezTo>
                    <a:cubicBezTo>
                      <a:pt x="35" y="57"/>
                      <a:pt x="27" y="54"/>
                      <a:pt x="19" y="54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43" y="41"/>
                      <a:pt x="63" y="61"/>
                      <a:pt x="63" y="85"/>
                    </a:cubicBezTo>
                    <a:cubicBezTo>
                      <a:pt x="50" y="85"/>
                      <a:pt x="50" y="85"/>
                      <a:pt x="50" y="85"/>
                    </a:cubicBezTo>
                    <a:close/>
                    <a:moveTo>
                      <a:pt x="73" y="85"/>
                    </a:moveTo>
                    <a:cubicBezTo>
                      <a:pt x="73" y="55"/>
                      <a:pt x="49" y="31"/>
                      <a:pt x="19" y="3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56" y="18"/>
                      <a:pt x="86" y="48"/>
                      <a:pt x="86" y="85"/>
                    </a:cubicBezTo>
                    <a:cubicBezTo>
                      <a:pt x="73" y="85"/>
                      <a:pt x="73" y="85"/>
                      <a:pt x="7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7" name="Freeform 123">
                <a:extLst>
                  <a:ext uri="{FF2B5EF4-FFF2-40B4-BE49-F238E27FC236}">
                    <a16:creationId xmlns:a16="http://schemas.microsoft.com/office/drawing/2014/main" id="{CFF5B575-99A4-4AEA-8F6C-3F50C8AA84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84858" y="3579580"/>
                <a:ext cx="307301" cy="322959"/>
              </a:xfrm>
              <a:custGeom>
                <a:avLst/>
                <a:gdLst>
                  <a:gd name="T0" fmla="*/ 41 w 96"/>
                  <a:gd name="T1" fmla="*/ 6 h 101"/>
                  <a:gd name="T2" fmla="*/ 42 w 96"/>
                  <a:gd name="T3" fmla="*/ 2 h 101"/>
                  <a:gd name="T4" fmla="*/ 36 w 96"/>
                  <a:gd name="T5" fmla="*/ 0 h 101"/>
                  <a:gd name="T6" fmla="*/ 35 w 96"/>
                  <a:gd name="T7" fmla="*/ 7 h 101"/>
                  <a:gd name="T8" fmla="*/ 0 w 96"/>
                  <a:gd name="T9" fmla="*/ 54 h 101"/>
                  <a:gd name="T10" fmla="*/ 96 w 96"/>
                  <a:gd name="T11" fmla="*/ 54 h 101"/>
                  <a:gd name="T12" fmla="*/ 33 w 96"/>
                  <a:gd name="T13" fmla="*/ 4 h 101"/>
                  <a:gd name="T14" fmla="*/ 38 w 96"/>
                  <a:gd name="T15" fmla="*/ 1 h 101"/>
                  <a:gd name="T16" fmla="*/ 40 w 96"/>
                  <a:gd name="T17" fmla="*/ 5 h 101"/>
                  <a:gd name="T18" fmla="*/ 35 w 96"/>
                  <a:gd name="T19" fmla="*/ 6 h 101"/>
                  <a:gd name="T20" fmla="*/ 73 w 96"/>
                  <a:gd name="T21" fmla="*/ 79 h 101"/>
                  <a:gd name="T22" fmla="*/ 54 w 96"/>
                  <a:gd name="T23" fmla="*/ 81 h 101"/>
                  <a:gd name="T24" fmla="*/ 48 w 96"/>
                  <a:gd name="T25" fmla="*/ 90 h 101"/>
                  <a:gd name="T26" fmla="*/ 13 w 96"/>
                  <a:gd name="T27" fmla="*/ 64 h 101"/>
                  <a:gd name="T28" fmla="*/ 12 w 96"/>
                  <a:gd name="T29" fmla="*/ 58 h 101"/>
                  <a:gd name="T30" fmla="*/ 22 w 96"/>
                  <a:gd name="T31" fmla="*/ 28 h 101"/>
                  <a:gd name="T32" fmla="*/ 42 w 96"/>
                  <a:gd name="T33" fmla="*/ 26 h 101"/>
                  <a:gd name="T34" fmla="*/ 48 w 96"/>
                  <a:gd name="T35" fmla="*/ 17 h 101"/>
                  <a:gd name="T36" fmla="*/ 83 w 96"/>
                  <a:gd name="T37" fmla="*/ 43 h 101"/>
                  <a:gd name="T38" fmla="*/ 84 w 96"/>
                  <a:gd name="T39" fmla="*/ 49 h 101"/>
                  <a:gd name="T40" fmla="*/ 73 w 96"/>
                  <a:gd name="T41" fmla="*/ 79 h 101"/>
                  <a:gd name="T42" fmla="*/ 53 w 96"/>
                  <a:gd name="T43" fmla="*/ 44 h 101"/>
                  <a:gd name="T44" fmla="*/ 43 w 96"/>
                  <a:gd name="T45" fmla="*/ 32 h 101"/>
                  <a:gd name="T46" fmla="*/ 40 w 96"/>
                  <a:gd name="T47" fmla="*/ 46 h 101"/>
                  <a:gd name="T48" fmla="*/ 38 w 96"/>
                  <a:gd name="T49" fmla="*/ 49 h 101"/>
                  <a:gd name="T50" fmla="*/ 26 w 96"/>
                  <a:gd name="T51" fmla="*/ 58 h 101"/>
                  <a:gd name="T52" fmla="*/ 38 w 96"/>
                  <a:gd name="T53" fmla="*/ 59 h 101"/>
                  <a:gd name="T54" fmla="*/ 43 w 96"/>
                  <a:gd name="T55" fmla="*/ 63 h 101"/>
                  <a:gd name="T56" fmla="*/ 53 w 96"/>
                  <a:gd name="T57" fmla="*/ 75 h 101"/>
                  <a:gd name="T58" fmla="*/ 56 w 96"/>
                  <a:gd name="T59" fmla="*/ 61 h 101"/>
                  <a:gd name="T60" fmla="*/ 58 w 96"/>
                  <a:gd name="T61" fmla="*/ 58 h 101"/>
                  <a:gd name="T62" fmla="*/ 70 w 96"/>
                  <a:gd name="T63" fmla="*/ 49 h 101"/>
                  <a:gd name="T64" fmla="*/ 58 w 96"/>
                  <a:gd name="T65" fmla="*/ 48 h 101"/>
                  <a:gd name="T66" fmla="*/ 48 w 96"/>
                  <a:gd name="T67" fmla="*/ 44 h 101"/>
                  <a:gd name="T68" fmla="*/ 48 w 96"/>
                  <a:gd name="T69" fmla="*/ 44 h 101"/>
                  <a:gd name="T70" fmla="*/ 48 w 96"/>
                  <a:gd name="T71" fmla="*/ 44 h 101"/>
                  <a:gd name="T72" fmla="*/ 49 w 96"/>
                  <a:gd name="T73" fmla="*/ 44 h 101"/>
                  <a:gd name="T74" fmla="*/ 52 w 96"/>
                  <a:gd name="T75" fmla="*/ 45 h 101"/>
                  <a:gd name="T76" fmla="*/ 39 w 96"/>
                  <a:gd name="T77" fmla="*/ 57 h 101"/>
                  <a:gd name="T78" fmla="*/ 46 w 96"/>
                  <a:gd name="T79" fmla="*/ 44 h 101"/>
                  <a:gd name="T80" fmla="*/ 53 w 96"/>
                  <a:gd name="T81" fmla="*/ 62 h 101"/>
                  <a:gd name="T82" fmla="*/ 50 w 96"/>
                  <a:gd name="T83" fmla="*/ 63 h 101"/>
                  <a:gd name="T84" fmla="*/ 47 w 96"/>
                  <a:gd name="T85" fmla="*/ 63 h 101"/>
                  <a:gd name="T86" fmla="*/ 47 w 96"/>
                  <a:gd name="T87" fmla="*/ 63 h 101"/>
                  <a:gd name="T88" fmla="*/ 51 w 96"/>
                  <a:gd name="T89" fmla="*/ 57 h 101"/>
                  <a:gd name="T90" fmla="*/ 57 w 96"/>
                  <a:gd name="T91" fmla="*/ 52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6" h="101">
                    <a:moveTo>
                      <a:pt x="48" y="6"/>
                    </a:moveTo>
                    <a:cubicBezTo>
                      <a:pt x="46" y="6"/>
                      <a:pt x="43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2" y="5"/>
                      <a:pt x="43" y="4"/>
                      <a:pt x="42" y="2"/>
                    </a:cubicBezTo>
                    <a:cubicBezTo>
                      <a:pt x="42" y="1"/>
                      <a:pt x="40" y="0"/>
                      <a:pt x="38" y="0"/>
                    </a:cubicBezTo>
                    <a:cubicBezTo>
                      <a:pt x="37" y="0"/>
                      <a:pt x="37" y="0"/>
                      <a:pt x="36" y="0"/>
                    </a:cubicBezTo>
                    <a:cubicBezTo>
                      <a:pt x="33" y="0"/>
                      <a:pt x="31" y="3"/>
                      <a:pt x="32" y="5"/>
                    </a:cubicBezTo>
                    <a:cubicBezTo>
                      <a:pt x="32" y="6"/>
                      <a:pt x="33" y="7"/>
                      <a:pt x="35" y="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5" y="13"/>
                      <a:pt x="0" y="32"/>
                      <a:pt x="0" y="54"/>
                    </a:cubicBezTo>
                    <a:cubicBezTo>
                      <a:pt x="0" y="80"/>
                      <a:pt x="22" y="101"/>
                      <a:pt x="48" y="101"/>
                    </a:cubicBezTo>
                    <a:cubicBezTo>
                      <a:pt x="74" y="101"/>
                      <a:pt x="96" y="80"/>
                      <a:pt x="96" y="54"/>
                    </a:cubicBezTo>
                    <a:cubicBezTo>
                      <a:pt x="96" y="27"/>
                      <a:pt x="74" y="6"/>
                      <a:pt x="48" y="6"/>
                    </a:cubicBezTo>
                    <a:close/>
                    <a:moveTo>
                      <a:pt x="33" y="4"/>
                    </a:moveTo>
                    <a:cubicBezTo>
                      <a:pt x="33" y="3"/>
                      <a:pt x="35" y="2"/>
                      <a:pt x="37" y="1"/>
                    </a:cubicBezTo>
                    <a:cubicBezTo>
                      <a:pt x="37" y="1"/>
                      <a:pt x="37" y="1"/>
                      <a:pt x="38" y="1"/>
                    </a:cubicBezTo>
                    <a:cubicBezTo>
                      <a:pt x="39" y="1"/>
                      <a:pt x="41" y="2"/>
                      <a:pt x="41" y="3"/>
                    </a:cubicBezTo>
                    <a:cubicBezTo>
                      <a:pt x="41" y="4"/>
                      <a:pt x="41" y="4"/>
                      <a:pt x="40" y="5"/>
                    </a:cubicBezTo>
                    <a:cubicBezTo>
                      <a:pt x="39" y="4"/>
                      <a:pt x="38" y="4"/>
                      <a:pt x="37" y="4"/>
                    </a:cubicBezTo>
                    <a:cubicBezTo>
                      <a:pt x="36" y="5"/>
                      <a:pt x="36" y="5"/>
                      <a:pt x="35" y="6"/>
                    </a:cubicBezTo>
                    <a:cubicBezTo>
                      <a:pt x="34" y="6"/>
                      <a:pt x="33" y="5"/>
                      <a:pt x="33" y="4"/>
                    </a:cubicBezTo>
                    <a:close/>
                    <a:moveTo>
                      <a:pt x="73" y="79"/>
                    </a:moveTo>
                    <a:cubicBezTo>
                      <a:pt x="69" y="84"/>
                      <a:pt x="64" y="87"/>
                      <a:pt x="58" y="88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90"/>
                      <a:pt x="50" y="90"/>
                      <a:pt x="48" y="90"/>
                    </a:cubicBezTo>
                    <a:cubicBezTo>
                      <a:pt x="38" y="90"/>
                      <a:pt x="29" y="86"/>
                      <a:pt x="22" y="79"/>
                    </a:cubicBezTo>
                    <a:cubicBezTo>
                      <a:pt x="18" y="75"/>
                      <a:pt x="15" y="70"/>
                      <a:pt x="13" y="64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2" y="57"/>
                      <a:pt x="12" y="55"/>
                      <a:pt x="12" y="54"/>
                    </a:cubicBezTo>
                    <a:cubicBezTo>
                      <a:pt x="12" y="44"/>
                      <a:pt x="15" y="35"/>
                      <a:pt x="22" y="28"/>
                    </a:cubicBezTo>
                    <a:cubicBezTo>
                      <a:pt x="27" y="24"/>
                      <a:pt x="32" y="21"/>
                      <a:pt x="38" y="19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6" y="17"/>
                      <a:pt x="48" y="17"/>
                    </a:cubicBezTo>
                    <a:cubicBezTo>
                      <a:pt x="58" y="17"/>
                      <a:pt x="67" y="21"/>
                      <a:pt x="73" y="28"/>
                    </a:cubicBezTo>
                    <a:cubicBezTo>
                      <a:pt x="78" y="32"/>
                      <a:pt x="81" y="38"/>
                      <a:pt x="83" y="43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50"/>
                      <a:pt x="84" y="52"/>
                      <a:pt x="84" y="54"/>
                    </a:cubicBezTo>
                    <a:cubicBezTo>
                      <a:pt x="84" y="63"/>
                      <a:pt x="80" y="72"/>
                      <a:pt x="73" y="79"/>
                    </a:cubicBezTo>
                    <a:close/>
                    <a:moveTo>
                      <a:pt x="73" y="29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3"/>
                      <a:pt x="50" y="43"/>
                      <a:pt x="48" y="4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2" y="44"/>
                      <a:pt x="40" y="45"/>
                      <a:pt x="40" y="46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8" y="49"/>
                      <a:pt x="38" y="49"/>
                      <a:pt x="38" y="49"/>
                    </a:cubicBezTo>
                    <a:cubicBezTo>
                      <a:pt x="37" y="50"/>
                      <a:pt x="37" y="52"/>
                      <a:pt x="37" y="53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23" y="78"/>
                      <a:pt x="23" y="78"/>
                      <a:pt x="23" y="78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4" y="64"/>
                      <a:pt x="46" y="65"/>
                      <a:pt x="47" y="65"/>
                    </a:cubicBezTo>
                    <a:cubicBezTo>
                      <a:pt x="53" y="75"/>
                      <a:pt x="53" y="75"/>
                      <a:pt x="53" y="7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4" y="63"/>
                      <a:pt x="55" y="62"/>
                      <a:pt x="56" y="6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9" y="56"/>
                      <a:pt x="59" y="54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8"/>
                    </a:cubicBezTo>
                    <a:lnTo>
                      <a:pt x="73" y="29"/>
                    </a:lnTo>
                    <a:close/>
                    <a:moveTo>
                      <a:pt x="48" y="44"/>
                    </a:move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lose/>
                    <a:moveTo>
                      <a:pt x="46" y="44"/>
                    </a:moveTo>
                    <a:cubicBezTo>
                      <a:pt x="47" y="44"/>
                      <a:pt x="47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50" y="44"/>
                      <a:pt x="51" y="44"/>
                      <a:pt x="52" y="45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9" y="56"/>
                      <a:pt x="39" y="56"/>
                    </a:cubicBezTo>
                    <a:cubicBezTo>
                      <a:pt x="37" y="50"/>
                      <a:pt x="41" y="45"/>
                      <a:pt x="46" y="44"/>
                    </a:cubicBezTo>
                    <a:close/>
                    <a:moveTo>
                      <a:pt x="53" y="62"/>
                    </a:move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2" y="62"/>
                      <a:pt x="51" y="63"/>
                      <a:pt x="50" y="63"/>
                    </a:cubicBezTo>
                    <a:cubicBezTo>
                      <a:pt x="49" y="63"/>
                      <a:pt x="49" y="63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3"/>
                      <a:pt x="45" y="63"/>
                      <a:pt x="44" y="62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1"/>
                      <a:pt x="57" y="52"/>
                    </a:cubicBezTo>
                    <a:cubicBezTo>
                      <a:pt x="58" y="56"/>
                      <a:pt x="56" y="60"/>
                      <a:pt x="53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8" name="Freeform 124">
                <a:extLst>
                  <a:ext uri="{FF2B5EF4-FFF2-40B4-BE49-F238E27FC236}">
                    <a16:creationId xmlns:a16="http://schemas.microsoft.com/office/drawing/2014/main" id="{400F4D17-C468-4BA9-94A6-444985D08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3504" y="2679209"/>
                <a:ext cx="340575" cy="340575"/>
              </a:xfrm>
              <a:custGeom>
                <a:avLst/>
                <a:gdLst>
                  <a:gd name="T0" fmla="*/ 90 w 107"/>
                  <a:gd name="T1" fmla="*/ 74 h 107"/>
                  <a:gd name="T2" fmla="*/ 78 w 107"/>
                  <a:gd name="T3" fmla="*/ 79 h 107"/>
                  <a:gd name="T4" fmla="*/ 33 w 107"/>
                  <a:gd name="T5" fmla="*/ 56 h 107"/>
                  <a:gd name="T6" fmla="*/ 34 w 107"/>
                  <a:gd name="T7" fmla="*/ 54 h 107"/>
                  <a:gd name="T8" fmla="*/ 33 w 107"/>
                  <a:gd name="T9" fmla="*/ 51 h 107"/>
                  <a:gd name="T10" fmla="*/ 78 w 107"/>
                  <a:gd name="T11" fmla="*/ 29 h 107"/>
                  <a:gd name="T12" fmla="*/ 90 w 107"/>
                  <a:gd name="T13" fmla="*/ 34 h 107"/>
                  <a:gd name="T14" fmla="*/ 107 w 107"/>
                  <a:gd name="T15" fmla="*/ 17 h 107"/>
                  <a:gd name="T16" fmla="*/ 90 w 107"/>
                  <a:gd name="T17" fmla="*/ 0 h 107"/>
                  <a:gd name="T18" fmla="*/ 74 w 107"/>
                  <a:gd name="T19" fmla="*/ 17 h 107"/>
                  <a:gd name="T20" fmla="*/ 74 w 107"/>
                  <a:gd name="T21" fmla="*/ 20 h 107"/>
                  <a:gd name="T22" fmla="*/ 29 w 107"/>
                  <a:gd name="T23" fmla="*/ 42 h 107"/>
                  <a:gd name="T24" fmla="*/ 17 w 107"/>
                  <a:gd name="T25" fmla="*/ 37 h 107"/>
                  <a:gd name="T26" fmla="*/ 0 w 107"/>
                  <a:gd name="T27" fmla="*/ 54 h 107"/>
                  <a:gd name="T28" fmla="*/ 17 w 107"/>
                  <a:gd name="T29" fmla="*/ 70 h 107"/>
                  <a:gd name="T30" fmla="*/ 29 w 107"/>
                  <a:gd name="T31" fmla="*/ 65 h 107"/>
                  <a:gd name="T32" fmla="*/ 74 w 107"/>
                  <a:gd name="T33" fmla="*/ 88 h 107"/>
                  <a:gd name="T34" fmla="*/ 74 w 107"/>
                  <a:gd name="T35" fmla="*/ 90 h 107"/>
                  <a:gd name="T36" fmla="*/ 90 w 107"/>
                  <a:gd name="T37" fmla="*/ 107 h 107"/>
                  <a:gd name="T38" fmla="*/ 107 w 107"/>
                  <a:gd name="T39" fmla="*/ 90 h 107"/>
                  <a:gd name="T40" fmla="*/ 90 w 107"/>
                  <a:gd name="T41" fmla="*/ 74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7" h="107">
                    <a:moveTo>
                      <a:pt x="90" y="74"/>
                    </a:moveTo>
                    <a:cubicBezTo>
                      <a:pt x="86" y="74"/>
                      <a:pt x="81" y="76"/>
                      <a:pt x="78" y="79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6"/>
                      <a:pt x="34" y="55"/>
                      <a:pt x="34" y="54"/>
                    </a:cubicBezTo>
                    <a:cubicBezTo>
                      <a:pt x="34" y="53"/>
                      <a:pt x="34" y="52"/>
                      <a:pt x="33" y="51"/>
                    </a:cubicBezTo>
                    <a:cubicBezTo>
                      <a:pt x="78" y="29"/>
                      <a:pt x="78" y="29"/>
                      <a:pt x="78" y="29"/>
                    </a:cubicBezTo>
                    <a:cubicBezTo>
                      <a:pt x="81" y="32"/>
                      <a:pt x="86" y="34"/>
                      <a:pt x="90" y="34"/>
                    </a:cubicBezTo>
                    <a:cubicBezTo>
                      <a:pt x="100" y="34"/>
                      <a:pt x="107" y="26"/>
                      <a:pt x="107" y="17"/>
                    </a:cubicBezTo>
                    <a:cubicBezTo>
                      <a:pt x="107" y="8"/>
                      <a:pt x="100" y="0"/>
                      <a:pt x="90" y="0"/>
                    </a:cubicBezTo>
                    <a:cubicBezTo>
                      <a:pt x="81" y="0"/>
                      <a:pt x="74" y="8"/>
                      <a:pt x="74" y="17"/>
                    </a:cubicBezTo>
                    <a:cubicBezTo>
                      <a:pt x="74" y="18"/>
                      <a:pt x="74" y="19"/>
                      <a:pt x="74" y="20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6" y="39"/>
                      <a:pt x="22" y="37"/>
                      <a:pt x="17" y="37"/>
                    </a:cubicBezTo>
                    <a:cubicBezTo>
                      <a:pt x="8" y="37"/>
                      <a:pt x="0" y="45"/>
                      <a:pt x="0" y="54"/>
                    </a:cubicBezTo>
                    <a:cubicBezTo>
                      <a:pt x="0" y="63"/>
                      <a:pt x="8" y="70"/>
                      <a:pt x="17" y="70"/>
                    </a:cubicBezTo>
                    <a:cubicBezTo>
                      <a:pt x="22" y="70"/>
                      <a:pt x="26" y="68"/>
                      <a:pt x="29" y="65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9"/>
                      <a:pt x="74" y="90"/>
                      <a:pt x="74" y="90"/>
                    </a:cubicBezTo>
                    <a:cubicBezTo>
                      <a:pt x="74" y="100"/>
                      <a:pt x="81" y="107"/>
                      <a:pt x="90" y="107"/>
                    </a:cubicBezTo>
                    <a:cubicBezTo>
                      <a:pt x="100" y="107"/>
                      <a:pt x="107" y="100"/>
                      <a:pt x="107" y="90"/>
                    </a:cubicBezTo>
                    <a:cubicBezTo>
                      <a:pt x="107" y="81"/>
                      <a:pt x="100" y="74"/>
                      <a:pt x="90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9" name="Freeform 125">
                <a:extLst>
                  <a:ext uri="{FF2B5EF4-FFF2-40B4-BE49-F238E27FC236}">
                    <a16:creationId xmlns:a16="http://schemas.microsoft.com/office/drawing/2014/main" id="{35106A6F-40BD-4DD1-ACDE-F35734B43D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5071" y="1874748"/>
                <a:ext cx="324917" cy="352319"/>
              </a:xfrm>
              <a:custGeom>
                <a:avLst/>
                <a:gdLst>
                  <a:gd name="T0" fmla="*/ 13 w 102"/>
                  <a:gd name="T1" fmla="*/ 100 h 110"/>
                  <a:gd name="T2" fmla="*/ 24 w 102"/>
                  <a:gd name="T3" fmla="*/ 110 h 110"/>
                  <a:gd name="T4" fmla="*/ 34 w 102"/>
                  <a:gd name="T5" fmla="*/ 100 h 110"/>
                  <a:gd name="T6" fmla="*/ 34 w 102"/>
                  <a:gd name="T7" fmla="*/ 100 h 110"/>
                  <a:gd name="T8" fmla="*/ 24 w 102"/>
                  <a:gd name="T9" fmla="*/ 89 h 110"/>
                  <a:gd name="T10" fmla="*/ 13 w 102"/>
                  <a:gd name="T11" fmla="*/ 100 h 110"/>
                  <a:gd name="T12" fmla="*/ 82 w 102"/>
                  <a:gd name="T13" fmla="*/ 100 h 110"/>
                  <a:gd name="T14" fmla="*/ 92 w 102"/>
                  <a:gd name="T15" fmla="*/ 110 h 110"/>
                  <a:gd name="T16" fmla="*/ 102 w 102"/>
                  <a:gd name="T17" fmla="*/ 100 h 110"/>
                  <a:gd name="T18" fmla="*/ 102 w 102"/>
                  <a:gd name="T19" fmla="*/ 100 h 110"/>
                  <a:gd name="T20" fmla="*/ 92 w 102"/>
                  <a:gd name="T21" fmla="*/ 89 h 110"/>
                  <a:gd name="T22" fmla="*/ 82 w 102"/>
                  <a:gd name="T23" fmla="*/ 100 h 110"/>
                  <a:gd name="T24" fmla="*/ 102 w 102"/>
                  <a:gd name="T25" fmla="*/ 55 h 110"/>
                  <a:gd name="T26" fmla="*/ 102 w 102"/>
                  <a:gd name="T27" fmla="*/ 14 h 110"/>
                  <a:gd name="T28" fmla="*/ 13 w 102"/>
                  <a:gd name="T29" fmla="*/ 14 h 110"/>
                  <a:gd name="T30" fmla="*/ 0 w 102"/>
                  <a:gd name="T31" fmla="*/ 0 h 110"/>
                  <a:gd name="T32" fmla="*/ 0 w 102"/>
                  <a:gd name="T33" fmla="*/ 7 h 110"/>
                  <a:gd name="T34" fmla="*/ 7 w 102"/>
                  <a:gd name="T35" fmla="*/ 14 h 110"/>
                  <a:gd name="T36" fmla="*/ 12 w 102"/>
                  <a:gd name="T37" fmla="*/ 58 h 110"/>
                  <a:gd name="T38" fmla="*/ 7 w 102"/>
                  <a:gd name="T39" fmla="*/ 69 h 110"/>
                  <a:gd name="T40" fmla="*/ 20 w 102"/>
                  <a:gd name="T41" fmla="*/ 82 h 110"/>
                  <a:gd name="T42" fmla="*/ 102 w 102"/>
                  <a:gd name="T43" fmla="*/ 82 h 110"/>
                  <a:gd name="T44" fmla="*/ 102 w 102"/>
                  <a:gd name="T45" fmla="*/ 76 h 110"/>
                  <a:gd name="T46" fmla="*/ 20 w 102"/>
                  <a:gd name="T47" fmla="*/ 76 h 110"/>
                  <a:gd name="T48" fmla="*/ 13 w 102"/>
                  <a:gd name="T49" fmla="*/ 69 h 110"/>
                  <a:gd name="T50" fmla="*/ 13 w 102"/>
                  <a:gd name="T51" fmla="*/ 69 h 110"/>
                  <a:gd name="T52" fmla="*/ 102 w 102"/>
                  <a:gd name="T53" fmla="*/ 55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2" h="110">
                    <a:moveTo>
                      <a:pt x="13" y="100"/>
                    </a:moveTo>
                    <a:cubicBezTo>
                      <a:pt x="13" y="105"/>
                      <a:pt x="18" y="110"/>
                      <a:pt x="24" y="110"/>
                    </a:cubicBezTo>
                    <a:cubicBezTo>
                      <a:pt x="29" y="110"/>
                      <a:pt x="34" y="105"/>
                      <a:pt x="34" y="100"/>
                    </a:cubicBezTo>
                    <a:cubicBezTo>
                      <a:pt x="34" y="100"/>
                      <a:pt x="34" y="100"/>
                      <a:pt x="34" y="100"/>
                    </a:cubicBezTo>
                    <a:cubicBezTo>
                      <a:pt x="34" y="94"/>
                      <a:pt x="29" y="89"/>
                      <a:pt x="24" y="89"/>
                    </a:cubicBezTo>
                    <a:cubicBezTo>
                      <a:pt x="18" y="89"/>
                      <a:pt x="13" y="94"/>
                      <a:pt x="13" y="100"/>
                    </a:cubicBezTo>
                    <a:close/>
                    <a:moveTo>
                      <a:pt x="82" y="100"/>
                    </a:moveTo>
                    <a:cubicBezTo>
                      <a:pt x="82" y="105"/>
                      <a:pt x="86" y="110"/>
                      <a:pt x="92" y="110"/>
                    </a:cubicBezTo>
                    <a:cubicBezTo>
                      <a:pt x="98" y="110"/>
                      <a:pt x="102" y="105"/>
                      <a:pt x="102" y="100"/>
                    </a:cubicBezTo>
                    <a:cubicBezTo>
                      <a:pt x="102" y="100"/>
                      <a:pt x="102" y="100"/>
                      <a:pt x="102" y="100"/>
                    </a:cubicBezTo>
                    <a:cubicBezTo>
                      <a:pt x="102" y="94"/>
                      <a:pt x="98" y="89"/>
                      <a:pt x="92" y="89"/>
                    </a:cubicBezTo>
                    <a:cubicBezTo>
                      <a:pt x="86" y="89"/>
                      <a:pt x="82" y="94"/>
                      <a:pt x="82" y="100"/>
                    </a:cubicBezTo>
                    <a:close/>
                    <a:moveTo>
                      <a:pt x="102" y="55"/>
                    </a:moveTo>
                    <a:cubicBezTo>
                      <a:pt x="102" y="14"/>
                      <a:pt x="102" y="14"/>
                      <a:pt x="102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6"/>
                      <a:pt x="7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7" y="10"/>
                      <a:pt x="7" y="1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9" y="61"/>
                      <a:pt x="7" y="64"/>
                      <a:pt x="7" y="69"/>
                    </a:cubicBezTo>
                    <a:cubicBezTo>
                      <a:pt x="7" y="76"/>
                      <a:pt x="13" y="82"/>
                      <a:pt x="20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6"/>
                      <a:pt x="102" y="76"/>
                      <a:pt x="102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16" y="76"/>
                      <a:pt x="13" y="73"/>
                      <a:pt x="13" y="69"/>
                    </a:cubicBezTo>
                    <a:cubicBezTo>
                      <a:pt x="13" y="69"/>
                      <a:pt x="13" y="69"/>
                      <a:pt x="13" y="69"/>
                    </a:cubicBezTo>
                    <a:lnTo>
                      <a:pt x="102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0" name="Freeform 126">
                <a:extLst>
                  <a:ext uri="{FF2B5EF4-FFF2-40B4-BE49-F238E27FC236}">
                    <a16:creationId xmlns:a16="http://schemas.microsoft.com/office/drawing/2014/main" id="{938AC100-5BC1-44DF-8227-C1E20598DC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5108" y="1600722"/>
                <a:ext cx="274026" cy="268153"/>
              </a:xfrm>
              <a:custGeom>
                <a:avLst/>
                <a:gdLst>
                  <a:gd name="T0" fmla="*/ 82 w 86"/>
                  <a:gd name="T1" fmla="*/ 47 h 84"/>
                  <a:gd name="T2" fmla="*/ 82 w 86"/>
                  <a:gd name="T3" fmla="*/ 42 h 84"/>
                  <a:gd name="T4" fmla="*/ 43 w 86"/>
                  <a:gd name="T5" fmla="*/ 3 h 84"/>
                  <a:gd name="T6" fmla="*/ 36 w 86"/>
                  <a:gd name="T7" fmla="*/ 4 h 84"/>
                  <a:gd name="T8" fmla="*/ 24 w 86"/>
                  <a:gd name="T9" fmla="*/ 0 h 84"/>
                  <a:gd name="T10" fmla="*/ 0 w 86"/>
                  <a:gd name="T11" fmla="*/ 23 h 84"/>
                  <a:gd name="T12" fmla="*/ 4 w 86"/>
                  <a:gd name="T13" fmla="*/ 36 h 84"/>
                  <a:gd name="T14" fmla="*/ 4 w 86"/>
                  <a:gd name="T15" fmla="*/ 42 h 84"/>
                  <a:gd name="T16" fmla="*/ 43 w 86"/>
                  <a:gd name="T17" fmla="*/ 81 h 84"/>
                  <a:gd name="T18" fmla="*/ 50 w 86"/>
                  <a:gd name="T19" fmla="*/ 80 h 84"/>
                  <a:gd name="T20" fmla="*/ 62 w 86"/>
                  <a:gd name="T21" fmla="*/ 84 h 84"/>
                  <a:gd name="T22" fmla="*/ 86 w 86"/>
                  <a:gd name="T23" fmla="*/ 61 h 84"/>
                  <a:gd name="T24" fmla="*/ 82 w 86"/>
                  <a:gd name="T25" fmla="*/ 47 h 84"/>
                  <a:gd name="T26" fmla="*/ 46 w 86"/>
                  <a:gd name="T27" fmla="*/ 71 h 84"/>
                  <a:gd name="T28" fmla="*/ 23 w 86"/>
                  <a:gd name="T29" fmla="*/ 64 h 84"/>
                  <a:gd name="T30" fmla="*/ 24 w 86"/>
                  <a:gd name="T31" fmla="*/ 51 h 84"/>
                  <a:gd name="T32" fmla="*/ 34 w 86"/>
                  <a:gd name="T33" fmla="*/ 59 h 84"/>
                  <a:gd name="T34" fmla="*/ 52 w 86"/>
                  <a:gd name="T35" fmla="*/ 58 h 84"/>
                  <a:gd name="T36" fmla="*/ 41 w 86"/>
                  <a:gd name="T37" fmla="*/ 47 h 84"/>
                  <a:gd name="T38" fmla="*/ 20 w 86"/>
                  <a:gd name="T39" fmla="*/ 30 h 84"/>
                  <a:gd name="T40" fmla="*/ 37 w 86"/>
                  <a:gd name="T41" fmla="*/ 13 h 84"/>
                  <a:gd name="T42" fmla="*/ 61 w 86"/>
                  <a:gd name="T43" fmla="*/ 19 h 84"/>
                  <a:gd name="T44" fmla="*/ 59 w 86"/>
                  <a:gd name="T45" fmla="*/ 31 h 84"/>
                  <a:gd name="T46" fmla="*/ 42 w 86"/>
                  <a:gd name="T47" fmla="*/ 22 h 84"/>
                  <a:gd name="T48" fmla="*/ 38 w 86"/>
                  <a:gd name="T49" fmla="*/ 35 h 84"/>
                  <a:gd name="T50" fmla="*/ 66 w 86"/>
                  <a:gd name="T51" fmla="*/ 49 h 84"/>
                  <a:gd name="T52" fmla="*/ 46 w 86"/>
                  <a:gd name="T53" fmla="*/ 7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6" h="84">
                    <a:moveTo>
                      <a:pt x="82" y="47"/>
                    </a:moveTo>
                    <a:cubicBezTo>
                      <a:pt x="82" y="46"/>
                      <a:pt x="82" y="44"/>
                      <a:pt x="82" y="42"/>
                    </a:cubicBezTo>
                    <a:cubicBezTo>
                      <a:pt x="82" y="21"/>
                      <a:pt x="64" y="3"/>
                      <a:pt x="43" y="3"/>
                    </a:cubicBezTo>
                    <a:cubicBezTo>
                      <a:pt x="41" y="3"/>
                      <a:pt x="39" y="3"/>
                      <a:pt x="36" y="4"/>
                    </a:cubicBezTo>
                    <a:cubicBezTo>
                      <a:pt x="33" y="1"/>
                      <a:pt x="28" y="0"/>
                      <a:pt x="24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28"/>
                      <a:pt x="2" y="32"/>
                      <a:pt x="4" y="36"/>
                    </a:cubicBezTo>
                    <a:cubicBezTo>
                      <a:pt x="4" y="38"/>
                      <a:pt x="4" y="40"/>
                      <a:pt x="4" y="42"/>
                    </a:cubicBezTo>
                    <a:cubicBezTo>
                      <a:pt x="4" y="64"/>
                      <a:pt x="21" y="81"/>
                      <a:pt x="43" y="81"/>
                    </a:cubicBezTo>
                    <a:cubicBezTo>
                      <a:pt x="45" y="81"/>
                      <a:pt x="48" y="81"/>
                      <a:pt x="50" y="80"/>
                    </a:cubicBezTo>
                    <a:cubicBezTo>
                      <a:pt x="54" y="83"/>
                      <a:pt x="58" y="84"/>
                      <a:pt x="62" y="84"/>
                    </a:cubicBezTo>
                    <a:cubicBezTo>
                      <a:pt x="75" y="84"/>
                      <a:pt x="86" y="73"/>
                      <a:pt x="86" y="61"/>
                    </a:cubicBezTo>
                    <a:cubicBezTo>
                      <a:pt x="86" y="56"/>
                      <a:pt x="84" y="51"/>
                      <a:pt x="82" y="47"/>
                    </a:cubicBezTo>
                    <a:close/>
                    <a:moveTo>
                      <a:pt x="46" y="71"/>
                    </a:moveTo>
                    <a:cubicBezTo>
                      <a:pt x="34" y="71"/>
                      <a:pt x="28" y="69"/>
                      <a:pt x="23" y="64"/>
                    </a:cubicBezTo>
                    <a:cubicBezTo>
                      <a:pt x="17" y="58"/>
                      <a:pt x="19" y="52"/>
                      <a:pt x="24" y="51"/>
                    </a:cubicBezTo>
                    <a:cubicBezTo>
                      <a:pt x="29" y="51"/>
                      <a:pt x="32" y="57"/>
                      <a:pt x="34" y="59"/>
                    </a:cubicBezTo>
                    <a:cubicBezTo>
                      <a:pt x="37" y="60"/>
                      <a:pt x="47" y="64"/>
                      <a:pt x="52" y="58"/>
                    </a:cubicBezTo>
                    <a:cubicBezTo>
                      <a:pt x="58" y="51"/>
                      <a:pt x="48" y="48"/>
                      <a:pt x="41" y="47"/>
                    </a:cubicBezTo>
                    <a:cubicBezTo>
                      <a:pt x="32" y="46"/>
                      <a:pt x="19" y="40"/>
                      <a:pt x="20" y="30"/>
                    </a:cubicBezTo>
                    <a:cubicBezTo>
                      <a:pt x="21" y="19"/>
                      <a:pt x="29" y="14"/>
                      <a:pt x="37" y="13"/>
                    </a:cubicBezTo>
                    <a:cubicBezTo>
                      <a:pt x="48" y="12"/>
                      <a:pt x="55" y="15"/>
                      <a:pt x="61" y="19"/>
                    </a:cubicBezTo>
                    <a:cubicBezTo>
                      <a:pt x="67" y="25"/>
                      <a:pt x="63" y="31"/>
                      <a:pt x="59" y="31"/>
                    </a:cubicBezTo>
                    <a:cubicBezTo>
                      <a:pt x="55" y="32"/>
                      <a:pt x="51" y="22"/>
                      <a:pt x="42" y="22"/>
                    </a:cubicBezTo>
                    <a:cubicBezTo>
                      <a:pt x="33" y="22"/>
                      <a:pt x="27" y="32"/>
                      <a:pt x="38" y="35"/>
                    </a:cubicBezTo>
                    <a:cubicBezTo>
                      <a:pt x="49" y="37"/>
                      <a:pt x="61" y="38"/>
                      <a:pt x="66" y="49"/>
                    </a:cubicBezTo>
                    <a:cubicBezTo>
                      <a:pt x="70" y="59"/>
                      <a:pt x="59" y="70"/>
                      <a:pt x="46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1" name="Freeform 127">
                <a:extLst>
                  <a:ext uri="{FF2B5EF4-FFF2-40B4-BE49-F238E27FC236}">
                    <a16:creationId xmlns:a16="http://schemas.microsoft.com/office/drawing/2014/main" id="{D03568CD-38E2-4069-9C17-217D98374B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82548" y="1367799"/>
                <a:ext cx="152672" cy="199648"/>
              </a:xfrm>
              <a:custGeom>
                <a:avLst/>
                <a:gdLst>
                  <a:gd name="T0" fmla="*/ 42 w 48"/>
                  <a:gd name="T1" fmla="*/ 8 h 63"/>
                  <a:gd name="T2" fmla="*/ 6 w 48"/>
                  <a:gd name="T3" fmla="*/ 8 h 63"/>
                  <a:gd name="T4" fmla="*/ 0 w 48"/>
                  <a:gd name="T5" fmla="*/ 14 h 63"/>
                  <a:gd name="T6" fmla="*/ 0 w 48"/>
                  <a:gd name="T7" fmla="*/ 16 h 63"/>
                  <a:gd name="T8" fmla="*/ 48 w 48"/>
                  <a:gd name="T9" fmla="*/ 16 h 63"/>
                  <a:gd name="T10" fmla="*/ 48 w 48"/>
                  <a:gd name="T11" fmla="*/ 14 h 63"/>
                  <a:gd name="T12" fmla="*/ 42 w 48"/>
                  <a:gd name="T13" fmla="*/ 8 h 63"/>
                  <a:gd name="T14" fmla="*/ 31 w 48"/>
                  <a:gd name="T15" fmla="*/ 4 h 63"/>
                  <a:gd name="T16" fmla="*/ 32 w 48"/>
                  <a:gd name="T17" fmla="*/ 10 h 63"/>
                  <a:gd name="T18" fmla="*/ 16 w 48"/>
                  <a:gd name="T19" fmla="*/ 10 h 63"/>
                  <a:gd name="T20" fmla="*/ 17 w 48"/>
                  <a:gd name="T21" fmla="*/ 4 h 63"/>
                  <a:gd name="T22" fmla="*/ 31 w 48"/>
                  <a:gd name="T23" fmla="*/ 4 h 63"/>
                  <a:gd name="T24" fmla="*/ 32 w 48"/>
                  <a:gd name="T25" fmla="*/ 0 h 63"/>
                  <a:gd name="T26" fmla="*/ 16 w 48"/>
                  <a:gd name="T27" fmla="*/ 0 h 63"/>
                  <a:gd name="T28" fmla="*/ 13 w 48"/>
                  <a:gd name="T29" fmla="*/ 3 h 63"/>
                  <a:gd name="T30" fmla="*/ 12 w 48"/>
                  <a:gd name="T31" fmla="*/ 11 h 63"/>
                  <a:gd name="T32" fmla="*/ 14 w 48"/>
                  <a:gd name="T33" fmla="*/ 14 h 63"/>
                  <a:gd name="T34" fmla="*/ 34 w 48"/>
                  <a:gd name="T35" fmla="*/ 14 h 63"/>
                  <a:gd name="T36" fmla="*/ 36 w 48"/>
                  <a:gd name="T37" fmla="*/ 11 h 63"/>
                  <a:gd name="T38" fmla="*/ 35 w 48"/>
                  <a:gd name="T39" fmla="*/ 3 h 63"/>
                  <a:gd name="T40" fmla="*/ 32 w 48"/>
                  <a:gd name="T41" fmla="*/ 0 h 63"/>
                  <a:gd name="T42" fmla="*/ 43 w 48"/>
                  <a:gd name="T43" fmla="*/ 20 h 63"/>
                  <a:gd name="T44" fmla="*/ 5 w 48"/>
                  <a:gd name="T45" fmla="*/ 20 h 63"/>
                  <a:gd name="T46" fmla="*/ 2 w 48"/>
                  <a:gd name="T47" fmla="*/ 24 h 63"/>
                  <a:gd name="T48" fmla="*/ 5 w 48"/>
                  <a:gd name="T49" fmla="*/ 59 h 63"/>
                  <a:gd name="T50" fmla="*/ 9 w 48"/>
                  <a:gd name="T51" fmla="*/ 63 h 63"/>
                  <a:gd name="T52" fmla="*/ 39 w 48"/>
                  <a:gd name="T53" fmla="*/ 63 h 63"/>
                  <a:gd name="T54" fmla="*/ 43 w 48"/>
                  <a:gd name="T55" fmla="*/ 59 h 63"/>
                  <a:gd name="T56" fmla="*/ 46 w 48"/>
                  <a:gd name="T57" fmla="*/ 24 h 63"/>
                  <a:gd name="T58" fmla="*/ 43 w 48"/>
                  <a:gd name="T59" fmla="*/ 20 h 63"/>
                  <a:gd name="T60" fmla="*/ 16 w 48"/>
                  <a:gd name="T61" fmla="*/ 55 h 63"/>
                  <a:gd name="T62" fmla="*/ 10 w 48"/>
                  <a:gd name="T63" fmla="*/ 55 h 63"/>
                  <a:gd name="T64" fmla="*/ 8 w 48"/>
                  <a:gd name="T65" fmla="*/ 28 h 63"/>
                  <a:gd name="T66" fmla="*/ 16 w 48"/>
                  <a:gd name="T67" fmla="*/ 28 h 63"/>
                  <a:gd name="T68" fmla="*/ 16 w 48"/>
                  <a:gd name="T69" fmla="*/ 55 h 63"/>
                  <a:gd name="T70" fmla="*/ 28 w 48"/>
                  <a:gd name="T71" fmla="*/ 55 h 63"/>
                  <a:gd name="T72" fmla="*/ 20 w 48"/>
                  <a:gd name="T73" fmla="*/ 55 h 63"/>
                  <a:gd name="T74" fmla="*/ 20 w 48"/>
                  <a:gd name="T75" fmla="*/ 28 h 63"/>
                  <a:gd name="T76" fmla="*/ 28 w 48"/>
                  <a:gd name="T77" fmla="*/ 28 h 63"/>
                  <a:gd name="T78" fmla="*/ 28 w 48"/>
                  <a:gd name="T79" fmla="*/ 55 h 63"/>
                  <a:gd name="T80" fmla="*/ 38 w 48"/>
                  <a:gd name="T81" fmla="*/ 55 h 63"/>
                  <a:gd name="T82" fmla="*/ 32 w 48"/>
                  <a:gd name="T83" fmla="*/ 55 h 63"/>
                  <a:gd name="T84" fmla="*/ 32 w 48"/>
                  <a:gd name="T85" fmla="*/ 28 h 63"/>
                  <a:gd name="T86" fmla="*/ 40 w 48"/>
                  <a:gd name="T87" fmla="*/ 28 h 63"/>
                  <a:gd name="T88" fmla="*/ 38 w 48"/>
                  <a:gd name="T89" fmla="*/ 5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" h="63">
                    <a:moveTo>
                      <a:pt x="42" y="8"/>
                    </a:moveTo>
                    <a:cubicBezTo>
                      <a:pt x="6" y="8"/>
                      <a:pt x="6" y="8"/>
                      <a:pt x="6" y="8"/>
                    </a:cubicBezTo>
                    <a:cubicBezTo>
                      <a:pt x="3" y="8"/>
                      <a:pt x="0" y="11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48" y="11"/>
                      <a:pt x="45" y="8"/>
                      <a:pt x="42" y="8"/>
                    </a:cubicBezTo>
                    <a:close/>
                    <a:moveTo>
                      <a:pt x="31" y="4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1" y="4"/>
                      <a:pt x="31" y="4"/>
                      <a:pt x="31" y="4"/>
                    </a:cubicBezTo>
                    <a:moveTo>
                      <a:pt x="32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3" y="1"/>
                      <a:pt x="13" y="3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1" y="13"/>
                      <a:pt x="13" y="14"/>
                      <a:pt x="1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6" y="14"/>
                      <a:pt x="37" y="13"/>
                      <a:pt x="36" y="1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lose/>
                    <a:moveTo>
                      <a:pt x="43" y="20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2" y="22"/>
                      <a:pt x="2" y="24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" y="61"/>
                      <a:pt x="7" y="63"/>
                      <a:pt x="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41" y="63"/>
                      <a:pt x="43" y="61"/>
                      <a:pt x="43" y="59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7" y="22"/>
                      <a:pt x="45" y="20"/>
                      <a:pt x="43" y="20"/>
                    </a:cubicBezTo>
                    <a:close/>
                    <a:moveTo>
                      <a:pt x="16" y="55"/>
                    </a:moveTo>
                    <a:cubicBezTo>
                      <a:pt x="10" y="55"/>
                      <a:pt x="10" y="55"/>
                      <a:pt x="10" y="55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6" y="28"/>
                      <a:pt x="16" y="28"/>
                      <a:pt x="16" y="28"/>
                    </a:cubicBezTo>
                    <a:lnTo>
                      <a:pt x="16" y="55"/>
                    </a:lnTo>
                    <a:close/>
                    <a:moveTo>
                      <a:pt x="28" y="55"/>
                    </a:moveTo>
                    <a:cubicBezTo>
                      <a:pt x="20" y="55"/>
                      <a:pt x="20" y="55"/>
                      <a:pt x="20" y="55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8" y="28"/>
                      <a:pt x="28" y="28"/>
                      <a:pt x="28" y="28"/>
                    </a:cubicBezTo>
                    <a:lnTo>
                      <a:pt x="28" y="55"/>
                    </a:lnTo>
                    <a:close/>
                    <a:moveTo>
                      <a:pt x="38" y="55"/>
                    </a:move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40" y="28"/>
                      <a:pt x="40" y="28"/>
                      <a:pt x="40" y="28"/>
                    </a:cubicBezTo>
                    <a:lnTo>
                      <a:pt x="38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2" name="Freeform 128">
                <a:extLst>
                  <a:ext uri="{FF2B5EF4-FFF2-40B4-BE49-F238E27FC236}">
                    <a16:creationId xmlns:a16="http://schemas.microsoft.com/office/drawing/2014/main" id="{7B476D4D-A818-4477-BA29-119BE0ADA1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002169"/>
                <a:ext cx="416912" cy="418868"/>
              </a:xfrm>
              <a:custGeom>
                <a:avLst/>
                <a:gdLst>
                  <a:gd name="T0" fmla="*/ 65 w 130"/>
                  <a:gd name="T1" fmla="*/ 0 h 131"/>
                  <a:gd name="T2" fmla="*/ 0 w 130"/>
                  <a:gd name="T3" fmla="*/ 65 h 131"/>
                  <a:gd name="T4" fmla="*/ 65 w 130"/>
                  <a:gd name="T5" fmla="*/ 131 h 131"/>
                  <a:gd name="T6" fmla="*/ 130 w 130"/>
                  <a:gd name="T7" fmla="*/ 65 h 131"/>
                  <a:gd name="T8" fmla="*/ 65 w 130"/>
                  <a:gd name="T9" fmla="*/ 0 h 131"/>
                  <a:gd name="T10" fmla="*/ 65 w 130"/>
                  <a:gd name="T11" fmla="*/ 114 h 131"/>
                  <a:gd name="T12" fmla="*/ 16 w 130"/>
                  <a:gd name="T13" fmla="*/ 65 h 131"/>
                  <a:gd name="T14" fmla="*/ 65 w 130"/>
                  <a:gd name="T15" fmla="*/ 17 h 131"/>
                  <a:gd name="T16" fmla="*/ 114 w 130"/>
                  <a:gd name="T17" fmla="*/ 65 h 131"/>
                  <a:gd name="T18" fmla="*/ 65 w 130"/>
                  <a:gd name="T19" fmla="*/ 114 h 131"/>
                  <a:gd name="T20" fmla="*/ 40 w 130"/>
                  <a:gd name="T21" fmla="*/ 65 h 131"/>
                  <a:gd name="T22" fmla="*/ 65 w 130"/>
                  <a:gd name="T23" fmla="*/ 90 h 131"/>
                  <a:gd name="T24" fmla="*/ 89 w 130"/>
                  <a:gd name="T25" fmla="*/ 65 h 131"/>
                  <a:gd name="T26" fmla="*/ 65 w 130"/>
                  <a:gd name="T27" fmla="*/ 41 h 131"/>
                  <a:gd name="T28" fmla="*/ 40 w 130"/>
                  <a:gd name="T29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0" h="131">
                    <a:moveTo>
                      <a:pt x="65" y="0"/>
                    </a:moveTo>
                    <a:cubicBezTo>
                      <a:pt x="29" y="0"/>
                      <a:pt x="0" y="29"/>
                      <a:pt x="0" y="65"/>
                    </a:cubicBezTo>
                    <a:cubicBezTo>
                      <a:pt x="0" y="101"/>
                      <a:pt x="29" y="131"/>
                      <a:pt x="65" y="131"/>
                    </a:cubicBezTo>
                    <a:cubicBezTo>
                      <a:pt x="101" y="131"/>
                      <a:pt x="130" y="101"/>
                      <a:pt x="130" y="65"/>
                    </a:cubicBezTo>
                    <a:cubicBezTo>
                      <a:pt x="130" y="29"/>
                      <a:pt x="101" y="0"/>
                      <a:pt x="65" y="0"/>
                    </a:cubicBezTo>
                    <a:close/>
                    <a:moveTo>
                      <a:pt x="65" y="114"/>
                    </a:moveTo>
                    <a:cubicBezTo>
                      <a:pt x="38" y="114"/>
                      <a:pt x="16" y="92"/>
                      <a:pt x="16" y="65"/>
                    </a:cubicBezTo>
                    <a:cubicBezTo>
                      <a:pt x="16" y="38"/>
                      <a:pt x="38" y="17"/>
                      <a:pt x="65" y="17"/>
                    </a:cubicBezTo>
                    <a:cubicBezTo>
                      <a:pt x="92" y="17"/>
                      <a:pt x="114" y="38"/>
                      <a:pt x="114" y="65"/>
                    </a:cubicBezTo>
                    <a:cubicBezTo>
                      <a:pt x="114" y="92"/>
                      <a:pt x="92" y="114"/>
                      <a:pt x="65" y="114"/>
                    </a:cubicBezTo>
                    <a:close/>
                    <a:moveTo>
                      <a:pt x="40" y="65"/>
                    </a:moveTo>
                    <a:cubicBezTo>
                      <a:pt x="40" y="79"/>
                      <a:pt x="51" y="90"/>
                      <a:pt x="65" y="90"/>
                    </a:cubicBezTo>
                    <a:cubicBezTo>
                      <a:pt x="78" y="90"/>
                      <a:pt x="89" y="79"/>
                      <a:pt x="89" y="65"/>
                    </a:cubicBezTo>
                    <a:cubicBezTo>
                      <a:pt x="89" y="52"/>
                      <a:pt x="78" y="41"/>
                      <a:pt x="65" y="41"/>
                    </a:cubicBezTo>
                    <a:cubicBezTo>
                      <a:pt x="51" y="41"/>
                      <a:pt x="40" y="52"/>
                      <a:pt x="40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3" name="Freeform 129">
                <a:extLst>
                  <a:ext uri="{FF2B5EF4-FFF2-40B4-BE49-F238E27FC236}">
                    <a16:creationId xmlns:a16="http://schemas.microsoft.com/office/drawing/2014/main" id="{6C822109-3328-4A91-9149-E8924E1C17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0934" y="1252317"/>
                <a:ext cx="690938" cy="299471"/>
              </a:xfrm>
              <a:custGeom>
                <a:avLst/>
                <a:gdLst>
                  <a:gd name="T0" fmla="*/ 188 w 216"/>
                  <a:gd name="T1" fmla="*/ 41 h 94"/>
                  <a:gd name="T2" fmla="*/ 178 w 216"/>
                  <a:gd name="T3" fmla="*/ 43 h 94"/>
                  <a:gd name="T4" fmla="*/ 129 w 216"/>
                  <a:gd name="T5" fmla="*/ 0 h 94"/>
                  <a:gd name="T6" fmla="*/ 111 w 216"/>
                  <a:gd name="T7" fmla="*/ 3 h 94"/>
                  <a:gd name="T8" fmla="*/ 108 w 216"/>
                  <a:gd name="T9" fmla="*/ 6 h 94"/>
                  <a:gd name="T10" fmla="*/ 108 w 216"/>
                  <a:gd name="T11" fmla="*/ 91 h 94"/>
                  <a:gd name="T12" fmla="*/ 111 w 216"/>
                  <a:gd name="T13" fmla="*/ 94 h 94"/>
                  <a:gd name="T14" fmla="*/ 188 w 216"/>
                  <a:gd name="T15" fmla="*/ 94 h 94"/>
                  <a:gd name="T16" fmla="*/ 216 w 216"/>
                  <a:gd name="T17" fmla="*/ 68 h 94"/>
                  <a:gd name="T18" fmla="*/ 188 w 216"/>
                  <a:gd name="T19" fmla="*/ 41 h 94"/>
                  <a:gd name="T20" fmla="*/ 85 w 216"/>
                  <a:gd name="T21" fmla="*/ 94 h 94"/>
                  <a:gd name="T22" fmla="*/ 91 w 216"/>
                  <a:gd name="T23" fmla="*/ 94 h 94"/>
                  <a:gd name="T24" fmla="*/ 95 w 216"/>
                  <a:gd name="T25" fmla="*/ 47 h 94"/>
                  <a:gd name="T26" fmla="*/ 91 w 216"/>
                  <a:gd name="T27" fmla="*/ 0 h 94"/>
                  <a:gd name="T28" fmla="*/ 85 w 216"/>
                  <a:gd name="T29" fmla="*/ 0 h 94"/>
                  <a:gd name="T30" fmla="*/ 81 w 216"/>
                  <a:gd name="T31" fmla="*/ 47 h 94"/>
                  <a:gd name="T32" fmla="*/ 85 w 216"/>
                  <a:gd name="T33" fmla="*/ 94 h 94"/>
                  <a:gd name="T34" fmla="*/ 64 w 216"/>
                  <a:gd name="T35" fmla="*/ 94 h 94"/>
                  <a:gd name="T36" fmla="*/ 58 w 216"/>
                  <a:gd name="T37" fmla="*/ 94 h 94"/>
                  <a:gd name="T38" fmla="*/ 54 w 216"/>
                  <a:gd name="T39" fmla="*/ 60 h 94"/>
                  <a:gd name="T40" fmla="*/ 58 w 216"/>
                  <a:gd name="T41" fmla="*/ 27 h 94"/>
                  <a:gd name="T42" fmla="*/ 64 w 216"/>
                  <a:gd name="T43" fmla="*/ 27 h 94"/>
                  <a:gd name="T44" fmla="*/ 68 w 216"/>
                  <a:gd name="T45" fmla="*/ 61 h 94"/>
                  <a:gd name="T46" fmla="*/ 64 w 216"/>
                  <a:gd name="T47" fmla="*/ 94 h 94"/>
                  <a:gd name="T48" fmla="*/ 31 w 216"/>
                  <a:gd name="T49" fmla="*/ 94 h 94"/>
                  <a:gd name="T50" fmla="*/ 37 w 216"/>
                  <a:gd name="T51" fmla="*/ 94 h 94"/>
                  <a:gd name="T52" fmla="*/ 41 w 216"/>
                  <a:gd name="T53" fmla="*/ 67 h 94"/>
                  <a:gd name="T54" fmla="*/ 37 w 216"/>
                  <a:gd name="T55" fmla="*/ 40 h 94"/>
                  <a:gd name="T56" fmla="*/ 31 w 216"/>
                  <a:gd name="T57" fmla="*/ 40 h 94"/>
                  <a:gd name="T58" fmla="*/ 27 w 216"/>
                  <a:gd name="T59" fmla="*/ 67 h 94"/>
                  <a:gd name="T60" fmla="*/ 31 w 216"/>
                  <a:gd name="T61" fmla="*/ 94 h 94"/>
                  <a:gd name="T62" fmla="*/ 4 w 216"/>
                  <a:gd name="T63" fmla="*/ 81 h 94"/>
                  <a:gd name="T64" fmla="*/ 10 w 216"/>
                  <a:gd name="T65" fmla="*/ 81 h 94"/>
                  <a:gd name="T66" fmla="*/ 14 w 216"/>
                  <a:gd name="T67" fmla="*/ 67 h 94"/>
                  <a:gd name="T68" fmla="*/ 10 w 216"/>
                  <a:gd name="T69" fmla="*/ 54 h 94"/>
                  <a:gd name="T70" fmla="*/ 4 w 216"/>
                  <a:gd name="T71" fmla="*/ 54 h 94"/>
                  <a:gd name="T72" fmla="*/ 0 w 216"/>
                  <a:gd name="T73" fmla="*/ 67 h 94"/>
                  <a:gd name="T74" fmla="*/ 4 w 216"/>
                  <a:gd name="T75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94">
                    <a:moveTo>
                      <a:pt x="188" y="41"/>
                    </a:moveTo>
                    <a:cubicBezTo>
                      <a:pt x="184" y="41"/>
                      <a:pt x="181" y="42"/>
                      <a:pt x="178" y="43"/>
                    </a:cubicBezTo>
                    <a:cubicBezTo>
                      <a:pt x="175" y="19"/>
                      <a:pt x="154" y="0"/>
                      <a:pt x="129" y="0"/>
                    </a:cubicBezTo>
                    <a:cubicBezTo>
                      <a:pt x="122" y="0"/>
                      <a:pt x="116" y="1"/>
                      <a:pt x="111" y="3"/>
                    </a:cubicBezTo>
                    <a:cubicBezTo>
                      <a:pt x="109" y="4"/>
                      <a:pt x="108" y="5"/>
                      <a:pt x="108" y="6"/>
                    </a:cubicBezTo>
                    <a:cubicBezTo>
                      <a:pt x="108" y="91"/>
                      <a:pt x="108" y="91"/>
                      <a:pt x="108" y="91"/>
                    </a:cubicBezTo>
                    <a:cubicBezTo>
                      <a:pt x="108" y="93"/>
                      <a:pt x="110" y="94"/>
                      <a:pt x="111" y="94"/>
                    </a:cubicBezTo>
                    <a:cubicBezTo>
                      <a:pt x="111" y="94"/>
                      <a:pt x="188" y="94"/>
                      <a:pt x="188" y="94"/>
                    </a:cubicBezTo>
                    <a:cubicBezTo>
                      <a:pt x="204" y="94"/>
                      <a:pt x="216" y="82"/>
                      <a:pt x="216" y="68"/>
                    </a:cubicBezTo>
                    <a:cubicBezTo>
                      <a:pt x="216" y="53"/>
                      <a:pt x="204" y="41"/>
                      <a:pt x="188" y="41"/>
                    </a:cubicBezTo>
                    <a:close/>
                    <a:moveTo>
                      <a:pt x="85" y="94"/>
                    </a:moveTo>
                    <a:cubicBezTo>
                      <a:pt x="91" y="94"/>
                      <a:pt x="91" y="94"/>
                      <a:pt x="91" y="94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1" y="47"/>
                      <a:pt x="81" y="47"/>
                      <a:pt x="81" y="47"/>
                    </a:cubicBezTo>
                    <a:lnTo>
                      <a:pt x="85" y="94"/>
                    </a:lnTo>
                    <a:close/>
                    <a:moveTo>
                      <a:pt x="64" y="94"/>
                    </a:moveTo>
                    <a:cubicBezTo>
                      <a:pt x="58" y="94"/>
                      <a:pt x="58" y="94"/>
                      <a:pt x="58" y="9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8" y="61"/>
                      <a:pt x="68" y="61"/>
                      <a:pt x="68" y="61"/>
                    </a:cubicBezTo>
                    <a:lnTo>
                      <a:pt x="64" y="94"/>
                    </a:lnTo>
                    <a:close/>
                    <a:moveTo>
                      <a:pt x="31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7" y="67"/>
                      <a:pt x="27" y="67"/>
                      <a:pt x="27" y="67"/>
                    </a:cubicBezTo>
                    <a:lnTo>
                      <a:pt x="31" y="94"/>
                    </a:lnTo>
                    <a:close/>
                    <a:moveTo>
                      <a:pt x="4" y="81"/>
                    </a:moveTo>
                    <a:cubicBezTo>
                      <a:pt x="10" y="81"/>
                      <a:pt x="10" y="81"/>
                      <a:pt x="10" y="8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4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4" name="Freeform 130">
                <a:extLst>
                  <a:ext uri="{FF2B5EF4-FFF2-40B4-BE49-F238E27FC236}">
                    <a16:creationId xmlns:a16="http://schemas.microsoft.com/office/drawing/2014/main" id="{1ABAB8B1-6BF2-4D0E-A574-B4BAD08D77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2075" y="1610508"/>
                <a:ext cx="383636" cy="342532"/>
              </a:xfrm>
              <a:custGeom>
                <a:avLst/>
                <a:gdLst>
                  <a:gd name="T0" fmla="*/ 50 w 120"/>
                  <a:gd name="T1" fmla="*/ 0 h 107"/>
                  <a:gd name="T2" fmla="*/ 50 w 120"/>
                  <a:gd name="T3" fmla="*/ 0 h 107"/>
                  <a:gd name="T4" fmla="*/ 100 w 120"/>
                  <a:gd name="T5" fmla="*/ 41 h 107"/>
                  <a:gd name="T6" fmla="*/ 50 w 120"/>
                  <a:gd name="T7" fmla="*/ 81 h 107"/>
                  <a:gd name="T8" fmla="*/ 42 w 120"/>
                  <a:gd name="T9" fmla="*/ 81 h 107"/>
                  <a:gd name="T10" fmla="*/ 7 w 120"/>
                  <a:gd name="T11" fmla="*/ 93 h 107"/>
                  <a:gd name="T12" fmla="*/ 7 w 120"/>
                  <a:gd name="T13" fmla="*/ 91 h 107"/>
                  <a:gd name="T14" fmla="*/ 19 w 120"/>
                  <a:gd name="T15" fmla="*/ 75 h 107"/>
                  <a:gd name="T16" fmla="*/ 19 w 120"/>
                  <a:gd name="T17" fmla="*/ 72 h 107"/>
                  <a:gd name="T18" fmla="*/ 0 w 120"/>
                  <a:gd name="T19" fmla="*/ 41 h 107"/>
                  <a:gd name="T20" fmla="*/ 50 w 120"/>
                  <a:gd name="T21" fmla="*/ 0 h 107"/>
                  <a:gd name="T22" fmla="*/ 104 w 120"/>
                  <a:gd name="T23" fmla="*/ 91 h 107"/>
                  <a:gd name="T24" fmla="*/ 113 w 120"/>
                  <a:gd name="T25" fmla="*/ 104 h 107"/>
                  <a:gd name="T26" fmla="*/ 113 w 120"/>
                  <a:gd name="T27" fmla="*/ 107 h 107"/>
                  <a:gd name="T28" fmla="*/ 83 w 120"/>
                  <a:gd name="T29" fmla="*/ 96 h 107"/>
                  <a:gd name="T30" fmla="*/ 77 w 120"/>
                  <a:gd name="T31" fmla="*/ 96 h 107"/>
                  <a:gd name="T32" fmla="*/ 50 w 120"/>
                  <a:gd name="T33" fmla="*/ 89 h 107"/>
                  <a:gd name="T34" fmla="*/ 90 w 120"/>
                  <a:gd name="T35" fmla="*/ 75 h 107"/>
                  <a:gd name="T36" fmla="*/ 103 w 120"/>
                  <a:gd name="T37" fmla="*/ 60 h 107"/>
                  <a:gd name="T38" fmla="*/ 108 w 120"/>
                  <a:gd name="T39" fmla="*/ 41 h 107"/>
                  <a:gd name="T40" fmla="*/ 108 w 120"/>
                  <a:gd name="T41" fmla="*/ 37 h 107"/>
                  <a:gd name="T42" fmla="*/ 120 w 120"/>
                  <a:gd name="T43" fmla="*/ 62 h 107"/>
                  <a:gd name="T44" fmla="*/ 104 w 120"/>
                  <a:gd name="T45" fmla="*/ 88 h 107"/>
                  <a:gd name="T46" fmla="*/ 104 w 120"/>
                  <a:gd name="T47" fmla="*/ 9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0" h="107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8" y="0"/>
                      <a:pt x="100" y="18"/>
                      <a:pt x="100" y="41"/>
                    </a:cubicBezTo>
                    <a:cubicBezTo>
                      <a:pt x="100" y="63"/>
                      <a:pt x="78" y="81"/>
                      <a:pt x="50" y="81"/>
                    </a:cubicBezTo>
                    <a:cubicBezTo>
                      <a:pt x="47" y="81"/>
                      <a:pt x="45" y="81"/>
                      <a:pt x="42" y="81"/>
                    </a:cubicBezTo>
                    <a:cubicBezTo>
                      <a:pt x="32" y="91"/>
                      <a:pt x="19" y="93"/>
                      <a:pt x="7" y="93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14" y="87"/>
                      <a:pt x="19" y="82"/>
                      <a:pt x="19" y="75"/>
                    </a:cubicBezTo>
                    <a:cubicBezTo>
                      <a:pt x="19" y="74"/>
                      <a:pt x="19" y="73"/>
                      <a:pt x="19" y="72"/>
                    </a:cubicBezTo>
                    <a:cubicBezTo>
                      <a:pt x="8" y="65"/>
                      <a:pt x="0" y="53"/>
                      <a:pt x="0" y="41"/>
                    </a:cubicBezTo>
                    <a:cubicBezTo>
                      <a:pt x="0" y="18"/>
                      <a:pt x="23" y="0"/>
                      <a:pt x="50" y="0"/>
                    </a:cubicBezTo>
                    <a:close/>
                    <a:moveTo>
                      <a:pt x="104" y="91"/>
                    </a:moveTo>
                    <a:cubicBezTo>
                      <a:pt x="104" y="97"/>
                      <a:pt x="107" y="102"/>
                      <a:pt x="113" y="104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02" y="106"/>
                      <a:pt x="93" y="105"/>
                      <a:pt x="83" y="96"/>
                    </a:cubicBezTo>
                    <a:cubicBezTo>
                      <a:pt x="81" y="96"/>
                      <a:pt x="79" y="96"/>
                      <a:pt x="77" y="96"/>
                    </a:cubicBezTo>
                    <a:cubicBezTo>
                      <a:pt x="67" y="96"/>
                      <a:pt x="58" y="93"/>
                      <a:pt x="50" y="89"/>
                    </a:cubicBezTo>
                    <a:cubicBezTo>
                      <a:pt x="65" y="89"/>
                      <a:pt x="79" y="84"/>
                      <a:pt x="90" y="75"/>
                    </a:cubicBezTo>
                    <a:cubicBezTo>
                      <a:pt x="96" y="71"/>
                      <a:pt x="100" y="66"/>
                      <a:pt x="103" y="60"/>
                    </a:cubicBezTo>
                    <a:cubicBezTo>
                      <a:pt x="106" y="54"/>
                      <a:pt x="108" y="47"/>
                      <a:pt x="108" y="41"/>
                    </a:cubicBezTo>
                    <a:cubicBezTo>
                      <a:pt x="108" y="40"/>
                      <a:pt x="108" y="39"/>
                      <a:pt x="108" y="37"/>
                    </a:cubicBezTo>
                    <a:cubicBezTo>
                      <a:pt x="115" y="44"/>
                      <a:pt x="120" y="52"/>
                      <a:pt x="120" y="62"/>
                    </a:cubicBezTo>
                    <a:cubicBezTo>
                      <a:pt x="120" y="72"/>
                      <a:pt x="114" y="82"/>
                      <a:pt x="104" y="88"/>
                    </a:cubicBezTo>
                    <a:cubicBezTo>
                      <a:pt x="104" y="89"/>
                      <a:pt x="104" y="90"/>
                      <a:pt x="104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5" name="Freeform 131">
                <a:extLst>
                  <a:ext uri="{FF2B5EF4-FFF2-40B4-BE49-F238E27FC236}">
                    <a16:creationId xmlns:a16="http://schemas.microsoft.com/office/drawing/2014/main" id="{912A5397-9C76-4F38-BB58-EF962CD4DC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01222" y="1990229"/>
                <a:ext cx="338618" cy="336661"/>
              </a:xfrm>
              <a:custGeom>
                <a:avLst/>
                <a:gdLst>
                  <a:gd name="T0" fmla="*/ 20 w 106"/>
                  <a:gd name="T1" fmla="*/ 53 h 105"/>
                  <a:gd name="T2" fmla="*/ 20 w 106"/>
                  <a:gd name="T3" fmla="*/ 49 h 105"/>
                  <a:gd name="T4" fmla="*/ 1 w 106"/>
                  <a:gd name="T5" fmla="*/ 43 h 105"/>
                  <a:gd name="T6" fmla="*/ 0 w 106"/>
                  <a:gd name="T7" fmla="*/ 53 h 105"/>
                  <a:gd name="T8" fmla="*/ 17 w 106"/>
                  <a:gd name="T9" fmla="*/ 91 h 105"/>
                  <a:gd name="T10" fmla="*/ 29 w 106"/>
                  <a:gd name="T11" fmla="*/ 75 h 105"/>
                  <a:gd name="T12" fmla="*/ 20 w 106"/>
                  <a:gd name="T13" fmla="*/ 53 h 105"/>
                  <a:gd name="T14" fmla="*/ 86 w 106"/>
                  <a:gd name="T15" fmla="*/ 53 h 105"/>
                  <a:gd name="T16" fmla="*/ 77 w 106"/>
                  <a:gd name="T17" fmla="*/ 75 h 105"/>
                  <a:gd name="T18" fmla="*/ 89 w 106"/>
                  <a:gd name="T19" fmla="*/ 91 h 105"/>
                  <a:gd name="T20" fmla="*/ 106 w 106"/>
                  <a:gd name="T21" fmla="*/ 53 h 105"/>
                  <a:gd name="T22" fmla="*/ 105 w 106"/>
                  <a:gd name="T23" fmla="*/ 43 h 105"/>
                  <a:gd name="T24" fmla="*/ 86 w 106"/>
                  <a:gd name="T25" fmla="*/ 49 h 105"/>
                  <a:gd name="T26" fmla="*/ 86 w 106"/>
                  <a:gd name="T27" fmla="*/ 53 h 105"/>
                  <a:gd name="T28" fmla="*/ 59 w 106"/>
                  <a:gd name="T29" fmla="*/ 20 h 105"/>
                  <a:gd name="T30" fmla="*/ 82 w 106"/>
                  <a:gd name="T31" fmla="*/ 36 h 105"/>
                  <a:gd name="T32" fmla="*/ 101 w 106"/>
                  <a:gd name="T33" fmla="*/ 30 h 105"/>
                  <a:gd name="T34" fmla="*/ 59 w 106"/>
                  <a:gd name="T35" fmla="*/ 0 h 105"/>
                  <a:gd name="T36" fmla="*/ 59 w 106"/>
                  <a:gd name="T37" fmla="*/ 20 h 105"/>
                  <a:gd name="T38" fmla="*/ 24 w 106"/>
                  <a:gd name="T39" fmla="*/ 36 h 105"/>
                  <a:gd name="T40" fmla="*/ 46 w 106"/>
                  <a:gd name="T41" fmla="*/ 20 h 105"/>
                  <a:gd name="T42" fmla="*/ 46 w 106"/>
                  <a:gd name="T43" fmla="*/ 0 h 105"/>
                  <a:gd name="T44" fmla="*/ 5 w 106"/>
                  <a:gd name="T45" fmla="*/ 30 h 105"/>
                  <a:gd name="T46" fmla="*/ 24 w 106"/>
                  <a:gd name="T47" fmla="*/ 36 h 105"/>
                  <a:gd name="T48" fmla="*/ 67 w 106"/>
                  <a:gd name="T49" fmla="*/ 83 h 105"/>
                  <a:gd name="T50" fmla="*/ 53 w 106"/>
                  <a:gd name="T51" fmla="*/ 85 h 105"/>
                  <a:gd name="T52" fmla="*/ 39 w 106"/>
                  <a:gd name="T53" fmla="*/ 83 h 105"/>
                  <a:gd name="T54" fmla="*/ 28 w 106"/>
                  <a:gd name="T55" fmla="*/ 99 h 105"/>
                  <a:gd name="T56" fmla="*/ 53 w 106"/>
                  <a:gd name="T57" fmla="*/ 105 h 105"/>
                  <a:gd name="T58" fmla="*/ 78 w 106"/>
                  <a:gd name="T59" fmla="*/ 99 h 105"/>
                  <a:gd name="T60" fmla="*/ 67 w 106"/>
                  <a:gd name="T61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" h="105">
                    <a:moveTo>
                      <a:pt x="20" y="53"/>
                    </a:moveTo>
                    <a:cubicBezTo>
                      <a:pt x="20" y="51"/>
                      <a:pt x="20" y="50"/>
                      <a:pt x="20" y="49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6"/>
                      <a:pt x="0" y="49"/>
                      <a:pt x="0" y="53"/>
                    </a:cubicBezTo>
                    <a:cubicBezTo>
                      <a:pt x="0" y="68"/>
                      <a:pt x="7" y="81"/>
                      <a:pt x="17" y="91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23" y="69"/>
                      <a:pt x="20" y="61"/>
                      <a:pt x="20" y="53"/>
                    </a:cubicBezTo>
                    <a:close/>
                    <a:moveTo>
                      <a:pt x="86" y="53"/>
                    </a:moveTo>
                    <a:cubicBezTo>
                      <a:pt x="86" y="61"/>
                      <a:pt x="83" y="69"/>
                      <a:pt x="77" y="75"/>
                    </a:cubicBezTo>
                    <a:cubicBezTo>
                      <a:pt x="89" y="91"/>
                      <a:pt x="89" y="91"/>
                      <a:pt x="89" y="91"/>
                    </a:cubicBezTo>
                    <a:cubicBezTo>
                      <a:pt x="99" y="81"/>
                      <a:pt x="106" y="68"/>
                      <a:pt x="106" y="53"/>
                    </a:cubicBezTo>
                    <a:cubicBezTo>
                      <a:pt x="106" y="49"/>
                      <a:pt x="105" y="46"/>
                      <a:pt x="105" y="43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6" y="50"/>
                      <a:pt x="86" y="51"/>
                      <a:pt x="86" y="53"/>
                    </a:cubicBezTo>
                    <a:close/>
                    <a:moveTo>
                      <a:pt x="59" y="20"/>
                    </a:moveTo>
                    <a:cubicBezTo>
                      <a:pt x="69" y="22"/>
                      <a:pt x="77" y="28"/>
                      <a:pt x="82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93" y="14"/>
                      <a:pt x="78" y="3"/>
                      <a:pt x="59" y="0"/>
                    </a:cubicBezTo>
                    <a:lnTo>
                      <a:pt x="59" y="20"/>
                    </a:lnTo>
                    <a:close/>
                    <a:moveTo>
                      <a:pt x="24" y="36"/>
                    </a:moveTo>
                    <a:cubicBezTo>
                      <a:pt x="29" y="28"/>
                      <a:pt x="37" y="22"/>
                      <a:pt x="46" y="2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28" y="3"/>
                      <a:pt x="13" y="14"/>
                      <a:pt x="5" y="30"/>
                    </a:cubicBezTo>
                    <a:lnTo>
                      <a:pt x="24" y="36"/>
                    </a:lnTo>
                    <a:close/>
                    <a:moveTo>
                      <a:pt x="67" y="83"/>
                    </a:moveTo>
                    <a:cubicBezTo>
                      <a:pt x="62" y="84"/>
                      <a:pt x="58" y="85"/>
                      <a:pt x="53" y="85"/>
                    </a:cubicBezTo>
                    <a:cubicBezTo>
                      <a:pt x="48" y="85"/>
                      <a:pt x="43" y="84"/>
                      <a:pt x="39" y="83"/>
                    </a:cubicBezTo>
                    <a:cubicBezTo>
                      <a:pt x="28" y="99"/>
                      <a:pt x="28" y="99"/>
                      <a:pt x="28" y="99"/>
                    </a:cubicBezTo>
                    <a:cubicBezTo>
                      <a:pt x="35" y="103"/>
                      <a:pt x="44" y="105"/>
                      <a:pt x="53" y="105"/>
                    </a:cubicBezTo>
                    <a:cubicBezTo>
                      <a:pt x="62" y="105"/>
                      <a:pt x="71" y="103"/>
                      <a:pt x="78" y="99"/>
                    </a:cubicBezTo>
                    <a:lnTo>
                      <a:pt x="67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6" name="Freeform 132">
                <a:extLst>
                  <a:ext uri="{FF2B5EF4-FFF2-40B4-BE49-F238E27FC236}">
                    <a16:creationId xmlns:a16="http://schemas.microsoft.com/office/drawing/2014/main" id="{3A35CCB4-80B6-41E2-B983-1BBF3829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2752" y="2397354"/>
                <a:ext cx="317087" cy="334703"/>
              </a:xfrm>
              <a:custGeom>
                <a:avLst/>
                <a:gdLst>
                  <a:gd name="T0" fmla="*/ 75 w 162"/>
                  <a:gd name="T1" fmla="*/ 65 h 171"/>
                  <a:gd name="T2" fmla="*/ 54 w 162"/>
                  <a:gd name="T3" fmla="*/ 86 h 171"/>
                  <a:gd name="T4" fmla="*/ 87 w 162"/>
                  <a:gd name="T5" fmla="*/ 65 h 171"/>
                  <a:gd name="T6" fmla="*/ 108 w 162"/>
                  <a:gd name="T7" fmla="*/ 86 h 171"/>
                  <a:gd name="T8" fmla="*/ 87 w 162"/>
                  <a:gd name="T9" fmla="*/ 65 h 171"/>
                  <a:gd name="T10" fmla="*/ 139 w 162"/>
                  <a:gd name="T11" fmla="*/ 65 h 171"/>
                  <a:gd name="T12" fmla="*/ 118 w 162"/>
                  <a:gd name="T13" fmla="*/ 86 h 171"/>
                  <a:gd name="T14" fmla="*/ 21 w 162"/>
                  <a:gd name="T15" fmla="*/ 129 h 171"/>
                  <a:gd name="T16" fmla="*/ 43 w 162"/>
                  <a:gd name="T17" fmla="*/ 150 h 171"/>
                  <a:gd name="T18" fmla="*/ 21 w 162"/>
                  <a:gd name="T19" fmla="*/ 129 h 171"/>
                  <a:gd name="T20" fmla="*/ 75 w 162"/>
                  <a:gd name="T21" fmla="*/ 129 h 171"/>
                  <a:gd name="T22" fmla="*/ 54 w 162"/>
                  <a:gd name="T23" fmla="*/ 150 h 171"/>
                  <a:gd name="T24" fmla="*/ 87 w 162"/>
                  <a:gd name="T25" fmla="*/ 129 h 171"/>
                  <a:gd name="T26" fmla="*/ 108 w 162"/>
                  <a:gd name="T27" fmla="*/ 150 h 171"/>
                  <a:gd name="T28" fmla="*/ 87 w 162"/>
                  <a:gd name="T29" fmla="*/ 129 h 171"/>
                  <a:gd name="T30" fmla="*/ 75 w 162"/>
                  <a:gd name="T31" fmla="*/ 96 h 171"/>
                  <a:gd name="T32" fmla="*/ 54 w 162"/>
                  <a:gd name="T33" fmla="*/ 117 h 171"/>
                  <a:gd name="T34" fmla="*/ 87 w 162"/>
                  <a:gd name="T35" fmla="*/ 96 h 171"/>
                  <a:gd name="T36" fmla="*/ 108 w 162"/>
                  <a:gd name="T37" fmla="*/ 117 h 171"/>
                  <a:gd name="T38" fmla="*/ 87 w 162"/>
                  <a:gd name="T39" fmla="*/ 96 h 171"/>
                  <a:gd name="T40" fmla="*/ 139 w 162"/>
                  <a:gd name="T41" fmla="*/ 96 h 171"/>
                  <a:gd name="T42" fmla="*/ 118 w 162"/>
                  <a:gd name="T43" fmla="*/ 117 h 171"/>
                  <a:gd name="T44" fmla="*/ 21 w 162"/>
                  <a:gd name="T45" fmla="*/ 96 h 171"/>
                  <a:gd name="T46" fmla="*/ 43 w 162"/>
                  <a:gd name="T47" fmla="*/ 117 h 171"/>
                  <a:gd name="T48" fmla="*/ 21 w 162"/>
                  <a:gd name="T49" fmla="*/ 96 h 171"/>
                  <a:gd name="T50" fmla="*/ 139 w 162"/>
                  <a:gd name="T51" fmla="*/ 11 h 171"/>
                  <a:gd name="T52" fmla="*/ 118 w 162"/>
                  <a:gd name="T53" fmla="*/ 0 h 171"/>
                  <a:gd name="T54" fmla="*/ 43 w 162"/>
                  <a:gd name="T55" fmla="*/ 11 h 171"/>
                  <a:gd name="T56" fmla="*/ 21 w 162"/>
                  <a:gd name="T57" fmla="*/ 0 h 171"/>
                  <a:gd name="T58" fmla="*/ 0 w 162"/>
                  <a:gd name="T59" fmla="*/ 171 h 171"/>
                  <a:gd name="T60" fmla="*/ 162 w 162"/>
                  <a:gd name="T61" fmla="*/ 0 h 171"/>
                  <a:gd name="T62" fmla="*/ 150 w 162"/>
                  <a:gd name="T63" fmla="*/ 161 h 171"/>
                  <a:gd name="T64" fmla="*/ 11 w 162"/>
                  <a:gd name="T65" fmla="*/ 44 h 171"/>
                  <a:gd name="T66" fmla="*/ 150 w 162"/>
                  <a:gd name="T67" fmla="*/ 16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2" h="171">
                    <a:moveTo>
                      <a:pt x="54" y="65"/>
                    </a:moveTo>
                    <a:lnTo>
                      <a:pt x="75" y="65"/>
                    </a:lnTo>
                    <a:lnTo>
                      <a:pt x="75" y="86"/>
                    </a:lnTo>
                    <a:lnTo>
                      <a:pt x="54" y="86"/>
                    </a:lnTo>
                    <a:lnTo>
                      <a:pt x="54" y="65"/>
                    </a:lnTo>
                    <a:close/>
                    <a:moveTo>
                      <a:pt x="87" y="65"/>
                    </a:moveTo>
                    <a:lnTo>
                      <a:pt x="108" y="65"/>
                    </a:lnTo>
                    <a:lnTo>
                      <a:pt x="108" y="86"/>
                    </a:lnTo>
                    <a:lnTo>
                      <a:pt x="87" y="86"/>
                    </a:lnTo>
                    <a:lnTo>
                      <a:pt x="87" y="65"/>
                    </a:lnTo>
                    <a:close/>
                    <a:moveTo>
                      <a:pt x="118" y="65"/>
                    </a:moveTo>
                    <a:lnTo>
                      <a:pt x="139" y="65"/>
                    </a:lnTo>
                    <a:lnTo>
                      <a:pt x="139" y="86"/>
                    </a:lnTo>
                    <a:lnTo>
                      <a:pt x="118" y="86"/>
                    </a:lnTo>
                    <a:lnTo>
                      <a:pt x="118" y="65"/>
                    </a:lnTo>
                    <a:close/>
                    <a:moveTo>
                      <a:pt x="21" y="129"/>
                    </a:moveTo>
                    <a:lnTo>
                      <a:pt x="43" y="129"/>
                    </a:lnTo>
                    <a:lnTo>
                      <a:pt x="43" y="150"/>
                    </a:lnTo>
                    <a:lnTo>
                      <a:pt x="21" y="150"/>
                    </a:lnTo>
                    <a:lnTo>
                      <a:pt x="21" y="129"/>
                    </a:lnTo>
                    <a:close/>
                    <a:moveTo>
                      <a:pt x="54" y="129"/>
                    </a:moveTo>
                    <a:lnTo>
                      <a:pt x="75" y="129"/>
                    </a:lnTo>
                    <a:lnTo>
                      <a:pt x="75" y="150"/>
                    </a:lnTo>
                    <a:lnTo>
                      <a:pt x="54" y="150"/>
                    </a:lnTo>
                    <a:lnTo>
                      <a:pt x="54" y="129"/>
                    </a:lnTo>
                    <a:close/>
                    <a:moveTo>
                      <a:pt x="87" y="129"/>
                    </a:moveTo>
                    <a:lnTo>
                      <a:pt x="108" y="129"/>
                    </a:lnTo>
                    <a:lnTo>
                      <a:pt x="108" y="150"/>
                    </a:lnTo>
                    <a:lnTo>
                      <a:pt x="87" y="150"/>
                    </a:lnTo>
                    <a:lnTo>
                      <a:pt x="87" y="129"/>
                    </a:lnTo>
                    <a:close/>
                    <a:moveTo>
                      <a:pt x="54" y="96"/>
                    </a:moveTo>
                    <a:lnTo>
                      <a:pt x="75" y="96"/>
                    </a:lnTo>
                    <a:lnTo>
                      <a:pt x="75" y="117"/>
                    </a:lnTo>
                    <a:lnTo>
                      <a:pt x="54" y="117"/>
                    </a:lnTo>
                    <a:lnTo>
                      <a:pt x="54" y="96"/>
                    </a:lnTo>
                    <a:close/>
                    <a:moveTo>
                      <a:pt x="87" y="96"/>
                    </a:moveTo>
                    <a:lnTo>
                      <a:pt x="108" y="96"/>
                    </a:lnTo>
                    <a:lnTo>
                      <a:pt x="108" y="117"/>
                    </a:lnTo>
                    <a:lnTo>
                      <a:pt x="87" y="117"/>
                    </a:lnTo>
                    <a:lnTo>
                      <a:pt x="87" y="96"/>
                    </a:lnTo>
                    <a:close/>
                    <a:moveTo>
                      <a:pt x="118" y="96"/>
                    </a:moveTo>
                    <a:lnTo>
                      <a:pt x="139" y="96"/>
                    </a:lnTo>
                    <a:lnTo>
                      <a:pt x="139" y="117"/>
                    </a:lnTo>
                    <a:lnTo>
                      <a:pt x="118" y="117"/>
                    </a:lnTo>
                    <a:lnTo>
                      <a:pt x="118" y="96"/>
                    </a:lnTo>
                    <a:close/>
                    <a:moveTo>
                      <a:pt x="21" y="96"/>
                    </a:moveTo>
                    <a:lnTo>
                      <a:pt x="43" y="96"/>
                    </a:lnTo>
                    <a:lnTo>
                      <a:pt x="43" y="117"/>
                    </a:lnTo>
                    <a:lnTo>
                      <a:pt x="21" y="117"/>
                    </a:lnTo>
                    <a:lnTo>
                      <a:pt x="21" y="96"/>
                    </a:lnTo>
                    <a:close/>
                    <a:moveTo>
                      <a:pt x="139" y="0"/>
                    </a:moveTo>
                    <a:lnTo>
                      <a:pt x="139" y="11"/>
                    </a:lnTo>
                    <a:lnTo>
                      <a:pt x="118" y="11"/>
                    </a:lnTo>
                    <a:lnTo>
                      <a:pt x="118" y="0"/>
                    </a:lnTo>
                    <a:lnTo>
                      <a:pt x="43" y="0"/>
                    </a:lnTo>
                    <a:lnTo>
                      <a:pt x="43" y="11"/>
                    </a:lnTo>
                    <a:lnTo>
                      <a:pt x="21" y="11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171"/>
                    </a:lnTo>
                    <a:lnTo>
                      <a:pt x="162" y="171"/>
                    </a:lnTo>
                    <a:lnTo>
                      <a:pt x="162" y="0"/>
                    </a:lnTo>
                    <a:lnTo>
                      <a:pt x="139" y="0"/>
                    </a:lnTo>
                    <a:close/>
                    <a:moveTo>
                      <a:pt x="150" y="161"/>
                    </a:moveTo>
                    <a:lnTo>
                      <a:pt x="11" y="161"/>
                    </a:lnTo>
                    <a:lnTo>
                      <a:pt x="11" y="44"/>
                    </a:lnTo>
                    <a:lnTo>
                      <a:pt x="150" y="44"/>
                    </a:lnTo>
                    <a:lnTo>
                      <a:pt x="150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7" name="Freeform 133">
                <a:extLst>
                  <a:ext uri="{FF2B5EF4-FFF2-40B4-BE49-F238E27FC236}">
                    <a16:creationId xmlns:a16="http://schemas.microsoft.com/office/drawing/2014/main" id="{C5FD063D-0EB5-457F-8E16-32F58F87CE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25786" y="3945601"/>
                <a:ext cx="268155" cy="268153"/>
              </a:xfrm>
              <a:custGeom>
                <a:avLst/>
                <a:gdLst>
                  <a:gd name="T0" fmla="*/ 42 w 84"/>
                  <a:gd name="T1" fmla="*/ 0 h 84"/>
                  <a:gd name="T2" fmla="*/ 0 w 84"/>
                  <a:gd name="T3" fmla="*/ 42 h 84"/>
                  <a:gd name="T4" fmla="*/ 42 w 84"/>
                  <a:gd name="T5" fmla="*/ 84 h 84"/>
                  <a:gd name="T6" fmla="*/ 84 w 84"/>
                  <a:gd name="T7" fmla="*/ 42 h 84"/>
                  <a:gd name="T8" fmla="*/ 42 w 84"/>
                  <a:gd name="T9" fmla="*/ 0 h 84"/>
                  <a:gd name="T10" fmla="*/ 42 w 84"/>
                  <a:gd name="T11" fmla="*/ 76 h 84"/>
                  <a:gd name="T12" fmla="*/ 8 w 84"/>
                  <a:gd name="T13" fmla="*/ 42 h 84"/>
                  <a:gd name="T14" fmla="*/ 42 w 84"/>
                  <a:gd name="T15" fmla="*/ 8 h 84"/>
                  <a:gd name="T16" fmla="*/ 76 w 84"/>
                  <a:gd name="T17" fmla="*/ 42 h 84"/>
                  <a:gd name="T18" fmla="*/ 42 w 84"/>
                  <a:gd name="T19" fmla="*/ 76 h 84"/>
                  <a:gd name="T20" fmla="*/ 26 w 84"/>
                  <a:gd name="T21" fmla="*/ 26 h 84"/>
                  <a:gd name="T22" fmla="*/ 58 w 84"/>
                  <a:gd name="T23" fmla="*/ 26 h 84"/>
                  <a:gd name="T24" fmla="*/ 58 w 84"/>
                  <a:gd name="T25" fmla="*/ 58 h 84"/>
                  <a:gd name="T26" fmla="*/ 26 w 84"/>
                  <a:gd name="T27" fmla="*/ 58 h 84"/>
                  <a:gd name="T28" fmla="*/ 26 w 84"/>
                  <a:gd name="T29" fmla="*/ 2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84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5" y="84"/>
                      <a:pt x="84" y="65"/>
                      <a:pt x="84" y="42"/>
                    </a:cubicBezTo>
                    <a:cubicBezTo>
                      <a:pt x="84" y="19"/>
                      <a:pt x="65" y="0"/>
                      <a:pt x="42" y="0"/>
                    </a:cubicBezTo>
                    <a:close/>
                    <a:moveTo>
                      <a:pt x="42" y="76"/>
                    </a:moveTo>
                    <a:cubicBezTo>
                      <a:pt x="23" y="76"/>
                      <a:pt x="8" y="61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lose/>
                    <a:moveTo>
                      <a:pt x="26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26" y="58"/>
                      <a:pt x="26" y="58"/>
                      <a:pt x="26" y="58"/>
                    </a:cubicBezTo>
                    <a:lnTo>
                      <a:pt x="26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8" name="Freeform 134">
                <a:extLst>
                  <a:ext uri="{FF2B5EF4-FFF2-40B4-BE49-F238E27FC236}">
                    <a16:creationId xmlns:a16="http://schemas.microsoft.com/office/drawing/2014/main" id="{080532FE-03C5-48A7-B818-48A6293100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34320" y="3906455"/>
                <a:ext cx="467802" cy="467801"/>
              </a:xfrm>
              <a:custGeom>
                <a:avLst/>
                <a:gdLst>
                  <a:gd name="T0" fmla="*/ 140 w 146"/>
                  <a:gd name="T1" fmla="*/ 123 h 146"/>
                  <a:gd name="T2" fmla="*/ 106 w 146"/>
                  <a:gd name="T3" fmla="*/ 94 h 146"/>
                  <a:gd name="T4" fmla="*/ 96 w 146"/>
                  <a:gd name="T5" fmla="*/ 89 h 146"/>
                  <a:gd name="T6" fmla="*/ 109 w 146"/>
                  <a:gd name="T7" fmla="*/ 54 h 146"/>
                  <a:gd name="T8" fmla="*/ 54 w 146"/>
                  <a:gd name="T9" fmla="*/ 0 h 146"/>
                  <a:gd name="T10" fmla="*/ 0 w 146"/>
                  <a:gd name="T11" fmla="*/ 54 h 146"/>
                  <a:gd name="T12" fmla="*/ 54 w 146"/>
                  <a:gd name="T13" fmla="*/ 108 h 146"/>
                  <a:gd name="T14" fmla="*/ 90 w 146"/>
                  <a:gd name="T15" fmla="*/ 95 h 146"/>
                  <a:gd name="T16" fmla="*/ 94 w 146"/>
                  <a:gd name="T17" fmla="*/ 106 h 146"/>
                  <a:gd name="T18" fmla="*/ 123 w 146"/>
                  <a:gd name="T19" fmla="*/ 140 h 146"/>
                  <a:gd name="T20" fmla="*/ 141 w 146"/>
                  <a:gd name="T21" fmla="*/ 141 h 146"/>
                  <a:gd name="T22" fmla="*/ 140 w 146"/>
                  <a:gd name="T23" fmla="*/ 123 h 146"/>
                  <a:gd name="T24" fmla="*/ 54 w 146"/>
                  <a:gd name="T25" fmla="*/ 90 h 146"/>
                  <a:gd name="T26" fmla="*/ 18 w 146"/>
                  <a:gd name="T27" fmla="*/ 54 h 146"/>
                  <a:gd name="T28" fmla="*/ 54 w 146"/>
                  <a:gd name="T29" fmla="*/ 18 h 146"/>
                  <a:gd name="T30" fmla="*/ 91 w 146"/>
                  <a:gd name="T31" fmla="*/ 54 h 146"/>
                  <a:gd name="T32" fmla="*/ 54 w 146"/>
                  <a:gd name="T33" fmla="*/ 90 h 146"/>
                  <a:gd name="T34" fmla="*/ 63 w 146"/>
                  <a:gd name="T35" fmla="*/ 27 h 146"/>
                  <a:gd name="T36" fmla="*/ 45 w 146"/>
                  <a:gd name="T37" fmla="*/ 27 h 146"/>
                  <a:gd name="T38" fmla="*/ 45 w 146"/>
                  <a:gd name="T39" fmla="*/ 45 h 146"/>
                  <a:gd name="T40" fmla="*/ 27 w 146"/>
                  <a:gd name="T41" fmla="*/ 45 h 146"/>
                  <a:gd name="T42" fmla="*/ 27 w 146"/>
                  <a:gd name="T43" fmla="*/ 63 h 146"/>
                  <a:gd name="T44" fmla="*/ 45 w 146"/>
                  <a:gd name="T45" fmla="*/ 63 h 146"/>
                  <a:gd name="T46" fmla="*/ 45 w 146"/>
                  <a:gd name="T47" fmla="*/ 81 h 146"/>
                  <a:gd name="T48" fmla="*/ 63 w 146"/>
                  <a:gd name="T49" fmla="*/ 81 h 146"/>
                  <a:gd name="T50" fmla="*/ 63 w 146"/>
                  <a:gd name="T51" fmla="*/ 63 h 146"/>
                  <a:gd name="T52" fmla="*/ 81 w 146"/>
                  <a:gd name="T53" fmla="*/ 63 h 146"/>
                  <a:gd name="T54" fmla="*/ 81 w 146"/>
                  <a:gd name="T55" fmla="*/ 45 h 146"/>
                  <a:gd name="T56" fmla="*/ 63 w 146"/>
                  <a:gd name="T57" fmla="*/ 45 h 146"/>
                  <a:gd name="T58" fmla="*/ 63 w 146"/>
                  <a:gd name="T59" fmla="*/ 27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6">
                    <a:moveTo>
                      <a:pt x="140" y="123"/>
                    </a:moveTo>
                    <a:cubicBezTo>
                      <a:pt x="106" y="94"/>
                      <a:pt x="106" y="94"/>
                      <a:pt x="106" y="94"/>
                    </a:cubicBezTo>
                    <a:cubicBezTo>
                      <a:pt x="103" y="91"/>
                      <a:pt x="99" y="89"/>
                      <a:pt x="96" y="89"/>
                    </a:cubicBezTo>
                    <a:cubicBezTo>
                      <a:pt x="104" y="80"/>
                      <a:pt x="109" y="67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84"/>
                      <a:pt x="24" y="108"/>
                      <a:pt x="54" y="108"/>
                    </a:cubicBezTo>
                    <a:cubicBezTo>
                      <a:pt x="68" y="108"/>
                      <a:pt x="80" y="103"/>
                      <a:pt x="90" y="95"/>
                    </a:cubicBezTo>
                    <a:cubicBezTo>
                      <a:pt x="89" y="98"/>
                      <a:pt x="91" y="102"/>
                      <a:pt x="94" y="106"/>
                    </a:cubicBezTo>
                    <a:cubicBezTo>
                      <a:pt x="123" y="140"/>
                      <a:pt x="123" y="140"/>
                      <a:pt x="123" y="140"/>
                    </a:cubicBezTo>
                    <a:cubicBezTo>
                      <a:pt x="128" y="146"/>
                      <a:pt x="136" y="146"/>
                      <a:pt x="141" y="141"/>
                    </a:cubicBezTo>
                    <a:cubicBezTo>
                      <a:pt x="146" y="136"/>
                      <a:pt x="146" y="128"/>
                      <a:pt x="140" y="123"/>
                    </a:cubicBezTo>
                    <a:close/>
                    <a:moveTo>
                      <a:pt x="54" y="90"/>
                    </a:moveTo>
                    <a:cubicBezTo>
                      <a:pt x="34" y="90"/>
                      <a:pt x="18" y="74"/>
                      <a:pt x="18" y="54"/>
                    </a:cubicBezTo>
                    <a:cubicBezTo>
                      <a:pt x="18" y="34"/>
                      <a:pt x="34" y="18"/>
                      <a:pt x="54" y="18"/>
                    </a:cubicBezTo>
                    <a:cubicBezTo>
                      <a:pt x="74" y="18"/>
                      <a:pt x="91" y="34"/>
                      <a:pt x="91" y="54"/>
                    </a:cubicBezTo>
                    <a:cubicBezTo>
                      <a:pt x="91" y="74"/>
                      <a:pt x="74" y="90"/>
                      <a:pt x="54" y="90"/>
                    </a:cubicBezTo>
                    <a:close/>
                    <a:moveTo>
                      <a:pt x="63" y="27"/>
                    </a:move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63"/>
                      <a:pt x="27" y="63"/>
                      <a:pt x="27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63"/>
                      <a:pt x="63" y="63"/>
                      <a:pt x="63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63" y="45"/>
                      <a:pt x="63" y="45"/>
                      <a:pt x="63" y="45"/>
                    </a:cubicBezTo>
                    <a:lnTo>
                      <a:pt x="63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9" name="Freeform 135">
                <a:extLst>
                  <a:ext uri="{FF2B5EF4-FFF2-40B4-BE49-F238E27FC236}">
                    <a16:creationId xmlns:a16="http://schemas.microsoft.com/office/drawing/2014/main" id="{FD8A80B6-7630-4FBB-8E98-815BD6056E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48921" y="4744191"/>
                <a:ext cx="272069" cy="275983"/>
              </a:xfrm>
              <a:custGeom>
                <a:avLst/>
                <a:gdLst>
                  <a:gd name="T0" fmla="*/ 16 w 85"/>
                  <a:gd name="T1" fmla="*/ 49 h 86"/>
                  <a:gd name="T2" fmla="*/ 16 w 85"/>
                  <a:gd name="T3" fmla="*/ 86 h 86"/>
                  <a:gd name="T4" fmla="*/ 18 w 85"/>
                  <a:gd name="T5" fmla="*/ 86 h 86"/>
                  <a:gd name="T6" fmla="*/ 21 w 85"/>
                  <a:gd name="T7" fmla="*/ 86 h 86"/>
                  <a:gd name="T8" fmla="*/ 21 w 85"/>
                  <a:gd name="T9" fmla="*/ 49 h 86"/>
                  <a:gd name="T10" fmla="*/ 18 w 85"/>
                  <a:gd name="T11" fmla="*/ 49 h 86"/>
                  <a:gd name="T12" fmla="*/ 16 w 85"/>
                  <a:gd name="T13" fmla="*/ 49 h 86"/>
                  <a:gd name="T14" fmla="*/ 64 w 85"/>
                  <a:gd name="T15" fmla="*/ 49 h 86"/>
                  <a:gd name="T16" fmla="*/ 64 w 85"/>
                  <a:gd name="T17" fmla="*/ 86 h 86"/>
                  <a:gd name="T18" fmla="*/ 67 w 85"/>
                  <a:gd name="T19" fmla="*/ 86 h 86"/>
                  <a:gd name="T20" fmla="*/ 69 w 85"/>
                  <a:gd name="T21" fmla="*/ 86 h 86"/>
                  <a:gd name="T22" fmla="*/ 69 w 85"/>
                  <a:gd name="T23" fmla="*/ 49 h 86"/>
                  <a:gd name="T24" fmla="*/ 67 w 85"/>
                  <a:gd name="T25" fmla="*/ 49 h 86"/>
                  <a:gd name="T26" fmla="*/ 64 w 85"/>
                  <a:gd name="T27" fmla="*/ 49 h 86"/>
                  <a:gd name="T28" fmla="*/ 85 w 85"/>
                  <a:gd name="T29" fmla="*/ 43 h 86"/>
                  <a:gd name="T30" fmla="*/ 42 w 85"/>
                  <a:gd name="T31" fmla="*/ 0 h 86"/>
                  <a:gd name="T32" fmla="*/ 0 w 85"/>
                  <a:gd name="T33" fmla="*/ 43 h 86"/>
                  <a:gd name="T34" fmla="*/ 2 w 85"/>
                  <a:gd name="T35" fmla="*/ 58 h 86"/>
                  <a:gd name="T36" fmla="*/ 0 w 85"/>
                  <a:gd name="T37" fmla="*/ 67 h 86"/>
                  <a:gd name="T38" fmla="*/ 10 w 85"/>
                  <a:gd name="T39" fmla="*/ 84 h 86"/>
                  <a:gd name="T40" fmla="*/ 10 w 85"/>
                  <a:gd name="T41" fmla="*/ 51 h 86"/>
                  <a:gd name="T42" fmla="*/ 6 w 85"/>
                  <a:gd name="T43" fmla="*/ 54 h 86"/>
                  <a:gd name="T44" fmla="*/ 5 w 85"/>
                  <a:gd name="T45" fmla="*/ 46 h 86"/>
                  <a:gd name="T46" fmla="*/ 42 w 85"/>
                  <a:gd name="T47" fmla="*/ 8 h 86"/>
                  <a:gd name="T48" fmla="*/ 80 w 85"/>
                  <a:gd name="T49" fmla="*/ 46 h 86"/>
                  <a:gd name="T50" fmla="*/ 79 w 85"/>
                  <a:gd name="T51" fmla="*/ 54 h 86"/>
                  <a:gd name="T52" fmla="*/ 75 w 85"/>
                  <a:gd name="T53" fmla="*/ 51 h 86"/>
                  <a:gd name="T54" fmla="*/ 75 w 85"/>
                  <a:gd name="T55" fmla="*/ 84 h 86"/>
                  <a:gd name="T56" fmla="*/ 85 w 85"/>
                  <a:gd name="T57" fmla="*/ 67 h 86"/>
                  <a:gd name="T58" fmla="*/ 83 w 85"/>
                  <a:gd name="T59" fmla="*/ 58 h 86"/>
                  <a:gd name="T60" fmla="*/ 85 w 85"/>
                  <a:gd name="T61" fmla="*/ 4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5" h="86">
                    <a:moveTo>
                      <a:pt x="16" y="49"/>
                    </a:moveTo>
                    <a:cubicBezTo>
                      <a:pt x="16" y="86"/>
                      <a:pt x="16" y="86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7" y="49"/>
                      <a:pt x="17" y="49"/>
                      <a:pt x="16" y="49"/>
                    </a:cubicBezTo>
                    <a:close/>
                    <a:moveTo>
                      <a:pt x="64" y="49"/>
                    </a:moveTo>
                    <a:cubicBezTo>
                      <a:pt x="64" y="86"/>
                      <a:pt x="64" y="86"/>
                      <a:pt x="64" y="86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6"/>
                      <a:pt x="69" y="86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8" y="49"/>
                      <a:pt x="68" y="49"/>
                      <a:pt x="67" y="49"/>
                    </a:cubicBezTo>
                    <a:lnTo>
                      <a:pt x="64" y="49"/>
                    </a:lnTo>
                    <a:close/>
                    <a:moveTo>
                      <a:pt x="85" y="43"/>
                    </a:moveTo>
                    <a:cubicBezTo>
                      <a:pt x="85" y="20"/>
                      <a:pt x="66" y="0"/>
                      <a:pt x="42" y="0"/>
                    </a:cubicBezTo>
                    <a:cubicBezTo>
                      <a:pt x="19" y="0"/>
                      <a:pt x="0" y="20"/>
                      <a:pt x="0" y="43"/>
                    </a:cubicBezTo>
                    <a:cubicBezTo>
                      <a:pt x="0" y="48"/>
                      <a:pt x="0" y="53"/>
                      <a:pt x="2" y="58"/>
                    </a:cubicBezTo>
                    <a:cubicBezTo>
                      <a:pt x="0" y="61"/>
                      <a:pt x="0" y="64"/>
                      <a:pt x="0" y="67"/>
                    </a:cubicBezTo>
                    <a:cubicBezTo>
                      <a:pt x="0" y="75"/>
                      <a:pt x="4" y="81"/>
                      <a:pt x="10" y="84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9" y="51"/>
                      <a:pt x="7" y="52"/>
                      <a:pt x="6" y="54"/>
                    </a:cubicBezTo>
                    <a:cubicBezTo>
                      <a:pt x="5" y="51"/>
                      <a:pt x="5" y="49"/>
                      <a:pt x="5" y="46"/>
                    </a:cubicBezTo>
                    <a:cubicBezTo>
                      <a:pt x="5" y="25"/>
                      <a:pt x="22" y="8"/>
                      <a:pt x="42" y="8"/>
                    </a:cubicBezTo>
                    <a:cubicBezTo>
                      <a:pt x="63" y="8"/>
                      <a:pt x="80" y="25"/>
                      <a:pt x="80" y="46"/>
                    </a:cubicBezTo>
                    <a:cubicBezTo>
                      <a:pt x="80" y="49"/>
                      <a:pt x="80" y="51"/>
                      <a:pt x="79" y="54"/>
                    </a:cubicBezTo>
                    <a:cubicBezTo>
                      <a:pt x="78" y="52"/>
                      <a:pt x="76" y="51"/>
                      <a:pt x="75" y="51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81" y="81"/>
                      <a:pt x="85" y="75"/>
                      <a:pt x="85" y="67"/>
                    </a:cubicBezTo>
                    <a:cubicBezTo>
                      <a:pt x="85" y="64"/>
                      <a:pt x="84" y="61"/>
                      <a:pt x="83" y="58"/>
                    </a:cubicBezTo>
                    <a:cubicBezTo>
                      <a:pt x="85" y="53"/>
                      <a:pt x="85" y="48"/>
                      <a:pt x="8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0" name="Freeform 136">
                <a:extLst>
                  <a:ext uri="{FF2B5EF4-FFF2-40B4-BE49-F238E27FC236}">
                    <a16:creationId xmlns:a16="http://schemas.microsoft.com/office/drawing/2014/main" id="{EDFD5FB2-693B-4D8B-9AA4-6FAF9FC560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35925" y="4409487"/>
                <a:ext cx="332746" cy="330788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52 w 104"/>
                  <a:gd name="T5" fmla="*/ 104 h 104"/>
                  <a:gd name="T6" fmla="*/ 104 w 104"/>
                  <a:gd name="T7" fmla="*/ 52 h 104"/>
                  <a:gd name="T8" fmla="*/ 52 w 104"/>
                  <a:gd name="T9" fmla="*/ 0 h 104"/>
                  <a:gd name="T10" fmla="*/ 32 w 104"/>
                  <a:gd name="T11" fmla="*/ 52 h 104"/>
                  <a:gd name="T12" fmla="*/ 52 w 104"/>
                  <a:gd name="T13" fmla="*/ 32 h 104"/>
                  <a:gd name="T14" fmla="*/ 72 w 104"/>
                  <a:gd name="T15" fmla="*/ 52 h 104"/>
                  <a:gd name="T16" fmla="*/ 52 w 104"/>
                  <a:gd name="T17" fmla="*/ 71 h 104"/>
                  <a:gd name="T18" fmla="*/ 32 w 104"/>
                  <a:gd name="T19" fmla="*/ 52 h 104"/>
                  <a:gd name="T20" fmla="*/ 94 w 104"/>
                  <a:gd name="T21" fmla="*/ 69 h 104"/>
                  <a:gd name="T22" fmla="*/ 94 w 104"/>
                  <a:gd name="T23" fmla="*/ 69 h 104"/>
                  <a:gd name="T24" fmla="*/ 76 w 104"/>
                  <a:gd name="T25" fmla="*/ 62 h 104"/>
                  <a:gd name="T26" fmla="*/ 78 w 104"/>
                  <a:gd name="T27" fmla="*/ 52 h 104"/>
                  <a:gd name="T28" fmla="*/ 76 w 104"/>
                  <a:gd name="T29" fmla="*/ 42 h 104"/>
                  <a:gd name="T30" fmla="*/ 89 w 104"/>
                  <a:gd name="T31" fmla="*/ 37 h 104"/>
                  <a:gd name="T32" fmla="*/ 94 w 104"/>
                  <a:gd name="T33" fmla="*/ 34 h 104"/>
                  <a:gd name="T34" fmla="*/ 98 w 104"/>
                  <a:gd name="T35" fmla="*/ 52 h 104"/>
                  <a:gd name="T36" fmla="*/ 94 w 104"/>
                  <a:gd name="T37" fmla="*/ 69 h 104"/>
                  <a:gd name="T38" fmla="*/ 69 w 104"/>
                  <a:gd name="T39" fmla="*/ 10 h 104"/>
                  <a:gd name="T40" fmla="*/ 69 w 104"/>
                  <a:gd name="T41" fmla="*/ 10 h 104"/>
                  <a:gd name="T42" fmla="*/ 69 w 104"/>
                  <a:gd name="T43" fmla="*/ 10 h 104"/>
                  <a:gd name="T44" fmla="*/ 62 w 104"/>
                  <a:gd name="T45" fmla="*/ 28 h 104"/>
                  <a:gd name="T46" fmla="*/ 52 w 104"/>
                  <a:gd name="T47" fmla="*/ 26 h 104"/>
                  <a:gd name="T48" fmla="*/ 42 w 104"/>
                  <a:gd name="T49" fmla="*/ 28 h 104"/>
                  <a:gd name="T50" fmla="*/ 38 w 104"/>
                  <a:gd name="T51" fmla="*/ 19 h 104"/>
                  <a:gd name="T52" fmla="*/ 35 w 104"/>
                  <a:gd name="T53" fmla="*/ 10 h 104"/>
                  <a:gd name="T54" fmla="*/ 52 w 104"/>
                  <a:gd name="T55" fmla="*/ 6 h 104"/>
                  <a:gd name="T56" fmla="*/ 69 w 104"/>
                  <a:gd name="T57" fmla="*/ 10 h 104"/>
                  <a:gd name="T58" fmla="*/ 10 w 104"/>
                  <a:gd name="T59" fmla="*/ 34 h 104"/>
                  <a:gd name="T60" fmla="*/ 19 w 104"/>
                  <a:gd name="T61" fmla="*/ 38 h 104"/>
                  <a:gd name="T62" fmla="*/ 28 w 104"/>
                  <a:gd name="T63" fmla="*/ 42 h 104"/>
                  <a:gd name="T64" fmla="*/ 26 w 104"/>
                  <a:gd name="T65" fmla="*/ 52 h 104"/>
                  <a:gd name="T66" fmla="*/ 28 w 104"/>
                  <a:gd name="T67" fmla="*/ 62 h 104"/>
                  <a:gd name="T68" fmla="*/ 10 w 104"/>
                  <a:gd name="T69" fmla="*/ 69 h 104"/>
                  <a:gd name="T70" fmla="*/ 6 w 104"/>
                  <a:gd name="T71" fmla="*/ 52 h 104"/>
                  <a:gd name="T72" fmla="*/ 10 w 104"/>
                  <a:gd name="T73" fmla="*/ 34 h 104"/>
                  <a:gd name="T74" fmla="*/ 35 w 104"/>
                  <a:gd name="T75" fmla="*/ 94 h 104"/>
                  <a:gd name="T76" fmla="*/ 37 w 104"/>
                  <a:gd name="T77" fmla="*/ 88 h 104"/>
                  <a:gd name="T78" fmla="*/ 42 w 104"/>
                  <a:gd name="T79" fmla="*/ 76 h 104"/>
                  <a:gd name="T80" fmla="*/ 52 w 104"/>
                  <a:gd name="T81" fmla="*/ 78 h 104"/>
                  <a:gd name="T82" fmla="*/ 62 w 104"/>
                  <a:gd name="T83" fmla="*/ 76 h 104"/>
                  <a:gd name="T84" fmla="*/ 69 w 104"/>
                  <a:gd name="T85" fmla="*/ 94 h 104"/>
                  <a:gd name="T86" fmla="*/ 69 w 104"/>
                  <a:gd name="T87" fmla="*/ 94 h 104"/>
                  <a:gd name="T88" fmla="*/ 69 w 104"/>
                  <a:gd name="T89" fmla="*/ 94 h 104"/>
                  <a:gd name="T90" fmla="*/ 52 w 104"/>
                  <a:gd name="T91" fmla="*/ 97 h 104"/>
                  <a:gd name="T92" fmla="*/ 35 w 104"/>
                  <a:gd name="T93" fmla="*/ 9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3" y="0"/>
                      <a:pt x="0" y="23"/>
                      <a:pt x="0" y="52"/>
                    </a:cubicBezTo>
                    <a:cubicBezTo>
                      <a:pt x="0" y="81"/>
                      <a:pt x="23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23"/>
                      <a:pt x="81" y="0"/>
                      <a:pt x="52" y="0"/>
                    </a:cubicBezTo>
                    <a:close/>
                    <a:moveTo>
                      <a:pt x="32" y="52"/>
                    </a:moveTo>
                    <a:cubicBezTo>
                      <a:pt x="32" y="41"/>
                      <a:pt x="41" y="32"/>
                      <a:pt x="52" y="32"/>
                    </a:cubicBezTo>
                    <a:cubicBezTo>
                      <a:pt x="63" y="32"/>
                      <a:pt x="72" y="41"/>
                      <a:pt x="72" y="52"/>
                    </a:cubicBezTo>
                    <a:cubicBezTo>
                      <a:pt x="72" y="63"/>
                      <a:pt x="63" y="71"/>
                      <a:pt x="52" y="71"/>
                    </a:cubicBezTo>
                    <a:cubicBezTo>
                      <a:pt x="41" y="71"/>
                      <a:pt x="32" y="63"/>
                      <a:pt x="32" y="52"/>
                    </a:cubicBezTo>
                    <a:close/>
                    <a:moveTo>
                      <a:pt x="94" y="69"/>
                    </a:moveTo>
                    <a:cubicBezTo>
                      <a:pt x="94" y="69"/>
                      <a:pt x="94" y="69"/>
                      <a:pt x="94" y="69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59"/>
                      <a:pt x="78" y="55"/>
                      <a:pt x="78" y="52"/>
                    </a:cubicBezTo>
                    <a:cubicBezTo>
                      <a:pt x="78" y="48"/>
                      <a:pt x="77" y="45"/>
                      <a:pt x="76" y="42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6" y="40"/>
                      <a:pt x="98" y="46"/>
                      <a:pt x="98" y="52"/>
                    </a:cubicBezTo>
                    <a:cubicBezTo>
                      <a:pt x="98" y="58"/>
                      <a:pt x="96" y="64"/>
                      <a:pt x="94" y="69"/>
                    </a:cubicBezTo>
                    <a:close/>
                    <a:moveTo>
                      <a:pt x="69" y="10"/>
                    </a:move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59" y="26"/>
                      <a:pt x="56" y="26"/>
                      <a:pt x="52" y="26"/>
                    </a:cubicBezTo>
                    <a:cubicBezTo>
                      <a:pt x="48" y="26"/>
                      <a:pt x="45" y="26"/>
                      <a:pt x="42" y="28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40" y="7"/>
                      <a:pt x="46" y="6"/>
                      <a:pt x="52" y="6"/>
                    </a:cubicBezTo>
                    <a:cubicBezTo>
                      <a:pt x="58" y="6"/>
                      <a:pt x="64" y="7"/>
                      <a:pt x="69" y="10"/>
                    </a:cubicBezTo>
                    <a:close/>
                    <a:moveTo>
                      <a:pt x="10" y="34"/>
                    </a:moveTo>
                    <a:cubicBezTo>
                      <a:pt x="19" y="38"/>
                      <a:pt x="19" y="38"/>
                      <a:pt x="19" y="38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7" y="45"/>
                      <a:pt x="26" y="48"/>
                      <a:pt x="26" y="52"/>
                    </a:cubicBezTo>
                    <a:cubicBezTo>
                      <a:pt x="26" y="55"/>
                      <a:pt x="27" y="59"/>
                      <a:pt x="28" y="6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8" y="64"/>
                      <a:pt x="6" y="58"/>
                      <a:pt x="6" y="52"/>
                    </a:cubicBezTo>
                    <a:cubicBezTo>
                      <a:pt x="6" y="46"/>
                      <a:pt x="8" y="40"/>
                      <a:pt x="10" y="34"/>
                    </a:cubicBezTo>
                    <a:close/>
                    <a:moveTo>
                      <a:pt x="35" y="94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45" y="77"/>
                      <a:pt x="48" y="78"/>
                      <a:pt x="52" y="78"/>
                    </a:cubicBezTo>
                    <a:cubicBezTo>
                      <a:pt x="56" y="78"/>
                      <a:pt x="59" y="77"/>
                      <a:pt x="62" y="76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4" y="96"/>
                      <a:pt x="58" y="97"/>
                      <a:pt x="52" y="97"/>
                    </a:cubicBezTo>
                    <a:cubicBezTo>
                      <a:pt x="46" y="97"/>
                      <a:pt x="40" y="96"/>
                      <a:pt x="35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1" name="Freeform 137">
                <a:extLst>
                  <a:ext uri="{FF2B5EF4-FFF2-40B4-BE49-F238E27FC236}">
                    <a16:creationId xmlns:a16="http://schemas.microsoft.com/office/drawing/2014/main" id="{202A962D-E23F-4C78-8488-513104B8E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5749" y="4810740"/>
                <a:ext cx="383636" cy="387551"/>
              </a:xfrm>
              <a:custGeom>
                <a:avLst/>
                <a:gdLst>
                  <a:gd name="T0" fmla="*/ 0 w 120"/>
                  <a:gd name="T1" fmla="*/ 70 h 121"/>
                  <a:gd name="T2" fmla="*/ 10 w 120"/>
                  <a:gd name="T3" fmla="*/ 80 h 121"/>
                  <a:gd name="T4" fmla="*/ 20 w 120"/>
                  <a:gd name="T5" fmla="*/ 70 h 121"/>
                  <a:gd name="T6" fmla="*/ 20 w 120"/>
                  <a:gd name="T7" fmla="*/ 34 h 121"/>
                  <a:gd name="T8" fmla="*/ 103 w 120"/>
                  <a:gd name="T9" fmla="*/ 117 h 121"/>
                  <a:gd name="T10" fmla="*/ 117 w 120"/>
                  <a:gd name="T11" fmla="*/ 117 h 121"/>
                  <a:gd name="T12" fmla="*/ 120 w 120"/>
                  <a:gd name="T13" fmla="*/ 110 h 121"/>
                  <a:gd name="T14" fmla="*/ 117 w 120"/>
                  <a:gd name="T15" fmla="*/ 103 h 121"/>
                  <a:gd name="T16" fmla="*/ 34 w 120"/>
                  <a:gd name="T17" fmla="*/ 20 h 121"/>
                  <a:gd name="T18" fmla="*/ 70 w 120"/>
                  <a:gd name="T19" fmla="*/ 20 h 121"/>
                  <a:gd name="T20" fmla="*/ 80 w 120"/>
                  <a:gd name="T21" fmla="*/ 10 h 121"/>
                  <a:gd name="T22" fmla="*/ 70 w 120"/>
                  <a:gd name="T23" fmla="*/ 0 h 121"/>
                  <a:gd name="T24" fmla="*/ 0 w 120"/>
                  <a:gd name="T25" fmla="*/ 0 h 121"/>
                  <a:gd name="T26" fmla="*/ 0 w 120"/>
                  <a:gd name="T27" fmla="*/ 7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0" h="121">
                    <a:moveTo>
                      <a:pt x="0" y="70"/>
                    </a:moveTo>
                    <a:cubicBezTo>
                      <a:pt x="0" y="76"/>
                      <a:pt x="4" y="80"/>
                      <a:pt x="10" y="80"/>
                    </a:cubicBezTo>
                    <a:cubicBezTo>
                      <a:pt x="15" y="80"/>
                      <a:pt x="20" y="76"/>
                      <a:pt x="20" y="70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103" y="117"/>
                      <a:pt x="103" y="117"/>
                      <a:pt x="103" y="117"/>
                    </a:cubicBezTo>
                    <a:cubicBezTo>
                      <a:pt x="107" y="121"/>
                      <a:pt x="113" y="121"/>
                      <a:pt x="117" y="117"/>
                    </a:cubicBezTo>
                    <a:cubicBezTo>
                      <a:pt x="119" y="115"/>
                      <a:pt x="120" y="113"/>
                      <a:pt x="120" y="110"/>
                    </a:cubicBezTo>
                    <a:cubicBezTo>
                      <a:pt x="120" y="108"/>
                      <a:pt x="119" y="105"/>
                      <a:pt x="117" y="103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5" y="20"/>
                      <a:pt x="80" y="15"/>
                      <a:pt x="80" y="10"/>
                    </a:cubicBezTo>
                    <a:cubicBezTo>
                      <a:pt x="80" y="4"/>
                      <a:pt x="75" y="0"/>
                      <a:pt x="7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2" name="Freeform 138">
                <a:extLst>
                  <a:ext uri="{FF2B5EF4-FFF2-40B4-BE49-F238E27FC236}">
                    <a16:creationId xmlns:a16="http://schemas.microsoft.com/office/drawing/2014/main" id="{B00EAC7A-7545-469E-B071-3DE6CD729A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6843" y="3544348"/>
                <a:ext cx="399295" cy="330788"/>
              </a:xfrm>
              <a:custGeom>
                <a:avLst/>
                <a:gdLst>
                  <a:gd name="T0" fmla="*/ 125 w 125"/>
                  <a:gd name="T1" fmla="*/ 55 h 103"/>
                  <a:gd name="T2" fmla="*/ 110 w 125"/>
                  <a:gd name="T3" fmla="*/ 24 h 103"/>
                  <a:gd name="T4" fmla="*/ 86 w 125"/>
                  <a:gd name="T5" fmla="*/ 24 h 103"/>
                  <a:gd name="T6" fmla="*/ 86 w 125"/>
                  <a:gd name="T7" fmla="*/ 8 h 103"/>
                  <a:gd name="T8" fmla="*/ 78 w 125"/>
                  <a:gd name="T9" fmla="*/ 0 h 103"/>
                  <a:gd name="T10" fmla="*/ 8 w 125"/>
                  <a:gd name="T11" fmla="*/ 0 h 103"/>
                  <a:gd name="T12" fmla="*/ 0 w 125"/>
                  <a:gd name="T13" fmla="*/ 8 h 103"/>
                  <a:gd name="T14" fmla="*/ 0 w 125"/>
                  <a:gd name="T15" fmla="*/ 71 h 103"/>
                  <a:gd name="T16" fmla="*/ 8 w 125"/>
                  <a:gd name="T17" fmla="*/ 79 h 103"/>
                  <a:gd name="T18" fmla="*/ 18 w 125"/>
                  <a:gd name="T19" fmla="*/ 79 h 103"/>
                  <a:gd name="T20" fmla="*/ 16 w 125"/>
                  <a:gd name="T21" fmla="*/ 87 h 103"/>
                  <a:gd name="T22" fmla="*/ 31 w 125"/>
                  <a:gd name="T23" fmla="*/ 103 h 103"/>
                  <a:gd name="T24" fmla="*/ 47 w 125"/>
                  <a:gd name="T25" fmla="*/ 87 h 103"/>
                  <a:gd name="T26" fmla="*/ 45 w 125"/>
                  <a:gd name="T27" fmla="*/ 79 h 103"/>
                  <a:gd name="T28" fmla="*/ 88 w 125"/>
                  <a:gd name="T29" fmla="*/ 79 h 103"/>
                  <a:gd name="T30" fmla="*/ 86 w 125"/>
                  <a:gd name="T31" fmla="*/ 87 h 103"/>
                  <a:gd name="T32" fmla="*/ 102 w 125"/>
                  <a:gd name="T33" fmla="*/ 103 h 103"/>
                  <a:gd name="T34" fmla="*/ 118 w 125"/>
                  <a:gd name="T35" fmla="*/ 87 h 103"/>
                  <a:gd name="T36" fmla="*/ 115 w 125"/>
                  <a:gd name="T37" fmla="*/ 79 h 103"/>
                  <a:gd name="T38" fmla="*/ 125 w 125"/>
                  <a:gd name="T39" fmla="*/ 79 h 103"/>
                  <a:gd name="T40" fmla="*/ 125 w 125"/>
                  <a:gd name="T41" fmla="*/ 55 h 103"/>
                  <a:gd name="T42" fmla="*/ 86 w 125"/>
                  <a:gd name="T43" fmla="*/ 55 h 103"/>
                  <a:gd name="T44" fmla="*/ 86 w 125"/>
                  <a:gd name="T45" fmla="*/ 36 h 103"/>
                  <a:gd name="T46" fmla="*/ 102 w 125"/>
                  <a:gd name="T47" fmla="*/ 36 h 103"/>
                  <a:gd name="T48" fmla="*/ 112 w 125"/>
                  <a:gd name="T49" fmla="*/ 55 h 103"/>
                  <a:gd name="T50" fmla="*/ 86 w 125"/>
                  <a:gd name="T51" fmla="*/ 5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103">
                    <a:moveTo>
                      <a:pt x="125" y="55"/>
                    </a:moveTo>
                    <a:cubicBezTo>
                      <a:pt x="110" y="24"/>
                      <a:pt x="110" y="24"/>
                      <a:pt x="110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4"/>
                      <a:pt x="83" y="0"/>
                      <a:pt x="7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8" y="79"/>
                      <a:pt x="8" y="79"/>
                      <a:pt x="8" y="79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6" y="81"/>
                      <a:pt x="16" y="84"/>
                      <a:pt x="16" y="87"/>
                    </a:cubicBezTo>
                    <a:cubicBezTo>
                      <a:pt x="16" y="96"/>
                      <a:pt x="23" y="103"/>
                      <a:pt x="31" y="103"/>
                    </a:cubicBezTo>
                    <a:cubicBezTo>
                      <a:pt x="40" y="103"/>
                      <a:pt x="47" y="96"/>
                      <a:pt x="47" y="87"/>
                    </a:cubicBezTo>
                    <a:cubicBezTo>
                      <a:pt x="47" y="84"/>
                      <a:pt x="46" y="81"/>
                      <a:pt x="45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7" y="81"/>
                      <a:pt x="86" y="84"/>
                      <a:pt x="86" y="87"/>
                    </a:cubicBezTo>
                    <a:cubicBezTo>
                      <a:pt x="86" y="96"/>
                      <a:pt x="93" y="103"/>
                      <a:pt x="102" y="103"/>
                    </a:cubicBezTo>
                    <a:cubicBezTo>
                      <a:pt x="111" y="103"/>
                      <a:pt x="118" y="96"/>
                      <a:pt x="118" y="87"/>
                    </a:cubicBezTo>
                    <a:cubicBezTo>
                      <a:pt x="118" y="84"/>
                      <a:pt x="117" y="81"/>
                      <a:pt x="115" y="79"/>
                    </a:cubicBezTo>
                    <a:cubicBezTo>
                      <a:pt x="125" y="79"/>
                      <a:pt x="125" y="79"/>
                      <a:pt x="125" y="79"/>
                    </a:cubicBezTo>
                    <a:lnTo>
                      <a:pt x="125" y="55"/>
                    </a:lnTo>
                    <a:close/>
                    <a:moveTo>
                      <a:pt x="86" y="55"/>
                    </a:moveTo>
                    <a:cubicBezTo>
                      <a:pt x="86" y="36"/>
                      <a:pt x="86" y="36"/>
                      <a:pt x="86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12" y="55"/>
                      <a:pt x="112" y="55"/>
                      <a:pt x="112" y="55"/>
                    </a:cubicBezTo>
                    <a:lnTo>
                      <a:pt x="86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3" name="Freeform 139">
                <a:extLst>
                  <a:ext uri="{FF2B5EF4-FFF2-40B4-BE49-F238E27FC236}">
                    <a16:creationId xmlns:a16="http://schemas.microsoft.com/office/drawing/2014/main" id="{2F6ADAAC-6296-4B07-AD7A-D46B45B5D1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50684" y="3160712"/>
                <a:ext cx="336661" cy="336661"/>
              </a:xfrm>
              <a:custGeom>
                <a:avLst/>
                <a:gdLst>
                  <a:gd name="T0" fmla="*/ 101 w 105"/>
                  <a:gd name="T1" fmla="*/ 29 h 105"/>
                  <a:gd name="T2" fmla="*/ 72 w 105"/>
                  <a:gd name="T3" fmla="*/ 26 h 105"/>
                  <a:gd name="T4" fmla="*/ 89 w 105"/>
                  <a:gd name="T5" fmla="*/ 10 h 105"/>
                  <a:gd name="T6" fmla="*/ 82 w 105"/>
                  <a:gd name="T7" fmla="*/ 3 h 105"/>
                  <a:gd name="T8" fmla="*/ 59 w 105"/>
                  <a:gd name="T9" fmla="*/ 26 h 105"/>
                  <a:gd name="T10" fmla="*/ 53 w 105"/>
                  <a:gd name="T11" fmla="*/ 26 h 105"/>
                  <a:gd name="T12" fmla="*/ 53 w 105"/>
                  <a:gd name="T13" fmla="*/ 26 h 105"/>
                  <a:gd name="T14" fmla="*/ 26 w 105"/>
                  <a:gd name="T15" fmla="*/ 0 h 105"/>
                  <a:gd name="T16" fmla="*/ 20 w 105"/>
                  <a:gd name="T17" fmla="*/ 6 h 105"/>
                  <a:gd name="T18" fmla="*/ 40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2 h 105"/>
                  <a:gd name="T26" fmla="*/ 53 w 105"/>
                  <a:gd name="T27" fmla="*/ 105 h 105"/>
                  <a:gd name="T28" fmla="*/ 101 w 105"/>
                  <a:gd name="T29" fmla="*/ 102 h 105"/>
                  <a:gd name="T30" fmla="*/ 105 w 105"/>
                  <a:gd name="T31" fmla="*/ 65 h 105"/>
                  <a:gd name="T32" fmla="*/ 101 w 105"/>
                  <a:gd name="T33" fmla="*/ 29 h 105"/>
                  <a:gd name="T34" fmla="*/ 89 w 105"/>
                  <a:gd name="T35" fmla="*/ 90 h 105"/>
                  <a:gd name="T36" fmla="*/ 53 w 105"/>
                  <a:gd name="T37" fmla="*/ 92 h 105"/>
                  <a:gd name="T38" fmla="*/ 16 w 105"/>
                  <a:gd name="T39" fmla="*/ 90 h 105"/>
                  <a:gd name="T40" fmla="*/ 13 w 105"/>
                  <a:gd name="T41" fmla="*/ 65 h 105"/>
                  <a:gd name="T42" fmla="*/ 16 w 105"/>
                  <a:gd name="T43" fmla="*/ 41 h 105"/>
                  <a:gd name="T44" fmla="*/ 53 w 105"/>
                  <a:gd name="T45" fmla="*/ 39 h 105"/>
                  <a:gd name="T46" fmla="*/ 89 w 105"/>
                  <a:gd name="T47" fmla="*/ 41 h 105"/>
                  <a:gd name="T48" fmla="*/ 92 w 105"/>
                  <a:gd name="T49" fmla="*/ 65 h 105"/>
                  <a:gd name="T50" fmla="*/ 89 w 105"/>
                  <a:gd name="T51" fmla="*/ 9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1" y="29"/>
                    </a:moveTo>
                    <a:cubicBezTo>
                      <a:pt x="92" y="28"/>
                      <a:pt x="82" y="27"/>
                      <a:pt x="72" y="26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5" y="26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2" y="40"/>
                      <a:pt x="0" y="53"/>
                      <a:pt x="0" y="65"/>
                    </a:cubicBezTo>
                    <a:cubicBezTo>
                      <a:pt x="0" y="78"/>
                      <a:pt x="2" y="91"/>
                      <a:pt x="4" y="102"/>
                    </a:cubicBezTo>
                    <a:cubicBezTo>
                      <a:pt x="19" y="104"/>
                      <a:pt x="35" y="105"/>
                      <a:pt x="53" y="105"/>
                    </a:cubicBezTo>
                    <a:cubicBezTo>
                      <a:pt x="70" y="105"/>
                      <a:pt x="86" y="104"/>
                      <a:pt x="101" y="102"/>
                    </a:cubicBezTo>
                    <a:cubicBezTo>
                      <a:pt x="104" y="91"/>
                      <a:pt x="105" y="78"/>
                      <a:pt x="105" y="65"/>
                    </a:cubicBezTo>
                    <a:cubicBezTo>
                      <a:pt x="105" y="53"/>
                      <a:pt x="104" y="40"/>
                      <a:pt x="101" y="29"/>
                    </a:cubicBezTo>
                    <a:close/>
                    <a:moveTo>
                      <a:pt x="89" y="90"/>
                    </a:moveTo>
                    <a:cubicBezTo>
                      <a:pt x="78" y="91"/>
                      <a:pt x="65" y="92"/>
                      <a:pt x="53" y="92"/>
                    </a:cubicBezTo>
                    <a:cubicBezTo>
                      <a:pt x="40" y="92"/>
                      <a:pt x="27" y="91"/>
                      <a:pt x="16" y="90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40" y="39"/>
                      <a:pt x="53" y="39"/>
                    </a:cubicBezTo>
                    <a:cubicBezTo>
                      <a:pt x="65" y="39"/>
                      <a:pt x="78" y="40"/>
                      <a:pt x="89" y="41"/>
                    </a:cubicBezTo>
                    <a:cubicBezTo>
                      <a:pt x="91" y="49"/>
                      <a:pt x="92" y="57"/>
                      <a:pt x="92" y="65"/>
                    </a:cubicBezTo>
                    <a:cubicBezTo>
                      <a:pt x="92" y="74"/>
                      <a:pt x="91" y="82"/>
                      <a:pt x="89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4" name="Freeform 140">
                <a:extLst>
                  <a:ext uri="{FF2B5EF4-FFF2-40B4-BE49-F238E27FC236}">
                    <a16:creationId xmlns:a16="http://schemas.microsoft.com/office/drawing/2014/main" id="{B765C949-75B5-4284-9875-C1F76B9F5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4172" y="2775119"/>
                <a:ext cx="428656" cy="348404"/>
              </a:xfrm>
              <a:custGeom>
                <a:avLst/>
                <a:gdLst>
                  <a:gd name="T0" fmla="*/ 134 w 134"/>
                  <a:gd name="T1" fmla="*/ 13 h 109"/>
                  <a:gd name="T2" fmla="*/ 118 w 134"/>
                  <a:gd name="T3" fmla="*/ 17 h 109"/>
                  <a:gd name="T4" fmla="*/ 130 w 134"/>
                  <a:gd name="T5" fmla="*/ 2 h 109"/>
                  <a:gd name="T6" fmla="*/ 113 w 134"/>
                  <a:gd name="T7" fmla="*/ 9 h 109"/>
                  <a:gd name="T8" fmla="*/ 93 w 134"/>
                  <a:gd name="T9" fmla="*/ 0 h 109"/>
                  <a:gd name="T10" fmla="*/ 65 w 134"/>
                  <a:gd name="T11" fmla="*/ 28 h 109"/>
                  <a:gd name="T12" fmla="*/ 66 w 134"/>
                  <a:gd name="T13" fmla="*/ 34 h 109"/>
                  <a:gd name="T14" fmla="*/ 10 w 134"/>
                  <a:gd name="T15" fmla="*/ 5 h 109"/>
                  <a:gd name="T16" fmla="*/ 6 w 134"/>
                  <a:gd name="T17" fmla="*/ 19 h 109"/>
                  <a:gd name="T18" fmla="*/ 18 w 134"/>
                  <a:gd name="T19" fmla="*/ 42 h 109"/>
                  <a:gd name="T20" fmla="*/ 6 w 134"/>
                  <a:gd name="T21" fmla="*/ 38 h 109"/>
                  <a:gd name="T22" fmla="*/ 6 w 134"/>
                  <a:gd name="T23" fmla="*/ 39 h 109"/>
                  <a:gd name="T24" fmla="*/ 28 w 134"/>
                  <a:gd name="T25" fmla="*/ 66 h 109"/>
                  <a:gd name="T26" fmla="*/ 20 w 134"/>
                  <a:gd name="T27" fmla="*/ 67 h 109"/>
                  <a:gd name="T28" fmla="*/ 15 w 134"/>
                  <a:gd name="T29" fmla="*/ 66 h 109"/>
                  <a:gd name="T30" fmla="*/ 41 w 134"/>
                  <a:gd name="T31" fmla="*/ 85 h 109"/>
                  <a:gd name="T32" fmla="*/ 7 w 134"/>
                  <a:gd name="T33" fmla="*/ 97 h 109"/>
                  <a:gd name="T34" fmla="*/ 0 w 134"/>
                  <a:gd name="T35" fmla="*/ 96 h 109"/>
                  <a:gd name="T36" fmla="*/ 42 w 134"/>
                  <a:gd name="T37" fmla="*/ 109 h 109"/>
                  <a:gd name="T38" fmla="*/ 120 w 134"/>
                  <a:gd name="T39" fmla="*/ 31 h 109"/>
                  <a:gd name="T40" fmla="*/ 120 w 134"/>
                  <a:gd name="T41" fmla="*/ 27 h 109"/>
                  <a:gd name="T42" fmla="*/ 134 w 134"/>
                  <a:gd name="T43" fmla="*/ 1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09">
                    <a:moveTo>
                      <a:pt x="134" y="13"/>
                    </a:moveTo>
                    <a:cubicBezTo>
                      <a:pt x="129" y="15"/>
                      <a:pt x="124" y="17"/>
                      <a:pt x="118" y="17"/>
                    </a:cubicBezTo>
                    <a:cubicBezTo>
                      <a:pt x="124" y="14"/>
                      <a:pt x="128" y="9"/>
                      <a:pt x="130" y="2"/>
                    </a:cubicBezTo>
                    <a:cubicBezTo>
                      <a:pt x="125" y="5"/>
                      <a:pt x="119" y="8"/>
                      <a:pt x="113" y="9"/>
                    </a:cubicBezTo>
                    <a:cubicBezTo>
                      <a:pt x="108" y="3"/>
                      <a:pt x="101" y="0"/>
                      <a:pt x="93" y="0"/>
                    </a:cubicBezTo>
                    <a:cubicBezTo>
                      <a:pt x="78" y="0"/>
                      <a:pt x="65" y="12"/>
                      <a:pt x="65" y="28"/>
                    </a:cubicBezTo>
                    <a:cubicBezTo>
                      <a:pt x="65" y="30"/>
                      <a:pt x="66" y="32"/>
                      <a:pt x="66" y="34"/>
                    </a:cubicBezTo>
                    <a:cubicBezTo>
                      <a:pt x="43" y="33"/>
                      <a:pt x="23" y="22"/>
                      <a:pt x="10" y="5"/>
                    </a:cubicBezTo>
                    <a:cubicBezTo>
                      <a:pt x="7" y="9"/>
                      <a:pt x="6" y="14"/>
                      <a:pt x="6" y="19"/>
                    </a:cubicBezTo>
                    <a:cubicBezTo>
                      <a:pt x="6" y="28"/>
                      <a:pt x="11" y="37"/>
                      <a:pt x="18" y="42"/>
                    </a:cubicBezTo>
                    <a:cubicBezTo>
                      <a:pt x="14" y="42"/>
                      <a:pt x="9" y="40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6" y="52"/>
                      <a:pt x="15" y="63"/>
                      <a:pt x="28" y="66"/>
                    </a:cubicBezTo>
                    <a:cubicBezTo>
                      <a:pt x="25" y="66"/>
                      <a:pt x="23" y="67"/>
                      <a:pt x="20" y="67"/>
                    </a:cubicBezTo>
                    <a:cubicBezTo>
                      <a:pt x="19" y="67"/>
                      <a:pt x="17" y="66"/>
                      <a:pt x="15" y="66"/>
                    </a:cubicBezTo>
                    <a:cubicBezTo>
                      <a:pt x="19" y="77"/>
                      <a:pt x="29" y="85"/>
                      <a:pt x="41" y="85"/>
                    </a:cubicBezTo>
                    <a:cubicBezTo>
                      <a:pt x="31" y="92"/>
                      <a:pt x="20" y="97"/>
                      <a:pt x="7" y="97"/>
                    </a:cubicBezTo>
                    <a:cubicBezTo>
                      <a:pt x="5" y="97"/>
                      <a:pt x="2" y="97"/>
                      <a:pt x="0" y="96"/>
                    </a:cubicBezTo>
                    <a:cubicBezTo>
                      <a:pt x="12" y="104"/>
                      <a:pt x="27" y="109"/>
                      <a:pt x="42" y="109"/>
                    </a:cubicBezTo>
                    <a:cubicBezTo>
                      <a:pt x="93" y="109"/>
                      <a:pt x="120" y="67"/>
                      <a:pt x="120" y="31"/>
                    </a:cubicBezTo>
                    <a:cubicBezTo>
                      <a:pt x="120" y="30"/>
                      <a:pt x="120" y="28"/>
                      <a:pt x="120" y="27"/>
                    </a:cubicBezTo>
                    <a:cubicBezTo>
                      <a:pt x="126" y="23"/>
                      <a:pt x="130" y="18"/>
                      <a:pt x="13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5" name="Freeform 141">
                <a:extLst>
                  <a:ext uri="{FF2B5EF4-FFF2-40B4-BE49-F238E27FC236}">
                    <a16:creationId xmlns:a16="http://schemas.microsoft.com/office/drawing/2014/main" id="{10F1AE9D-13FA-459F-AC2D-25BBBF663C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65990" y="4558244"/>
                <a:ext cx="414954" cy="391466"/>
              </a:xfrm>
              <a:custGeom>
                <a:avLst/>
                <a:gdLst>
                  <a:gd name="T0" fmla="*/ 93 w 212"/>
                  <a:gd name="T1" fmla="*/ 107 h 200"/>
                  <a:gd name="T2" fmla="*/ 119 w 212"/>
                  <a:gd name="T3" fmla="*/ 107 h 200"/>
                  <a:gd name="T4" fmla="*/ 119 w 212"/>
                  <a:gd name="T5" fmla="*/ 54 h 200"/>
                  <a:gd name="T6" fmla="*/ 158 w 212"/>
                  <a:gd name="T7" fmla="*/ 54 h 200"/>
                  <a:gd name="T8" fmla="*/ 106 w 212"/>
                  <a:gd name="T9" fmla="*/ 0 h 200"/>
                  <a:gd name="T10" fmla="*/ 52 w 212"/>
                  <a:gd name="T11" fmla="*/ 54 h 200"/>
                  <a:gd name="T12" fmla="*/ 93 w 212"/>
                  <a:gd name="T13" fmla="*/ 54 h 200"/>
                  <a:gd name="T14" fmla="*/ 93 w 212"/>
                  <a:gd name="T15" fmla="*/ 107 h 200"/>
                  <a:gd name="T16" fmla="*/ 132 w 212"/>
                  <a:gd name="T17" fmla="*/ 77 h 200"/>
                  <a:gd name="T18" fmla="*/ 132 w 212"/>
                  <a:gd name="T19" fmla="*/ 97 h 200"/>
                  <a:gd name="T20" fmla="*/ 192 w 212"/>
                  <a:gd name="T21" fmla="*/ 120 h 200"/>
                  <a:gd name="T22" fmla="*/ 106 w 212"/>
                  <a:gd name="T23" fmla="*/ 152 h 200"/>
                  <a:gd name="T24" fmla="*/ 18 w 212"/>
                  <a:gd name="T25" fmla="*/ 120 h 200"/>
                  <a:gd name="T26" fmla="*/ 78 w 212"/>
                  <a:gd name="T27" fmla="*/ 97 h 200"/>
                  <a:gd name="T28" fmla="*/ 78 w 212"/>
                  <a:gd name="T29" fmla="*/ 77 h 200"/>
                  <a:gd name="T30" fmla="*/ 0 w 212"/>
                  <a:gd name="T31" fmla="*/ 107 h 200"/>
                  <a:gd name="T32" fmla="*/ 0 w 212"/>
                  <a:gd name="T33" fmla="*/ 160 h 200"/>
                  <a:gd name="T34" fmla="*/ 106 w 212"/>
                  <a:gd name="T35" fmla="*/ 200 h 200"/>
                  <a:gd name="T36" fmla="*/ 212 w 212"/>
                  <a:gd name="T37" fmla="*/ 160 h 200"/>
                  <a:gd name="T38" fmla="*/ 212 w 212"/>
                  <a:gd name="T39" fmla="*/ 107 h 200"/>
                  <a:gd name="T40" fmla="*/ 132 w 212"/>
                  <a:gd name="T41" fmla="*/ 7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2" h="200">
                    <a:moveTo>
                      <a:pt x="93" y="107"/>
                    </a:moveTo>
                    <a:lnTo>
                      <a:pt x="119" y="107"/>
                    </a:lnTo>
                    <a:lnTo>
                      <a:pt x="119" y="54"/>
                    </a:lnTo>
                    <a:lnTo>
                      <a:pt x="158" y="54"/>
                    </a:lnTo>
                    <a:lnTo>
                      <a:pt x="106" y="0"/>
                    </a:lnTo>
                    <a:lnTo>
                      <a:pt x="52" y="54"/>
                    </a:lnTo>
                    <a:lnTo>
                      <a:pt x="93" y="54"/>
                    </a:lnTo>
                    <a:lnTo>
                      <a:pt x="93" y="107"/>
                    </a:lnTo>
                    <a:close/>
                    <a:moveTo>
                      <a:pt x="132" y="77"/>
                    </a:moveTo>
                    <a:lnTo>
                      <a:pt x="132" y="97"/>
                    </a:lnTo>
                    <a:lnTo>
                      <a:pt x="192" y="120"/>
                    </a:lnTo>
                    <a:lnTo>
                      <a:pt x="106" y="152"/>
                    </a:lnTo>
                    <a:lnTo>
                      <a:pt x="18" y="120"/>
                    </a:lnTo>
                    <a:lnTo>
                      <a:pt x="78" y="97"/>
                    </a:lnTo>
                    <a:lnTo>
                      <a:pt x="78" y="77"/>
                    </a:lnTo>
                    <a:lnTo>
                      <a:pt x="0" y="107"/>
                    </a:lnTo>
                    <a:lnTo>
                      <a:pt x="0" y="160"/>
                    </a:lnTo>
                    <a:lnTo>
                      <a:pt x="106" y="200"/>
                    </a:lnTo>
                    <a:lnTo>
                      <a:pt x="212" y="160"/>
                    </a:lnTo>
                    <a:lnTo>
                      <a:pt x="212" y="107"/>
                    </a:lnTo>
                    <a:lnTo>
                      <a:pt x="132" y="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6" name="Freeform 142">
                <a:extLst>
                  <a:ext uri="{FF2B5EF4-FFF2-40B4-BE49-F238E27FC236}">
                    <a16:creationId xmlns:a16="http://schemas.microsoft.com/office/drawing/2014/main" id="{ADDAE554-19C5-487B-8448-F9485C160A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46417" y="4981027"/>
                <a:ext cx="317087" cy="240751"/>
              </a:xfrm>
              <a:custGeom>
                <a:avLst/>
                <a:gdLst>
                  <a:gd name="T0" fmla="*/ 37 w 99"/>
                  <a:gd name="T1" fmla="*/ 16 h 75"/>
                  <a:gd name="T2" fmla="*/ 53 w 99"/>
                  <a:gd name="T3" fmla="*/ 31 h 75"/>
                  <a:gd name="T4" fmla="*/ 68 w 99"/>
                  <a:gd name="T5" fmla="*/ 16 h 75"/>
                  <a:gd name="T6" fmla="*/ 53 w 99"/>
                  <a:gd name="T7" fmla="*/ 0 h 75"/>
                  <a:gd name="T8" fmla="*/ 37 w 99"/>
                  <a:gd name="T9" fmla="*/ 16 h 75"/>
                  <a:gd name="T10" fmla="*/ 0 w 99"/>
                  <a:gd name="T11" fmla="*/ 16 h 75"/>
                  <a:gd name="T12" fmla="*/ 16 w 99"/>
                  <a:gd name="T13" fmla="*/ 31 h 75"/>
                  <a:gd name="T14" fmla="*/ 31 w 99"/>
                  <a:gd name="T15" fmla="*/ 16 h 75"/>
                  <a:gd name="T16" fmla="*/ 16 w 99"/>
                  <a:gd name="T17" fmla="*/ 0 h 75"/>
                  <a:gd name="T18" fmla="*/ 0 w 99"/>
                  <a:gd name="T19" fmla="*/ 16 h 75"/>
                  <a:gd name="T20" fmla="*/ 74 w 99"/>
                  <a:gd name="T21" fmla="*/ 47 h 75"/>
                  <a:gd name="T22" fmla="*/ 74 w 99"/>
                  <a:gd name="T23" fmla="*/ 37 h 75"/>
                  <a:gd name="T24" fmla="*/ 68 w 99"/>
                  <a:gd name="T25" fmla="*/ 31 h 75"/>
                  <a:gd name="T26" fmla="*/ 53 w 99"/>
                  <a:gd name="T27" fmla="*/ 31 h 75"/>
                  <a:gd name="T28" fmla="*/ 16 w 99"/>
                  <a:gd name="T29" fmla="*/ 31 h 75"/>
                  <a:gd name="T30" fmla="*/ 6 w 99"/>
                  <a:gd name="T31" fmla="*/ 31 h 75"/>
                  <a:gd name="T32" fmla="*/ 0 w 99"/>
                  <a:gd name="T33" fmla="*/ 37 h 75"/>
                  <a:gd name="T34" fmla="*/ 0 w 99"/>
                  <a:gd name="T35" fmla="*/ 68 h 75"/>
                  <a:gd name="T36" fmla="*/ 6 w 99"/>
                  <a:gd name="T37" fmla="*/ 75 h 75"/>
                  <a:gd name="T38" fmla="*/ 68 w 99"/>
                  <a:gd name="T39" fmla="*/ 75 h 75"/>
                  <a:gd name="T40" fmla="*/ 74 w 99"/>
                  <a:gd name="T41" fmla="*/ 68 h 75"/>
                  <a:gd name="T42" fmla="*/ 74 w 99"/>
                  <a:gd name="T43" fmla="*/ 59 h 75"/>
                  <a:gd name="T44" fmla="*/ 99 w 99"/>
                  <a:gd name="T45" fmla="*/ 75 h 75"/>
                  <a:gd name="T46" fmla="*/ 99 w 99"/>
                  <a:gd name="T47" fmla="*/ 31 h 75"/>
                  <a:gd name="T48" fmla="*/ 74 w 99"/>
                  <a:gd name="T49" fmla="*/ 47 h 75"/>
                  <a:gd name="T50" fmla="*/ 62 w 99"/>
                  <a:gd name="T51" fmla="*/ 62 h 75"/>
                  <a:gd name="T52" fmla="*/ 13 w 99"/>
                  <a:gd name="T53" fmla="*/ 62 h 75"/>
                  <a:gd name="T54" fmla="*/ 13 w 99"/>
                  <a:gd name="T55" fmla="*/ 44 h 75"/>
                  <a:gd name="T56" fmla="*/ 62 w 99"/>
                  <a:gd name="T57" fmla="*/ 44 h 75"/>
                  <a:gd name="T58" fmla="*/ 62 w 99"/>
                  <a:gd name="T59" fmla="*/ 6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75">
                    <a:moveTo>
                      <a:pt x="37" y="16"/>
                    </a:moveTo>
                    <a:cubicBezTo>
                      <a:pt x="37" y="24"/>
                      <a:pt x="44" y="31"/>
                      <a:pt x="53" y="31"/>
                    </a:cubicBezTo>
                    <a:cubicBezTo>
                      <a:pt x="61" y="31"/>
                      <a:pt x="68" y="24"/>
                      <a:pt x="68" y="16"/>
                    </a:cubicBezTo>
                    <a:cubicBezTo>
                      <a:pt x="68" y="7"/>
                      <a:pt x="61" y="0"/>
                      <a:pt x="53" y="0"/>
                    </a:cubicBezTo>
                    <a:cubicBezTo>
                      <a:pt x="44" y="0"/>
                      <a:pt x="37" y="7"/>
                      <a:pt x="37" y="16"/>
                    </a:cubicBezTo>
                    <a:close/>
                    <a:moveTo>
                      <a:pt x="0" y="16"/>
                    </a:moveTo>
                    <a:cubicBezTo>
                      <a:pt x="0" y="24"/>
                      <a:pt x="7" y="31"/>
                      <a:pt x="16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7"/>
                      <a:pt x="24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  <a:moveTo>
                      <a:pt x="74" y="47"/>
                    </a:move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4"/>
                      <a:pt x="72" y="31"/>
                      <a:pt x="68" y="31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3" y="31"/>
                      <a:pt x="0" y="34"/>
                      <a:pt x="0" y="3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6" y="75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72" y="75"/>
                      <a:pt x="74" y="72"/>
                      <a:pt x="74" y="68"/>
                    </a:cubicBezTo>
                    <a:cubicBezTo>
                      <a:pt x="74" y="59"/>
                      <a:pt x="74" y="59"/>
                      <a:pt x="74" y="59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99" y="31"/>
                      <a:pt x="99" y="31"/>
                      <a:pt x="99" y="31"/>
                    </a:cubicBezTo>
                    <a:lnTo>
                      <a:pt x="74" y="47"/>
                    </a:lnTo>
                    <a:close/>
                    <a:moveTo>
                      <a:pt x="62" y="62"/>
                    </a:move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62" y="44"/>
                      <a:pt x="62" y="44"/>
                      <a:pt x="62" y="44"/>
                    </a:cubicBezTo>
                    <a:lnTo>
                      <a:pt x="6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7" name="Freeform 143">
                <a:extLst>
                  <a:ext uri="{FF2B5EF4-FFF2-40B4-BE49-F238E27FC236}">
                    <a16:creationId xmlns:a16="http://schemas.microsoft.com/office/drawing/2014/main" id="{FDB04EE6-7E29-4BB9-AECC-C1C98D75E3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2038" y="4200054"/>
                <a:ext cx="336661" cy="340575"/>
              </a:xfrm>
              <a:custGeom>
                <a:avLst/>
                <a:gdLst>
                  <a:gd name="T0" fmla="*/ 53 w 105"/>
                  <a:gd name="T1" fmla="*/ 0 h 106"/>
                  <a:gd name="T2" fmla="*/ 0 w 105"/>
                  <a:gd name="T3" fmla="*/ 53 h 106"/>
                  <a:gd name="T4" fmla="*/ 53 w 105"/>
                  <a:gd name="T5" fmla="*/ 106 h 106"/>
                  <a:gd name="T6" fmla="*/ 105 w 105"/>
                  <a:gd name="T7" fmla="*/ 53 h 106"/>
                  <a:gd name="T8" fmla="*/ 53 w 105"/>
                  <a:gd name="T9" fmla="*/ 0 h 106"/>
                  <a:gd name="T10" fmla="*/ 84 w 105"/>
                  <a:gd name="T11" fmla="*/ 45 h 106"/>
                  <a:gd name="T12" fmla="*/ 55 w 105"/>
                  <a:gd name="T13" fmla="*/ 85 h 106"/>
                  <a:gd name="T14" fmla="*/ 41 w 105"/>
                  <a:gd name="T15" fmla="*/ 80 h 106"/>
                  <a:gd name="T16" fmla="*/ 31 w 105"/>
                  <a:gd name="T17" fmla="*/ 48 h 106"/>
                  <a:gd name="T18" fmla="*/ 24 w 105"/>
                  <a:gd name="T19" fmla="*/ 50 h 106"/>
                  <a:gd name="T20" fmla="*/ 21 w 105"/>
                  <a:gd name="T21" fmla="*/ 47 h 106"/>
                  <a:gd name="T22" fmla="*/ 40 w 105"/>
                  <a:gd name="T23" fmla="*/ 33 h 106"/>
                  <a:gd name="T24" fmla="*/ 51 w 105"/>
                  <a:gd name="T25" fmla="*/ 54 h 106"/>
                  <a:gd name="T26" fmla="*/ 56 w 105"/>
                  <a:gd name="T27" fmla="*/ 67 h 106"/>
                  <a:gd name="T28" fmla="*/ 64 w 105"/>
                  <a:gd name="T29" fmla="*/ 55 h 106"/>
                  <a:gd name="T30" fmla="*/ 57 w 105"/>
                  <a:gd name="T31" fmla="*/ 47 h 106"/>
                  <a:gd name="T32" fmla="*/ 84 w 105"/>
                  <a:gd name="T33" fmla="*/ 4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" h="106">
                    <a:moveTo>
                      <a:pt x="53" y="0"/>
                    </a:moveTo>
                    <a:cubicBezTo>
                      <a:pt x="23" y="0"/>
                      <a:pt x="0" y="24"/>
                      <a:pt x="0" y="53"/>
                    </a:cubicBezTo>
                    <a:cubicBezTo>
                      <a:pt x="0" y="82"/>
                      <a:pt x="23" y="106"/>
                      <a:pt x="53" y="106"/>
                    </a:cubicBezTo>
                    <a:cubicBezTo>
                      <a:pt x="82" y="106"/>
                      <a:pt x="105" y="82"/>
                      <a:pt x="105" y="53"/>
                    </a:cubicBezTo>
                    <a:cubicBezTo>
                      <a:pt x="105" y="24"/>
                      <a:pt x="82" y="0"/>
                      <a:pt x="53" y="0"/>
                    </a:cubicBezTo>
                    <a:close/>
                    <a:moveTo>
                      <a:pt x="84" y="45"/>
                    </a:moveTo>
                    <a:cubicBezTo>
                      <a:pt x="80" y="65"/>
                      <a:pt x="61" y="82"/>
                      <a:pt x="55" y="85"/>
                    </a:cubicBezTo>
                    <a:cubicBezTo>
                      <a:pt x="49" y="89"/>
                      <a:pt x="43" y="84"/>
                      <a:pt x="41" y="80"/>
                    </a:cubicBezTo>
                    <a:cubicBezTo>
                      <a:pt x="39" y="75"/>
                      <a:pt x="33" y="50"/>
                      <a:pt x="31" y="48"/>
                    </a:cubicBezTo>
                    <a:cubicBezTo>
                      <a:pt x="29" y="46"/>
                      <a:pt x="24" y="50"/>
                      <a:pt x="24" y="50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32" y="34"/>
                      <a:pt x="40" y="33"/>
                    </a:cubicBezTo>
                    <a:cubicBezTo>
                      <a:pt x="49" y="31"/>
                      <a:pt x="49" y="46"/>
                      <a:pt x="51" y="54"/>
                    </a:cubicBezTo>
                    <a:cubicBezTo>
                      <a:pt x="53" y="62"/>
                      <a:pt x="54" y="67"/>
                      <a:pt x="56" y="67"/>
                    </a:cubicBezTo>
                    <a:cubicBezTo>
                      <a:pt x="58" y="67"/>
                      <a:pt x="61" y="62"/>
                      <a:pt x="64" y="55"/>
                    </a:cubicBezTo>
                    <a:cubicBezTo>
                      <a:pt x="68" y="49"/>
                      <a:pt x="64" y="43"/>
                      <a:pt x="57" y="47"/>
                    </a:cubicBezTo>
                    <a:cubicBezTo>
                      <a:pt x="60" y="30"/>
                      <a:pt x="87" y="26"/>
                      <a:pt x="8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8" name="Freeform 144">
                <a:extLst>
                  <a:ext uri="{FF2B5EF4-FFF2-40B4-BE49-F238E27FC236}">
                    <a16:creationId xmlns:a16="http://schemas.microsoft.com/office/drawing/2014/main" id="{872C0549-72D3-4961-ADE4-69BB637E8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66343" y="3900582"/>
                <a:ext cx="326874" cy="277941"/>
              </a:xfrm>
              <a:custGeom>
                <a:avLst/>
                <a:gdLst>
                  <a:gd name="T0" fmla="*/ 84 w 102"/>
                  <a:gd name="T1" fmla="*/ 82 h 87"/>
                  <a:gd name="T2" fmla="*/ 81 w 102"/>
                  <a:gd name="T3" fmla="*/ 81 h 87"/>
                  <a:gd name="T4" fmla="*/ 81 w 102"/>
                  <a:gd name="T5" fmla="*/ 74 h 87"/>
                  <a:gd name="T6" fmla="*/ 93 w 102"/>
                  <a:gd name="T7" fmla="*/ 44 h 87"/>
                  <a:gd name="T8" fmla="*/ 81 w 102"/>
                  <a:gd name="T9" fmla="*/ 13 h 87"/>
                  <a:gd name="T10" fmla="*/ 81 w 102"/>
                  <a:gd name="T11" fmla="*/ 6 h 87"/>
                  <a:gd name="T12" fmla="*/ 87 w 102"/>
                  <a:gd name="T13" fmla="*/ 6 h 87"/>
                  <a:gd name="T14" fmla="*/ 102 w 102"/>
                  <a:gd name="T15" fmla="*/ 44 h 87"/>
                  <a:gd name="T16" fmla="*/ 87 w 102"/>
                  <a:gd name="T17" fmla="*/ 81 h 87"/>
                  <a:gd name="T18" fmla="*/ 84 w 102"/>
                  <a:gd name="T19" fmla="*/ 82 h 87"/>
                  <a:gd name="T20" fmla="*/ 68 w 102"/>
                  <a:gd name="T21" fmla="*/ 74 h 87"/>
                  <a:gd name="T22" fmla="*/ 65 w 102"/>
                  <a:gd name="T23" fmla="*/ 72 h 87"/>
                  <a:gd name="T24" fmla="*/ 65 w 102"/>
                  <a:gd name="T25" fmla="*/ 66 h 87"/>
                  <a:gd name="T26" fmla="*/ 65 w 102"/>
                  <a:gd name="T27" fmla="*/ 21 h 87"/>
                  <a:gd name="T28" fmla="*/ 65 w 102"/>
                  <a:gd name="T29" fmla="*/ 15 h 87"/>
                  <a:gd name="T30" fmla="*/ 71 w 102"/>
                  <a:gd name="T31" fmla="*/ 15 h 87"/>
                  <a:gd name="T32" fmla="*/ 83 w 102"/>
                  <a:gd name="T33" fmla="*/ 44 h 87"/>
                  <a:gd name="T34" fmla="*/ 71 w 102"/>
                  <a:gd name="T35" fmla="*/ 72 h 87"/>
                  <a:gd name="T36" fmla="*/ 68 w 102"/>
                  <a:gd name="T37" fmla="*/ 74 h 87"/>
                  <a:gd name="T38" fmla="*/ 52 w 102"/>
                  <a:gd name="T39" fmla="*/ 65 h 87"/>
                  <a:gd name="T40" fmla="*/ 49 w 102"/>
                  <a:gd name="T41" fmla="*/ 64 h 87"/>
                  <a:gd name="T42" fmla="*/ 49 w 102"/>
                  <a:gd name="T43" fmla="*/ 57 h 87"/>
                  <a:gd name="T44" fmla="*/ 49 w 102"/>
                  <a:gd name="T45" fmla="*/ 30 h 87"/>
                  <a:gd name="T46" fmla="*/ 49 w 102"/>
                  <a:gd name="T47" fmla="*/ 23 h 87"/>
                  <a:gd name="T48" fmla="*/ 55 w 102"/>
                  <a:gd name="T49" fmla="*/ 23 h 87"/>
                  <a:gd name="T50" fmla="*/ 55 w 102"/>
                  <a:gd name="T51" fmla="*/ 64 h 87"/>
                  <a:gd name="T52" fmla="*/ 52 w 102"/>
                  <a:gd name="T53" fmla="*/ 65 h 87"/>
                  <a:gd name="T54" fmla="*/ 38 w 102"/>
                  <a:gd name="T55" fmla="*/ 3 h 87"/>
                  <a:gd name="T56" fmla="*/ 42 w 102"/>
                  <a:gd name="T57" fmla="*/ 5 h 87"/>
                  <a:gd name="T58" fmla="*/ 42 w 102"/>
                  <a:gd name="T59" fmla="*/ 82 h 87"/>
                  <a:gd name="T60" fmla="*/ 38 w 102"/>
                  <a:gd name="T61" fmla="*/ 84 h 87"/>
                  <a:gd name="T62" fmla="*/ 15 w 102"/>
                  <a:gd name="T63" fmla="*/ 62 h 87"/>
                  <a:gd name="T64" fmla="*/ 0 w 102"/>
                  <a:gd name="T65" fmla="*/ 62 h 87"/>
                  <a:gd name="T66" fmla="*/ 0 w 102"/>
                  <a:gd name="T67" fmla="*/ 25 h 87"/>
                  <a:gd name="T68" fmla="*/ 15 w 102"/>
                  <a:gd name="T69" fmla="*/ 25 h 87"/>
                  <a:gd name="T70" fmla="*/ 38 w 102"/>
                  <a:gd name="T71" fmla="*/ 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2" h="87">
                    <a:moveTo>
                      <a:pt x="84" y="82"/>
                    </a:moveTo>
                    <a:cubicBezTo>
                      <a:pt x="83" y="82"/>
                      <a:pt x="81" y="82"/>
                      <a:pt x="81" y="81"/>
                    </a:cubicBezTo>
                    <a:cubicBezTo>
                      <a:pt x="79" y="79"/>
                      <a:pt x="79" y="76"/>
                      <a:pt x="81" y="74"/>
                    </a:cubicBezTo>
                    <a:cubicBezTo>
                      <a:pt x="89" y="66"/>
                      <a:pt x="93" y="55"/>
                      <a:pt x="93" y="44"/>
                    </a:cubicBezTo>
                    <a:cubicBezTo>
                      <a:pt x="93" y="32"/>
                      <a:pt x="89" y="21"/>
                      <a:pt x="81" y="13"/>
                    </a:cubicBezTo>
                    <a:cubicBezTo>
                      <a:pt x="79" y="11"/>
                      <a:pt x="79" y="8"/>
                      <a:pt x="81" y="6"/>
                    </a:cubicBezTo>
                    <a:cubicBezTo>
                      <a:pt x="82" y="4"/>
                      <a:pt x="85" y="4"/>
                      <a:pt x="87" y="6"/>
                    </a:cubicBezTo>
                    <a:cubicBezTo>
                      <a:pt x="97" y="16"/>
                      <a:pt x="102" y="29"/>
                      <a:pt x="102" y="44"/>
                    </a:cubicBezTo>
                    <a:cubicBezTo>
                      <a:pt x="102" y="58"/>
                      <a:pt x="97" y="71"/>
                      <a:pt x="87" y="81"/>
                    </a:cubicBezTo>
                    <a:cubicBezTo>
                      <a:pt x="86" y="82"/>
                      <a:pt x="85" y="82"/>
                      <a:pt x="84" y="82"/>
                    </a:cubicBezTo>
                    <a:close/>
                    <a:moveTo>
                      <a:pt x="68" y="74"/>
                    </a:moveTo>
                    <a:cubicBezTo>
                      <a:pt x="67" y="74"/>
                      <a:pt x="65" y="73"/>
                      <a:pt x="65" y="72"/>
                    </a:cubicBezTo>
                    <a:cubicBezTo>
                      <a:pt x="63" y="70"/>
                      <a:pt x="63" y="68"/>
                      <a:pt x="65" y="66"/>
                    </a:cubicBezTo>
                    <a:cubicBezTo>
                      <a:pt x="77" y="54"/>
                      <a:pt x="77" y="33"/>
                      <a:pt x="65" y="21"/>
                    </a:cubicBezTo>
                    <a:cubicBezTo>
                      <a:pt x="63" y="19"/>
                      <a:pt x="63" y="17"/>
                      <a:pt x="65" y="15"/>
                    </a:cubicBezTo>
                    <a:cubicBezTo>
                      <a:pt x="66" y="13"/>
                      <a:pt x="69" y="13"/>
                      <a:pt x="71" y="15"/>
                    </a:cubicBezTo>
                    <a:cubicBezTo>
                      <a:pt x="79" y="22"/>
                      <a:pt x="83" y="33"/>
                      <a:pt x="83" y="44"/>
                    </a:cubicBezTo>
                    <a:cubicBezTo>
                      <a:pt x="83" y="54"/>
                      <a:pt x="79" y="65"/>
                      <a:pt x="71" y="72"/>
                    </a:cubicBezTo>
                    <a:cubicBezTo>
                      <a:pt x="70" y="73"/>
                      <a:pt x="69" y="74"/>
                      <a:pt x="68" y="74"/>
                    </a:cubicBezTo>
                    <a:close/>
                    <a:moveTo>
                      <a:pt x="52" y="65"/>
                    </a:moveTo>
                    <a:cubicBezTo>
                      <a:pt x="51" y="65"/>
                      <a:pt x="49" y="65"/>
                      <a:pt x="49" y="64"/>
                    </a:cubicBezTo>
                    <a:cubicBezTo>
                      <a:pt x="47" y="62"/>
                      <a:pt x="47" y="59"/>
                      <a:pt x="49" y="57"/>
                    </a:cubicBezTo>
                    <a:cubicBezTo>
                      <a:pt x="56" y="50"/>
                      <a:pt x="56" y="37"/>
                      <a:pt x="49" y="30"/>
                    </a:cubicBezTo>
                    <a:cubicBezTo>
                      <a:pt x="47" y="28"/>
                      <a:pt x="47" y="25"/>
                      <a:pt x="49" y="23"/>
                    </a:cubicBezTo>
                    <a:cubicBezTo>
                      <a:pt x="50" y="22"/>
                      <a:pt x="53" y="22"/>
                      <a:pt x="55" y="23"/>
                    </a:cubicBezTo>
                    <a:cubicBezTo>
                      <a:pt x="66" y="34"/>
                      <a:pt x="66" y="53"/>
                      <a:pt x="55" y="64"/>
                    </a:cubicBezTo>
                    <a:cubicBezTo>
                      <a:pt x="54" y="65"/>
                      <a:pt x="53" y="65"/>
                      <a:pt x="52" y="65"/>
                    </a:cubicBezTo>
                    <a:close/>
                    <a:moveTo>
                      <a:pt x="38" y="3"/>
                    </a:moveTo>
                    <a:cubicBezTo>
                      <a:pt x="40" y="0"/>
                      <a:pt x="42" y="1"/>
                      <a:pt x="42" y="5"/>
                    </a:cubicBezTo>
                    <a:cubicBezTo>
                      <a:pt x="42" y="82"/>
                      <a:pt x="42" y="82"/>
                      <a:pt x="42" y="82"/>
                    </a:cubicBezTo>
                    <a:cubicBezTo>
                      <a:pt x="42" y="86"/>
                      <a:pt x="40" y="87"/>
                      <a:pt x="38" y="84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5" y="25"/>
                      <a:pt x="15" y="25"/>
                      <a:pt x="15" y="25"/>
                    </a:cubicBezTo>
                    <a:lnTo>
                      <a:pt x="38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9" name="Freeform 145">
                <a:extLst>
                  <a:ext uri="{FF2B5EF4-FFF2-40B4-BE49-F238E27FC236}">
                    <a16:creationId xmlns:a16="http://schemas.microsoft.com/office/drawing/2014/main" id="{A807B2F7-CA25-44D5-9275-29F9CBEAF6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3544348"/>
                <a:ext cx="369936" cy="326873"/>
              </a:xfrm>
              <a:custGeom>
                <a:avLst/>
                <a:gdLst>
                  <a:gd name="T0" fmla="*/ 124 w 189"/>
                  <a:gd name="T1" fmla="*/ 23 h 167"/>
                  <a:gd name="T2" fmla="*/ 65 w 189"/>
                  <a:gd name="T3" fmla="*/ 0 h 167"/>
                  <a:gd name="T4" fmla="*/ 0 w 189"/>
                  <a:gd name="T5" fmla="*/ 23 h 167"/>
                  <a:gd name="T6" fmla="*/ 0 w 189"/>
                  <a:gd name="T7" fmla="*/ 167 h 167"/>
                  <a:gd name="T8" fmla="*/ 65 w 189"/>
                  <a:gd name="T9" fmla="*/ 142 h 167"/>
                  <a:gd name="T10" fmla="*/ 124 w 189"/>
                  <a:gd name="T11" fmla="*/ 167 h 167"/>
                  <a:gd name="T12" fmla="*/ 189 w 189"/>
                  <a:gd name="T13" fmla="*/ 142 h 167"/>
                  <a:gd name="T14" fmla="*/ 189 w 189"/>
                  <a:gd name="T15" fmla="*/ 0 h 167"/>
                  <a:gd name="T16" fmla="*/ 124 w 189"/>
                  <a:gd name="T17" fmla="*/ 23 h 167"/>
                  <a:gd name="T18" fmla="*/ 70 w 189"/>
                  <a:gd name="T19" fmla="*/ 15 h 167"/>
                  <a:gd name="T20" fmla="*/ 119 w 189"/>
                  <a:gd name="T21" fmla="*/ 35 h 167"/>
                  <a:gd name="T22" fmla="*/ 119 w 189"/>
                  <a:gd name="T23" fmla="*/ 152 h 167"/>
                  <a:gd name="T24" fmla="*/ 70 w 189"/>
                  <a:gd name="T25" fmla="*/ 133 h 167"/>
                  <a:gd name="T26" fmla="*/ 70 w 189"/>
                  <a:gd name="T27" fmla="*/ 15 h 167"/>
                  <a:gd name="T28" fmla="*/ 11 w 189"/>
                  <a:gd name="T29" fmla="*/ 31 h 167"/>
                  <a:gd name="T30" fmla="*/ 58 w 189"/>
                  <a:gd name="T31" fmla="*/ 15 h 167"/>
                  <a:gd name="T32" fmla="*/ 58 w 189"/>
                  <a:gd name="T33" fmla="*/ 133 h 167"/>
                  <a:gd name="T34" fmla="*/ 11 w 189"/>
                  <a:gd name="T35" fmla="*/ 151 h 167"/>
                  <a:gd name="T36" fmla="*/ 11 w 189"/>
                  <a:gd name="T37" fmla="*/ 31 h 167"/>
                  <a:gd name="T38" fmla="*/ 178 w 189"/>
                  <a:gd name="T39" fmla="*/ 134 h 167"/>
                  <a:gd name="T40" fmla="*/ 130 w 189"/>
                  <a:gd name="T41" fmla="*/ 152 h 167"/>
                  <a:gd name="T42" fmla="*/ 130 w 189"/>
                  <a:gd name="T43" fmla="*/ 35 h 167"/>
                  <a:gd name="T44" fmla="*/ 178 w 189"/>
                  <a:gd name="T45" fmla="*/ 17 h 167"/>
                  <a:gd name="T46" fmla="*/ 178 w 189"/>
                  <a:gd name="T47" fmla="*/ 13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9" h="167">
                    <a:moveTo>
                      <a:pt x="124" y="23"/>
                    </a:moveTo>
                    <a:lnTo>
                      <a:pt x="65" y="0"/>
                    </a:lnTo>
                    <a:lnTo>
                      <a:pt x="0" y="23"/>
                    </a:lnTo>
                    <a:lnTo>
                      <a:pt x="0" y="167"/>
                    </a:lnTo>
                    <a:lnTo>
                      <a:pt x="65" y="142"/>
                    </a:lnTo>
                    <a:lnTo>
                      <a:pt x="124" y="167"/>
                    </a:lnTo>
                    <a:lnTo>
                      <a:pt x="189" y="142"/>
                    </a:lnTo>
                    <a:lnTo>
                      <a:pt x="189" y="0"/>
                    </a:lnTo>
                    <a:lnTo>
                      <a:pt x="124" y="23"/>
                    </a:lnTo>
                    <a:close/>
                    <a:moveTo>
                      <a:pt x="70" y="15"/>
                    </a:moveTo>
                    <a:lnTo>
                      <a:pt x="119" y="35"/>
                    </a:lnTo>
                    <a:lnTo>
                      <a:pt x="119" y="152"/>
                    </a:lnTo>
                    <a:lnTo>
                      <a:pt x="70" y="133"/>
                    </a:lnTo>
                    <a:lnTo>
                      <a:pt x="70" y="15"/>
                    </a:lnTo>
                    <a:close/>
                    <a:moveTo>
                      <a:pt x="11" y="31"/>
                    </a:moveTo>
                    <a:lnTo>
                      <a:pt x="58" y="15"/>
                    </a:lnTo>
                    <a:lnTo>
                      <a:pt x="58" y="133"/>
                    </a:lnTo>
                    <a:lnTo>
                      <a:pt x="11" y="151"/>
                    </a:lnTo>
                    <a:lnTo>
                      <a:pt x="11" y="31"/>
                    </a:lnTo>
                    <a:close/>
                    <a:moveTo>
                      <a:pt x="178" y="134"/>
                    </a:moveTo>
                    <a:lnTo>
                      <a:pt x="130" y="152"/>
                    </a:lnTo>
                    <a:lnTo>
                      <a:pt x="130" y="35"/>
                    </a:lnTo>
                    <a:lnTo>
                      <a:pt x="178" y="17"/>
                    </a:lnTo>
                    <a:lnTo>
                      <a:pt x="178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0" name="Freeform 146">
                <a:extLst>
                  <a:ext uri="{FF2B5EF4-FFF2-40B4-BE49-F238E27FC236}">
                    <a16:creationId xmlns:a16="http://schemas.microsoft.com/office/drawing/2014/main" id="{12711FDE-C8BF-4259-9BBE-5DD973F193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2322975"/>
                <a:ext cx="405168" cy="409081"/>
              </a:xfrm>
              <a:custGeom>
                <a:avLst/>
                <a:gdLst>
                  <a:gd name="T0" fmla="*/ 63 w 127"/>
                  <a:gd name="T1" fmla="*/ 0 h 128"/>
                  <a:gd name="T2" fmla="*/ 0 w 127"/>
                  <a:gd name="T3" fmla="*/ 64 h 128"/>
                  <a:gd name="T4" fmla="*/ 63 w 127"/>
                  <a:gd name="T5" fmla="*/ 128 h 128"/>
                  <a:gd name="T6" fmla="*/ 127 w 127"/>
                  <a:gd name="T7" fmla="*/ 64 h 128"/>
                  <a:gd name="T8" fmla="*/ 63 w 127"/>
                  <a:gd name="T9" fmla="*/ 0 h 128"/>
                  <a:gd name="T10" fmla="*/ 52 w 127"/>
                  <a:gd name="T11" fmla="*/ 104 h 128"/>
                  <a:gd name="T12" fmla="*/ 25 w 127"/>
                  <a:gd name="T13" fmla="*/ 69 h 128"/>
                  <a:gd name="T14" fmla="*/ 37 w 127"/>
                  <a:gd name="T15" fmla="*/ 57 h 128"/>
                  <a:gd name="T16" fmla="*/ 52 w 127"/>
                  <a:gd name="T17" fmla="*/ 76 h 128"/>
                  <a:gd name="T18" fmla="*/ 98 w 127"/>
                  <a:gd name="T19" fmla="*/ 38 h 128"/>
                  <a:gd name="T20" fmla="*/ 103 w 127"/>
                  <a:gd name="T21" fmla="*/ 44 h 128"/>
                  <a:gd name="T22" fmla="*/ 52 w 127"/>
                  <a:gd name="T23" fmla="*/ 10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28">
                    <a:moveTo>
                      <a:pt x="63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3" y="128"/>
                    </a:cubicBezTo>
                    <a:cubicBezTo>
                      <a:pt x="99" y="128"/>
                      <a:pt x="127" y="99"/>
                      <a:pt x="127" y="64"/>
                    </a:cubicBezTo>
                    <a:cubicBezTo>
                      <a:pt x="127" y="29"/>
                      <a:pt x="99" y="0"/>
                      <a:pt x="63" y="0"/>
                    </a:cubicBezTo>
                    <a:close/>
                    <a:moveTo>
                      <a:pt x="52" y="104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3" y="44"/>
                      <a:pt x="103" y="44"/>
                      <a:pt x="103" y="44"/>
                    </a:cubicBezTo>
                    <a:lnTo>
                      <a:pt x="52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1" name="Freeform 147">
                <a:extLst>
                  <a:ext uri="{FF2B5EF4-FFF2-40B4-BE49-F238E27FC236}">
                    <a16:creationId xmlns:a16="http://schemas.microsoft.com/office/drawing/2014/main" id="{F8946F2A-1390-4170-BF02-9679450C37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58707" y="5188504"/>
                <a:ext cx="307301" cy="307300"/>
              </a:xfrm>
              <a:custGeom>
                <a:avLst/>
                <a:gdLst>
                  <a:gd name="T0" fmla="*/ 0 w 157"/>
                  <a:gd name="T1" fmla="*/ 74 h 157"/>
                  <a:gd name="T2" fmla="*/ 0 w 157"/>
                  <a:gd name="T3" fmla="*/ 23 h 157"/>
                  <a:gd name="T4" fmla="*/ 64 w 157"/>
                  <a:gd name="T5" fmla="*/ 13 h 157"/>
                  <a:gd name="T6" fmla="*/ 64 w 157"/>
                  <a:gd name="T7" fmla="*/ 74 h 157"/>
                  <a:gd name="T8" fmla="*/ 0 w 157"/>
                  <a:gd name="T9" fmla="*/ 74 h 157"/>
                  <a:gd name="T10" fmla="*/ 73 w 157"/>
                  <a:gd name="T11" fmla="*/ 12 h 157"/>
                  <a:gd name="T12" fmla="*/ 157 w 157"/>
                  <a:gd name="T13" fmla="*/ 0 h 157"/>
                  <a:gd name="T14" fmla="*/ 157 w 157"/>
                  <a:gd name="T15" fmla="*/ 74 h 157"/>
                  <a:gd name="T16" fmla="*/ 73 w 157"/>
                  <a:gd name="T17" fmla="*/ 74 h 157"/>
                  <a:gd name="T18" fmla="*/ 73 w 157"/>
                  <a:gd name="T19" fmla="*/ 12 h 157"/>
                  <a:gd name="T20" fmla="*/ 157 w 157"/>
                  <a:gd name="T21" fmla="*/ 84 h 157"/>
                  <a:gd name="T22" fmla="*/ 157 w 157"/>
                  <a:gd name="T23" fmla="*/ 157 h 157"/>
                  <a:gd name="T24" fmla="*/ 73 w 157"/>
                  <a:gd name="T25" fmla="*/ 146 h 157"/>
                  <a:gd name="T26" fmla="*/ 73 w 157"/>
                  <a:gd name="T27" fmla="*/ 84 h 157"/>
                  <a:gd name="T28" fmla="*/ 157 w 157"/>
                  <a:gd name="T29" fmla="*/ 84 h 157"/>
                  <a:gd name="T30" fmla="*/ 64 w 157"/>
                  <a:gd name="T31" fmla="*/ 144 h 157"/>
                  <a:gd name="T32" fmla="*/ 0 w 157"/>
                  <a:gd name="T33" fmla="*/ 136 h 157"/>
                  <a:gd name="T34" fmla="*/ 0 w 157"/>
                  <a:gd name="T35" fmla="*/ 84 h 157"/>
                  <a:gd name="T36" fmla="*/ 64 w 157"/>
                  <a:gd name="T37" fmla="*/ 84 h 157"/>
                  <a:gd name="T38" fmla="*/ 64 w 157"/>
                  <a:gd name="T39" fmla="*/ 14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7" h="157">
                    <a:moveTo>
                      <a:pt x="0" y="74"/>
                    </a:moveTo>
                    <a:lnTo>
                      <a:pt x="0" y="23"/>
                    </a:lnTo>
                    <a:lnTo>
                      <a:pt x="64" y="13"/>
                    </a:lnTo>
                    <a:lnTo>
                      <a:pt x="64" y="74"/>
                    </a:lnTo>
                    <a:lnTo>
                      <a:pt x="0" y="74"/>
                    </a:lnTo>
                    <a:close/>
                    <a:moveTo>
                      <a:pt x="73" y="12"/>
                    </a:moveTo>
                    <a:lnTo>
                      <a:pt x="157" y="0"/>
                    </a:lnTo>
                    <a:lnTo>
                      <a:pt x="157" y="74"/>
                    </a:lnTo>
                    <a:lnTo>
                      <a:pt x="73" y="74"/>
                    </a:lnTo>
                    <a:lnTo>
                      <a:pt x="73" y="12"/>
                    </a:lnTo>
                    <a:close/>
                    <a:moveTo>
                      <a:pt x="157" y="84"/>
                    </a:moveTo>
                    <a:lnTo>
                      <a:pt x="157" y="157"/>
                    </a:lnTo>
                    <a:lnTo>
                      <a:pt x="73" y="146"/>
                    </a:lnTo>
                    <a:lnTo>
                      <a:pt x="73" y="84"/>
                    </a:lnTo>
                    <a:lnTo>
                      <a:pt x="157" y="84"/>
                    </a:lnTo>
                    <a:close/>
                    <a:moveTo>
                      <a:pt x="64" y="144"/>
                    </a:moveTo>
                    <a:lnTo>
                      <a:pt x="0" y="136"/>
                    </a:lnTo>
                    <a:lnTo>
                      <a:pt x="0" y="84"/>
                    </a:lnTo>
                    <a:lnTo>
                      <a:pt x="64" y="84"/>
                    </a:lnTo>
                    <a:lnTo>
                      <a:pt x="64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2" name="Freeform 148">
                <a:extLst>
                  <a:ext uri="{FF2B5EF4-FFF2-40B4-BE49-F238E27FC236}">
                    <a16:creationId xmlns:a16="http://schemas.microsoft.com/office/drawing/2014/main" id="{C3C3D334-66CF-4568-AEA0-43EEDF9137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22047" y="5121955"/>
                <a:ext cx="272069" cy="272068"/>
              </a:xfrm>
              <a:custGeom>
                <a:avLst/>
                <a:gdLst>
                  <a:gd name="T0" fmla="*/ 11 w 85"/>
                  <a:gd name="T1" fmla="*/ 42 h 85"/>
                  <a:gd name="T2" fmla="*/ 29 w 85"/>
                  <a:gd name="T3" fmla="*/ 70 h 85"/>
                  <a:gd name="T4" fmla="*/ 14 w 85"/>
                  <a:gd name="T5" fmla="*/ 30 h 85"/>
                  <a:gd name="T6" fmla="*/ 11 w 85"/>
                  <a:gd name="T7" fmla="*/ 42 h 85"/>
                  <a:gd name="T8" fmla="*/ 64 w 85"/>
                  <a:gd name="T9" fmla="*/ 41 h 85"/>
                  <a:gd name="T10" fmla="*/ 62 w 85"/>
                  <a:gd name="T11" fmla="*/ 32 h 85"/>
                  <a:gd name="T12" fmla="*/ 59 w 85"/>
                  <a:gd name="T13" fmla="*/ 25 h 85"/>
                  <a:gd name="T14" fmla="*/ 64 w 85"/>
                  <a:gd name="T15" fmla="*/ 20 h 85"/>
                  <a:gd name="T16" fmla="*/ 64 w 85"/>
                  <a:gd name="T17" fmla="*/ 20 h 85"/>
                  <a:gd name="T18" fmla="*/ 43 w 85"/>
                  <a:gd name="T19" fmla="*/ 11 h 85"/>
                  <a:gd name="T20" fmla="*/ 16 w 85"/>
                  <a:gd name="T21" fmla="*/ 25 h 85"/>
                  <a:gd name="T22" fmla="*/ 18 w 85"/>
                  <a:gd name="T23" fmla="*/ 25 h 85"/>
                  <a:gd name="T24" fmla="*/ 27 w 85"/>
                  <a:gd name="T25" fmla="*/ 25 h 85"/>
                  <a:gd name="T26" fmla="*/ 27 w 85"/>
                  <a:gd name="T27" fmla="*/ 28 h 85"/>
                  <a:gd name="T28" fmla="*/ 23 w 85"/>
                  <a:gd name="T29" fmla="*/ 28 h 85"/>
                  <a:gd name="T30" fmla="*/ 35 w 85"/>
                  <a:gd name="T31" fmla="*/ 61 h 85"/>
                  <a:gd name="T32" fmla="*/ 42 w 85"/>
                  <a:gd name="T33" fmla="*/ 41 h 85"/>
                  <a:gd name="T34" fmla="*/ 37 w 85"/>
                  <a:gd name="T35" fmla="*/ 28 h 85"/>
                  <a:gd name="T36" fmla="*/ 34 w 85"/>
                  <a:gd name="T37" fmla="*/ 28 h 85"/>
                  <a:gd name="T38" fmla="*/ 34 w 85"/>
                  <a:gd name="T39" fmla="*/ 25 h 85"/>
                  <a:gd name="T40" fmla="*/ 42 w 85"/>
                  <a:gd name="T41" fmla="*/ 25 h 85"/>
                  <a:gd name="T42" fmla="*/ 51 w 85"/>
                  <a:gd name="T43" fmla="*/ 25 h 85"/>
                  <a:gd name="T44" fmla="*/ 51 w 85"/>
                  <a:gd name="T45" fmla="*/ 28 h 85"/>
                  <a:gd name="T46" fmla="*/ 47 w 85"/>
                  <a:gd name="T47" fmla="*/ 28 h 85"/>
                  <a:gd name="T48" fmla="*/ 59 w 85"/>
                  <a:gd name="T49" fmla="*/ 61 h 85"/>
                  <a:gd name="T50" fmla="*/ 62 w 85"/>
                  <a:gd name="T51" fmla="*/ 51 h 85"/>
                  <a:gd name="T52" fmla="*/ 64 w 85"/>
                  <a:gd name="T53" fmla="*/ 41 h 85"/>
                  <a:gd name="T54" fmla="*/ 43 w 85"/>
                  <a:gd name="T55" fmla="*/ 45 h 85"/>
                  <a:gd name="T56" fmla="*/ 34 w 85"/>
                  <a:gd name="T57" fmla="*/ 72 h 85"/>
                  <a:gd name="T58" fmla="*/ 43 w 85"/>
                  <a:gd name="T59" fmla="*/ 73 h 85"/>
                  <a:gd name="T60" fmla="*/ 53 w 85"/>
                  <a:gd name="T61" fmla="*/ 72 h 85"/>
                  <a:gd name="T62" fmla="*/ 53 w 85"/>
                  <a:gd name="T63" fmla="*/ 71 h 85"/>
                  <a:gd name="T64" fmla="*/ 43 w 85"/>
                  <a:gd name="T65" fmla="*/ 45 h 85"/>
                  <a:gd name="T66" fmla="*/ 71 w 85"/>
                  <a:gd name="T67" fmla="*/ 28 h 85"/>
                  <a:gd name="T68" fmla="*/ 71 w 85"/>
                  <a:gd name="T69" fmla="*/ 31 h 85"/>
                  <a:gd name="T70" fmla="*/ 69 w 85"/>
                  <a:gd name="T71" fmla="*/ 42 h 85"/>
                  <a:gd name="T72" fmla="*/ 59 w 85"/>
                  <a:gd name="T73" fmla="*/ 69 h 85"/>
                  <a:gd name="T74" fmla="*/ 75 w 85"/>
                  <a:gd name="T75" fmla="*/ 42 h 85"/>
                  <a:gd name="T76" fmla="*/ 71 w 85"/>
                  <a:gd name="T77" fmla="*/ 28 h 85"/>
                  <a:gd name="T78" fmla="*/ 43 w 85"/>
                  <a:gd name="T79" fmla="*/ 0 h 85"/>
                  <a:gd name="T80" fmla="*/ 0 w 85"/>
                  <a:gd name="T81" fmla="*/ 42 h 85"/>
                  <a:gd name="T82" fmla="*/ 43 w 85"/>
                  <a:gd name="T83" fmla="*/ 85 h 85"/>
                  <a:gd name="T84" fmla="*/ 85 w 85"/>
                  <a:gd name="T85" fmla="*/ 42 h 85"/>
                  <a:gd name="T86" fmla="*/ 43 w 85"/>
                  <a:gd name="T87" fmla="*/ 0 h 85"/>
                  <a:gd name="T88" fmla="*/ 43 w 85"/>
                  <a:gd name="T89" fmla="*/ 79 h 85"/>
                  <a:gd name="T90" fmla="*/ 6 w 85"/>
                  <a:gd name="T91" fmla="*/ 42 h 85"/>
                  <a:gd name="T92" fmla="*/ 43 w 85"/>
                  <a:gd name="T93" fmla="*/ 5 h 85"/>
                  <a:gd name="T94" fmla="*/ 80 w 85"/>
                  <a:gd name="T95" fmla="*/ 42 h 85"/>
                  <a:gd name="T96" fmla="*/ 43 w 85"/>
                  <a:gd name="T97" fmla="*/ 7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5" h="85">
                    <a:moveTo>
                      <a:pt x="11" y="42"/>
                    </a:moveTo>
                    <a:cubicBezTo>
                      <a:pt x="11" y="55"/>
                      <a:pt x="18" y="65"/>
                      <a:pt x="29" y="7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34"/>
                      <a:pt x="11" y="38"/>
                      <a:pt x="11" y="42"/>
                    </a:cubicBezTo>
                    <a:close/>
                    <a:moveTo>
                      <a:pt x="64" y="41"/>
                    </a:moveTo>
                    <a:cubicBezTo>
                      <a:pt x="64" y="37"/>
                      <a:pt x="63" y="34"/>
                      <a:pt x="62" y="32"/>
                    </a:cubicBezTo>
                    <a:cubicBezTo>
                      <a:pt x="60" y="30"/>
                      <a:pt x="59" y="28"/>
                      <a:pt x="59" y="25"/>
                    </a:cubicBezTo>
                    <a:cubicBezTo>
                      <a:pt x="59" y="22"/>
                      <a:pt x="61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59" y="15"/>
                      <a:pt x="51" y="11"/>
                      <a:pt x="43" y="11"/>
                    </a:cubicBezTo>
                    <a:cubicBezTo>
                      <a:pt x="32" y="11"/>
                      <a:pt x="22" y="17"/>
                      <a:pt x="16" y="25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22" y="25"/>
                      <a:pt x="27" y="25"/>
                      <a:pt x="27" y="25"/>
                    </a:cubicBezTo>
                    <a:cubicBezTo>
                      <a:pt x="29" y="25"/>
                      <a:pt x="29" y="27"/>
                      <a:pt x="27" y="28"/>
                    </a:cubicBezTo>
                    <a:cubicBezTo>
                      <a:pt x="27" y="28"/>
                      <a:pt x="25" y="28"/>
                      <a:pt x="23" y="28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2" y="27"/>
                      <a:pt x="32" y="25"/>
                      <a:pt x="34" y="25"/>
                    </a:cubicBezTo>
                    <a:cubicBezTo>
                      <a:pt x="34" y="25"/>
                      <a:pt x="39" y="25"/>
                      <a:pt x="42" y="25"/>
                    </a:cubicBezTo>
                    <a:cubicBezTo>
                      <a:pt x="46" y="25"/>
                      <a:pt x="51" y="25"/>
                      <a:pt x="51" y="25"/>
                    </a:cubicBezTo>
                    <a:cubicBezTo>
                      <a:pt x="52" y="25"/>
                      <a:pt x="53" y="27"/>
                      <a:pt x="51" y="28"/>
                    </a:cubicBezTo>
                    <a:cubicBezTo>
                      <a:pt x="51" y="28"/>
                      <a:pt x="49" y="28"/>
                      <a:pt x="47" y="28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3" y="47"/>
                      <a:pt x="64" y="43"/>
                      <a:pt x="64" y="41"/>
                    </a:cubicBezTo>
                    <a:close/>
                    <a:moveTo>
                      <a:pt x="43" y="45"/>
                    </a:moveTo>
                    <a:cubicBezTo>
                      <a:pt x="34" y="72"/>
                      <a:pt x="34" y="72"/>
                      <a:pt x="34" y="72"/>
                    </a:cubicBezTo>
                    <a:cubicBezTo>
                      <a:pt x="37" y="73"/>
                      <a:pt x="40" y="73"/>
                      <a:pt x="43" y="73"/>
                    </a:cubicBezTo>
                    <a:cubicBezTo>
                      <a:pt x="47" y="73"/>
                      <a:pt x="50" y="73"/>
                      <a:pt x="53" y="72"/>
                    </a:cubicBezTo>
                    <a:cubicBezTo>
                      <a:pt x="53" y="71"/>
                      <a:pt x="53" y="71"/>
                      <a:pt x="53" y="71"/>
                    </a:cubicBezTo>
                    <a:lnTo>
                      <a:pt x="43" y="45"/>
                    </a:lnTo>
                    <a:close/>
                    <a:moveTo>
                      <a:pt x="71" y="28"/>
                    </a:moveTo>
                    <a:cubicBezTo>
                      <a:pt x="71" y="29"/>
                      <a:pt x="71" y="30"/>
                      <a:pt x="71" y="31"/>
                    </a:cubicBezTo>
                    <a:cubicBezTo>
                      <a:pt x="71" y="34"/>
                      <a:pt x="70" y="37"/>
                      <a:pt x="69" y="4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68" y="64"/>
                      <a:pt x="75" y="54"/>
                      <a:pt x="75" y="42"/>
                    </a:cubicBezTo>
                    <a:cubicBezTo>
                      <a:pt x="75" y="37"/>
                      <a:pt x="73" y="32"/>
                      <a:pt x="71" y="28"/>
                    </a:cubicBezTo>
                    <a:close/>
                    <a:moveTo>
                      <a:pt x="43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66"/>
                      <a:pt x="19" y="85"/>
                      <a:pt x="43" y="85"/>
                    </a:cubicBezTo>
                    <a:cubicBezTo>
                      <a:pt x="66" y="85"/>
                      <a:pt x="85" y="66"/>
                      <a:pt x="85" y="42"/>
                    </a:cubicBezTo>
                    <a:cubicBezTo>
                      <a:pt x="85" y="19"/>
                      <a:pt x="66" y="0"/>
                      <a:pt x="43" y="0"/>
                    </a:cubicBezTo>
                    <a:close/>
                    <a:moveTo>
                      <a:pt x="43" y="79"/>
                    </a:moveTo>
                    <a:cubicBezTo>
                      <a:pt x="22" y="79"/>
                      <a:pt x="6" y="63"/>
                      <a:pt x="6" y="42"/>
                    </a:cubicBezTo>
                    <a:cubicBezTo>
                      <a:pt x="6" y="22"/>
                      <a:pt x="22" y="5"/>
                      <a:pt x="43" y="5"/>
                    </a:cubicBezTo>
                    <a:cubicBezTo>
                      <a:pt x="63" y="5"/>
                      <a:pt x="80" y="22"/>
                      <a:pt x="80" y="42"/>
                    </a:cubicBezTo>
                    <a:cubicBezTo>
                      <a:pt x="80" y="63"/>
                      <a:pt x="63" y="79"/>
                      <a:pt x="43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3" name="Freeform 149">
                <a:extLst>
                  <a:ext uri="{FF2B5EF4-FFF2-40B4-BE49-F238E27FC236}">
                    <a16:creationId xmlns:a16="http://schemas.microsoft.com/office/drawing/2014/main" id="{A48A15AD-364C-4646-9176-FF43DAAF9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8707" y="5621075"/>
                <a:ext cx="364063" cy="360148"/>
              </a:xfrm>
              <a:custGeom>
                <a:avLst/>
                <a:gdLst>
                  <a:gd name="T0" fmla="*/ 110 w 114"/>
                  <a:gd name="T1" fmla="*/ 90 h 113"/>
                  <a:gd name="T2" fmla="*/ 60 w 114"/>
                  <a:gd name="T3" fmla="*/ 47 h 113"/>
                  <a:gd name="T4" fmla="*/ 64 w 114"/>
                  <a:gd name="T5" fmla="*/ 32 h 113"/>
                  <a:gd name="T6" fmla="*/ 32 w 114"/>
                  <a:gd name="T7" fmla="*/ 0 h 113"/>
                  <a:gd name="T8" fmla="*/ 23 w 114"/>
                  <a:gd name="T9" fmla="*/ 1 h 113"/>
                  <a:gd name="T10" fmla="*/ 41 w 114"/>
                  <a:gd name="T11" fmla="*/ 20 h 113"/>
                  <a:gd name="T12" fmla="*/ 41 w 114"/>
                  <a:gd name="T13" fmla="*/ 30 h 113"/>
                  <a:gd name="T14" fmla="*/ 30 w 114"/>
                  <a:gd name="T15" fmla="*/ 41 h 113"/>
                  <a:gd name="T16" fmla="*/ 20 w 114"/>
                  <a:gd name="T17" fmla="*/ 41 h 113"/>
                  <a:gd name="T18" fmla="*/ 1 w 114"/>
                  <a:gd name="T19" fmla="*/ 23 h 113"/>
                  <a:gd name="T20" fmla="*/ 0 w 114"/>
                  <a:gd name="T21" fmla="*/ 32 h 113"/>
                  <a:gd name="T22" fmla="*/ 32 w 114"/>
                  <a:gd name="T23" fmla="*/ 63 h 113"/>
                  <a:gd name="T24" fmla="*/ 47 w 114"/>
                  <a:gd name="T25" fmla="*/ 60 h 113"/>
                  <a:gd name="T26" fmla="*/ 90 w 114"/>
                  <a:gd name="T27" fmla="*/ 110 h 113"/>
                  <a:gd name="T28" fmla="*/ 100 w 114"/>
                  <a:gd name="T29" fmla="*/ 111 h 113"/>
                  <a:gd name="T30" fmla="*/ 111 w 114"/>
                  <a:gd name="T31" fmla="*/ 100 h 113"/>
                  <a:gd name="T32" fmla="*/ 110 w 114"/>
                  <a:gd name="T33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4" h="113">
                    <a:moveTo>
                      <a:pt x="110" y="90"/>
                    </a:moveTo>
                    <a:cubicBezTo>
                      <a:pt x="60" y="47"/>
                      <a:pt x="60" y="47"/>
                      <a:pt x="60" y="47"/>
                    </a:cubicBezTo>
                    <a:cubicBezTo>
                      <a:pt x="62" y="42"/>
                      <a:pt x="64" y="37"/>
                      <a:pt x="64" y="32"/>
                    </a:cubicBezTo>
                    <a:cubicBezTo>
                      <a:pt x="64" y="14"/>
                      <a:pt x="49" y="0"/>
                      <a:pt x="32" y="0"/>
                    </a:cubicBezTo>
                    <a:cubicBezTo>
                      <a:pt x="29" y="0"/>
                      <a:pt x="26" y="0"/>
                      <a:pt x="23" y="1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4" y="22"/>
                      <a:pt x="44" y="27"/>
                      <a:pt x="41" y="3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4"/>
                      <a:pt x="23" y="44"/>
                      <a:pt x="20" y="4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9"/>
                      <a:pt x="0" y="32"/>
                    </a:cubicBezTo>
                    <a:cubicBezTo>
                      <a:pt x="0" y="49"/>
                      <a:pt x="14" y="63"/>
                      <a:pt x="32" y="63"/>
                    </a:cubicBezTo>
                    <a:cubicBezTo>
                      <a:pt x="37" y="63"/>
                      <a:pt x="42" y="62"/>
                      <a:pt x="47" y="6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3" y="113"/>
                      <a:pt x="97" y="113"/>
                      <a:pt x="100" y="111"/>
                    </a:cubicBez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4" y="97"/>
                      <a:pt x="113" y="93"/>
                      <a:pt x="110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4" name="Freeform 150">
                <a:extLst>
                  <a:ext uri="{FF2B5EF4-FFF2-40B4-BE49-F238E27FC236}">
                    <a16:creationId xmlns:a16="http://schemas.microsoft.com/office/drawing/2014/main" id="{7548741B-6BF7-4C8B-BCD5-88342F8D53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0647" y="5274627"/>
                <a:ext cx="358192" cy="550009"/>
              </a:xfrm>
              <a:custGeom>
                <a:avLst/>
                <a:gdLst>
                  <a:gd name="T0" fmla="*/ 84 w 112"/>
                  <a:gd name="T1" fmla="*/ 3 h 172"/>
                  <a:gd name="T2" fmla="*/ 111 w 112"/>
                  <a:gd name="T3" fmla="*/ 19 h 172"/>
                  <a:gd name="T4" fmla="*/ 110 w 112"/>
                  <a:gd name="T5" fmla="*/ 33 h 172"/>
                  <a:gd name="T6" fmla="*/ 103 w 112"/>
                  <a:gd name="T7" fmla="*/ 44 h 172"/>
                  <a:gd name="T8" fmla="*/ 65 w 112"/>
                  <a:gd name="T9" fmla="*/ 21 h 172"/>
                  <a:gd name="T10" fmla="*/ 72 w 112"/>
                  <a:gd name="T11" fmla="*/ 10 h 172"/>
                  <a:gd name="T12" fmla="*/ 84 w 112"/>
                  <a:gd name="T13" fmla="*/ 3 h 172"/>
                  <a:gd name="T14" fmla="*/ 0 w 112"/>
                  <a:gd name="T15" fmla="*/ 130 h 172"/>
                  <a:gd name="T16" fmla="*/ 1 w 112"/>
                  <a:gd name="T17" fmla="*/ 172 h 172"/>
                  <a:gd name="T18" fmla="*/ 38 w 112"/>
                  <a:gd name="T19" fmla="*/ 153 h 172"/>
                  <a:gd name="T20" fmla="*/ 98 w 112"/>
                  <a:gd name="T21" fmla="*/ 52 h 172"/>
                  <a:gd name="T22" fmla="*/ 60 w 112"/>
                  <a:gd name="T23" fmla="*/ 29 h 172"/>
                  <a:gd name="T24" fmla="*/ 0 w 112"/>
                  <a:gd name="T25" fmla="*/ 130 h 172"/>
                  <a:gd name="T26" fmla="*/ 76 w 112"/>
                  <a:gd name="T27" fmla="*/ 57 h 172"/>
                  <a:gd name="T28" fmla="*/ 30 w 112"/>
                  <a:gd name="T29" fmla="*/ 134 h 172"/>
                  <a:gd name="T30" fmla="*/ 20 w 112"/>
                  <a:gd name="T31" fmla="*/ 128 h 172"/>
                  <a:gd name="T32" fmla="*/ 66 w 112"/>
                  <a:gd name="T33" fmla="*/ 52 h 172"/>
                  <a:gd name="T34" fmla="*/ 76 w 112"/>
                  <a:gd name="T35" fmla="*/ 5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72">
                    <a:moveTo>
                      <a:pt x="84" y="3"/>
                    </a:moveTo>
                    <a:cubicBezTo>
                      <a:pt x="96" y="0"/>
                      <a:pt x="108" y="7"/>
                      <a:pt x="111" y="19"/>
                    </a:cubicBezTo>
                    <a:cubicBezTo>
                      <a:pt x="112" y="24"/>
                      <a:pt x="112" y="29"/>
                      <a:pt x="110" y="33"/>
                    </a:cubicBezTo>
                    <a:cubicBezTo>
                      <a:pt x="103" y="44"/>
                      <a:pt x="103" y="44"/>
                      <a:pt x="103" y="44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5" y="7"/>
                      <a:pt x="79" y="4"/>
                      <a:pt x="84" y="3"/>
                    </a:cubicBezTo>
                    <a:close/>
                    <a:moveTo>
                      <a:pt x="0" y="130"/>
                    </a:moveTo>
                    <a:cubicBezTo>
                      <a:pt x="1" y="172"/>
                      <a:pt x="1" y="172"/>
                      <a:pt x="1" y="172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0" y="130"/>
                    </a:lnTo>
                    <a:close/>
                    <a:moveTo>
                      <a:pt x="76" y="57"/>
                    </a:moveTo>
                    <a:cubicBezTo>
                      <a:pt x="30" y="134"/>
                      <a:pt x="30" y="134"/>
                      <a:pt x="30" y="134"/>
                    </a:cubicBezTo>
                    <a:cubicBezTo>
                      <a:pt x="20" y="128"/>
                      <a:pt x="20" y="128"/>
                      <a:pt x="20" y="128"/>
                    </a:cubicBezTo>
                    <a:cubicBezTo>
                      <a:pt x="66" y="52"/>
                      <a:pt x="66" y="52"/>
                      <a:pt x="66" y="52"/>
                    </a:cubicBez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5" name="Freeform 151">
                <a:extLst>
                  <a:ext uri="{FF2B5EF4-FFF2-40B4-BE49-F238E27FC236}">
                    <a16:creationId xmlns:a16="http://schemas.microsoft.com/office/drawing/2014/main" id="{E778C6B7-12A1-42A3-B4F2-D68CF0B2D9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89301" y="5294200"/>
                <a:ext cx="305343" cy="348404"/>
              </a:xfrm>
              <a:custGeom>
                <a:avLst/>
                <a:gdLst>
                  <a:gd name="T0" fmla="*/ 40 w 95"/>
                  <a:gd name="T1" fmla="*/ 61 h 109"/>
                  <a:gd name="T2" fmla="*/ 34 w 95"/>
                  <a:gd name="T3" fmla="*/ 54 h 109"/>
                  <a:gd name="T4" fmla="*/ 13 w 95"/>
                  <a:gd name="T5" fmla="*/ 75 h 109"/>
                  <a:gd name="T6" fmla="*/ 34 w 95"/>
                  <a:gd name="T7" fmla="*/ 95 h 109"/>
                  <a:gd name="T8" fmla="*/ 40 w 95"/>
                  <a:gd name="T9" fmla="*/ 88 h 109"/>
                  <a:gd name="T10" fmla="*/ 27 w 95"/>
                  <a:gd name="T11" fmla="*/ 75 h 109"/>
                  <a:gd name="T12" fmla="*/ 40 w 95"/>
                  <a:gd name="T13" fmla="*/ 61 h 109"/>
                  <a:gd name="T14" fmla="*/ 54 w 95"/>
                  <a:gd name="T15" fmla="*/ 88 h 109"/>
                  <a:gd name="T16" fmla="*/ 61 w 95"/>
                  <a:gd name="T17" fmla="*/ 95 h 109"/>
                  <a:gd name="T18" fmla="*/ 81 w 95"/>
                  <a:gd name="T19" fmla="*/ 75 h 109"/>
                  <a:gd name="T20" fmla="*/ 61 w 95"/>
                  <a:gd name="T21" fmla="*/ 54 h 109"/>
                  <a:gd name="T22" fmla="*/ 54 w 95"/>
                  <a:gd name="T23" fmla="*/ 61 h 109"/>
                  <a:gd name="T24" fmla="*/ 68 w 95"/>
                  <a:gd name="T25" fmla="*/ 75 h 109"/>
                  <a:gd name="T26" fmla="*/ 54 w 95"/>
                  <a:gd name="T27" fmla="*/ 88 h 109"/>
                  <a:gd name="T28" fmla="*/ 89 w 95"/>
                  <a:gd name="T29" fmla="*/ 21 h 109"/>
                  <a:gd name="T30" fmla="*/ 74 w 95"/>
                  <a:gd name="T31" fmla="*/ 6 h 109"/>
                  <a:gd name="T32" fmla="*/ 59 w 95"/>
                  <a:gd name="T33" fmla="*/ 0 h 109"/>
                  <a:gd name="T34" fmla="*/ 8 w 95"/>
                  <a:gd name="T35" fmla="*/ 0 h 109"/>
                  <a:gd name="T36" fmla="*/ 0 w 95"/>
                  <a:gd name="T37" fmla="*/ 8 h 109"/>
                  <a:gd name="T38" fmla="*/ 0 w 95"/>
                  <a:gd name="T39" fmla="*/ 100 h 109"/>
                  <a:gd name="T40" fmla="*/ 8 w 95"/>
                  <a:gd name="T41" fmla="*/ 109 h 109"/>
                  <a:gd name="T42" fmla="*/ 86 w 95"/>
                  <a:gd name="T43" fmla="*/ 109 h 109"/>
                  <a:gd name="T44" fmla="*/ 95 w 95"/>
                  <a:gd name="T45" fmla="*/ 100 h 109"/>
                  <a:gd name="T46" fmla="*/ 95 w 95"/>
                  <a:gd name="T47" fmla="*/ 36 h 109"/>
                  <a:gd name="T48" fmla="*/ 89 w 95"/>
                  <a:gd name="T49" fmla="*/ 21 h 109"/>
                  <a:gd name="T50" fmla="*/ 84 w 95"/>
                  <a:gd name="T51" fmla="*/ 26 h 109"/>
                  <a:gd name="T52" fmla="*/ 85 w 95"/>
                  <a:gd name="T53" fmla="*/ 27 h 109"/>
                  <a:gd name="T54" fmla="*/ 68 w 95"/>
                  <a:gd name="T55" fmla="*/ 27 h 109"/>
                  <a:gd name="T56" fmla="*/ 68 w 95"/>
                  <a:gd name="T57" fmla="*/ 10 h 109"/>
                  <a:gd name="T58" fmla="*/ 69 w 95"/>
                  <a:gd name="T59" fmla="*/ 11 h 109"/>
                  <a:gd name="T60" fmla="*/ 84 w 95"/>
                  <a:gd name="T61" fmla="*/ 26 h 109"/>
                  <a:gd name="T62" fmla="*/ 88 w 95"/>
                  <a:gd name="T63" fmla="*/ 100 h 109"/>
                  <a:gd name="T64" fmla="*/ 86 w 95"/>
                  <a:gd name="T65" fmla="*/ 102 h 109"/>
                  <a:gd name="T66" fmla="*/ 8 w 95"/>
                  <a:gd name="T67" fmla="*/ 102 h 109"/>
                  <a:gd name="T68" fmla="*/ 6 w 95"/>
                  <a:gd name="T69" fmla="*/ 100 h 109"/>
                  <a:gd name="T70" fmla="*/ 6 w 95"/>
                  <a:gd name="T71" fmla="*/ 8 h 109"/>
                  <a:gd name="T72" fmla="*/ 8 w 95"/>
                  <a:gd name="T73" fmla="*/ 7 h 109"/>
                  <a:gd name="T74" fmla="*/ 59 w 95"/>
                  <a:gd name="T75" fmla="*/ 7 h 109"/>
                  <a:gd name="T76" fmla="*/ 61 w 95"/>
                  <a:gd name="T77" fmla="*/ 7 h 109"/>
                  <a:gd name="T78" fmla="*/ 61 w 95"/>
                  <a:gd name="T79" fmla="*/ 34 h 109"/>
                  <a:gd name="T80" fmla="*/ 88 w 95"/>
                  <a:gd name="T81" fmla="*/ 34 h 109"/>
                  <a:gd name="T82" fmla="*/ 88 w 95"/>
                  <a:gd name="T83" fmla="*/ 36 h 109"/>
                  <a:gd name="T84" fmla="*/ 88 w 95"/>
                  <a:gd name="T85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5" h="109">
                    <a:moveTo>
                      <a:pt x="40" y="61"/>
                    </a:moveTo>
                    <a:cubicBezTo>
                      <a:pt x="34" y="54"/>
                      <a:pt x="34" y="54"/>
                      <a:pt x="34" y="54"/>
                    </a:cubicBezTo>
                    <a:cubicBezTo>
                      <a:pt x="13" y="75"/>
                      <a:pt x="13" y="75"/>
                      <a:pt x="13" y="75"/>
                    </a:cubicBezTo>
                    <a:cubicBezTo>
                      <a:pt x="34" y="95"/>
                      <a:pt x="34" y="95"/>
                      <a:pt x="34" y="95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27" y="75"/>
                      <a:pt x="27" y="75"/>
                      <a:pt x="27" y="75"/>
                    </a:cubicBezTo>
                    <a:lnTo>
                      <a:pt x="40" y="61"/>
                    </a:lnTo>
                    <a:close/>
                    <a:moveTo>
                      <a:pt x="54" y="88"/>
                    </a:moveTo>
                    <a:cubicBezTo>
                      <a:pt x="61" y="95"/>
                      <a:pt x="61" y="95"/>
                      <a:pt x="61" y="9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54" y="88"/>
                    </a:lnTo>
                    <a:close/>
                    <a:moveTo>
                      <a:pt x="89" y="21"/>
                    </a:moveTo>
                    <a:cubicBezTo>
                      <a:pt x="74" y="6"/>
                      <a:pt x="74" y="6"/>
                      <a:pt x="74" y="6"/>
                    </a:cubicBezTo>
                    <a:cubicBezTo>
                      <a:pt x="70" y="3"/>
                      <a:pt x="64" y="0"/>
                      <a:pt x="5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5"/>
                      <a:pt x="3" y="109"/>
                      <a:pt x="8" y="109"/>
                    </a:cubicBezTo>
                    <a:cubicBezTo>
                      <a:pt x="86" y="109"/>
                      <a:pt x="86" y="109"/>
                      <a:pt x="86" y="109"/>
                    </a:cubicBezTo>
                    <a:cubicBezTo>
                      <a:pt x="91" y="109"/>
                      <a:pt x="95" y="105"/>
                      <a:pt x="95" y="100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5" y="31"/>
                      <a:pt x="92" y="24"/>
                      <a:pt x="89" y="21"/>
                    </a:cubicBezTo>
                    <a:close/>
                    <a:moveTo>
                      <a:pt x="84" y="26"/>
                    </a:moveTo>
                    <a:cubicBezTo>
                      <a:pt x="84" y="26"/>
                      <a:pt x="85" y="27"/>
                      <a:pt x="85" y="27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9" y="11"/>
                    </a:cubicBezTo>
                    <a:lnTo>
                      <a:pt x="84" y="26"/>
                    </a:lnTo>
                    <a:close/>
                    <a:moveTo>
                      <a:pt x="88" y="100"/>
                    </a:moveTo>
                    <a:cubicBezTo>
                      <a:pt x="88" y="101"/>
                      <a:pt x="87" y="102"/>
                      <a:pt x="86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2"/>
                      <a:pt x="6" y="101"/>
                      <a:pt x="6" y="10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60" y="7"/>
                      <a:pt x="60" y="7"/>
                      <a:pt x="61" y="7"/>
                    </a:cubicBezTo>
                    <a:cubicBezTo>
                      <a:pt x="61" y="34"/>
                      <a:pt x="61" y="34"/>
                      <a:pt x="61" y="34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4"/>
                      <a:pt x="88" y="35"/>
                      <a:pt x="88" y="36"/>
                    </a:cubicBezTo>
                    <a:lnTo>
                      <a:pt x="8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6" name="Freeform 152">
                <a:extLst>
                  <a:ext uri="{FF2B5EF4-FFF2-40B4-BE49-F238E27FC236}">
                    <a16:creationId xmlns:a16="http://schemas.microsoft.com/office/drawing/2014/main" id="{ACAE8B27-D76A-4975-AF69-6B38D1A132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29505" y="1945211"/>
                <a:ext cx="401253" cy="297514"/>
              </a:xfrm>
              <a:custGeom>
                <a:avLst/>
                <a:gdLst>
                  <a:gd name="T0" fmla="*/ 101 w 125"/>
                  <a:gd name="T1" fmla="*/ 0 h 93"/>
                  <a:gd name="T2" fmla="*/ 23 w 125"/>
                  <a:gd name="T3" fmla="*/ 0 h 93"/>
                  <a:gd name="T4" fmla="*/ 0 w 125"/>
                  <a:gd name="T5" fmla="*/ 23 h 93"/>
                  <a:gd name="T6" fmla="*/ 0 w 125"/>
                  <a:gd name="T7" fmla="*/ 70 h 93"/>
                  <a:gd name="T8" fmla="*/ 23 w 125"/>
                  <a:gd name="T9" fmla="*/ 93 h 93"/>
                  <a:gd name="T10" fmla="*/ 101 w 125"/>
                  <a:gd name="T11" fmla="*/ 93 h 93"/>
                  <a:gd name="T12" fmla="*/ 125 w 125"/>
                  <a:gd name="T13" fmla="*/ 70 h 93"/>
                  <a:gd name="T14" fmla="*/ 125 w 125"/>
                  <a:gd name="T15" fmla="*/ 23 h 93"/>
                  <a:gd name="T16" fmla="*/ 101 w 125"/>
                  <a:gd name="T17" fmla="*/ 0 h 93"/>
                  <a:gd name="T18" fmla="*/ 47 w 125"/>
                  <a:gd name="T19" fmla="*/ 78 h 93"/>
                  <a:gd name="T20" fmla="*/ 47 w 125"/>
                  <a:gd name="T21" fmla="*/ 15 h 93"/>
                  <a:gd name="T22" fmla="*/ 86 w 125"/>
                  <a:gd name="T23" fmla="*/ 46 h 93"/>
                  <a:gd name="T24" fmla="*/ 47 w 125"/>
                  <a:gd name="T25" fmla="*/ 7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93">
                    <a:moveTo>
                      <a:pt x="101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3"/>
                      <a:pt x="11" y="93"/>
                      <a:pt x="23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14" y="93"/>
                      <a:pt x="125" y="83"/>
                      <a:pt x="125" y="70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5" y="10"/>
                      <a:pt x="114" y="0"/>
                      <a:pt x="101" y="0"/>
                    </a:cubicBezTo>
                    <a:close/>
                    <a:moveTo>
                      <a:pt x="47" y="78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86" y="46"/>
                      <a:pt x="86" y="46"/>
                      <a:pt x="86" y="46"/>
                    </a:cubicBezTo>
                    <a:lnTo>
                      <a:pt x="4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7" name="Freeform 153">
                <a:extLst>
                  <a:ext uri="{FF2B5EF4-FFF2-40B4-BE49-F238E27FC236}">
                    <a16:creationId xmlns:a16="http://schemas.microsoft.com/office/drawing/2014/main" id="{F24CEE62-4974-4B96-8F1C-9B3ECD27C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34302" y="4360555"/>
                <a:ext cx="207477" cy="211391"/>
              </a:xfrm>
              <a:custGeom>
                <a:avLst/>
                <a:gdLst>
                  <a:gd name="T0" fmla="*/ 61 w 65"/>
                  <a:gd name="T1" fmla="*/ 19 h 66"/>
                  <a:gd name="T2" fmla="*/ 47 w 65"/>
                  <a:gd name="T3" fmla="*/ 4 h 66"/>
                  <a:gd name="T4" fmla="*/ 51 w 65"/>
                  <a:gd name="T5" fmla="*/ 0 h 66"/>
                  <a:gd name="T6" fmla="*/ 65 w 65"/>
                  <a:gd name="T7" fmla="*/ 15 h 66"/>
                  <a:gd name="T8" fmla="*/ 61 w 65"/>
                  <a:gd name="T9" fmla="*/ 19 h 66"/>
                  <a:gd name="T10" fmla="*/ 57 w 65"/>
                  <a:gd name="T11" fmla="*/ 23 h 66"/>
                  <a:gd name="T12" fmla="*/ 55 w 65"/>
                  <a:gd name="T13" fmla="*/ 46 h 66"/>
                  <a:gd name="T14" fmla="*/ 10 w 65"/>
                  <a:gd name="T15" fmla="*/ 66 h 66"/>
                  <a:gd name="T16" fmla="*/ 6 w 65"/>
                  <a:gd name="T17" fmla="*/ 63 h 66"/>
                  <a:gd name="T18" fmla="*/ 24 w 65"/>
                  <a:gd name="T19" fmla="*/ 45 h 66"/>
                  <a:gd name="T20" fmla="*/ 26 w 65"/>
                  <a:gd name="T21" fmla="*/ 46 h 66"/>
                  <a:gd name="T22" fmla="*/ 32 w 65"/>
                  <a:gd name="T23" fmla="*/ 39 h 66"/>
                  <a:gd name="T24" fmla="*/ 26 w 65"/>
                  <a:gd name="T25" fmla="*/ 33 h 66"/>
                  <a:gd name="T26" fmla="*/ 20 w 65"/>
                  <a:gd name="T27" fmla="*/ 39 h 66"/>
                  <a:gd name="T28" fmla="*/ 21 w 65"/>
                  <a:gd name="T29" fmla="*/ 42 h 66"/>
                  <a:gd name="T30" fmla="*/ 3 w 65"/>
                  <a:gd name="T31" fmla="*/ 59 h 66"/>
                  <a:gd name="T32" fmla="*/ 0 w 65"/>
                  <a:gd name="T33" fmla="*/ 56 h 66"/>
                  <a:gd name="T34" fmla="*/ 20 w 65"/>
                  <a:gd name="T35" fmla="*/ 10 h 66"/>
                  <a:gd name="T36" fmla="*/ 43 w 65"/>
                  <a:gd name="T37" fmla="*/ 8 h 66"/>
                  <a:gd name="T38" fmla="*/ 57 w 65"/>
                  <a:gd name="T39" fmla="*/ 2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66">
                    <a:moveTo>
                      <a:pt x="61" y="19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1" y="19"/>
                    </a:lnTo>
                    <a:close/>
                    <a:moveTo>
                      <a:pt x="57" y="23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37" y="46"/>
                      <a:pt x="10" y="66"/>
                      <a:pt x="10" y="66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5" y="45"/>
                      <a:pt x="25" y="46"/>
                      <a:pt x="26" y="46"/>
                    </a:cubicBezTo>
                    <a:cubicBezTo>
                      <a:pt x="30" y="46"/>
                      <a:pt x="32" y="43"/>
                      <a:pt x="32" y="39"/>
                    </a:cubicBezTo>
                    <a:cubicBezTo>
                      <a:pt x="32" y="36"/>
                      <a:pt x="30" y="33"/>
                      <a:pt x="26" y="33"/>
                    </a:cubicBezTo>
                    <a:cubicBezTo>
                      <a:pt x="23" y="33"/>
                      <a:pt x="20" y="36"/>
                      <a:pt x="20" y="39"/>
                    </a:cubicBezTo>
                    <a:cubicBezTo>
                      <a:pt x="20" y="40"/>
                      <a:pt x="20" y="41"/>
                      <a:pt x="21" y="42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20" y="29"/>
                      <a:pt x="20" y="10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5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8" name="Freeform 154">
                <a:extLst>
                  <a:ext uri="{FF2B5EF4-FFF2-40B4-BE49-F238E27FC236}">
                    <a16:creationId xmlns:a16="http://schemas.microsoft.com/office/drawing/2014/main" id="{7A9C8680-95BD-47B2-9499-BEF98D282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90535" y="4113931"/>
                <a:ext cx="279899" cy="268153"/>
              </a:xfrm>
              <a:custGeom>
                <a:avLst/>
                <a:gdLst>
                  <a:gd name="T0" fmla="*/ 55 w 88"/>
                  <a:gd name="T1" fmla="*/ 59 h 84"/>
                  <a:gd name="T2" fmla="*/ 53 w 88"/>
                  <a:gd name="T3" fmla="*/ 53 h 84"/>
                  <a:gd name="T4" fmla="*/ 61 w 88"/>
                  <a:gd name="T5" fmla="*/ 38 h 84"/>
                  <a:gd name="T6" fmla="*/ 63 w 88"/>
                  <a:gd name="T7" fmla="*/ 26 h 84"/>
                  <a:gd name="T8" fmla="*/ 44 w 88"/>
                  <a:gd name="T9" fmla="*/ 0 h 84"/>
                  <a:gd name="T10" fmla="*/ 25 w 88"/>
                  <a:gd name="T11" fmla="*/ 26 h 84"/>
                  <a:gd name="T12" fmla="*/ 28 w 88"/>
                  <a:gd name="T13" fmla="*/ 38 h 84"/>
                  <a:gd name="T14" fmla="*/ 36 w 88"/>
                  <a:gd name="T15" fmla="*/ 53 h 84"/>
                  <a:gd name="T16" fmla="*/ 33 w 88"/>
                  <a:gd name="T17" fmla="*/ 59 h 84"/>
                  <a:gd name="T18" fmla="*/ 0 w 88"/>
                  <a:gd name="T19" fmla="*/ 84 h 84"/>
                  <a:gd name="T20" fmla="*/ 44 w 88"/>
                  <a:gd name="T21" fmla="*/ 84 h 84"/>
                  <a:gd name="T22" fmla="*/ 88 w 88"/>
                  <a:gd name="T23" fmla="*/ 84 h 84"/>
                  <a:gd name="T24" fmla="*/ 55 w 88"/>
                  <a:gd name="T2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4">
                    <a:moveTo>
                      <a:pt x="55" y="59"/>
                    </a:moveTo>
                    <a:cubicBezTo>
                      <a:pt x="53" y="59"/>
                      <a:pt x="53" y="53"/>
                      <a:pt x="53" y="53"/>
                    </a:cubicBezTo>
                    <a:cubicBezTo>
                      <a:pt x="53" y="53"/>
                      <a:pt x="59" y="46"/>
                      <a:pt x="61" y="38"/>
                    </a:cubicBezTo>
                    <a:cubicBezTo>
                      <a:pt x="64" y="38"/>
                      <a:pt x="67" y="29"/>
                      <a:pt x="63" y="26"/>
                    </a:cubicBezTo>
                    <a:cubicBezTo>
                      <a:pt x="63" y="22"/>
                      <a:pt x="68" y="0"/>
                      <a:pt x="44" y="0"/>
                    </a:cubicBezTo>
                    <a:cubicBezTo>
                      <a:pt x="21" y="0"/>
                      <a:pt x="25" y="22"/>
                      <a:pt x="25" y="26"/>
                    </a:cubicBezTo>
                    <a:cubicBezTo>
                      <a:pt x="22" y="29"/>
                      <a:pt x="24" y="38"/>
                      <a:pt x="28" y="38"/>
                    </a:cubicBezTo>
                    <a:cubicBezTo>
                      <a:pt x="29" y="46"/>
                      <a:pt x="36" y="53"/>
                      <a:pt x="36" y="53"/>
                    </a:cubicBezTo>
                    <a:cubicBezTo>
                      <a:pt x="36" y="53"/>
                      <a:pt x="35" y="59"/>
                      <a:pt x="33" y="59"/>
                    </a:cubicBezTo>
                    <a:cubicBezTo>
                      <a:pt x="26" y="60"/>
                      <a:pt x="0" y="72"/>
                      <a:pt x="0" y="84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72"/>
                      <a:pt x="62" y="60"/>
                      <a:pt x="5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9" name="Freeform 155">
                <a:extLst>
                  <a:ext uri="{FF2B5EF4-FFF2-40B4-BE49-F238E27FC236}">
                    <a16:creationId xmlns:a16="http://schemas.microsoft.com/office/drawing/2014/main" id="{6314AF70-0870-42B6-B1D1-197B1AB6BE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9097" y="4581732"/>
                <a:ext cx="262282" cy="262282"/>
              </a:xfrm>
              <a:custGeom>
                <a:avLst/>
                <a:gdLst>
                  <a:gd name="T0" fmla="*/ 0 w 82"/>
                  <a:gd name="T1" fmla="*/ 41 h 82"/>
                  <a:gd name="T2" fmla="*/ 82 w 82"/>
                  <a:gd name="T3" fmla="*/ 41 h 82"/>
                  <a:gd name="T4" fmla="*/ 64 w 82"/>
                  <a:gd name="T5" fmla="*/ 55 h 82"/>
                  <a:gd name="T6" fmla="*/ 77 w 82"/>
                  <a:gd name="T7" fmla="*/ 44 h 82"/>
                  <a:gd name="T8" fmla="*/ 64 w 82"/>
                  <a:gd name="T9" fmla="*/ 55 h 82"/>
                  <a:gd name="T10" fmla="*/ 16 w 82"/>
                  <a:gd name="T11" fmla="*/ 38 h 82"/>
                  <a:gd name="T12" fmla="*/ 8 w 82"/>
                  <a:gd name="T13" fmla="*/ 27 h 82"/>
                  <a:gd name="T14" fmla="*/ 59 w 82"/>
                  <a:gd name="T15" fmla="*/ 27 h 82"/>
                  <a:gd name="T16" fmla="*/ 44 w 82"/>
                  <a:gd name="T17" fmla="*/ 38 h 82"/>
                  <a:gd name="T18" fmla="*/ 59 w 82"/>
                  <a:gd name="T19" fmla="*/ 27 h 82"/>
                  <a:gd name="T20" fmla="*/ 44 w 82"/>
                  <a:gd name="T21" fmla="*/ 5 h 82"/>
                  <a:gd name="T22" fmla="*/ 54 w 82"/>
                  <a:gd name="T23" fmla="*/ 14 h 82"/>
                  <a:gd name="T24" fmla="*/ 44 w 82"/>
                  <a:gd name="T25" fmla="*/ 22 h 82"/>
                  <a:gd name="T26" fmla="*/ 35 w 82"/>
                  <a:gd name="T27" fmla="*/ 7 h 82"/>
                  <a:gd name="T28" fmla="*/ 38 w 82"/>
                  <a:gd name="T29" fmla="*/ 22 h 82"/>
                  <a:gd name="T30" fmla="*/ 28 w 82"/>
                  <a:gd name="T31" fmla="*/ 14 h 82"/>
                  <a:gd name="T32" fmla="*/ 38 w 82"/>
                  <a:gd name="T33" fmla="*/ 38 h 82"/>
                  <a:gd name="T34" fmla="*/ 23 w 82"/>
                  <a:gd name="T35" fmla="*/ 27 h 82"/>
                  <a:gd name="T36" fmla="*/ 8 w 82"/>
                  <a:gd name="T37" fmla="*/ 55 h 82"/>
                  <a:gd name="T38" fmla="*/ 16 w 82"/>
                  <a:gd name="T39" fmla="*/ 44 h 82"/>
                  <a:gd name="T40" fmla="*/ 8 w 82"/>
                  <a:gd name="T41" fmla="*/ 55 h 82"/>
                  <a:gd name="T42" fmla="*/ 38 w 82"/>
                  <a:gd name="T43" fmla="*/ 44 h 82"/>
                  <a:gd name="T44" fmla="*/ 23 w 82"/>
                  <a:gd name="T45" fmla="*/ 55 h 82"/>
                  <a:gd name="T46" fmla="*/ 38 w 82"/>
                  <a:gd name="T47" fmla="*/ 60 h 82"/>
                  <a:gd name="T48" fmla="*/ 35 w 82"/>
                  <a:gd name="T49" fmla="*/ 74 h 82"/>
                  <a:gd name="T50" fmla="*/ 25 w 82"/>
                  <a:gd name="T51" fmla="*/ 60 h 82"/>
                  <a:gd name="T52" fmla="*/ 54 w 82"/>
                  <a:gd name="T53" fmla="*/ 67 h 82"/>
                  <a:gd name="T54" fmla="*/ 44 w 82"/>
                  <a:gd name="T55" fmla="*/ 76 h 82"/>
                  <a:gd name="T56" fmla="*/ 57 w 82"/>
                  <a:gd name="T57" fmla="*/ 60 h 82"/>
                  <a:gd name="T58" fmla="*/ 44 w 82"/>
                  <a:gd name="T59" fmla="*/ 55 h 82"/>
                  <a:gd name="T60" fmla="*/ 60 w 82"/>
                  <a:gd name="T61" fmla="*/ 44 h 82"/>
                  <a:gd name="T62" fmla="*/ 44 w 82"/>
                  <a:gd name="T63" fmla="*/ 55 h 82"/>
                  <a:gd name="T64" fmla="*/ 64 w 82"/>
                  <a:gd name="T65" fmla="*/ 27 h 82"/>
                  <a:gd name="T66" fmla="*/ 77 w 82"/>
                  <a:gd name="T67" fmla="*/ 38 h 82"/>
                  <a:gd name="T68" fmla="*/ 71 w 82"/>
                  <a:gd name="T69" fmla="*/ 22 h 82"/>
                  <a:gd name="T70" fmla="*/ 57 w 82"/>
                  <a:gd name="T71" fmla="*/ 9 h 82"/>
                  <a:gd name="T72" fmla="*/ 71 w 82"/>
                  <a:gd name="T73" fmla="*/ 22 h 82"/>
                  <a:gd name="T74" fmla="*/ 26 w 82"/>
                  <a:gd name="T75" fmla="*/ 9 h 82"/>
                  <a:gd name="T76" fmla="*/ 11 w 82"/>
                  <a:gd name="T77" fmla="*/ 22 h 82"/>
                  <a:gd name="T78" fmla="*/ 11 w 82"/>
                  <a:gd name="T79" fmla="*/ 60 h 82"/>
                  <a:gd name="T80" fmla="*/ 26 w 82"/>
                  <a:gd name="T81" fmla="*/ 73 h 82"/>
                  <a:gd name="T82" fmla="*/ 11 w 82"/>
                  <a:gd name="T83" fmla="*/ 60 h 82"/>
                  <a:gd name="T84" fmla="*/ 57 w 82"/>
                  <a:gd name="T85" fmla="*/ 73 h 82"/>
                  <a:gd name="T86" fmla="*/ 71 w 82"/>
                  <a:gd name="T87" fmla="*/ 6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64" y="55"/>
                    </a:moveTo>
                    <a:cubicBezTo>
                      <a:pt x="65" y="51"/>
                      <a:pt x="66" y="47"/>
                      <a:pt x="66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6" y="47"/>
                      <a:pt x="76" y="51"/>
                      <a:pt x="74" y="55"/>
                    </a:cubicBezTo>
                    <a:lnTo>
                      <a:pt x="64" y="55"/>
                    </a:lnTo>
                    <a:close/>
                    <a:moveTo>
                      <a:pt x="18" y="27"/>
                    </a:moveTo>
                    <a:cubicBezTo>
                      <a:pt x="17" y="31"/>
                      <a:pt x="17" y="34"/>
                      <a:pt x="1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4"/>
                      <a:pt x="7" y="31"/>
                      <a:pt x="8" y="27"/>
                    </a:cubicBezTo>
                    <a:lnTo>
                      <a:pt x="18" y="27"/>
                    </a:lnTo>
                    <a:close/>
                    <a:moveTo>
                      <a:pt x="59" y="27"/>
                    </a:moveTo>
                    <a:cubicBezTo>
                      <a:pt x="60" y="31"/>
                      <a:pt x="60" y="34"/>
                      <a:pt x="60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4" y="27"/>
                      <a:pt x="44" y="27"/>
                      <a:pt x="44" y="27"/>
                    </a:cubicBezTo>
                    <a:lnTo>
                      <a:pt x="59" y="27"/>
                    </a:lnTo>
                    <a:close/>
                    <a:moveTo>
                      <a:pt x="44" y="22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5" y="6"/>
                      <a:pt x="46" y="6"/>
                      <a:pt x="48" y="7"/>
                    </a:cubicBezTo>
                    <a:cubicBezTo>
                      <a:pt x="50" y="9"/>
                      <a:pt x="52" y="11"/>
                      <a:pt x="54" y="14"/>
                    </a:cubicBezTo>
                    <a:cubicBezTo>
                      <a:pt x="55" y="17"/>
                      <a:pt x="56" y="19"/>
                      <a:pt x="57" y="22"/>
                    </a:cubicBezTo>
                    <a:cubicBezTo>
                      <a:pt x="44" y="22"/>
                      <a:pt x="44" y="22"/>
                      <a:pt x="44" y="22"/>
                    </a:cubicBezTo>
                    <a:close/>
                    <a:moveTo>
                      <a:pt x="28" y="14"/>
                    </a:moveTo>
                    <a:cubicBezTo>
                      <a:pt x="30" y="11"/>
                      <a:pt x="32" y="9"/>
                      <a:pt x="35" y="7"/>
                    </a:cubicBezTo>
                    <a:cubicBezTo>
                      <a:pt x="36" y="6"/>
                      <a:pt x="37" y="6"/>
                      <a:pt x="38" y="5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19"/>
                      <a:pt x="27" y="17"/>
                      <a:pt x="28" y="14"/>
                    </a:cubicBezTo>
                    <a:close/>
                    <a:moveTo>
                      <a:pt x="38" y="27"/>
                    </a:moveTo>
                    <a:cubicBezTo>
                      <a:pt x="38" y="38"/>
                      <a:pt x="38" y="38"/>
                      <a:pt x="38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4"/>
                      <a:pt x="23" y="31"/>
                      <a:pt x="23" y="27"/>
                    </a:cubicBezTo>
                    <a:lnTo>
                      <a:pt x="38" y="27"/>
                    </a:lnTo>
                    <a:close/>
                    <a:moveTo>
                      <a:pt x="8" y="55"/>
                    </a:moveTo>
                    <a:cubicBezTo>
                      <a:pt x="7" y="51"/>
                      <a:pt x="6" y="47"/>
                      <a:pt x="6" y="44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7" y="47"/>
                      <a:pt x="17" y="51"/>
                      <a:pt x="18" y="55"/>
                    </a:cubicBezTo>
                    <a:lnTo>
                      <a:pt x="8" y="55"/>
                    </a:lnTo>
                    <a:close/>
                    <a:moveTo>
                      <a:pt x="22" y="44"/>
                    </a:move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1"/>
                      <a:pt x="22" y="47"/>
                      <a:pt x="22" y="44"/>
                    </a:cubicBezTo>
                    <a:close/>
                    <a:moveTo>
                      <a:pt x="38" y="60"/>
                    </a:moveTo>
                    <a:cubicBezTo>
                      <a:pt x="38" y="76"/>
                      <a:pt x="38" y="76"/>
                      <a:pt x="38" y="76"/>
                    </a:cubicBezTo>
                    <a:cubicBezTo>
                      <a:pt x="37" y="76"/>
                      <a:pt x="36" y="75"/>
                      <a:pt x="35" y="74"/>
                    </a:cubicBezTo>
                    <a:cubicBezTo>
                      <a:pt x="32" y="73"/>
                      <a:pt x="30" y="70"/>
                      <a:pt x="28" y="67"/>
                    </a:cubicBezTo>
                    <a:cubicBezTo>
                      <a:pt x="27" y="65"/>
                      <a:pt x="26" y="63"/>
                      <a:pt x="25" y="60"/>
                    </a:cubicBezTo>
                    <a:cubicBezTo>
                      <a:pt x="38" y="60"/>
                      <a:pt x="38" y="60"/>
                      <a:pt x="38" y="60"/>
                    </a:cubicBezTo>
                    <a:close/>
                    <a:moveTo>
                      <a:pt x="54" y="67"/>
                    </a:moveTo>
                    <a:cubicBezTo>
                      <a:pt x="52" y="70"/>
                      <a:pt x="50" y="73"/>
                      <a:pt x="48" y="74"/>
                    </a:cubicBezTo>
                    <a:cubicBezTo>
                      <a:pt x="46" y="75"/>
                      <a:pt x="45" y="76"/>
                      <a:pt x="44" y="7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6" y="63"/>
                      <a:pt x="55" y="65"/>
                      <a:pt x="54" y="67"/>
                    </a:cubicBezTo>
                    <a:close/>
                    <a:moveTo>
                      <a:pt x="44" y="55"/>
                    </a:moveTo>
                    <a:cubicBezTo>
                      <a:pt x="44" y="44"/>
                      <a:pt x="44" y="44"/>
                      <a:pt x="44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7"/>
                      <a:pt x="60" y="51"/>
                      <a:pt x="59" y="55"/>
                    </a:cubicBezTo>
                    <a:lnTo>
                      <a:pt x="44" y="55"/>
                    </a:lnTo>
                    <a:close/>
                    <a:moveTo>
                      <a:pt x="66" y="38"/>
                    </a:moveTo>
                    <a:cubicBezTo>
                      <a:pt x="66" y="34"/>
                      <a:pt x="65" y="31"/>
                      <a:pt x="6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6" y="31"/>
                      <a:pt x="76" y="34"/>
                      <a:pt x="77" y="38"/>
                    </a:cubicBezTo>
                    <a:lnTo>
                      <a:pt x="66" y="38"/>
                    </a:lnTo>
                    <a:close/>
                    <a:moveTo>
                      <a:pt x="71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1" y="17"/>
                      <a:pt x="59" y="12"/>
                      <a:pt x="57" y="9"/>
                    </a:cubicBezTo>
                    <a:cubicBezTo>
                      <a:pt x="60" y="10"/>
                      <a:pt x="63" y="13"/>
                      <a:pt x="66" y="16"/>
                    </a:cubicBezTo>
                    <a:cubicBezTo>
                      <a:pt x="68" y="17"/>
                      <a:pt x="70" y="19"/>
                      <a:pt x="71" y="22"/>
                    </a:cubicBezTo>
                    <a:close/>
                    <a:moveTo>
                      <a:pt x="16" y="16"/>
                    </a:moveTo>
                    <a:cubicBezTo>
                      <a:pt x="19" y="13"/>
                      <a:pt x="22" y="10"/>
                      <a:pt x="26" y="9"/>
                    </a:cubicBezTo>
                    <a:cubicBezTo>
                      <a:pt x="23" y="12"/>
                      <a:pt x="21" y="17"/>
                      <a:pt x="19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19"/>
                      <a:pt x="14" y="17"/>
                      <a:pt x="16" y="16"/>
                    </a:cubicBezTo>
                    <a:close/>
                    <a:moveTo>
                      <a:pt x="11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5"/>
                      <a:pt x="23" y="69"/>
                      <a:pt x="26" y="73"/>
                    </a:cubicBezTo>
                    <a:cubicBezTo>
                      <a:pt x="22" y="71"/>
                      <a:pt x="19" y="69"/>
                      <a:pt x="16" y="66"/>
                    </a:cubicBezTo>
                    <a:cubicBezTo>
                      <a:pt x="14" y="64"/>
                      <a:pt x="12" y="62"/>
                      <a:pt x="11" y="60"/>
                    </a:cubicBezTo>
                    <a:close/>
                    <a:moveTo>
                      <a:pt x="66" y="66"/>
                    </a:moveTo>
                    <a:cubicBezTo>
                      <a:pt x="63" y="69"/>
                      <a:pt x="60" y="71"/>
                      <a:pt x="57" y="73"/>
                    </a:cubicBezTo>
                    <a:cubicBezTo>
                      <a:pt x="59" y="69"/>
                      <a:pt x="61" y="65"/>
                      <a:pt x="63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0" y="62"/>
                      <a:pt x="68" y="64"/>
                      <a:pt x="6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0" name="Freeform 156">
                <a:extLst>
                  <a:ext uri="{FF2B5EF4-FFF2-40B4-BE49-F238E27FC236}">
                    <a16:creationId xmlns:a16="http://schemas.microsoft.com/office/drawing/2014/main" id="{53C3FFA3-79DE-441B-BE1C-B993E2FE9C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20072" y="2931705"/>
                <a:ext cx="219221" cy="232921"/>
              </a:xfrm>
              <a:custGeom>
                <a:avLst/>
                <a:gdLst>
                  <a:gd name="T0" fmla="*/ 62 w 69"/>
                  <a:gd name="T1" fmla="*/ 0 h 73"/>
                  <a:gd name="T2" fmla="*/ 7 w 69"/>
                  <a:gd name="T3" fmla="*/ 0 h 73"/>
                  <a:gd name="T4" fmla="*/ 0 w 69"/>
                  <a:gd name="T5" fmla="*/ 7 h 73"/>
                  <a:gd name="T6" fmla="*/ 0 w 69"/>
                  <a:gd name="T7" fmla="*/ 66 h 73"/>
                  <a:gd name="T8" fmla="*/ 7 w 69"/>
                  <a:gd name="T9" fmla="*/ 73 h 73"/>
                  <a:gd name="T10" fmla="*/ 62 w 69"/>
                  <a:gd name="T11" fmla="*/ 73 h 73"/>
                  <a:gd name="T12" fmla="*/ 69 w 69"/>
                  <a:gd name="T13" fmla="*/ 66 h 73"/>
                  <a:gd name="T14" fmla="*/ 69 w 69"/>
                  <a:gd name="T15" fmla="*/ 7 h 73"/>
                  <a:gd name="T16" fmla="*/ 62 w 69"/>
                  <a:gd name="T17" fmla="*/ 0 h 73"/>
                  <a:gd name="T18" fmla="*/ 60 w 69"/>
                  <a:gd name="T19" fmla="*/ 64 h 73"/>
                  <a:gd name="T20" fmla="*/ 10 w 69"/>
                  <a:gd name="T21" fmla="*/ 64 h 73"/>
                  <a:gd name="T22" fmla="*/ 10 w 69"/>
                  <a:gd name="T23" fmla="*/ 9 h 73"/>
                  <a:gd name="T24" fmla="*/ 60 w 69"/>
                  <a:gd name="T25" fmla="*/ 9 h 73"/>
                  <a:gd name="T26" fmla="*/ 60 w 69"/>
                  <a:gd name="T27" fmla="*/ 64 h 73"/>
                  <a:gd name="T28" fmla="*/ 19 w 69"/>
                  <a:gd name="T29" fmla="*/ 32 h 73"/>
                  <a:gd name="T30" fmla="*/ 51 w 69"/>
                  <a:gd name="T31" fmla="*/ 32 h 73"/>
                  <a:gd name="T32" fmla="*/ 51 w 69"/>
                  <a:gd name="T33" fmla="*/ 37 h 73"/>
                  <a:gd name="T34" fmla="*/ 19 w 69"/>
                  <a:gd name="T35" fmla="*/ 37 h 73"/>
                  <a:gd name="T36" fmla="*/ 19 w 69"/>
                  <a:gd name="T37" fmla="*/ 32 h 73"/>
                  <a:gd name="T38" fmla="*/ 19 w 69"/>
                  <a:gd name="T39" fmla="*/ 41 h 73"/>
                  <a:gd name="T40" fmla="*/ 51 w 69"/>
                  <a:gd name="T41" fmla="*/ 41 h 73"/>
                  <a:gd name="T42" fmla="*/ 51 w 69"/>
                  <a:gd name="T43" fmla="*/ 46 h 73"/>
                  <a:gd name="T44" fmla="*/ 19 w 69"/>
                  <a:gd name="T45" fmla="*/ 46 h 73"/>
                  <a:gd name="T46" fmla="*/ 19 w 69"/>
                  <a:gd name="T47" fmla="*/ 41 h 73"/>
                  <a:gd name="T48" fmla="*/ 19 w 69"/>
                  <a:gd name="T49" fmla="*/ 50 h 73"/>
                  <a:gd name="T50" fmla="*/ 51 w 69"/>
                  <a:gd name="T51" fmla="*/ 50 h 73"/>
                  <a:gd name="T52" fmla="*/ 51 w 69"/>
                  <a:gd name="T53" fmla="*/ 55 h 73"/>
                  <a:gd name="T54" fmla="*/ 19 w 69"/>
                  <a:gd name="T55" fmla="*/ 55 h 73"/>
                  <a:gd name="T56" fmla="*/ 19 w 69"/>
                  <a:gd name="T57" fmla="*/ 50 h 73"/>
                  <a:gd name="T58" fmla="*/ 19 w 69"/>
                  <a:gd name="T59" fmla="*/ 23 h 73"/>
                  <a:gd name="T60" fmla="*/ 51 w 69"/>
                  <a:gd name="T61" fmla="*/ 23 h 73"/>
                  <a:gd name="T62" fmla="*/ 51 w 69"/>
                  <a:gd name="T63" fmla="*/ 27 h 73"/>
                  <a:gd name="T64" fmla="*/ 19 w 69"/>
                  <a:gd name="T65" fmla="*/ 27 h 73"/>
                  <a:gd name="T66" fmla="*/ 19 w 69"/>
                  <a:gd name="T67" fmla="*/ 2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" h="73">
                    <a:moveTo>
                      <a:pt x="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0"/>
                      <a:pt x="4" y="73"/>
                      <a:pt x="7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66" y="73"/>
                      <a:pt x="69" y="70"/>
                      <a:pt x="69" y="66"/>
                    </a:cubicBezTo>
                    <a:cubicBezTo>
                      <a:pt x="69" y="7"/>
                      <a:pt x="69" y="7"/>
                      <a:pt x="69" y="7"/>
                    </a:cubicBezTo>
                    <a:cubicBezTo>
                      <a:pt x="69" y="3"/>
                      <a:pt x="66" y="0"/>
                      <a:pt x="62" y="0"/>
                    </a:cubicBezTo>
                    <a:close/>
                    <a:moveTo>
                      <a:pt x="60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60" y="9"/>
                      <a:pt x="60" y="9"/>
                      <a:pt x="60" y="9"/>
                    </a:cubicBezTo>
                    <a:lnTo>
                      <a:pt x="60" y="64"/>
                    </a:lnTo>
                    <a:close/>
                    <a:moveTo>
                      <a:pt x="19" y="32"/>
                    </a:move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9" y="37"/>
                      <a:pt x="19" y="37"/>
                      <a:pt x="19" y="37"/>
                    </a:cubicBezTo>
                    <a:lnTo>
                      <a:pt x="19" y="32"/>
                    </a:lnTo>
                    <a:close/>
                    <a:moveTo>
                      <a:pt x="19" y="41"/>
                    </a:move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19" y="46"/>
                      <a:pt x="19" y="46"/>
                      <a:pt x="19" y="46"/>
                    </a:cubicBezTo>
                    <a:lnTo>
                      <a:pt x="19" y="41"/>
                    </a:lnTo>
                    <a:close/>
                    <a:moveTo>
                      <a:pt x="19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1" y="55"/>
                      <a:pt x="51" y="55"/>
                      <a:pt x="51" y="55"/>
                    </a:cubicBezTo>
                    <a:cubicBezTo>
                      <a:pt x="19" y="55"/>
                      <a:pt x="19" y="55"/>
                      <a:pt x="19" y="55"/>
                    </a:cubicBezTo>
                    <a:lnTo>
                      <a:pt x="19" y="50"/>
                    </a:lnTo>
                    <a:close/>
                    <a:moveTo>
                      <a:pt x="19" y="23"/>
                    </a:move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19" y="27"/>
                      <a:pt x="19" y="27"/>
                      <a:pt x="19" y="27"/>
                    </a:cubicBezTo>
                    <a:lnTo>
                      <a:pt x="19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1" name="Freeform 157">
                <a:extLst>
                  <a:ext uri="{FF2B5EF4-FFF2-40B4-BE49-F238E27FC236}">
                    <a16:creationId xmlns:a16="http://schemas.microsoft.com/office/drawing/2014/main" id="{3CE76D88-F885-4D8C-9139-91F2F9D513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8188" y="1536129"/>
                <a:ext cx="242709" cy="281855"/>
              </a:xfrm>
              <a:custGeom>
                <a:avLst/>
                <a:gdLst>
                  <a:gd name="T0" fmla="*/ 54 w 76"/>
                  <a:gd name="T1" fmla="*/ 0 h 88"/>
                  <a:gd name="T2" fmla="*/ 14 w 76"/>
                  <a:gd name="T3" fmla="*/ 28 h 88"/>
                  <a:gd name="T4" fmla="*/ 17 w 76"/>
                  <a:gd name="T5" fmla="*/ 65 h 88"/>
                  <a:gd name="T6" fmla="*/ 49 w 76"/>
                  <a:gd name="T7" fmla="*/ 27 h 88"/>
                  <a:gd name="T8" fmla="*/ 33 w 76"/>
                  <a:gd name="T9" fmla="*/ 74 h 88"/>
                  <a:gd name="T10" fmla="*/ 70 w 76"/>
                  <a:gd name="T11" fmla="*/ 57 h 88"/>
                  <a:gd name="T12" fmla="*/ 54 w 76"/>
                  <a:gd name="T13" fmla="*/ 0 h 88"/>
                  <a:gd name="T14" fmla="*/ 4 w 76"/>
                  <a:gd name="T15" fmla="*/ 78 h 88"/>
                  <a:gd name="T16" fmla="*/ 10 w 76"/>
                  <a:gd name="T17" fmla="*/ 83 h 88"/>
                  <a:gd name="T18" fmla="*/ 47 w 76"/>
                  <a:gd name="T19" fmla="*/ 41 h 88"/>
                  <a:gd name="T20" fmla="*/ 4 w 76"/>
                  <a:gd name="T21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8">
                    <a:moveTo>
                      <a:pt x="54" y="0"/>
                    </a:moveTo>
                    <a:cubicBezTo>
                      <a:pt x="41" y="23"/>
                      <a:pt x="30" y="12"/>
                      <a:pt x="14" y="28"/>
                    </a:cubicBezTo>
                    <a:cubicBezTo>
                      <a:pt x="0" y="42"/>
                      <a:pt x="5" y="59"/>
                      <a:pt x="17" y="65"/>
                    </a:cubicBezTo>
                    <a:cubicBezTo>
                      <a:pt x="28" y="59"/>
                      <a:pt x="40" y="46"/>
                      <a:pt x="49" y="27"/>
                    </a:cubicBezTo>
                    <a:cubicBezTo>
                      <a:pt x="49" y="27"/>
                      <a:pt x="57" y="51"/>
                      <a:pt x="33" y="74"/>
                    </a:cubicBezTo>
                    <a:cubicBezTo>
                      <a:pt x="45" y="88"/>
                      <a:pt x="64" y="79"/>
                      <a:pt x="70" y="57"/>
                    </a:cubicBezTo>
                    <a:cubicBezTo>
                      <a:pt x="76" y="33"/>
                      <a:pt x="60" y="9"/>
                      <a:pt x="54" y="0"/>
                    </a:cubicBezTo>
                    <a:close/>
                    <a:moveTo>
                      <a:pt x="4" y="78"/>
                    </a:moveTo>
                    <a:cubicBezTo>
                      <a:pt x="4" y="78"/>
                      <a:pt x="5" y="83"/>
                      <a:pt x="10" y="83"/>
                    </a:cubicBezTo>
                    <a:cubicBezTo>
                      <a:pt x="15" y="83"/>
                      <a:pt x="36" y="71"/>
                      <a:pt x="47" y="41"/>
                    </a:cubicBezTo>
                    <a:cubicBezTo>
                      <a:pt x="30" y="70"/>
                      <a:pt x="6" y="78"/>
                      <a:pt x="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2" name="Freeform 158">
                <a:extLst>
                  <a:ext uri="{FF2B5EF4-FFF2-40B4-BE49-F238E27FC236}">
                    <a16:creationId xmlns:a16="http://schemas.microsoft.com/office/drawing/2014/main" id="{A092B4E0-10EA-4333-909A-969B8DF388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5015" y="3366232"/>
                <a:ext cx="246623" cy="246623"/>
              </a:xfrm>
              <a:custGeom>
                <a:avLst/>
                <a:gdLst>
                  <a:gd name="T0" fmla="*/ 53 w 77"/>
                  <a:gd name="T1" fmla="*/ 30 h 77"/>
                  <a:gd name="T2" fmla="*/ 25 w 77"/>
                  <a:gd name="T3" fmla="*/ 2 h 77"/>
                  <a:gd name="T4" fmla="*/ 38 w 77"/>
                  <a:gd name="T5" fmla="*/ 0 h 77"/>
                  <a:gd name="T6" fmla="*/ 53 w 77"/>
                  <a:gd name="T7" fmla="*/ 3 h 77"/>
                  <a:gd name="T8" fmla="*/ 53 w 77"/>
                  <a:gd name="T9" fmla="*/ 30 h 77"/>
                  <a:gd name="T10" fmla="*/ 58 w 77"/>
                  <a:gd name="T11" fmla="*/ 53 h 77"/>
                  <a:gd name="T12" fmla="*/ 58 w 77"/>
                  <a:gd name="T13" fmla="*/ 5 h 77"/>
                  <a:gd name="T14" fmla="*/ 77 w 77"/>
                  <a:gd name="T15" fmla="*/ 39 h 77"/>
                  <a:gd name="T16" fmla="*/ 74 w 77"/>
                  <a:gd name="T17" fmla="*/ 53 h 77"/>
                  <a:gd name="T18" fmla="*/ 58 w 77"/>
                  <a:gd name="T19" fmla="*/ 53 h 77"/>
                  <a:gd name="T20" fmla="*/ 24 w 77"/>
                  <a:gd name="T21" fmla="*/ 58 h 77"/>
                  <a:gd name="T22" fmla="*/ 72 w 77"/>
                  <a:gd name="T23" fmla="*/ 58 h 77"/>
                  <a:gd name="T24" fmla="*/ 38 w 77"/>
                  <a:gd name="T25" fmla="*/ 77 h 77"/>
                  <a:gd name="T26" fmla="*/ 24 w 77"/>
                  <a:gd name="T27" fmla="*/ 74 h 77"/>
                  <a:gd name="T28" fmla="*/ 24 w 77"/>
                  <a:gd name="T29" fmla="*/ 58 h 77"/>
                  <a:gd name="T30" fmla="*/ 32 w 77"/>
                  <a:gd name="T31" fmla="*/ 17 h 77"/>
                  <a:gd name="T32" fmla="*/ 1 w 77"/>
                  <a:gd name="T33" fmla="*/ 48 h 77"/>
                  <a:gd name="T34" fmla="*/ 0 w 77"/>
                  <a:gd name="T35" fmla="*/ 39 h 77"/>
                  <a:gd name="T36" fmla="*/ 20 w 77"/>
                  <a:gd name="T37" fmla="*/ 5 h 77"/>
                  <a:gd name="T38" fmla="*/ 32 w 77"/>
                  <a:gd name="T39" fmla="*/ 17 h 77"/>
                  <a:gd name="T40" fmla="*/ 19 w 77"/>
                  <a:gd name="T41" fmla="*/ 38 h 77"/>
                  <a:gd name="T42" fmla="*/ 19 w 77"/>
                  <a:gd name="T43" fmla="*/ 72 h 77"/>
                  <a:gd name="T44" fmla="*/ 3 w 77"/>
                  <a:gd name="T45" fmla="*/ 54 h 77"/>
                  <a:gd name="T46" fmla="*/ 19 w 77"/>
                  <a:gd name="T47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77">
                    <a:moveTo>
                      <a:pt x="53" y="30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29" y="1"/>
                      <a:pt x="34" y="0"/>
                      <a:pt x="38" y="0"/>
                    </a:cubicBezTo>
                    <a:cubicBezTo>
                      <a:pt x="43" y="0"/>
                      <a:pt x="48" y="1"/>
                      <a:pt x="53" y="3"/>
                    </a:cubicBezTo>
                    <a:lnTo>
                      <a:pt x="53" y="30"/>
                    </a:lnTo>
                    <a:close/>
                    <a:moveTo>
                      <a:pt x="58" y="53"/>
                    </a:moveTo>
                    <a:cubicBezTo>
                      <a:pt x="58" y="5"/>
                      <a:pt x="58" y="5"/>
                      <a:pt x="58" y="5"/>
                    </a:cubicBezTo>
                    <a:cubicBezTo>
                      <a:pt x="69" y="12"/>
                      <a:pt x="77" y="24"/>
                      <a:pt x="77" y="39"/>
                    </a:cubicBezTo>
                    <a:cubicBezTo>
                      <a:pt x="77" y="44"/>
                      <a:pt x="76" y="49"/>
                      <a:pt x="74" y="53"/>
                    </a:cubicBezTo>
                    <a:lnTo>
                      <a:pt x="58" y="53"/>
                    </a:lnTo>
                    <a:close/>
                    <a:moveTo>
                      <a:pt x="24" y="58"/>
                    </a:moveTo>
                    <a:cubicBezTo>
                      <a:pt x="72" y="58"/>
                      <a:pt x="72" y="58"/>
                      <a:pt x="72" y="58"/>
                    </a:cubicBezTo>
                    <a:cubicBezTo>
                      <a:pt x="65" y="69"/>
                      <a:pt x="53" y="77"/>
                      <a:pt x="38" y="77"/>
                    </a:cubicBezTo>
                    <a:cubicBezTo>
                      <a:pt x="33" y="77"/>
                      <a:pt x="28" y="76"/>
                      <a:pt x="24" y="74"/>
                    </a:cubicBezTo>
                    <a:lnTo>
                      <a:pt x="24" y="58"/>
                    </a:lnTo>
                    <a:close/>
                    <a:moveTo>
                      <a:pt x="32" y="17"/>
                    </a:moveTo>
                    <a:cubicBezTo>
                      <a:pt x="1" y="48"/>
                      <a:pt x="1" y="48"/>
                      <a:pt x="1" y="48"/>
                    </a:cubicBezTo>
                    <a:cubicBezTo>
                      <a:pt x="0" y="45"/>
                      <a:pt x="0" y="42"/>
                      <a:pt x="0" y="39"/>
                    </a:cubicBezTo>
                    <a:cubicBezTo>
                      <a:pt x="0" y="24"/>
                      <a:pt x="8" y="12"/>
                      <a:pt x="20" y="5"/>
                    </a:cubicBezTo>
                    <a:lnTo>
                      <a:pt x="32" y="17"/>
                    </a:lnTo>
                    <a:close/>
                    <a:moveTo>
                      <a:pt x="19" y="38"/>
                    </a:moveTo>
                    <a:cubicBezTo>
                      <a:pt x="19" y="72"/>
                      <a:pt x="19" y="72"/>
                      <a:pt x="19" y="72"/>
                    </a:cubicBezTo>
                    <a:cubicBezTo>
                      <a:pt x="12" y="68"/>
                      <a:pt x="6" y="62"/>
                      <a:pt x="3" y="54"/>
                    </a:cubicBezTo>
                    <a:lnTo>
                      <a:pt x="19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3" name="Freeform 159">
                <a:extLst>
                  <a:ext uri="{FF2B5EF4-FFF2-40B4-BE49-F238E27FC236}">
                    <a16:creationId xmlns:a16="http://schemas.microsoft.com/office/drawing/2014/main" id="{B50DC272-9D3E-4D65-8BF6-E3F0E086BC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0276" y="4031724"/>
                <a:ext cx="229008" cy="197690"/>
              </a:xfrm>
              <a:custGeom>
                <a:avLst/>
                <a:gdLst>
                  <a:gd name="T0" fmla="*/ 18 w 72"/>
                  <a:gd name="T1" fmla="*/ 0 h 62"/>
                  <a:gd name="T2" fmla="*/ 54 w 72"/>
                  <a:gd name="T3" fmla="*/ 0 h 62"/>
                  <a:gd name="T4" fmla="*/ 54 w 72"/>
                  <a:gd name="T5" fmla="*/ 9 h 62"/>
                  <a:gd name="T6" fmla="*/ 18 w 72"/>
                  <a:gd name="T7" fmla="*/ 9 h 62"/>
                  <a:gd name="T8" fmla="*/ 18 w 72"/>
                  <a:gd name="T9" fmla="*/ 0 h 62"/>
                  <a:gd name="T10" fmla="*/ 67 w 72"/>
                  <a:gd name="T11" fmla="*/ 13 h 62"/>
                  <a:gd name="T12" fmla="*/ 4 w 72"/>
                  <a:gd name="T13" fmla="*/ 13 h 62"/>
                  <a:gd name="T14" fmla="*/ 0 w 72"/>
                  <a:gd name="T15" fmla="*/ 18 h 62"/>
                  <a:gd name="T16" fmla="*/ 0 w 72"/>
                  <a:gd name="T17" fmla="*/ 40 h 62"/>
                  <a:gd name="T18" fmla="*/ 4 w 72"/>
                  <a:gd name="T19" fmla="*/ 44 h 62"/>
                  <a:gd name="T20" fmla="*/ 18 w 72"/>
                  <a:gd name="T21" fmla="*/ 44 h 62"/>
                  <a:gd name="T22" fmla="*/ 18 w 72"/>
                  <a:gd name="T23" fmla="*/ 62 h 62"/>
                  <a:gd name="T24" fmla="*/ 54 w 72"/>
                  <a:gd name="T25" fmla="*/ 62 h 62"/>
                  <a:gd name="T26" fmla="*/ 54 w 72"/>
                  <a:gd name="T27" fmla="*/ 44 h 62"/>
                  <a:gd name="T28" fmla="*/ 67 w 72"/>
                  <a:gd name="T29" fmla="*/ 44 h 62"/>
                  <a:gd name="T30" fmla="*/ 72 w 72"/>
                  <a:gd name="T31" fmla="*/ 40 h 62"/>
                  <a:gd name="T32" fmla="*/ 72 w 72"/>
                  <a:gd name="T33" fmla="*/ 18 h 62"/>
                  <a:gd name="T34" fmla="*/ 67 w 72"/>
                  <a:gd name="T35" fmla="*/ 13 h 62"/>
                  <a:gd name="T36" fmla="*/ 49 w 72"/>
                  <a:gd name="T37" fmla="*/ 58 h 62"/>
                  <a:gd name="T38" fmla="*/ 22 w 72"/>
                  <a:gd name="T39" fmla="*/ 58 h 62"/>
                  <a:gd name="T40" fmla="*/ 22 w 72"/>
                  <a:gd name="T41" fmla="*/ 35 h 62"/>
                  <a:gd name="T42" fmla="*/ 49 w 72"/>
                  <a:gd name="T43" fmla="*/ 35 h 62"/>
                  <a:gd name="T44" fmla="*/ 49 w 72"/>
                  <a:gd name="T45" fmla="*/ 58 h 62"/>
                  <a:gd name="T46" fmla="*/ 68 w 72"/>
                  <a:gd name="T47" fmla="*/ 20 h 62"/>
                  <a:gd name="T48" fmla="*/ 65 w 72"/>
                  <a:gd name="T49" fmla="*/ 23 h 62"/>
                  <a:gd name="T50" fmla="*/ 62 w 72"/>
                  <a:gd name="T51" fmla="*/ 20 h 62"/>
                  <a:gd name="T52" fmla="*/ 65 w 72"/>
                  <a:gd name="T53" fmla="*/ 17 h 62"/>
                  <a:gd name="T54" fmla="*/ 68 w 72"/>
                  <a:gd name="T55" fmla="*/ 2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2" h="62">
                    <a:moveTo>
                      <a:pt x="18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18" y="9"/>
                      <a:pt x="18" y="9"/>
                      <a:pt x="18" y="9"/>
                    </a:cubicBezTo>
                    <a:lnTo>
                      <a:pt x="18" y="0"/>
                    </a:lnTo>
                    <a:close/>
                    <a:moveTo>
                      <a:pt x="67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2" y="13"/>
                      <a:pt x="0" y="15"/>
                      <a:pt x="0" y="1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67" y="44"/>
                      <a:pt x="67" y="44"/>
                      <a:pt x="67" y="44"/>
                    </a:cubicBezTo>
                    <a:cubicBezTo>
                      <a:pt x="70" y="44"/>
                      <a:pt x="72" y="42"/>
                      <a:pt x="72" y="40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5"/>
                      <a:pt x="70" y="13"/>
                      <a:pt x="67" y="13"/>
                    </a:cubicBezTo>
                    <a:close/>
                    <a:moveTo>
                      <a:pt x="49" y="58"/>
                    </a:move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49" y="35"/>
                      <a:pt x="49" y="35"/>
                      <a:pt x="49" y="35"/>
                    </a:cubicBezTo>
                    <a:lnTo>
                      <a:pt x="49" y="58"/>
                    </a:lnTo>
                    <a:close/>
                    <a:moveTo>
                      <a:pt x="68" y="20"/>
                    </a:moveTo>
                    <a:cubicBezTo>
                      <a:pt x="68" y="22"/>
                      <a:pt x="67" y="23"/>
                      <a:pt x="65" y="23"/>
                    </a:cubicBezTo>
                    <a:cubicBezTo>
                      <a:pt x="63" y="23"/>
                      <a:pt x="62" y="22"/>
                      <a:pt x="62" y="20"/>
                    </a:cubicBezTo>
                    <a:cubicBezTo>
                      <a:pt x="62" y="18"/>
                      <a:pt x="63" y="17"/>
                      <a:pt x="65" y="17"/>
                    </a:cubicBezTo>
                    <a:cubicBezTo>
                      <a:pt x="67" y="17"/>
                      <a:pt x="68" y="18"/>
                      <a:pt x="68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4" name="Freeform 160">
                <a:extLst>
                  <a:ext uri="{FF2B5EF4-FFF2-40B4-BE49-F238E27FC236}">
                    <a16:creationId xmlns:a16="http://schemas.microsoft.com/office/drawing/2014/main" id="{55A49884-2078-4C8E-8BDB-918CF997B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0637" y="3841862"/>
                <a:ext cx="230965" cy="230965"/>
              </a:xfrm>
              <a:custGeom>
                <a:avLst/>
                <a:gdLst>
                  <a:gd name="T0" fmla="*/ 13 w 72"/>
                  <a:gd name="T1" fmla="*/ 36 h 72"/>
                  <a:gd name="T2" fmla="*/ 13 w 72"/>
                  <a:gd name="T3" fmla="*/ 33 h 72"/>
                  <a:gd name="T4" fmla="*/ 1 w 72"/>
                  <a:gd name="T5" fmla="*/ 29 h 72"/>
                  <a:gd name="T6" fmla="*/ 0 w 72"/>
                  <a:gd name="T7" fmla="*/ 36 h 72"/>
                  <a:gd name="T8" fmla="*/ 11 w 72"/>
                  <a:gd name="T9" fmla="*/ 62 h 72"/>
                  <a:gd name="T10" fmla="*/ 19 w 72"/>
                  <a:gd name="T11" fmla="*/ 51 h 72"/>
                  <a:gd name="T12" fmla="*/ 13 w 72"/>
                  <a:gd name="T13" fmla="*/ 36 h 72"/>
                  <a:gd name="T14" fmla="*/ 58 w 72"/>
                  <a:gd name="T15" fmla="*/ 36 h 72"/>
                  <a:gd name="T16" fmla="*/ 52 w 72"/>
                  <a:gd name="T17" fmla="*/ 51 h 72"/>
                  <a:gd name="T18" fmla="*/ 60 w 72"/>
                  <a:gd name="T19" fmla="*/ 62 h 72"/>
                  <a:gd name="T20" fmla="*/ 72 w 72"/>
                  <a:gd name="T21" fmla="*/ 36 h 72"/>
                  <a:gd name="T22" fmla="*/ 71 w 72"/>
                  <a:gd name="T23" fmla="*/ 29 h 72"/>
                  <a:gd name="T24" fmla="*/ 58 w 72"/>
                  <a:gd name="T25" fmla="*/ 33 h 72"/>
                  <a:gd name="T26" fmla="*/ 58 w 72"/>
                  <a:gd name="T27" fmla="*/ 36 h 72"/>
                  <a:gd name="T28" fmla="*/ 40 w 72"/>
                  <a:gd name="T29" fmla="*/ 14 h 72"/>
                  <a:gd name="T30" fmla="*/ 55 w 72"/>
                  <a:gd name="T31" fmla="*/ 25 h 72"/>
                  <a:gd name="T32" fmla="*/ 68 w 72"/>
                  <a:gd name="T33" fmla="*/ 21 h 72"/>
                  <a:gd name="T34" fmla="*/ 40 w 72"/>
                  <a:gd name="T35" fmla="*/ 0 h 72"/>
                  <a:gd name="T36" fmla="*/ 40 w 72"/>
                  <a:gd name="T37" fmla="*/ 14 h 72"/>
                  <a:gd name="T38" fmla="*/ 16 w 72"/>
                  <a:gd name="T39" fmla="*/ 25 h 72"/>
                  <a:gd name="T40" fmla="*/ 31 w 72"/>
                  <a:gd name="T41" fmla="*/ 14 h 72"/>
                  <a:gd name="T42" fmla="*/ 31 w 72"/>
                  <a:gd name="T43" fmla="*/ 0 h 72"/>
                  <a:gd name="T44" fmla="*/ 3 w 72"/>
                  <a:gd name="T45" fmla="*/ 21 h 72"/>
                  <a:gd name="T46" fmla="*/ 16 w 72"/>
                  <a:gd name="T47" fmla="*/ 25 h 72"/>
                  <a:gd name="T48" fmla="*/ 45 w 72"/>
                  <a:gd name="T49" fmla="*/ 56 h 72"/>
                  <a:gd name="T50" fmla="*/ 36 w 72"/>
                  <a:gd name="T51" fmla="*/ 58 h 72"/>
                  <a:gd name="T52" fmla="*/ 26 w 72"/>
                  <a:gd name="T53" fmla="*/ 56 h 72"/>
                  <a:gd name="T54" fmla="*/ 18 w 72"/>
                  <a:gd name="T55" fmla="*/ 67 h 72"/>
                  <a:gd name="T56" fmla="*/ 36 w 72"/>
                  <a:gd name="T57" fmla="*/ 72 h 72"/>
                  <a:gd name="T58" fmla="*/ 53 w 72"/>
                  <a:gd name="T59" fmla="*/ 67 h 72"/>
                  <a:gd name="T60" fmla="*/ 45 w 72"/>
                  <a:gd name="T61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2">
                    <a:moveTo>
                      <a:pt x="13" y="36"/>
                    </a:moveTo>
                    <a:cubicBezTo>
                      <a:pt x="13" y="35"/>
                      <a:pt x="13" y="34"/>
                      <a:pt x="13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4"/>
                      <a:pt x="0" y="36"/>
                    </a:cubicBezTo>
                    <a:cubicBezTo>
                      <a:pt x="0" y="46"/>
                      <a:pt x="4" y="56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3" y="42"/>
                      <a:pt x="13" y="36"/>
                    </a:cubicBezTo>
                    <a:close/>
                    <a:moveTo>
                      <a:pt x="58" y="36"/>
                    </a:moveTo>
                    <a:cubicBezTo>
                      <a:pt x="58" y="42"/>
                      <a:pt x="56" y="47"/>
                      <a:pt x="52" y="51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7" y="56"/>
                      <a:pt x="72" y="46"/>
                      <a:pt x="72" y="36"/>
                    </a:cubicBezTo>
                    <a:cubicBezTo>
                      <a:pt x="72" y="34"/>
                      <a:pt x="71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6"/>
                    </a:cubicBezTo>
                    <a:close/>
                    <a:moveTo>
                      <a:pt x="40" y="14"/>
                    </a:moveTo>
                    <a:cubicBezTo>
                      <a:pt x="47" y="15"/>
                      <a:pt x="52" y="19"/>
                      <a:pt x="55" y="25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3" y="10"/>
                      <a:pt x="53" y="2"/>
                      <a:pt x="40" y="0"/>
                    </a:cubicBezTo>
                    <a:lnTo>
                      <a:pt x="40" y="14"/>
                    </a:lnTo>
                    <a:close/>
                    <a:moveTo>
                      <a:pt x="16" y="25"/>
                    </a:moveTo>
                    <a:cubicBezTo>
                      <a:pt x="19" y="19"/>
                      <a:pt x="25" y="15"/>
                      <a:pt x="31" y="14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2"/>
                      <a:pt x="8" y="10"/>
                      <a:pt x="3" y="21"/>
                    </a:cubicBezTo>
                    <a:lnTo>
                      <a:pt x="16" y="25"/>
                    </a:lnTo>
                    <a:close/>
                    <a:moveTo>
                      <a:pt x="45" y="56"/>
                    </a:moveTo>
                    <a:cubicBezTo>
                      <a:pt x="42" y="58"/>
                      <a:pt x="39" y="58"/>
                      <a:pt x="36" y="58"/>
                    </a:cubicBezTo>
                    <a:cubicBezTo>
                      <a:pt x="32" y="58"/>
                      <a:pt x="29" y="58"/>
                      <a:pt x="26" y="56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24" y="70"/>
                      <a:pt x="30" y="72"/>
                      <a:pt x="36" y="72"/>
                    </a:cubicBezTo>
                    <a:cubicBezTo>
                      <a:pt x="42" y="72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5" name="Freeform 161">
                <a:extLst>
                  <a:ext uri="{FF2B5EF4-FFF2-40B4-BE49-F238E27FC236}">
                    <a16:creationId xmlns:a16="http://schemas.microsoft.com/office/drawing/2014/main" id="{14E50274-BF04-4777-9A1D-AA909D13FE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78439" y="1082029"/>
                <a:ext cx="221179" cy="221178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35 w 69"/>
                  <a:gd name="T11" fmla="*/ 62 h 69"/>
                  <a:gd name="T12" fmla="*/ 7 w 69"/>
                  <a:gd name="T13" fmla="*/ 35 h 69"/>
                  <a:gd name="T14" fmla="*/ 35 w 69"/>
                  <a:gd name="T15" fmla="*/ 7 h 69"/>
                  <a:gd name="T16" fmla="*/ 62 w 69"/>
                  <a:gd name="T17" fmla="*/ 35 h 69"/>
                  <a:gd name="T18" fmla="*/ 35 w 69"/>
                  <a:gd name="T19" fmla="*/ 62 h 69"/>
                  <a:gd name="T20" fmla="*/ 22 w 69"/>
                  <a:gd name="T21" fmla="*/ 24 h 69"/>
                  <a:gd name="T22" fmla="*/ 37 w 69"/>
                  <a:gd name="T23" fmla="*/ 35 h 69"/>
                  <a:gd name="T24" fmla="*/ 22 w 69"/>
                  <a:gd name="T25" fmla="*/ 45 h 69"/>
                  <a:gd name="T26" fmla="*/ 22 w 69"/>
                  <a:gd name="T27" fmla="*/ 24 h 69"/>
                  <a:gd name="T28" fmla="*/ 39 w 69"/>
                  <a:gd name="T29" fmla="*/ 24 h 69"/>
                  <a:gd name="T30" fmla="*/ 54 w 69"/>
                  <a:gd name="T31" fmla="*/ 35 h 69"/>
                  <a:gd name="T32" fmla="*/ 39 w 69"/>
                  <a:gd name="T33" fmla="*/ 45 h 69"/>
                  <a:gd name="T34" fmla="*/ 39 w 69"/>
                  <a:gd name="T35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3"/>
                      <a:pt x="16" y="69"/>
                      <a:pt x="35" y="69"/>
                    </a:cubicBezTo>
                    <a:cubicBezTo>
                      <a:pt x="53" y="69"/>
                      <a:pt x="69" y="53"/>
                      <a:pt x="69" y="35"/>
                    </a:cubicBezTo>
                    <a:cubicBezTo>
                      <a:pt x="69" y="16"/>
                      <a:pt x="53" y="0"/>
                      <a:pt x="35" y="0"/>
                    </a:cubicBezTo>
                    <a:close/>
                    <a:moveTo>
                      <a:pt x="35" y="62"/>
                    </a:moveTo>
                    <a:cubicBezTo>
                      <a:pt x="19" y="62"/>
                      <a:pt x="7" y="50"/>
                      <a:pt x="7" y="35"/>
                    </a:cubicBezTo>
                    <a:cubicBezTo>
                      <a:pt x="7" y="19"/>
                      <a:pt x="19" y="7"/>
                      <a:pt x="35" y="7"/>
                    </a:cubicBezTo>
                    <a:cubicBezTo>
                      <a:pt x="50" y="7"/>
                      <a:pt x="62" y="19"/>
                      <a:pt x="62" y="35"/>
                    </a:cubicBezTo>
                    <a:cubicBezTo>
                      <a:pt x="62" y="50"/>
                      <a:pt x="50" y="62"/>
                      <a:pt x="35" y="62"/>
                    </a:cubicBezTo>
                    <a:close/>
                    <a:moveTo>
                      <a:pt x="22" y="24"/>
                    </a:moveTo>
                    <a:cubicBezTo>
                      <a:pt x="37" y="35"/>
                      <a:pt x="37" y="35"/>
                      <a:pt x="37" y="35"/>
                    </a:cubicBezTo>
                    <a:cubicBezTo>
                      <a:pt x="22" y="45"/>
                      <a:pt x="22" y="45"/>
                      <a:pt x="22" y="45"/>
                    </a:cubicBezTo>
                    <a:lnTo>
                      <a:pt x="22" y="24"/>
                    </a:lnTo>
                    <a:close/>
                    <a:moveTo>
                      <a:pt x="39" y="24"/>
                    </a:moveTo>
                    <a:cubicBezTo>
                      <a:pt x="54" y="35"/>
                      <a:pt x="54" y="35"/>
                      <a:pt x="54" y="3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6" name="Freeform 162">
                <a:extLst>
                  <a:ext uri="{FF2B5EF4-FFF2-40B4-BE49-F238E27FC236}">
                    <a16:creationId xmlns:a16="http://schemas.microsoft.com/office/drawing/2014/main" id="{25230242-C915-4E56-9027-C088B37B0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2483" y="3088291"/>
                <a:ext cx="242709" cy="252495"/>
              </a:xfrm>
              <a:custGeom>
                <a:avLst/>
                <a:gdLst>
                  <a:gd name="T0" fmla="*/ 59 w 124"/>
                  <a:gd name="T1" fmla="*/ 129 h 129"/>
                  <a:gd name="T2" fmla="*/ 59 w 124"/>
                  <a:gd name="T3" fmla="*/ 70 h 129"/>
                  <a:gd name="T4" fmla="*/ 0 w 124"/>
                  <a:gd name="T5" fmla="*/ 129 h 129"/>
                  <a:gd name="T6" fmla="*/ 0 w 124"/>
                  <a:gd name="T7" fmla="*/ 0 h 129"/>
                  <a:gd name="T8" fmla="*/ 59 w 124"/>
                  <a:gd name="T9" fmla="*/ 58 h 129"/>
                  <a:gd name="T10" fmla="*/ 59 w 124"/>
                  <a:gd name="T11" fmla="*/ 0 h 129"/>
                  <a:gd name="T12" fmla="*/ 124 w 124"/>
                  <a:gd name="T13" fmla="*/ 65 h 129"/>
                  <a:gd name="T14" fmla="*/ 59 w 124"/>
                  <a:gd name="T1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59" y="129"/>
                    </a:moveTo>
                    <a:lnTo>
                      <a:pt x="59" y="70"/>
                    </a:lnTo>
                    <a:lnTo>
                      <a:pt x="0" y="129"/>
                    </a:lnTo>
                    <a:lnTo>
                      <a:pt x="0" y="0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24" y="65"/>
                    </a:lnTo>
                    <a:lnTo>
                      <a:pt x="59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7" name="Freeform 163">
                <a:extLst>
                  <a:ext uri="{FF2B5EF4-FFF2-40B4-BE49-F238E27FC236}">
                    <a16:creationId xmlns:a16="http://schemas.microsoft.com/office/drawing/2014/main" id="{8C6A3030-A1C2-49A0-B2B2-4E55DFC77B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75405" y="2205535"/>
                <a:ext cx="256411" cy="254453"/>
              </a:xfrm>
              <a:custGeom>
                <a:avLst/>
                <a:gdLst>
                  <a:gd name="T0" fmla="*/ 0 w 131"/>
                  <a:gd name="T1" fmla="*/ 130 h 130"/>
                  <a:gd name="T2" fmla="*/ 66 w 131"/>
                  <a:gd name="T3" fmla="*/ 130 h 130"/>
                  <a:gd name="T4" fmla="*/ 66 w 131"/>
                  <a:gd name="T5" fmla="*/ 0 h 130"/>
                  <a:gd name="T6" fmla="*/ 0 w 131"/>
                  <a:gd name="T7" fmla="*/ 0 h 130"/>
                  <a:gd name="T8" fmla="*/ 0 w 131"/>
                  <a:gd name="T9" fmla="*/ 130 h 130"/>
                  <a:gd name="T10" fmla="*/ 41 w 131"/>
                  <a:gd name="T11" fmla="*/ 16 h 130"/>
                  <a:gd name="T12" fmla="*/ 58 w 131"/>
                  <a:gd name="T13" fmla="*/ 16 h 130"/>
                  <a:gd name="T14" fmla="*/ 58 w 131"/>
                  <a:gd name="T15" fmla="*/ 32 h 130"/>
                  <a:gd name="T16" fmla="*/ 41 w 131"/>
                  <a:gd name="T17" fmla="*/ 32 h 130"/>
                  <a:gd name="T18" fmla="*/ 41 w 131"/>
                  <a:gd name="T19" fmla="*/ 16 h 130"/>
                  <a:gd name="T20" fmla="*/ 41 w 131"/>
                  <a:gd name="T21" fmla="*/ 49 h 130"/>
                  <a:gd name="T22" fmla="*/ 58 w 131"/>
                  <a:gd name="T23" fmla="*/ 49 h 130"/>
                  <a:gd name="T24" fmla="*/ 58 w 131"/>
                  <a:gd name="T25" fmla="*/ 65 h 130"/>
                  <a:gd name="T26" fmla="*/ 41 w 131"/>
                  <a:gd name="T27" fmla="*/ 65 h 130"/>
                  <a:gd name="T28" fmla="*/ 41 w 131"/>
                  <a:gd name="T29" fmla="*/ 49 h 130"/>
                  <a:gd name="T30" fmla="*/ 41 w 131"/>
                  <a:gd name="T31" fmla="*/ 81 h 130"/>
                  <a:gd name="T32" fmla="*/ 58 w 131"/>
                  <a:gd name="T33" fmla="*/ 81 h 130"/>
                  <a:gd name="T34" fmla="*/ 58 w 131"/>
                  <a:gd name="T35" fmla="*/ 98 h 130"/>
                  <a:gd name="T36" fmla="*/ 41 w 131"/>
                  <a:gd name="T37" fmla="*/ 98 h 130"/>
                  <a:gd name="T38" fmla="*/ 41 w 131"/>
                  <a:gd name="T39" fmla="*/ 81 h 130"/>
                  <a:gd name="T40" fmla="*/ 9 w 131"/>
                  <a:gd name="T41" fmla="*/ 16 h 130"/>
                  <a:gd name="T42" fmla="*/ 25 w 131"/>
                  <a:gd name="T43" fmla="*/ 16 h 130"/>
                  <a:gd name="T44" fmla="*/ 25 w 131"/>
                  <a:gd name="T45" fmla="*/ 32 h 130"/>
                  <a:gd name="T46" fmla="*/ 9 w 131"/>
                  <a:gd name="T47" fmla="*/ 32 h 130"/>
                  <a:gd name="T48" fmla="*/ 9 w 131"/>
                  <a:gd name="T49" fmla="*/ 16 h 130"/>
                  <a:gd name="T50" fmla="*/ 9 w 131"/>
                  <a:gd name="T51" fmla="*/ 49 h 130"/>
                  <a:gd name="T52" fmla="*/ 25 w 131"/>
                  <a:gd name="T53" fmla="*/ 49 h 130"/>
                  <a:gd name="T54" fmla="*/ 25 w 131"/>
                  <a:gd name="T55" fmla="*/ 65 h 130"/>
                  <a:gd name="T56" fmla="*/ 9 w 131"/>
                  <a:gd name="T57" fmla="*/ 65 h 130"/>
                  <a:gd name="T58" fmla="*/ 9 w 131"/>
                  <a:gd name="T59" fmla="*/ 49 h 130"/>
                  <a:gd name="T60" fmla="*/ 9 w 131"/>
                  <a:gd name="T61" fmla="*/ 81 h 130"/>
                  <a:gd name="T62" fmla="*/ 25 w 131"/>
                  <a:gd name="T63" fmla="*/ 81 h 130"/>
                  <a:gd name="T64" fmla="*/ 25 w 131"/>
                  <a:gd name="T65" fmla="*/ 98 h 130"/>
                  <a:gd name="T66" fmla="*/ 9 w 131"/>
                  <a:gd name="T67" fmla="*/ 98 h 130"/>
                  <a:gd name="T68" fmla="*/ 9 w 131"/>
                  <a:gd name="T69" fmla="*/ 81 h 130"/>
                  <a:gd name="T70" fmla="*/ 74 w 131"/>
                  <a:gd name="T71" fmla="*/ 41 h 130"/>
                  <a:gd name="T72" fmla="*/ 131 w 131"/>
                  <a:gd name="T73" fmla="*/ 41 h 130"/>
                  <a:gd name="T74" fmla="*/ 131 w 131"/>
                  <a:gd name="T75" fmla="*/ 49 h 130"/>
                  <a:gd name="T76" fmla="*/ 74 w 131"/>
                  <a:gd name="T77" fmla="*/ 49 h 130"/>
                  <a:gd name="T78" fmla="*/ 74 w 131"/>
                  <a:gd name="T79" fmla="*/ 41 h 130"/>
                  <a:gd name="T80" fmla="*/ 74 w 131"/>
                  <a:gd name="T81" fmla="*/ 130 h 130"/>
                  <a:gd name="T82" fmla="*/ 90 w 131"/>
                  <a:gd name="T83" fmla="*/ 130 h 130"/>
                  <a:gd name="T84" fmla="*/ 90 w 131"/>
                  <a:gd name="T85" fmla="*/ 98 h 130"/>
                  <a:gd name="T86" fmla="*/ 115 w 131"/>
                  <a:gd name="T87" fmla="*/ 98 h 130"/>
                  <a:gd name="T88" fmla="*/ 115 w 131"/>
                  <a:gd name="T89" fmla="*/ 130 h 130"/>
                  <a:gd name="T90" fmla="*/ 131 w 131"/>
                  <a:gd name="T91" fmla="*/ 130 h 130"/>
                  <a:gd name="T92" fmla="*/ 131 w 131"/>
                  <a:gd name="T93" fmla="*/ 57 h 130"/>
                  <a:gd name="T94" fmla="*/ 74 w 131"/>
                  <a:gd name="T95" fmla="*/ 57 h 130"/>
                  <a:gd name="T96" fmla="*/ 74 w 131"/>
                  <a:gd name="T97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1" h="130">
                    <a:moveTo>
                      <a:pt x="0" y="130"/>
                    </a:moveTo>
                    <a:lnTo>
                      <a:pt x="66" y="130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  <a:moveTo>
                      <a:pt x="41" y="16"/>
                    </a:moveTo>
                    <a:lnTo>
                      <a:pt x="58" y="16"/>
                    </a:lnTo>
                    <a:lnTo>
                      <a:pt x="58" y="32"/>
                    </a:lnTo>
                    <a:lnTo>
                      <a:pt x="41" y="32"/>
                    </a:lnTo>
                    <a:lnTo>
                      <a:pt x="41" y="16"/>
                    </a:lnTo>
                    <a:close/>
                    <a:moveTo>
                      <a:pt x="41" y="49"/>
                    </a:moveTo>
                    <a:lnTo>
                      <a:pt x="58" y="49"/>
                    </a:lnTo>
                    <a:lnTo>
                      <a:pt x="58" y="65"/>
                    </a:lnTo>
                    <a:lnTo>
                      <a:pt x="41" y="65"/>
                    </a:lnTo>
                    <a:lnTo>
                      <a:pt x="41" y="49"/>
                    </a:lnTo>
                    <a:close/>
                    <a:moveTo>
                      <a:pt x="41" y="81"/>
                    </a:moveTo>
                    <a:lnTo>
                      <a:pt x="58" y="81"/>
                    </a:lnTo>
                    <a:lnTo>
                      <a:pt x="58" y="98"/>
                    </a:lnTo>
                    <a:lnTo>
                      <a:pt x="41" y="98"/>
                    </a:lnTo>
                    <a:lnTo>
                      <a:pt x="41" y="81"/>
                    </a:lnTo>
                    <a:close/>
                    <a:moveTo>
                      <a:pt x="9" y="16"/>
                    </a:moveTo>
                    <a:lnTo>
                      <a:pt x="25" y="16"/>
                    </a:lnTo>
                    <a:lnTo>
                      <a:pt x="25" y="32"/>
                    </a:lnTo>
                    <a:lnTo>
                      <a:pt x="9" y="32"/>
                    </a:lnTo>
                    <a:lnTo>
                      <a:pt x="9" y="16"/>
                    </a:lnTo>
                    <a:close/>
                    <a:moveTo>
                      <a:pt x="9" y="49"/>
                    </a:moveTo>
                    <a:lnTo>
                      <a:pt x="25" y="49"/>
                    </a:lnTo>
                    <a:lnTo>
                      <a:pt x="25" y="65"/>
                    </a:lnTo>
                    <a:lnTo>
                      <a:pt x="9" y="65"/>
                    </a:lnTo>
                    <a:lnTo>
                      <a:pt x="9" y="49"/>
                    </a:lnTo>
                    <a:close/>
                    <a:moveTo>
                      <a:pt x="9" y="81"/>
                    </a:moveTo>
                    <a:lnTo>
                      <a:pt x="25" y="81"/>
                    </a:lnTo>
                    <a:lnTo>
                      <a:pt x="25" y="98"/>
                    </a:lnTo>
                    <a:lnTo>
                      <a:pt x="9" y="98"/>
                    </a:lnTo>
                    <a:lnTo>
                      <a:pt x="9" y="81"/>
                    </a:lnTo>
                    <a:close/>
                    <a:moveTo>
                      <a:pt x="74" y="41"/>
                    </a:moveTo>
                    <a:lnTo>
                      <a:pt x="131" y="41"/>
                    </a:lnTo>
                    <a:lnTo>
                      <a:pt x="131" y="49"/>
                    </a:lnTo>
                    <a:lnTo>
                      <a:pt x="74" y="49"/>
                    </a:lnTo>
                    <a:lnTo>
                      <a:pt x="74" y="41"/>
                    </a:lnTo>
                    <a:close/>
                    <a:moveTo>
                      <a:pt x="74" y="130"/>
                    </a:moveTo>
                    <a:lnTo>
                      <a:pt x="90" y="130"/>
                    </a:lnTo>
                    <a:lnTo>
                      <a:pt x="90" y="98"/>
                    </a:lnTo>
                    <a:lnTo>
                      <a:pt x="115" y="98"/>
                    </a:lnTo>
                    <a:lnTo>
                      <a:pt x="115" y="130"/>
                    </a:lnTo>
                    <a:lnTo>
                      <a:pt x="131" y="130"/>
                    </a:lnTo>
                    <a:lnTo>
                      <a:pt x="131" y="57"/>
                    </a:lnTo>
                    <a:lnTo>
                      <a:pt x="74" y="57"/>
                    </a:lnTo>
                    <a:lnTo>
                      <a:pt x="74" y="1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8" name="Freeform 164">
                <a:extLst>
                  <a:ext uri="{FF2B5EF4-FFF2-40B4-BE49-F238E27FC236}">
                    <a16:creationId xmlns:a16="http://schemas.microsoft.com/office/drawing/2014/main" id="{749FB159-DC33-4A36-9E67-F58A50CF4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88930" y="2636148"/>
                <a:ext cx="146800" cy="154628"/>
              </a:xfrm>
              <a:custGeom>
                <a:avLst/>
                <a:gdLst>
                  <a:gd name="T0" fmla="*/ 43 w 46"/>
                  <a:gd name="T1" fmla="*/ 29 h 48"/>
                  <a:gd name="T2" fmla="*/ 46 w 46"/>
                  <a:gd name="T3" fmla="*/ 16 h 48"/>
                  <a:gd name="T4" fmla="*/ 41 w 46"/>
                  <a:gd name="T5" fmla="*/ 8 h 48"/>
                  <a:gd name="T6" fmla="*/ 37 w 46"/>
                  <a:gd name="T7" fmla="*/ 9 h 48"/>
                  <a:gd name="T8" fmla="*/ 28 w 46"/>
                  <a:gd name="T9" fmla="*/ 0 h 48"/>
                  <a:gd name="T10" fmla="*/ 18 w 46"/>
                  <a:gd name="T11" fmla="*/ 0 h 48"/>
                  <a:gd name="T12" fmla="*/ 17 w 46"/>
                  <a:gd name="T13" fmla="*/ 4 h 48"/>
                  <a:gd name="T14" fmla="*/ 4 w 46"/>
                  <a:gd name="T15" fmla="*/ 8 h 48"/>
                  <a:gd name="T16" fmla="*/ 0 w 46"/>
                  <a:gd name="T17" fmla="*/ 16 h 48"/>
                  <a:gd name="T18" fmla="*/ 3 w 46"/>
                  <a:gd name="T19" fmla="*/ 19 h 48"/>
                  <a:gd name="T20" fmla="*/ 0 w 46"/>
                  <a:gd name="T21" fmla="*/ 32 h 48"/>
                  <a:gd name="T22" fmla="*/ 4 w 46"/>
                  <a:gd name="T23" fmla="*/ 40 h 48"/>
                  <a:gd name="T24" fmla="*/ 9 w 46"/>
                  <a:gd name="T25" fmla="*/ 39 h 48"/>
                  <a:gd name="T26" fmla="*/ 18 w 46"/>
                  <a:gd name="T27" fmla="*/ 48 h 48"/>
                  <a:gd name="T28" fmla="*/ 28 w 46"/>
                  <a:gd name="T29" fmla="*/ 48 h 48"/>
                  <a:gd name="T30" fmla="*/ 29 w 46"/>
                  <a:gd name="T31" fmla="*/ 44 h 48"/>
                  <a:gd name="T32" fmla="*/ 41 w 46"/>
                  <a:gd name="T33" fmla="*/ 40 h 48"/>
                  <a:gd name="T34" fmla="*/ 46 w 46"/>
                  <a:gd name="T35" fmla="*/ 32 h 48"/>
                  <a:gd name="T36" fmla="*/ 43 w 46"/>
                  <a:gd name="T37" fmla="*/ 29 h 48"/>
                  <a:gd name="T38" fmla="*/ 23 w 46"/>
                  <a:gd name="T39" fmla="*/ 34 h 48"/>
                  <a:gd name="T40" fmla="*/ 13 w 46"/>
                  <a:gd name="T41" fmla="*/ 24 h 48"/>
                  <a:gd name="T42" fmla="*/ 23 w 46"/>
                  <a:gd name="T43" fmla="*/ 14 h 48"/>
                  <a:gd name="T44" fmla="*/ 33 w 46"/>
                  <a:gd name="T45" fmla="*/ 24 h 48"/>
                  <a:gd name="T46" fmla="*/ 23 w 46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48">
                    <a:moveTo>
                      <a:pt x="43" y="29"/>
                    </a:moveTo>
                    <a:cubicBezTo>
                      <a:pt x="40" y="24"/>
                      <a:pt x="42" y="19"/>
                      <a:pt x="46" y="16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0"/>
                      <a:pt x="4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2" y="18"/>
                      <a:pt x="3" y="19"/>
                    </a:cubicBezTo>
                    <a:cubicBezTo>
                      <a:pt x="6" y="24"/>
                      <a:pt x="4" y="29"/>
                      <a:pt x="0" y="32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6" y="39"/>
                      <a:pt x="7" y="39"/>
                      <a:pt x="9" y="39"/>
                    </a:cubicBezTo>
                    <a:cubicBezTo>
                      <a:pt x="14" y="39"/>
                      <a:pt x="18" y="43"/>
                      <a:pt x="18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8" y="45"/>
                      <a:pt x="29" y="44"/>
                    </a:cubicBezTo>
                    <a:cubicBezTo>
                      <a:pt x="31" y="39"/>
                      <a:pt x="37" y="38"/>
                      <a:pt x="41" y="40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3" y="29"/>
                      <a:pt x="13" y="24"/>
                    </a:cubicBezTo>
                    <a:cubicBezTo>
                      <a:pt x="13" y="19"/>
                      <a:pt x="18" y="14"/>
                      <a:pt x="23" y="14"/>
                    </a:cubicBezTo>
                    <a:cubicBezTo>
                      <a:pt x="28" y="14"/>
                      <a:pt x="33" y="19"/>
                      <a:pt x="33" y="24"/>
                    </a:cubicBezTo>
                    <a:cubicBezTo>
                      <a:pt x="33" y="29"/>
                      <a:pt x="28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9" name="Freeform 166">
                <a:extLst>
                  <a:ext uri="{FF2B5EF4-FFF2-40B4-BE49-F238E27FC236}">
                    <a16:creationId xmlns:a16="http://schemas.microsoft.com/office/drawing/2014/main" id="{BDC2D507-2E54-4F17-9529-F098CBEA32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71843" y="3567836"/>
                <a:ext cx="107654" cy="207477"/>
              </a:xfrm>
              <a:custGeom>
                <a:avLst/>
                <a:gdLst>
                  <a:gd name="T0" fmla="*/ 23 w 34"/>
                  <a:gd name="T1" fmla="*/ 64 h 65"/>
                  <a:gd name="T2" fmla="*/ 23 w 34"/>
                  <a:gd name="T3" fmla="*/ 64 h 65"/>
                  <a:gd name="T4" fmla="*/ 33 w 34"/>
                  <a:gd name="T5" fmla="*/ 50 h 65"/>
                  <a:gd name="T6" fmla="*/ 30 w 34"/>
                  <a:gd name="T7" fmla="*/ 34 h 65"/>
                  <a:gd name="T8" fmla="*/ 15 w 34"/>
                  <a:gd name="T9" fmla="*/ 24 h 65"/>
                  <a:gd name="T10" fmla="*/ 15 w 34"/>
                  <a:gd name="T11" fmla="*/ 24 h 65"/>
                  <a:gd name="T12" fmla="*/ 14 w 34"/>
                  <a:gd name="T13" fmla="*/ 25 h 65"/>
                  <a:gd name="T14" fmla="*/ 15 w 34"/>
                  <a:gd name="T15" fmla="*/ 30 h 65"/>
                  <a:gd name="T16" fmla="*/ 16 w 34"/>
                  <a:gd name="T17" fmla="*/ 30 h 65"/>
                  <a:gd name="T18" fmla="*/ 17 w 34"/>
                  <a:gd name="T19" fmla="*/ 30 h 65"/>
                  <a:gd name="T20" fmla="*/ 24 w 34"/>
                  <a:gd name="T21" fmla="*/ 35 h 65"/>
                  <a:gd name="T22" fmla="*/ 27 w 34"/>
                  <a:gd name="T23" fmla="*/ 51 h 65"/>
                  <a:gd name="T24" fmla="*/ 22 w 34"/>
                  <a:gd name="T25" fmla="*/ 59 h 65"/>
                  <a:gd name="T26" fmla="*/ 22 w 34"/>
                  <a:gd name="T27" fmla="*/ 59 h 65"/>
                  <a:gd name="T28" fmla="*/ 14 w 34"/>
                  <a:gd name="T29" fmla="*/ 53 h 65"/>
                  <a:gd name="T30" fmla="*/ 13 w 34"/>
                  <a:gd name="T31" fmla="*/ 46 h 65"/>
                  <a:gd name="T32" fmla="*/ 6 w 34"/>
                  <a:gd name="T33" fmla="*/ 44 h 65"/>
                  <a:gd name="T34" fmla="*/ 8 w 34"/>
                  <a:gd name="T35" fmla="*/ 54 h 65"/>
                  <a:gd name="T36" fmla="*/ 23 w 34"/>
                  <a:gd name="T37" fmla="*/ 64 h 65"/>
                  <a:gd name="T38" fmla="*/ 19 w 34"/>
                  <a:gd name="T39" fmla="*/ 42 h 65"/>
                  <a:gd name="T40" fmla="*/ 20 w 34"/>
                  <a:gd name="T41" fmla="*/ 41 h 65"/>
                  <a:gd name="T42" fmla="*/ 19 w 34"/>
                  <a:gd name="T43" fmla="*/ 35 h 65"/>
                  <a:gd name="T44" fmla="*/ 18 w 34"/>
                  <a:gd name="T45" fmla="*/ 36 h 65"/>
                  <a:gd name="T46" fmla="*/ 17 w 34"/>
                  <a:gd name="T47" fmla="*/ 36 h 65"/>
                  <a:gd name="T48" fmla="*/ 10 w 34"/>
                  <a:gd name="T49" fmla="*/ 31 h 65"/>
                  <a:gd name="T50" fmla="*/ 7 w 34"/>
                  <a:gd name="T51" fmla="*/ 15 h 65"/>
                  <a:gd name="T52" fmla="*/ 12 w 34"/>
                  <a:gd name="T53" fmla="*/ 7 h 65"/>
                  <a:gd name="T54" fmla="*/ 12 w 34"/>
                  <a:gd name="T55" fmla="*/ 7 h 65"/>
                  <a:gd name="T56" fmla="*/ 20 w 34"/>
                  <a:gd name="T57" fmla="*/ 13 h 65"/>
                  <a:gd name="T58" fmla="*/ 21 w 34"/>
                  <a:gd name="T59" fmla="*/ 20 h 65"/>
                  <a:gd name="T60" fmla="*/ 28 w 34"/>
                  <a:gd name="T61" fmla="*/ 22 h 65"/>
                  <a:gd name="T62" fmla="*/ 26 w 34"/>
                  <a:gd name="T63" fmla="*/ 12 h 65"/>
                  <a:gd name="T64" fmla="*/ 11 w 34"/>
                  <a:gd name="T65" fmla="*/ 2 h 65"/>
                  <a:gd name="T66" fmla="*/ 11 w 34"/>
                  <a:gd name="T67" fmla="*/ 2 h 65"/>
                  <a:gd name="T68" fmla="*/ 1 w 34"/>
                  <a:gd name="T69" fmla="*/ 16 h 65"/>
                  <a:gd name="T70" fmla="*/ 4 w 34"/>
                  <a:gd name="T71" fmla="*/ 32 h 65"/>
                  <a:gd name="T72" fmla="*/ 19 w 34"/>
                  <a:gd name="T73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" h="65">
                    <a:moveTo>
                      <a:pt x="23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30" y="63"/>
                      <a:pt x="34" y="56"/>
                      <a:pt x="33" y="50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29" y="27"/>
                      <a:pt x="22" y="23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5"/>
                      <a:pt x="14" y="25"/>
                      <a:pt x="14" y="25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0" y="29"/>
                      <a:pt x="24" y="32"/>
                      <a:pt x="24" y="35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28" y="54"/>
                      <a:pt x="26" y="58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18" y="59"/>
                      <a:pt x="15" y="57"/>
                      <a:pt x="14" y="53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0" y="46"/>
                      <a:pt x="8" y="45"/>
                      <a:pt x="6" y="4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0" y="61"/>
                      <a:pt x="16" y="65"/>
                      <a:pt x="23" y="64"/>
                    </a:cubicBezTo>
                    <a:close/>
                    <a:moveTo>
                      <a:pt x="19" y="42"/>
                    </a:moveTo>
                    <a:cubicBezTo>
                      <a:pt x="19" y="41"/>
                      <a:pt x="20" y="41"/>
                      <a:pt x="20" y="41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6"/>
                      <a:pt x="18" y="36"/>
                      <a:pt x="18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4" y="37"/>
                      <a:pt x="10" y="34"/>
                      <a:pt x="10" y="31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2"/>
                      <a:pt x="8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6" y="7"/>
                      <a:pt x="19" y="9"/>
                      <a:pt x="20" y="1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4" y="20"/>
                      <a:pt x="26" y="21"/>
                      <a:pt x="28" y="2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5"/>
                      <a:pt x="18" y="0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4" y="3"/>
                      <a:pt x="0" y="10"/>
                      <a:pt x="1" y="1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8"/>
                      <a:pt x="12" y="43"/>
                      <a:pt x="1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0" name="Freeform 167">
                <a:extLst>
                  <a:ext uri="{FF2B5EF4-FFF2-40B4-BE49-F238E27FC236}">
                    <a16:creationId xmlns:a16="http://schemas.microsoft.com/office/drawing/2014/main" id="{55E379F1-6F49-4C83-BF9D-DCBB4708D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8179" y="1575276"/>
                <a:ext cx="293599" cy="293599"/>
              </a:xfrm>
              <a:custGeom>
                <a:avLst/>
                <a:gdLst>
                  <a:gd name="T0" fmla="*/ 29 w 92"/>
                  <a:gd name="T1" fmla="*/ 17 h 92"/>
                  <a:gd name="T2" fmla="*/ 92 w 92"/>
                  <a:gd name="T3" fmla="*/ 0 h 92"/>
                  <a:gd name="T4" fmla="*/ 92 w 92"/>
                  <a:gd name="T5" fmla="*/ 6 h 92"/>
                  <a:gd name="T6" fmla="*/ 92 w 92"/>
                  <a:gd name="T7" fmla="*/ 17 h 92"/>
                  <a:gd name="T8" fmla="*/ 92 w 92"/>
                  <a:gd name="T9" fmla="*/ 66 h 92"/>
                  <a:gd name="T10" fmla="*/ 72 w 92"/>
                  <a:gd name="T11" fmla="*/ 80 h 92"/>
                  <a:gd name="T12" fmla="*/ 52 w 92"/>
                  <a:gd name="T13" fmla="*/ 66 h 92"/>
                  <a:gd name="T14" fmla="*/ 72 w 92"/>
                  <a:gd name="T15" fmla="*/ 52 h 92"/>
                  <a:gd name="T16" fmla="*/ 81 w 92"/>
                  <a:gd name="T17" fmla="*/ 53 h 92"/>
                  <a:gd name="T18" fmla="*/ 81 w 92"/>
                  <a:gd name="T19" fmla="*/ 23 h 92"/>
                  <a:gd name="T20" fmla="*/ 41 w 92"/>
                  <a:gd name="T21" fmla="*/ 34 h 92"/>
                  <a:gd name="T22" fmla="*/ 41 w 92"/>
                  <a:gd name="T23" fmla="*/ 78 h 92"/>
                  <a:gd name="T24" fmla="*/ 21 w 92"/>
                  <a:gd name="T25" fmla="*/ 92 h 92"/>
                  <a:gd name="T26" fmla="*/ 0 w 92"/>
                  <a:gd name="T27" fmla="*/ 78 h 92"/>
                  <a:gd name="T28" fmla="*/ 21 w 92"/>
                  <a:gd name="T29" fmla="*/ 63 h 92"/>
                  <a:gd name="T30" fmla="*/ 29 w 92"/>
                  <a:gd name="T31" fmla="*/ 65 h 92"/>
                  <a:gd name="T32" fmla="*/ 29 w 92"/>
                  <a:gd name="T33" fmla="*/ 34 h 92"/>
                  <a:gd name="T34" fmla="*/ 29 w 92"/>
                  <a:gd name="T35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2" h="92">
                    <a:moveTo>
                      <a:pt x="29" y="17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74"/>
                      <a:pt x="83" y="80"/>
                      <a:pt x="72" y="80"/>
                    </a:cubicBezTo>
                    <a:cubicBezTo>
                      <a:pt x="61" y="80"/>
                      <a:pt x="52" y="74"/>
                      <a:pt x="52" y="66"/>
                    </a:cubicBezTo>
                    <a:cubicBezTo>
                      <a:pt x="52" y="58"/>
                      <a:pt x="61" y="52"/>
                      <a:pt x="72" y="52"/>
                    </a:cubicBezTo>
                    <a:cubicBezTo>
                      <a:pt x="75" y="52"/>
                      <a:pt x="78" y="52"/>
                      <a:pt x="81" y="5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41" y="34"/>
                      <a:pt x="41" y="34"/>
                      <a:pt x="41" y="34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1" y="86"/>
                      <a:pt x="32" y="92"/>
                      <a:pt x="21" y="92"/>
                    </a:cubicBezTo>
                    <a:cubicBezTo>
                      <a:pt x="9" y="92"/>
                      <a:pt x="0" y="86"/>
                      <a:pt x="0" y="78"/>
                    </a:cubicBezTo>
                    <a:cubicBezTo>
                      <a:pt x="0" y="70"/>
                      <a:pt x="9" y="63"/>
                      <a:pt x="21" y="63"/>
                    </a:cubicBezTo>
                    <a:cubicBezTo>
                      <a:pt x="24" y="63"/>
                      <a:pt x="27" y="64"/>
                      <a:pt x="29" y="65"/>
                    </a:cubicBezTo>
                    <a:cubicBezTo>
                      <a:pt x="29" y="34"/>
                      <a:pt x="29" y="34"/>
                      <a:pt x="29" y="34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1" name="Freeform 168">
                <a:extLst>
                  <a:ext uri="{FF2B5EF4-FFF2-40B4-BE49-F238E27FC236}">
                    <a16:creationId xmlns:a16="http://schemas.microsoft.com/office/drawing/2014/main" id="{521A060B-6BEA-4E79-A6E9-8303543076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63114" y="4108059"/>
                <a:ext cx="227050" cy="201604"/>
              </a:xfrm>
              <a:custGeom>
                <a:avLst/>
                <a:gdLst>
                  <a:gd name="T0" fmla="*/ 30 w 71"/>
                  <a:gd name="T1" fmla="*/ 0 h 63"/>
                  <a:gd name="T2" fmla="*/ 30 w 71"/>
                  <a:gd name="T3" fmla="*/ 0 h 63"/>
                  <a:gd name="T4" fmla="*/ 59 w 71"/>
                  <a:gd name="T5" fmla="*/ 23 h 63"/>
                  <a:gd name="T6" fmla="*/ 30 w 71"/>
                  <a:gd name="T7" fmla="*/ 47 h 63"/>
                  <a:gd name="T8" fmla="*/ 25 w 71"/>
                  <a:gd name="T9" fmla="*/ 47 h 63"/>
                  <a:gd name="T10" fmla="*/ 4 w 71"/>
                  <a:gd name="T11" fmla="*/ 55 h 63"/>
                  <a:gd name="T12" fmla="*/ 4 w 71"/>
                  <a:gd name="T13" fmla="*/ 53 h 63"/>
                  <a:gd name="T14" fmla="*/ 11 w 71"/>
                  <a:gd name="T15" fmla="*/ 44 h 63"/>
                  <a:gd name="T16" fmla="*/ 11 w 71"/>
                  <a:gd name="T17" fmla="*/ 42 h 63"/>
                  <a:gd name="T18" fmla="*/ 0 w 71"/>
                  <a:gd name="T19" fmla="*/ 23 h 63"/>
                  <a:gd name="T20" fmla="*/ 30 w 71"/>
                  <a:gd name="T21" fmla="*/ 0 h 63"/>
                  <a:gd name="T22" fmla="*/ 62 w 71"/>
                  <a:gd name="T23" fmla="*/ 53 h 63"/>
                  <a:gd name="T24" fmla="*/ 67 w 71"/>
                  <a:gd name="T25" fmla="*/ 61 h 63"/>
                  <a:gd name="T26" fmla="*/ 67 w 71"/>
                  <a:gd name="T27" fmla="*/ 63 h 63"/>
                  <a:gd name="T28" fmla="*/ 50 w 71"/>
                  <a:gd name="T29" fmla="*/ 56 h 63"/>
                  <a:gd name="T30" fmla="*/ 46 w 71"/>
                  <a:gd name="T31" fmla="*/ 56 h 63"/>
                  <a:gd name="T32" fmla="*/ 30 w 71"/>
                  <a:gd name="T33" fmla="*/ 52 h 63"/>
                  <a:gd name="T34" fmla="*/ 54 w 71"/>
                  <a:gd name="T35" fmla="*/ 44 h 63"/>
                  <a:gd name="T36" fmla="*/ 61 w 71"/>
                  <a:gd name="T37" fmla="*/ 35 h 63"/>
                  <a:gd name="T38" fmla="*/ 64 w 71"/>
                  <a:gd name="T39" fmla="*/ 23 h 63"/>
                  <a:gd name="T40" fmla="*/ 64 w 71"/>
                  <a:gd name="T41" fmla="*/ 22 h 63"/>
                  <a:gd name="T42" fmla="*/ 71 w 71"/>
                  <a:gd name="T43" fmla="*/ 36 h 63"/>
                  <a:gd name="T44" fmla="*/ 62 w 71"/>
                  <a:gd name="T45" fmla="*/ 52 h 63"/>
                  <a:gd name="T46" fmla="*/ 62 w 71"/>
                  <a:gd name="T47" fmla="*/ 5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1" h="63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46" y="0"/>
                      <a:pt x="59" y="10"/>
                      <a:pt x="59" y="23"/>
                    </a:cubicBezTo>
                    <a:cubicBezTo>
                      <a:pt x="59" y="37"/>
                      <a:pt x="46" y="47"/>
                      <a:pt x="30" y="47"/>
                    </a:cubicBezTo>
                    <a:cubicBezTo>
                      <a:pt x="28" y="47"/>
                      <a:pt x="27" y="47"/>
                      <a:pt x="25" y="47"/>
                    </a:cubicBezTo>
                    <a:cubicBezTo>
                      <a:pt x="19" y="53"/>
                      <a:pt x="11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8" y="51"/>
                      <a:pt x="11" y="48"/>
                      <a:pt x="11" y="44"/>
                    </a:cubicBezTo>
                    <a:cubicBezTo>
                      <a:pt x="11" y="43"/>
                      <a:pt x="11" y="43"/>
                      <a:pt x="11" y="42"/>
                    </a:cubicBezTo>
                    <a:cubicBezTo>
                      <a:pt x="4" y="38"/>
                      <a:pt x="0" y="31"/>
                      <a:pt x="0" y="23"/>
                    </a:cubicBezTo>
                    <a:cubicBezTo>
                      <a:pt x="0" y="10"/>
                      <a:pt x="13" y="0"/>
                      <a:pt x="30" y="0"/>
                    </a:cubicBezTo>
                    <a:close/>
                    <a:moveTo>
                      <a:pt x="62" y="53"/>
                    </a:moveTo>
                    <a:cubicBezTo>
                      <a:pt x="62" y="57"/>
                      <a:pt x="64" y="60"/>
                      <a:pt x="67" y="61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1" y="62"/>
                      <a:pt x="55" y="61"/>
                      <a:pt x="50" y="56"/>
                    </a:cubicBezTo>
                    <a:cubicBezTo>
                      <a:pt x="48" y="56"/>
                      <a:pt x="47" y="56"/>
                      <a:pt x="46" y="56"/>
                    </a:cubicBezTo>
                    <a:cubicBezTo>
                      <a:pt x="40" y="56"/>
                      <a:pt x="34" y="55"/>
                      <a:pt x="30" y="52"/>
                    </a:cubicBezTo>
                    <a:cubicBezTo>
                      <a:pt x="39" y="52"/>
                      <a:pt x="47" y="49"/>
                      <a:pt x="54" y="44"/>
                    </a:cubicBezTo>
                    <a:cubicBezTo>
                      <a:pt x="57" y="41"/>
                      <a:pt x="59" y="38"/>
                      <a:pt x="61" y="35"/>
                    </a:cubicBezTo>
                    <a:cubicBezTo>
                      <a:pt x="63" y="31"/>
                      <a:pt x="64" y="27"/>
                      <a:pt x="64" y="23"/>
                    </a:cubicBezTo>
                    <a:cubicBezTo>
                      <a:pt x="64" y="23"/>
                      <a:pt x="64" y="22"/>
                      <a:pt x="64" y="22"/>
                    </a:cubicBezTo>
                    <a:cubicBezTo>
                      <a:pt x="68" y="25"/>
                      <a:pt x="71" y="30"/>
                      <a:pt x="71" y="36"/>
                    </a:cubicBezTo>
                    <a:cubicBezTo>
                      <a:pt x="71" y="42"/>
                      <a:pt x="67" y="48"/>
                      <a:pt x="62" y="52"/>
                    </a:cubicBezTo>
                    <a:cubicBezTo>
                      <a:pt x="62" y="52"/>
                      <a:pt x="62" y="53"/>
                      <a:pt x="62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2" name="Freeform 169">
                <a:extLst>
                  <a:ext uri="{FF2B5EF4-FFF2-40B4-BE49-F238E27FC236}">
                    <a16:creationId xmlns:a16="http://schemas.microsoft.com/office/drawing/2014/main" id="{4453E1AD-00EC-41BF-970C-12A2CFA47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7103" y="3679405"/>
                <a:ext cx="207477" cy="207477"/>
              </a:xfrm>
              <a:custGeom>
                <a:avLst/>
                <a:gdLst>
                  <a:gd name="T0" fmla="*/ 65 w 65"/>
                  <a:gd name="T1" fmla="*/ 24 h 65"/>
                  <a:gd name="T2" fmla="*/ 41 w 65"/>
                  <a:gd name="T3" fmla="*/ 24 h 65"/>
                  <a:gd name="T4" fmla="*/ 50 w 65"/>
                  <a:gd name="T5" fmla="*/ 15 h 65"/>
                  <a:gd name="T6" fmla="*/ 33 w 65"/>
                  <a:gd name="T7" fmla="*/ 8 h 65"/>
                  <a:gd name="T8" fmla="*/ 16 w 65"/>
                  <a:gd name="T9" fmla="*/ 15 h 65"/>
                  <a:gd name="T10" fmla="*/ 9 w 65"/>
                  <a:gd name="T11" fmla="*/ 32 h 65"/>
                  <a:gd name="T12" fmla="*/ 16 w 65"/>
                  <a:gd name="T13" fmla="*/ 49 h 65"/>
                  <a:gd name="T14" fmla="*/ 33 w 65"/>
                  <a:gd name="T15" fmla="*/ 56 h 65"/>
                  <a:gd name="T16" fmla="*/ 50 w 65"/>
                  <a:gd name="T17" fmla="*/ 49 h 65"/>
                  <a:gd name="T18" fmla="*/ 51 w 65"/>
                  <a:gd name="T19" fmla="*/ 48 h 65"/>
                  <a:gd name="T20" fmla="*/ 57 w 65"/>
                  <a:gd name="T21" fmla="*/ 54 h 65"/>
                  <a:gd name="T22" fmla="*/ 33 w 65"/>
                  <a:gd name="T23" fmla="*/ 65 h 65"/>
                  <a:gd name="T24" fmla="*/ 0 w 65"/>
                  <a:gd name="T25" fmla="*/ 32 h 65"/>
                  <a:gd name="T26" fmla="*/ 33 w 65"/>
                  <a:gd name="T27" fmla="*/ 0 h 65"/>
                  <a:gd name="T28" fmla="*/ 56 w 65"/>
                  <a:gd name="T29" fmla="*/ 9 h 65"/>
                  <a:gd name="T30" fmla="*/ 65 w 65"/>
                  <a:gd name="T31" fmla="*/ 0 h 65"/>
                  <a:gd name="T32" fmla="*/ 65 w 65"/>
                  <a:gd name="T33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" h="65">
                    <a:moveTo>
                      <a:pt x="65" y="24"/>
                    </a:moveTo>
                    <a:cubicBezTo>
                      <a:pt x="41" y="24"/>
                      <a:pt x="41" y="24"/>
                      <a:pt x="41" y="24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5" y="10"/>
                      <a:pt x="39" y="8"/>
                      <a:pt x="33" y="8"/>
                    </a:cubicBezTo>
                    <a:cubicBezTo>
                      <a:pt x="26" y="8"/>
                      <a:pt x="20" y="10"/>
                      <a:pt x="16" y="15"/>
                    </a:cubicBezTo>
                    <a:cubicBezTo>
                      <a:pt x="11" y="20"/>
                      <a:pt x="9" y="26"/>
                      <a:pt x="9" y="32"/>
                    </a:cubicBezTo>
                    <a:cubicBezTo>
                      <a:pt x="9" y="39"/>
                      <a:pt x="11" y="45"/>
                      <a:pt x="16" y="49"/>
                    </a:cubicBezTo>
                    <a:cubicBezTo>
                      <a:pt x="20" y="54"/>
                      <a:pt x="26" y="56"/>
                      <a:pt x="33" y="56"/>
                    </a:cubicBezTo>
                    <a:cubicBezTo>
                      <a:pt x="39" y="56"/>
                      <a:pt x="45" y="54"/>
                      <a:pt x="50" y="49"/>
                    </a:cubicBezTo>
                    <a:cubicBezTo>
                      <a:pt x="50" y="49"/>
                      <a:pt x="51" y="49"/>
                      <a:pt x="51" y="4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1" y="60"/>
                      <a:pt x="43" y="65"/>
                      <a:pt x="33" y="65"/>
                    </a:cubicBezTo>
                    <a:cubicBezTo>
                      <a:pt x="15" y="65"/>
                      <a:pt x="0" y="50"/>
                      <a:pt x="0" y="32"/>
                    </a:cubicBezTo>
                    <a:cubicBezTo>
                      <a:pt x="0" y="14"/>
                      <a:pt x="15" y="0"/>
                      <a:pt x="33" y="0"/>
                    </a:cubicBezTo>
                    <a:cubicBezTo>
                      <a:pt x="42" y="0"/>
                      <a:pt x="50" y="4"/>
                      <a:pt x="56" y="9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6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3" name="Freeform 171">
                <a:extLst>
                  <a:ext uri="{FF2B5EF4-FFF2-40B4-BE49-F238E27FC236}">
                    <a16:creationId xmlns:a16="http://schemas.microsoft.com/office/drawing/2014/main" id="{65ED091D-CEA8-402A-AFAA-6FDBAC928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04589" y="1177939"/>
                <a:ext cx="172245" cy="170287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16 w 54"/>
                  <a:gd name="T11" fmla="*/ 43 h 53"/>
                  <a:gd name="T12" fmla="*/ 17 w 54"/>
                  <a:gd name="T13" fmla="*/ 38 h 53"/>
                  <a:gd name="T14" fmla="*/ 7 w 54"/>
                  <a:gd name="T15" fmla="*/ 24 h 53"/>
                  <a:gd name="T16" fmla="*/ 13 w 54"/>
                  <a:gd name="T17" fmla="*/ 12 h 53"/>
                  <a:gd name="T18" fmla="*/ 27 w 54"/>
                  <a:gd name="T19" fmla="*/ 6 h 53"/>
                  <a:gd name="T20" fmla="*/ 41 w 54"/>
                  <a:gd name="T21" fmla="*/ 12 h 53"/>
                  <a:gd name="T22" fmla="*/ 47 w 54"/>
                  <a:gd name="T23" fmla="*/ 24 h 53"/>
                  <a:gd name="T24" fmla="*/ 37 w 54"/>
                  <a:gd name="T25" fmla="*/ 38 h 53"/>
                  <a:gd name="T26" fmla="*/ 38 w 54"/>
                  <a:gd name="T27" fmla="*/ 43 h 53"/>
                  <a:gd name="T28" fmla="*/ 27 w 54"/>
                  <a:gd name="T29" fmla="*/ 46 h 53"/>
                  <a:gd name="T30" fmla="*/ 16 w 54"/>
                  <a:gd name="T31" fmla="*/ 43 h 53"/>
                  <a:gd name="T32" fmla="*/ 29 w 54"/>
                  <a:gd name="T33" fmla="*/ 33 h 53"/>
                  <a:gd name="T34" fmla="*/ 30 w 54"/>
                  <a:gd name="T35" fmla="*/ 35 h 53"/>
                  <a:gd name="T36" fmla="*/ 30 w 54"/>
                  <a:gd name="T37" fmla="*/ 38 h 53"/>
                  <a:gd name="T38" fmla="*/ 28 w 54"/>
                  <a:gd name="T39" fmla="*/ 40 h 53"/>
                  <a:gd name="T40" fmla="*/ 25 w 54"/>
                  <a:gd name="T41" fmla="*/ 40 h 53"/>
                  <a:gd name="T42" fmla="*/ 23 w 54"/>
                  <a:gd name="T43" fmla="*/ 38 h 53"/>
                  <a:gd name="T44" fmla="*/ 23 w 54"/>
                  <a:gd name="T45" fmla="*/ 35 h 53"/>
                  <a:gd name="T46" fmla="*/ 25 w 54"/>
                  <a:gd name="T47" fmla="*/ 33 h 53"/>
                  <a:gd name="T48" fmla="*/ 26 w 54"/>
                  <a:gd name="T49" fmla="*/ 10 h 53"/>
                  <a:gd name="T50" fmla="*/ 28 w 54"/>
                  <a:gd name="T51" fmla="*/ 10 h 53"/>
                  <a:gd name="T52" fmla="*/ 29 w 54"/>
                  <a:gd name="T53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16" y="43"/>
                    </a:moveTo>
                    <a:cubicBezTo>
                      <a:pt x="16" y="42"/>
                      <a:pt x="17" y="40"/>
                      <a:pt x="17" y="38"/>
                    </a:cubicBezTo>
                    <a:cubicBezTo>
                      <a:pt x="17" y="32"/>
                      <a:pt x="13" y="26"/>
                      <a:pt x="7" y="24"/>
                    </a:cubicBezTo>
                    <a:cubicBezTo>
                      <a:pt x="7" y="20"/>
                      <a:pt x="9" y="15"/>
                      <a:pt x="13" y="12"/>
                    </a:cubicBezTo>
                    <a:cubicBezTo>
                      <a:pt x="16" y="8"/>
                      <a:pt x="21" y="6"/>
                      <a:pt x="27" y="6"/>
                    </a:cubicBezTo>
                    <a:cubicBezTo>
                      <a:pt x="32" y="6"/>
                      <a:pt x="37" y="8"/>
                      <a:pt x="41" y="12"/>
                    </a:cubicBezTo>
                    <a:cubicBezTo>
                      <a:pt x="44" y="15"/>
                      <a:pt x="46" y="20"/>
                      <a:pt x="47" y="24"/>
                    </a:cubicBezTo>
                    <a:cubicBezTo>
                      <a:pt x="41" y="26"/>
                      <a:pt x="37" y="32"/>
                      <a:pt x="37" y="38"/>
                    </a:cubicBezTo>
                    <a:cubicBezTo>
                      <a:pt x="37" y="40"/>
                      <a:pt x="37" y="42"/>
                      <a:pt x="38" y="43"/>
                    </a:cubicBezTo>
                    <a:cubicBezTo>
                      <a:pt x="35" y="45"/>
                      <a:pt x="31" y="46"/>
                      <a:pt x="27" y="46"/>
                    </a:cubicBezTo>
                    <a:cubicBezTo>
                      <a:pt x="23" y="46"/>
                      <a:pt x="19" y="45"/>
                      <a:pt x="16" y="43"/>
                    </a:cubicBezTo>
                    <a:close/>
                    <a:moveTo>
                      <a:pt x="29" y="33"/>
                    </a:moveTo>
                    <a:cubicBezTo>
                      <a:pt x="30" y="33"/>
                      <a:pt x="30" y="34"/>
                      <a:pt x="30" y="35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9"/>
                      <a:pt x="29" y="40"/>
                      <a:pt x="28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4" y="40"/>
                      <a:pt x="23" y="39"/>
                      <a:pt x="23" y="3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4" y="33"/>
                      <a:pt x="25" y="33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8" y="10"/>
                      <a:pt x="28" y="10"/>
                      <a:pt x="28" y="10"/>
                    </a:cubicBezTo>
                    <a:lnTo>
                      <a:pt x="29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4" name="Freeform 174">
                <a:extLst>
                  <a:ext uri="{FF2B5EF4-FFF2-40B4-BE49-F238E27FC236}">
                    <a16:creationId xmlns:a16="http://schemas.microsoft.com/office/drawing/2014/main" id="{776F4513-11E4-4522-96BE-E9A9913298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89088" y="3493458"/>
                <a:ext cx="201605" cy="199648"/>
              </a:xfrm>
              <a:custGeom>
                <a:avLst/>
                <a:gdLst>
                  <a:gd name="T0" fmla="*/ 32 w 63"/>
                  <a:gd name="T1" fmla="*/ 62 h 62"/>
                  <a:gd name="T2" fmla="*/ 0 w 63"/>
                  <a:gd name="T3" fmla="*/ 31 h 62"/>
                  <a:gd name="T4" fmla="*/ 32 w 63"/>
                  <a:gd name="T5" fmla="*/ 0 h 62"/>
                  <a:gd name="T6" fmla="*/ 63 w 63"/>
                  <a:gd name="T7" fmla="*/ 31 h 62"/>
                  <a:gd name="T8" fmla="*/ 32 w 63"/>
                  <a:gd name="T9" fmla="*/ 62 h 62"/>
                  <a:gd name="T10" fmla="*/ 58 w 63"/>
                  <a:gd name="T11" fmla="*/ 36 h 62"/>
                  <a:gd name="T12" fmla="*/ 41 w 63"/>
                  <a:gd name="T13" fmla="*/ 34 h 62"/>
                  <a:gd name="T14" fmla="*/ 46 w 63"/>
                  <a:gd name="T15" fmla="*/ 53 h 62"/>
                  <a:gd name="T16" fmla="*/ 58 w 63"/>
                  <a:gd name="T17" fmla="*/ 36 h 62"/>
                  <a:gd name="T18" fmla="*/ 42 w 63"/>
                  <a:gd name="T19" fmla="*/ 56 h 62"/>
                  <a:gd name="T20" fmla="*/ 36 w 63"/>
                  <a:gd name="T21" fmla="*/ 36 h 62"/>
                  <a:gd name="T22" fmla="*/ 36 w 63"/>
                  <a:gd name="T23" fmla="*/ 36 h 62"/>
                  <a:gd name="T24" fmla="*/ 15 w 63"/>
                  <a:gd name="T25" fmla="*/ 52 h 62"/>
                  <a:gd name="T26" fmla="*/ 32 w 63"/>
                  <a:gd name="T27" fmla="*/ 58 h 62"/>
                  <a:gd name="T28" fmla="*/ 42 w 63"/>
                  <a:gd name="T29" fmla="*/ 56 h 62"/>
                  <a:gd name="T30" fmla="*/ 12 w 63"/>
                  <a:gd name="T31" fmla="*/ 49 h 62"/>
                  <a:gd name="T32" fmla="*/ 33 w 63"/>
                  <a:gd name="T33" fmla="*/ 32 h 62"/>
                  <a:gd name="T34" fmla="*/ 34 w 63"/>
                  <a:gd name="T35" fmla="*/ 31 h 62"/>
                  <a:gd name="T36" fmla="*/ 32 w 63"/>
                  <a:gd name="T37" fmla="*/ 27 h 62"/>
                  <a:gd name="T38" fmla="*/ 5 w 63"/>
                  <a:gd name="T39" fmla="*/ 31 h 62"/>
                  <a:gd name="T40" fmla="*/ 5 w 63"/>
                  <a:gd name="T41" fmla="*/ 31 h 62"/>
                  <a:gd name="T42" fmla="*/ 12 w 63"/>
                  <a:gd name="T43" fmla="*/ 49 h 62"/>
                  <a:gd name="T44" fmla="*/ 5 w 63"/>
                  <a:gd name="T45" fmla="*/ 26 h 62"/>
                  <a:gd name="T46" fmla="*/ 30 w 63"/>
                  <a:gd name="T47" fmla="*/ 23 h 62"/>
                  <a:gd name="T48" fmla="*/ 20 w 63"/>
                  <a:gd name="T49" fmla="*/ 7 h 62"/>
                  <a:gd name="T50" fmla="*/ 5 w 63"/>
                  <a:gd name="T51" fmla="*/ 26 h 62"/>
                  <a:gd name="T52" fmla="*/ 25 w 63"/>
                  <a:gd name="T53" fmla="*/ 6 h 62"/>
                  <a:gd name="T54" fmla="*/ 35 w 63"/>
                  <a:gd name="T55" fmla="*/ 21 h 62"/>
                  <a:gd name="T56" fmla="*/ 49 w 63"/>
                  <a:gd name="T57" fmla="*/ 12 h 62"/>
                  <a:gd name="T58" fmla="*/ 32 w 63"/>
                  <a:gd name="T59" fmla="*/ 5 h 62"/>
                  <a:gd name="T60" fmla="*/ 25 w 63"/>
                  <a:gd name="T61" fmla="*/ 6 h 62"/>
                  <a:gd name="T62" fmla="*/ 52 w 63"/>
                  <a:gd name="T63" fmla="*/ 15 h 62"/>
                  <a:gd name="T64" fmla="*/ 37 w 63"/>
                  <a:gd name="T65" fmla="*/ 25 h 62"/>
                  <a:gd name="T66" fmla="*/ 39 w 63"/>
                  <a:gd name="T67" fmla="*/ 29 h 62"/>
                  <a:gd name="T68" fmla="*/ 40 w 63"/>
                  <a:gd name="T69" fmla="*/ 30 h 62"/>
                  <a:gd name="T70" fmla="*/ 58 w 63"/>
                  <a:gd name="T71" fmla="*/ 31 h 62"/>
                  <a:gd name="T72" fmla="*/ 52 w 63"/>
                  <a:gd name="T73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" h="62">
                    <a:moveTo>
                      <a:pt x="32" y="62"/>
                    </a:moveTo>
                    <a:cubicBezTo>
                      <a:pt x="14" y="62"/>
                      <a:pt x="0" y="49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9"/>
                      <a:pt x="49" y="62"/>
                      <a:pt x="32" y="62"/>
                    </a:cubicBezTo>
                    <a:close/>
                    <a:moveTo>
                      <a:pt x="58" y="36"/>
                    </a:moveTo>
                    <a:cubicBezTo>
                      <a:pt x="57" y="35"/>
                      <a:pt x="50" y="33"/>
                      <a:pt x="41" y="34"/>
                    </a:cubicBezTo>
                    <a:cubicBezTo>
                      <a:pt x="45" y="44"/>
                      <a:pt x="46" y="52"/>
                      <a:pt x="46" y="53"/>
                    </a:cubicBezTo>
                    <a:cubicBezTo>
                      <a:pt x="52" y="49"/>
                      <a:pt x="57" y="43"/>
                      <a:pt x="58" y="36"/>
                    </a:cubicBezTo>
                    <a:close/>
                    <a:moveTo>
                      <a:pt x="42" y="56"/>
                    </a:moveTo>
                    <a:cubicBezTo>
                      <a:pt x="41" y="54"/>
                      <a:pt x="40" y="45"/>
                      <a:pt x="36" y="36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21" y="41"/>
                      <a:pt x="16" y="51"/>
                      <a:pt x="15" y="52"/>
                    </a:cubicBezTo>
                    <a:cubicBezTo>
                      <a:pt x="20" y="56"/>
                      <a:pt x="25" y="58"/>
                      <a:pt x="32" y="58"/>
                    </a:cubicBezTo>
                    <a:cubicBezTo>
                      <a:pt x="35" y="58"/>
                      <a:pt x="39" y="57"/>
                      <a:pt x="42" y="56"/>
                    </a:cubicBezTo>
                    <a:close/>
                    <a:moveTo>
                      <a:pt x="12" y="49"/>
                    </a:moveTo>
                    <a:cubicBezTo>
                      <a:pt x="12" y="48"/>
                      <a:pt x="20" y="36"/>
                      <a:pt x="33" y="32"/>
                    </a:cubicBezTo>
                    <a:cubicBezTo>
                      <a:pt x="34" y="32"/>
                      <a:pt x="34" y="31"/>
                      <a:pt x="34" y="31"/>
                    </a:cubicBezTo>
                    <a:cubicBezTo>
                      <a:pt x="34" y="30"/>
                      <a:pt x="33" y="28"/>
                      <a:pt x="32" y="27"/>
                    </a:cubicBezTo>
                    <a:cubicBezTo>
                      <a:pt x="19" y="31"/>
                      <a:pt x="6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8"/>
                      <a:pt x="8" y="44"/>
                      <a:pt x="12" y="49"/>
                    </a:cubicBezTo>
                    <a:close/>
                    <a:moveTo>
                      <a:pt x="5" y="26"/>
                    </a:moveTo>
                    <a:cubicBezTo>
                      <a:pt x="7" y="26"/>
                      <a:pt x="18" y="26"/>
                      <a:pt x="30" y="23"/>
                    </a:cubicBezTo>
                    <a:cubicBezTo>
                      <a:pt x="26" y="15"/>
                      <a:pt x="21" y="8"/>
                      <a:pt x="20" y="7"/>
                    </a:cubicBezTo>
                    <a:cubicBezTo>
                      <a:pt x="13" y="11"/>
                      <a:pt x="7" y="18"/>
                      <a:pt x="5" y="26"/>
                    </a:cubicBezTo>
                    <a:close/>
                    <a:moveTo>
                      <a:pt x="25" y="6"/>
                    </a:moveTo>
                    <a:cubicBezTo>
                      <a:pt x="26" y="7"/>
                      <a:pt x="31" y="13"/>
                      <a:pt x="35" y="21"/>
                    </a:cubicBezTo>
                    <a:cubicBezTo>
                      <a:pt x="45" y="18"/>
                      <a:pt x="49" y="12"/>
                      <a:pt x="49" y="12"/>
                    </a:cubicBezTo>
                    <a:cubicBezTo>
                      <a:pt x="44" y="7"/>
                      <a:pt x="38" y="5"/>
                      <a:pt x="32" y="5"/>
                    </a:cubicBezTo>
                    <a:cubicBezTo>
                      <a:pt x="29" y="5"/>
                      <a:pt x="27" y="5"/>
                      <a:pt x="25" y="6"/>
                    </a:cubicBezTo>
                    <a:close/>
                    <a:moveTo>
                      <a:pt x="52" y="15"/>
                    </a:moveTo>
                    <a:cubicBezTo>
                      <a:pt x="52" y="15"/>
                      <a:pt x="47" y="21"/>
                      <a:pt x="37" y="25"/>
                    </a:cubicBezTo>
                    <a:cubicBezTo>
                      <a:pt x="38" y="26"/>
                      <a:pt x="38" y="28"/>
                      <a:pt x="39" y="29"/>
                    </a:cubicBezTo>
                    <a:cubicBezTo>
                      <a:pt x="39" y="29"/>
                      <a:pt x="39" y="30"/>
                      <a:pt x="40" y="30"/>
                    </a:cubicBezTo>
                    <a:cubicBezTo>
                      <a:pt x="48" y="29"/>
                      <a:pt x="57" y="31"/>
                      <a:pt x="58" y="31"/>
                    </a:cubicBezTo>
                    <a:cubicBezTo>
                      <a:pt x="58" y="25"/>
                      <a:pt x="56" y="19"/>
                      <a:pt x="5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5" name="Freeform 175">
                <a:extLst>
                  <a:ext uri="{FF2B5EF4-FFF2-40B4-BE49-F238E27FC236}">
                    <a16:creationId xmlns:a16="http://schemas.microsoft.com/office/drawing/2014/main" id="{5299A608-B885-4683-ADD0-A537025F68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24496" y="4556288"/>
                <a:ext cx="207477" cy="182031"/>
              </a:xfrm>
              <a:custGeom>
                <a:avLst/>
                <a:gdLst>
                  <a:gd name="T0" fmla="*/ 65 w 65"/>
                  <a:gd name="T1" fmla="*/ 19 h 57"/>
                  <a:gd name="T2" fmla="*/ 47 w 65"/>
                  <a:gd name="T3" fmla="*/ 0 h 57"/>
                  <a:gd name="T4" fmla="*/ 32 w 65"/>
                  <a:gd name="T5" fmla="*/ 6 h 57"/>
                  <a:gd name="T6" fmla="*/ 18 w 65"/>
                  <a:gd name="T7" fmla="*/ 0 h 57"/>
                  <a:gd name="T8" fmla="*/ 0 w 65"/>
                  <a:gd name="T9" fmla="*/ 19 h 57"/>
                  <a:gd name="T10" fmla="*/ 6 w 65"/>
                  <a:gd name="T11" fmla="*/ 33 h 57"/>
                  <a:gd name="T12" fmla="*/ 6 w 65"/>
                  <a:gd name="T13" fmla="*/ 33 h 57"/>
                  <a:gd name="T14" fmla="*/ 26 w 65"/>
                  <a:gd name="T15" fmla="*/ 53 h 57"/>
                  <a:gd name="T16" fmla="*/ 32 w 65"/>
                  <a:gd name="T17" fmla="*/ 57 h 57"/>
                  <a:gd name="T18" fmla="*/ 39 w 65"/>
                  <a:gd name="T19" fmla="*/ 53 h 57"/>
                  <a:gd name="T20" fmla="*/ 59 w 65"/>
                  <a:gd name="T21" fmla="*/ 33 h 57"/>
                  <a:gd name="T22" fmla="*/ 59 w 65"/>
                  <a:gd name="T23" fmla="*/ 33 h 57"/>
                  <a:gd name="T24" fmla="*/ 65 w 65"/>
                  <a:gd name="T25" fmla="*/ 19 h 57"/>
                  <a:gd name="T26" fmla="*/ 54 w 65"/>
                  <a:gd name="T27" fmla="*/ 27 h 57"/>
                  <a:gd name="T28" fmla="*/ 33 w 65"/>
                  <a:gd name="T29" fmla="*/ 47 h 57"/>
                  <a:gd name="T30" fmla="*/ 32 w 65"/>
                  <a:gd name="T31" fmla="*/ 48 h 57"/>
                  <a:gd name="T32" fmla="*/ 32 w 65"/>
                  <a:gd name="T33" fmla="*/ 47 h 57"/>
                  <a:gd name="T34" fmla="*/ 11 w 65"/>
                  <a:gd name="T35" fmla="*/ 27 h 57"/>
                  <a:gd name="T36" fmla="*/ 8 w 65"/>
                  <a:gd name="T37" fmla="*/ 19 h 57"/>
                  <a:gd name="T38" fmla="*/ 18 w 65"/>
                  <a:gd name="T39" fmla="*/ 8 h 57"/>
                  <a:gd name="T40" fmla="*/ 26 w 65"/>
                  <a:gd name="T41" fmla="*/ 11 h 57"/>
                  <a:gd name="T42" fmla="*/ 32 w 65"/>
                  <a:gd name="T43" fmla="*/ 18 h 57"/>
                  <a:gd name="T44" fmla="*/ 39 w 65"/>
                  <a:gd name="T45" fmla="*/ 11 h 57"/>
                  <a:gd name="T46" fmla="*/ 47 w 65"/>
                  <a:gd name="T47" fmla="*/ 8 h 57"/>
                  <a:gd name="T48" fmla="*/ 57 w 65"/>
                  <a:gd name="T49" fmla="*/ 19 h 57"/>
                  <a:gd name="T50" fmla="*/ 54 w 65"/>
                  <a:gd name="T51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57">
                    <a:moveTo>
                      <a:pt x="65" y="19"/>
                    </a:moveTo>
                    <a:cubicBezTo>
                      <a:pt x="65" y="8"/>
                      <a:pt x="57" y="0"/>
                      <a:pt x="47" y="0"/>
                    </a:cubicBezTo>
                    <a:cubicBezTo>
                      <a:pt x="41" y="0"/>
                      <a:pt x="36" y="2"/>
                      <a:pt x="32" y="6"/>
                    </a:cubicBezTo>
                    <a:cubicBezTo>
                      <a:pt x="29" y="2"/>
                      <a:pt x="24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4"/>
                      <a:pt x="2" y="29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8" y="55"/>
                      <a:pt x="30" y="57"/>
                      <a:pt x="32" y="57"/>
                    </a:cubicBezTo>
                    <a:cubicBezTo>
                      <a:pt x="35" y="57"/>
                      <a:pt x="37" y="55"/>
                      <a:pt x="39" y="5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29"/>
                      <a:pt x="65" y="24"/>
                      <a:pt x="65" y="19"/>
                    </a:cubicBezTo>
                    <a:close/>
                    <a:moveTo>
                      <a:pt x="54" y="27"/>
                    </a:moveTo>
                    <a:cubicBezTo>
                      <a:pt x="33" y="47"/>
                      <a:pt x="33" y="47"/>
                      <a:pt x="33" y="47"/>
                    </a:cubicBezTo>
                    <a:cubicBezTo>
                      <a:pt x="33" y="47"/>
                      <a:pt x="33" y="48"/>
                      <a:pt x="32" y="48"/>
                    </a:cubicBezTo>
                    <a:cubicBezTo>
                      <a:pt x="32" y="48"/>
                      <a:pt x="32" y="47"/>
                      <a:pt x="32" y="4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4"/>
                      <a:pt x="8" y="22"/>
                      <a:pt x="8" y="19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22" y="8"/>
                      <a:pt x="24" y="9"/>
                      <a:pt x="26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9"/>
                      <a:pt x="43" y="8"/>
                      <a:pt x="47" y="8"/>
                    </a:cubicBezTo>
                    <a:cubicBezTo>
                      <a:pt x="52" y="8"/>
                      <a:pt x="57" y="13"/>
                      <a:pt x="57" y="19"/>
                    </a:cubicBezTo>
                    <a:cubicBezTo>
                      <a:pt x="57" y="22"/>
                      <a:pt x="56" y="24"/>
                      <a:pt x="5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6" name="Freeform 177">
                <a:extLst>
                  <a:ext uri="{FF2B5EF4-FFF2-40B4-BE49-F238E27FC236}">
                    <a16:creationId xmlns:a16="http://schemas.microsoft.com/office/drawing/2014/main" id="{9909B071-F677-47D0-844B-3C839846E4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5924" y="4971241"/>
                <a:ext cx="150715" cy="154628"/>
              </a:xfrm>
              <a:custGeom>
                <a:avLst/>
                <a:gdLst>
                  <a:gd name="T0" fmla="*/ 43 w 47"/>
                  <a:gd name="T1" fmla="*/ 29 h 48"/>
                  <a:gd name="T2" fmla="*/ 47 w 47"/>
                  <a:gd name="T3" fmla="*/ 16 h 48"/>
                  <a:gd name="T4" fmla="*/ 42 w 47"/>
                  <a:gd name="T5" fmla="*/ 8 h 48"/>
                  <a:gd name="T6" fmla="*/ 37 w 47"/>
                  <a:gd name="T7" fmla="*/ 9 h 48"/>
                  <a:gd name="T8" fmla="*/ 28 w 47"/>
                  <a:gd name="T9" fmla="*/ 0 h 48"/>
                  <a:gd name="T10" fmla="*/ 19 w 47"/>
                  <a:gd name="T11" fmla="*/ 0 h 48"/>
                  <a:gd name="T12" fmla="*/ 18 w 47"/>
                  <a:gd name="T13" fmla="*/ 5 h 48"/>
                  <a:gd name="T14" fmla="*/ 5 w 47"/>
                  <a:gd name="T15" fmla="*/ 8 h 48"/>
                  <a:gd name="T16" fmla="*/ 0 w 47"/>
                  <a:gd name="T17" fmla="*/ 16 h 48"/>
                  <a:gd name="T18" fmla="*/ 4 w 47"/>
                  <a:gd name="T19" fmla="*/ 20 h 48"/>
                  <a:gd name="T20" fmla="*/ 0 w 47"/>
                  <a:gd name="T21" fmla="*/ 32 h 48"/>
                  <a:gd name="T22" fmla="*/ 5 w 47"/>
                  <a:gd name="T23" fmla="*/ 40 h 48"/>
                  <a:gd name="T24" fmla="*/ 10 w 47"/>
                  <a:gd name="T25" fmla="*/ 39 h 48"/>
                  <a:gd name="T26" fmla="*/ 19 w 47"/>
                  <a:gd name="T27" fmla="*/ 48 h 48"/>
                  <a:gd name="T28" fmla="*/ 28 w 47"/>
                  <a:gd name="T29" fmla="*/ 48 h 48"/>
                  <a:gd name="T30" fmla="*/ 29 w 47"/>
                  <a:gd name="T31" fmla="*/ 44 h 48"/>
                  <a:gd name="T32" fmla="*/ 42 w 47"/>
                  <a:gd name="T33" fmla="*/ 40 h 48"/>
                  <a:gd name="T34" fmla="*/ 47 w 47"/>
                  <a:gd name="T35" fmla="*/ 32 h 48"/>
                  <a:gd name="T36" fmla="*/ 43 w 47"/>
                  <a:gd name="T37" fmla="*/ 29 h 48"/>
                  <a:gd name="T38" fmla="*/ 23 w 47"/>
                  <a:gd name="T39" fmla="*/ 34 h 48"/>
                  <a:gd name="T40" fmla="*/ 14 w 47"/>
                  <a:gd name="T41" fmla="*/ 24 h 48"/>
                  <a:gd name="T42" fmla="*/ 23 w 47"/>
                  <a:gd name="T43" fmla="*/ 14 h 48"/>
                  <a:gd name="T44" fmla="*/ 33 w 47"/>
                  <a:gd name="T45" fmla="*/ 24 h 48"/>
                  <a:gd name="T46" fmla="*/ 23 w 47"/>
                  <a:gd name="T47" fmla="*/ 3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8">
                    <a:moveTo>
                      <a:pt x="43" y="29"/>
                    </a:moveTo>
                    <a:cubicBezTo>
                      <a:pt x="41" y="24"/>
                      <a:pt x="42" y="19"/>
                      <a:pt x="47" y="16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9"/>
                      <a:pt x="39" y="9"/>
                      <a:pt x="37" y="9"/>
                    </a:cubicBezTo>
                    <a:cubicBezTo>
                      <a:pt x="32" y="9"/>
                      <a:pt x="28" y="5"/>
                      <a:pt x="2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"/>
                      <a:pt x="18" y="3"/>
                      <a:pt x="18" y="5"/>
                    </a:cubicBezTo>
                    <a:cubicBezTo>
                      <a:pt x="15" y="9"/>
                      <a:pt x="9" y="11"/>
                      <a:pt x="5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4" y="20"/>
                    </a:cubicBezTo>
                    <a:cubicBezTo>
                      <a:pt x="6" y="24"/>
                      <a:pt x="5" y="30"/>
                      <a:pt x="0" y="32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6" y="40"/>
                      <a:pt x="8" y="39"/>
                      <a:pt x="10" y="39"/>
                    </a:cubicBezTo>
                    <a:cubicBezTo>
                      <a:pt x="15" y="39"/>
                      <a:pt x="19" y="43"/>
                      <a:pt x="19" y="4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7"/>
                      <a:pt x="29" y="45"/>
                      <a:pt x="29" y="44"/>
                    </a:cubicBezTo>
                    <a:cubicBezTo>
                      <a:pt x="32" y="39"/>
                      <a:pt x="38" y="38"/>
                      <a:pt x="42" y="40"/>
                    </a:cubicBezTo>
                    <a:cubicBezTo>
                      <a:pt x="47" y="32"/>
                      <a:pt x="47" y="32"/>
                      <a:pt x="47" y="32"/>
                    </a:cubicBezTo>
                    <a:cubicBezTo>
                      <a:pt x="45" y="31"/>
                      <a:pt x="44" y="30"/>
                      <a:pt x="43" y="29"/>
                    </a:cubicBezTo>
                    <a:close/>
                    <a:moveTo>
                      <a:pt x="23" y="34"/>
                    </a:moveTo>
                    <a:cubicBezTo>
                      <a:pt x="18" y="34"/>
                      <a:pt x="14" y="30"/>
                      <a:pt x="14" y="24"/>
                    </a:cubicBezTo>
                    <a:cubicBezTo>
                      <a:pt x="14" y="19"/>
                      <a:pt x="18" y="14"/>
                      <a:pt x="23" y="14"/>
                    </a:cubicBezTo>
                    <a:cubicBezTo>
                      <a:pt x="29" y="14"/>
                      <a:pt x="33" y="19"/>
                      <a:pt x="33" y="24"/>
                    </a:cubicBezTo>
                    <a:cubicBezTo>
                      <a:pt x="33" y="30"/>
                      <a:pt x="29" y="34"/>
                      <a:pt x="23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7" name="Freeform 178">
                <a:extLst>
                  <a:ext uri="{FF2B5EF4-FFF2-40B4-BE49-F238E27FC236}">
                    <a16:creationId xmlns:a16="http://schemas.microsoft.com/office/drawing/2014/main" id="{7C1972B5-1909-413C-89C3-FE4547AA90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8188" y="4926222"/>
                <a:ext cx="248581" cy="250538"/>
              </a:xfrm>
              <a:custGeom>
                <a:avLst/>
                <a:gdLst>
                  <a:gd name="T0" fmla="*/ 67 w 127"/>
                  <a:gd name="T1" fmla="*/ 0 h 128"/>
                  <a:gd name="T2" fmla="*/ 55 w 127"/>
                  <a:gd name="T3" fmla="*/ 13 h 128"/>
                  <a:gd name="T4" fmla="*/ 67 w 127"/>
                  <a:gd name="T5" fmla="*/ 25 h 128"/>
                  <a:gd name="T6" fmla="*/ 39 w 127"/>
                  <a:gd name="T7" fmla="*/ 56 h 128"/>
                  <a:gd name="T8" fmla="*/ 11 w 127"/>
                  <a:gd name="T9" fmla="*/ 56 h 128"/>
                  <a:gd name="T10" fmla="*/ 32 w 127"/>
                  <a:gd name="T11" fmla="*/ 79 h 128"/>
                  <a:gd name="T12" fmla="*/ 0 w 127"/>
                  <a:gd name="T13" fmla="*/ 123 h 128"/>
                  <a:gd name="T14" fmla="*/ 0 w 127"/>
                  <a:gd name="T15" fmla="*/ 128 h 128"/>
                  <a:gd name="T16" fmla="*/ 5 w 127"/>
                  <a:gd name="T17" fmla="*/ 128 h 128"/>
                  <a:gd name="T18" fmla="*/ 49 w 127"/>
                  <a:gd name="T19" fmla="*/ 93 h 128"/>
                  <a:gd name="T20" fmla="*/ 72 w 127"/>
                  <a:gd name="T21" fmla="*/ 116 h 128"/>
                  <a:gd name="T22" fmla="*/ 72 w 127"/>
                  <a:gd name="T23" fmla="*/ 88 h 128"/>
                  <a:gd name="T24" fmla="*/ 103 w 127"/>
                  <a:gd name="T25" fmla="*/ 61 h 128"/>
                  <a:gd name="T26" fmla="*/ 114 w 127"/>
                  <a:gd name="T27" fmla="*/ 72 h 128"/>
                  <a:gd name="T28" fmla="*/ 127 w 127"/>
                  <a:gd name="T29" fmla="*/ 61 h 128"/>
                  <a:gd name="T30" fmla="*/ 67 w 127"/>
                  <a:gd name="T31" fmla="*/ 0 h 128"/>
                  <a:gd name="T32" fmla="*/ 55 w 127"/>
                  <a:gd name="T33" fmla="*/ 69 h 128"/>
                  <a:gd name="T34" fmla="*/ 47 w 127"/>
                  <a:gd name="T35" fmla="*/ 61 h 128"/>
                  <a:gd name="T36" fmla="*/ 75 w 127"/>
                  <a:gd name="T37" fmla="*/ 33 h 128"/>
                  <a:gd name="T38" fmla="*/ 83 w 127"/>
                  <a:gd name="T39" fmla="*/ 41 h 128"/>
                  <a:gd name="T40" fmla="*/ 55 w 127"/>
                  <a:gd name="T41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7" h="128">
                    <a:moveTo>
                      <a:pt x="67" y="0"/>
                    </a:moveTo>
                    <a:lnTo>
                      <a:pt x="55" y="13"/>
                    </a:lnTo>
                    <a:lnTo>
                      <a:pt x="67" y="25"/>
                    </a:lnTo>
                    <a:lnTo>
                      <a:pt x="39" y="56"/>
                    </a:lnTo>
                    <a:lnTo>
                      <a:pt x="11" y="56"/>
                    </a:lnTo>
                    <a:lnTo>
                      <a:pt x="32" y="79"/>
                    </a:lnTo>
                    <a:lnTo>
                      <a:pt x="0" y="123"/>
                    </a:lnTo>
                    <a:lnTo>
                      <a:pt x="0" y="128"/>
                    </a:lnTo>
                    <a:lnTo>
                      <a:pt x="5" y="128"/>
                    </a:lnTo>
                    <a:lnTo>
                      <a:pt x="49" y="93"/>
                    </a:lnTo>
                    <a:lnTo>
                      <a:pt x="72" y="116"/>
                    </a:lnTo>
                    <a:lnTo>
                      <a:pt x="72" y="88"/>
                    </a:lnTo>
                    <a:lnTo>
                      <a:pt x="103" y="61"/>
                    </a:lnTo>
                    <a:lnTo>
                      <a:pt x="114" y="72"/>
                    </a:lnTo>
                    <a:lnTo>
                      <a:pt x="127" y="61"/>
                    </a:lnTo>
                    <a:lnTo>
                      <a:pt x="67" y="0"/>
                    </a:lnTo>
                    <a:close/>
                    <a:moveTo>
                      <a:pt x="55" y="69"/>
                    </a:moveTo>
                    <a:lnTo>
                      <a:pt x="47" y="61"/>
                    </a:lnTo>
                    <a:lnTo>
                      <a:pt x="75" y="33"/>
                    </a:lnTo>
                    <a:lnTo>
                      <a:pt x="83" y="41"/>
                    </a:lnTo>
                    <a:lnTo>
                      <a:pt x="55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43F2428B-14CD-4380-B41E-CDF5D11FCF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68614" y="4354682"/>
                <a:ext cx="182032" cy="185946"/>
              </a:xfrm>
              <a:custGeom>
                <a:avLst/>
                <a:gdLst>
                  <a:gd name="T0" fmla="*/ 57 w 57"/>
                  <a:gd name="T1" fmla="*/ 29 h 58"/>
                  <a:gd name="T2" fmla="*/ 28 w 57"/>
                  <a:gd name="T3" fmla="*/ 58 h 58"/>
                  <a:gd name="T4" fmla="*/ 0 w 57"/>
                  <a:gd name="T5" fmla="*/ 29 h 58"/>
                  <a:gd name="T6" fmla="*/ 28 w 57"/>
                  <a:gd name="T7" fmla="*/ 0 h 58"/>
                  <a:gd name="T8" fmla="*/ 57 w 57"/>
                  <a:gd name="T9" fmla="*/ 29 h 58"/>
                  <a:gd name="T10" fmla="*/ 5 w 57"/>
                  <a:gd name="T11" fmla="*/ 29 h 58"/>
                  <a:gd name="T12" fmla="*/ 28 w 57"/>
                  <a:gd name="T13" fmla="*/ 52 h 58"/>
                  <a:gd name="T14" fmla="*/ 52 w 57"/>
                  <a:gd name="T15" fmla="*/ 29 h 58"/>
                  <a:gd name="T16" fmla="*/ 28 w 57"/>
                  <a:gd name="T17" fmla="*/ 6 h 58"/>
                  <a:gd name="T18" fmla="*/ 5 w 57"/>
                  <a:gd name="T19" fmla="*/ 29 h 58"/>
                  <a:gd name="T20" fmla="*/ 31 w 57"/>
                  <a:gd name="T21" fmla="*/ 12 h 58"/>
                  <a:gd name="T22" fmla="*/ 45 w 57"/>
                  <a:gd name="T23" fmla="*/ 26 h 58"/>
                  <a:gd name="T24" fmla="*/ 45 w 57"/>
                  <a:gd name="T25" fmla="*/ 31 h 58"/>
                  <a:gd name="T26" fmla="*/ 40 w 57"/>
                  <a:gd name="T27" fmla="*/ 31 h 58"/>
                  <a:gd name="T28" fmla="*/ 32 w 57"/>
                  <a:gd name="T29" fmla="*/ 23 h 58"/>
                  <a:gd name="T30" fmla="*/ 32 w 57"/>
                  <a:gd name="T31" fmla="*/ 43 h 58"/>
                  <a:gd name="T32" fmla="*/ 28 w 57"/>
                  <a:gd name="T33" fmla="*/ 47 h 58"/>
                  <a:gd name="T34" fmla="*/ 25 w 57"/>
                  <a:gd name="T35" fmla="*/ 43 h 58"/>
                  <a:gd name="T36" fmla="*/ 25 w 57"/>
                  <a:gd name="T37" fmla="*/ 23 h 58"/>
                  <a:gd name="T38" fmla="*/ 17 w 57"/>
                  <a:gd name="T39" fmla="*/ 31 h 58"/>
                  <a:gd name="T40" fmla="*/ 12 w 57"/>
                  <a:gd name="T41" fmla="*/ 31 h 58"/>
                  <a:gd name="T42" fmla="*/ 11 w 57"/>
                  <a:gd name="T43" fmla="*/ 29 h 58"/>
                  <a:gd name="T44" fmla="*/ 12 w 57"/>
                  <a:gd name="T45" fmla="*/ 26 h 58"/>
                  <a:gd name="T46" fmla="*/ 26 w 57"/>
                  <a:gd name="T47" fmla="*/ 12 h 58"/>
                  <a:gd name="T48" fmla="*/ 31 w 57"/>
                  <a:gd name="T49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8">
                    <a:moveTo>
                      <a:pt x="57" y="29"/>
                    </a:moveTo>
                    <a:cubicBezTo>
                      <a:pt x="57" y="45"/>
                      <a:pt x="44" y="58"/>
                      <a:pt x="28" y="58"/>
                    </a:cubicBezTo>
                    <a:cubicBezTo>
                      <a:pt x="13" y="58"/>
                      <a:pt x="0" y="45"/>
                      <a:pt x="0" y="29"/>
                    </a:cubicBezTo>
                    <a:cubicBezTo>
                      <a:pt x="0" y="13"/>
                      <a:pt x="13" y="0"/>
                      <a:pt x="28" y="0"/>
                    </a:cubicBezTo>
                    <a:cubicBezTo>
                      <a:pt x="44" y="0"/>
                      <a:pt x="57" y="13"/>
                      <a:pt x="57" y="29"/>
                    </a:cubicBezTo>
                    <a:close/>
                    <a:moveTo>
                      <a:pt x="5" y="29"/>
                    </a:moveTo>
                    <a:cubicBezTo>
                      <a:pt x="5" y="42"/>
                      <a:pt x="16" y="52"/>
                      <a:pt x="28" y="52"/>
                    </a:cubicBezTo>
                    <a:cubicBezTo>
                      <a:pt x="41" y="52"/>
                      <a:pt x="52" y="42"/>
                      <a:pt x="52" y="29"/>
                    </a:cubicBezTo>
                    <a:cubicBezTo>
                      <a:pt x="52" y="16"/>
                      <a:pt x="41" y="6"/>
                      <a:pt x="28" y="6"/>
                    </a:cubicBezTo>
                    <a:cubicBezTo>
                      <a:pt x="16" y="6"/>
                      <a:pt x="5" y="16"/>
                      <a:pt x="5" y="29"/>
                    </a:cubicBezTo>
                    <a:close/>
                    <a:moveTo>
                      <a:pt x="31" y="12"/>
                    </a:moveTo>
                    <a:cubicBezTo>
                      <a:pt x="45" y="26"/>
                      <a:pt x="45" y="26"/>
                      <a:pt x="45" y="26"/>
                    </a:cubicBezTo>
                    <a:cubicBezTo>
                      <a:pt x="47" y="28"/>
                      <a:pt x="47" y="30"/>
                      <a:pt x="45" y="31"/>
                    </a:cubicBezTo>
                    <a:cubicBezTo>
                      <a:pt x="44" y="33"/>
                      <a:pt x="42" y="33"/>
                      <a:pt x="40" y="31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5"/>
                      <a:pt x="30" y="47"/>
                      <a:pt x="28" y="47"/>
                    </a:cubicBezTo>
                    <a:cubicBezTo>
                      <a:pt x="26" y="47"/>
                      <a:pt x="25" y="45"/>
                      <a:pt x="25" y="4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5" y="33"/>
                      <a:pt x="13" y="33"/>
                      <a:pt x="12" y="31"/>
                    </a:cubicBezTo>
                    <a:cubicBezTo>
                      <a:pt x="11" y="31"/>
                      <a:pt x="11" y="30"/>
                      <a:pt x="11" y="29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7" y="11"/>
                      <a:pt x="30" y="11"/>
                      <a:pt x="3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9" name="Freeform 185">
                <a:extLst>
                  <a:ext uri="{FF2B5EF4-FFF2-40B4-BE49-F238E27FC236}">
                    <a16:creationId xmlns:a16="http://schemas.microsoft.com/office/drawing/2014/main" id="{11BD06B6-0508-4A65-9087-FE5F7A5A4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58652" y="3260536"/>
                <a:ext cx="287728" cy="160501"/>
              </a:xfrm>
              <a:custGeom>
                <a:avLst/>
                <a:gdLst>
                  <a:gd name="T0" fmla="*/ 83 w 90"/>
                  <a:gd name="T1" fmla="*/ 46 h 50"/>
                  <a:gd name="T2" fmla="*/ 85 w 90"/>
                  <a:gd name="T3" fmla="*/ 36 h 50"/>
                  <a:gd name="T4" fmla="*/ 87 w 90"/>
                  <a:gd name="T5" fmla="*/ 27 h 50"/>
                  <a:gd name="T6" fmla="*/ 89 w 90"/>
                  <a:gd name="T7" fmla="*/ 16 h 50"/>
                  <a:gd name="T8" fmla="*/ 86 w 90"/>
                  <a:gd name="T9" fmla="*/ 10 h 50"/>
                  <a:gd name="T10" fmla="*/ 64 w 90"/>
                  <a:gd name="T11" fmla="*/ 1 h 50"/>
                  <a:gd name="T12" fmla="*/ 57 w 90"/>
                  <a:gd name="T13" fmla="*/ 3 h 50"/>
                  <a:gd name="T14" fmla="*/ 52 w 90"/>
                  <a:gd name="T15" fmla="*/ 13 h 50"/>
                  <a:gd name="T16" fmla="*/ 51 w 90"/>
                  <a:gd name="T17" fmla="*/ 14 h 50"/>
                  <a:gd name="T18" fmla="*/ 15 w 90"/>
                  <a:gd name="T19" fmla="*/ 6 h 50"/>
                  <a:gd name="T20" fmla="*/ 0 w 90"/>
                  <a:gd name="T21" fmla="*/ 13 h 50"/>
                  <a:gd name="T22" fmla="*/ 8 w 90"/>
                  <a:gd name="T23" fmla="*/ 25 h 50"/>
                  <a:gd name="T24" fmla="*/ 12 w 90"/>
                  <a:gd name="T25" fmla="*/ 22 h 50"/>
                  <a:gd name="T26" fmla="*/ 17 w 90"/>
                  <a:gd name="T27" fmla="*/ 30 h 50"/>
                  <a:gd name="T28" fmla="*/ 25 w 90"/>
                  <a:gd name="T29" fmla="*/ 25 h 50"/>
                  <a:gd name="T30" fmla="*/ 30 w 90"/>
                  <a:gd name="T31" fmla="*/ 33 h 50"/>
                  <a:gd name="T32" fmla="*/ 38 w 90"/>
                  <a:gd name="T33" fmla="*/ 28 h 50"/>
                  <a:gd name="T34" fmla="*/ 43 w 90"/>
                  <a:gd name="T35" fmla="*/ 35 h 50"/>
                  <a:gd name="T36" fmla="*/ 47 w 90"/>
                  <a:gd name="T37" fmla="*/ 33 h 50"/>
                  <a:gd name="T38" fmla="*/ 47 w 90"/>
                  <a:gd name="T39" fmla="*/ 34 h 50"/>
                  <a:gd name="T40" fmla="*/ 48 w 90"/>
                  <a:gd name="T41" fmla="*/ 45 h 50"/>
                  <a:gd name="T42" fmla="*/ 54 w 90"/>
                  <a:gd name="T43" fmla="*/ 50 h 50"/>
                  <a:gd name="T44" fmla="*/ 78 w 90"/>
                  <a:gd name="T45" fmla="*/ 50 h 50"/>
                  <a:gd name="T46" fmla="*/ 83 w 90"/>
                  <a:gd name="T47" fmla="*/ 46 h 50"/>
                  <a:gd name="T48" fmla="*/ 17 w 90"/>
                  <a:gd name="T49" fmla="*/ 15 h 50"/>
                  <a:gd name="T50" fmla="*/ 18 w 90"/>
                  <a:gd name="T51" fmla="*/ 11 h 50"/>
                  <a:gd name="T52" fmla="*/ 49 w 90"/>
                  <a:gd name="T53" fmla="*/ 17 h 50"/>
                  <a:gd name="T54" fmla="*/ 48 w 90"/>
                  <a:gd name="T55" fmla="*/ 22 h 50"/>
                  <a:gd name="T56" fmla="*/ 17 w 90"/>
                  <a:gd name="T57" fmla="*/ 15 h 50"/>
                  <a:gd name="T58" fmla="*/ 73 w 90"/>
                  <a:gd name="T59" fmla="*/ 45 h 50"/>
                  <a:gd name="T60" fmla="*/ 69 w 90"/>
                  <a:gd name="T61" fmla="*/ 44 h 50"/>
                  <a:gd name="T62" fmla="*/ 67 w 90"/>
                  <a:gd name="T63" fmla="*/ 41 h 50"/>
                  <a:gd name="T64" fmla="*/ 73 w 90"/>
                  <a:gd name="T65" fmla="*/ 14 h 50"/>
                  <a:gd name="T66" fmla="*/ 75 w 90"/>
                  <a:gd name="T67" fmla="*/ 12 h 50"/>
                  <a:gd name="T68" fmla="*/ 80 w 90"/>
                  <a:gd name="T69" fmla="*/ 13 h 50"/>
                  <a:gd name="T70" fmla="*/ 82 w 90"/>
                  <a:gd name="T71" fmla="*/ 16 h 50"/>
                  <a:gd name="T72" fmla="*/ 76 w 90"/>
                  <a:gd name="T73" fmla="*/ 43 h 50"/>
                  <a:gd name="T74" fmla="*/ 73 w 90"/>
                  <a:gd name="T75" fmla="*/ 4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50">
                    <a:moveTo>
                      <a:pt x="83" y="46"/>
                    </a:moveTo>
                    <a:cubicBezTo>
                      <a:pt x="85" y="36"/>
                      <a:pt x="85" y="36"/>
                      <a:pt x="85" y="36"/>
                    </a:cubicBezTo>
                    <a:cubicBezTo>
                      <a:pt x="86" y="33"/>
                      <a:pt x="87" y="29"/>
                      <a:pt x="87" y="27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90" y="14"/>
                      <a:pt x="88" y="11"/>
                      <a:pt x="86" y="1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2" y="0"/>
                      <a:pt x="59" y="1"/>
                      <a:pt x="57" y="3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1" y="13"/>
                      <a:pt x="51" y="13"/>
                      <a:pt x="51" y="14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7" y="33"/>
                      <a:pt x="47" y="34"/>
                      <a:pt x="47" y="34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9" y="48"/>
                      <a:pt x="51" y="50"/>
                      <a:pt x="54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80" y="50"/>
                      <a:pt x="83" y="48"/>
                      <a:pt x="83" y="46"/>
                    </a:cubicBezTo>
                    <a:close/>
                    <a:moveTo>
                      <a:pt x="17" y="15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22"/>
                      <a:pt x="48" y="22"/>
                      <a:pt x="48" y="22"/>
                    </a:cubicBezTo>
                    <a:lnTo>
                      <a:pt x="17" y="15"/>
                    </a:lnTo>
                    <a:close/>
                    <a:moveTo>
                      <a:pt x="73" y="45"/>
                    </a:moveTo>
                    <a:cubicBezTo>
                      <a:pt x="69" y="44"/>
                      <a:pt x="69" y="44"/>
                      <a:pt x="69" y="44"/>
                    </a:cubicBezTo>
                    <a:cubicBezTo>
                      <a:pt x="67" y="44"/>
                      <a:pt x="67" y="42"/>
                      <a:pt x="67" y="41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4" y="12"/>
                      <a:pt x="75" y="12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5"/>
                      <a:pt x="82" y="1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6" y="44"/>
                      <a:pt x="74" y="45"/>
                      <a:pt x="73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0" name="Freeform 186">
                <a:extLst>
                  <a:ext uri="{FF2B5EF4-FFF2-40B4-BE49-F238E27FC236}">
                    <a16:creationId xmlns:a16="http://schemas.microsoft.com/office/drawing/2014/main" id="{4AA06A43-CF72-44AB-A251-CDF3B6C05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6565" y="835405"/>
                <a:ext cx="207477" cy="205519"/>
              </a:xfrm>
              <a:custGeom>
                <a:avLst/>
                <a:gdLst>
                  <a:gd name="T0" fmla="*/ 0 w 65"/>
                  <a:gd name="T1" fmla="*/ 32 h 64"/>
                  <a:gd name="T2" fmla="*/ 65 w 65"/>
                  <a:gd name="T3" fmla="*/ 32 h 64"/>
                  <a:gd name="T4" fmla="*/ 51 w 65"/>
                  <a:gd name="T5" fmla="*/ 42 h 64"/>
                  <a:gd name="T6" fmla="*/ 60 w 65"/>
                  <a:gd name="T7" fmla="*/ 34 h 64"/>
                  <a:gd name="T8" fmla="*/ 51 w 65"/>
                  <a:gd name="T9" fmla="*/ 42 h 64"/>
                  <a:gd name="T10" fmla="*/ 13 w 65"/>
                  <a:gd name="T11" fmla="*/ 30 h 64"/>
                  <a:gd name="T12" fmla="*/ 7 w 65"/>
                  <a:gd name="T13" fmla="*/ 21 h 64"/>
                  <a:gd name="T14" fmla="*/ 46 w 65"/>
                  <a:gd name="T15" fmla="*/ 21 h 64"/>
                  <a:gd name="T16" fmla="*/ 35 w 65"/>
                  <a:gd name="T17" fmla="*/ 30 h 64"/>
                  <a:gd name="T18" fmla="*/ 46 w 65"/>
                  <a:gd name="T19" fmla="*/ 21 h 64"/>
                  <a:gd name="T20" fmla="*/ 35 w 65"/>
                  <a:gd name="T21" fmla="*/ 4 h 64"/>
                  <a:gd name="T22" fmla="*/ 42 w 65"/>
                  <a:gd name="T23" fmla="*/ 11 h 64"/>
                  <a:gd name="T24" fmla="*/ 35 w 65"/>
                  <a:gd name="T25" fmla="*/ 17 h 64"/>
                  <a:gd name="T26" fmla="*/ 27 w 65"/>
                  <a:gd name="T27" fmla="*/ 6 h 64"/>
                  <a:gd name="T28" fmla="*/ 30 w 65"/>
                  <a:gd name="T29" fmla="*/ 17 h 64"/>
                  <a:gd name="T30" fmla="*/ 23 w 65"/>
                  <a:gd name="T31" fmla="*/ 11 h 64"/>
                  <a:gd name="T32" fmla="*/ 30 w 65"/>
                  <a:gd name="T33" fmla="*/ 30 h 64"/>
                  <a:gd name="T34" fmla="*/ 19 w 65"/>
                  <a:gd name="T35" fmla="*/ 21 h 64"/>
                  <a:gd name="T36" fmla="*/ 7 w 65"/>
                  <a:gd name="T37" fmla="*/ 42 h 64"/>
                  <a:gd name="T38" fmla="*/ 13 w 65"/>
                  <a:gd name="T39" fmla="*/ 34 h 64"/>
                  <a:gd name="T40" fmla="*/ 7 w 65"/>
                  <a:gd name="T41" fmla="*/ 42 h 64"/>
                  <a:gd name="T42" fmla="*/ 30 w 65"/>
                  <a:gd name="T43" fmla="*/ 34 h 64"/>
                  <a:gd name="T44" fmla="*/ 19 w 65"/>
                  <a:gd name="T45" fmla="*/ 42 h 64"/>
                  <a:gd name="T46" fmla="*/ 30 w 65"/>
                  <a:gd name="T47" fmla="*/ 47 h 64"/>
                  <a:gd name="T48" fmla="*/ 27 w 65"/>
                  <a:gd name="T49" fmla="*/ 58 h 64"/>
                  <a:gd name="T50" fmla="*/ 20 w 65"/>
                  <a:gd name="T51" fmla="*/ 47 h 64"/>
                  <a:gd name="T52" fmla="*/ 42 w 65"/>
                  <a:gd name="T53" fmla="*/ 52 h 64"/>
                  <a:gd name="T54" fmla="*/ 35 w 65"/>
                  <a:gd name="T55" fmla="*/ 59 h 64"/>
                  <a:gd name="T56" fmla="*/ 45 w 65"/>
                  <a:gd name="T57" fmla="*/ 47 h 64"/>
                  <a:gd name="T58" fmla="*/ 35 w 65"/>
                  <a:gd name="T59" fmla="*/ 42 h 64"/>
                  <a:gd name="T60" fmla="*/ 47 w 65"/>
                  <a:gd name="T61" fmla="*/ 34 h 64"/>
                  <a:gd name="T62" fmla="*/ 35 w 65"/>
                  <a:gd name="T63" fmla="*/ 42 h 64"/>
                  <a:gd name="T64" fmla="*/ 51 w 65"/>
                  <a:gd name="T65" fmla="*/ 21 h 64"/>
                  <a:gd name="T66" fmla="*/ 60 w 65"/>
                  <a:gd name="T67" fmla="*/ 30 h 64"/>
                  <a:gd name="T68" fmla="*/ 56 w 65"/>
                  <a:gd name="T69" fmla="*/ 17 h 64"/>
                  <a:gd name="T70" fmla="*/ 44 w 65"/>
                  <a:gd name="T71" fmla="*/ 7 h 64"/>
                  <a:gd name="T72" fmla="*/ 56 w 65"/>
                  <a:gd name="T73" fmla="*/ 17 h 64"/>
                  <a:gd name="T74" fmla="*/ 20 w 65"/>
                  <a:gd name="T75" fmla="*/ 7 h 64"/>
                  <a:gd name="T76" fmla="*/ 9 w 65"/>
                  <a:gd name="T77" fmla="*/ 17 h 64"/>
                  <a:gd name="T78" fmla="*/ 9 w 65"/>
                  <a:gd name="T79" fmla="*/ 47 h 64"/>
                  <a:gd name="T80" fmla="*/ 20 w 65"/>
                  <a:gd name="T81" fmla="*/ 57 h 64"/>
                  <a:gd name="T82" fmla="*/ 9 w 65"/>
                  <a:gd name="T83" fmla="*/ 47 h 64"/>
                  <a:gd name="T84" fmla="*/ 44 w 65"/>
                  <a:gd name="T85" fmla="*/ 57 h 64"/>
                  <a:gd name="T86" fmla="*/ 56 w 65"/>
                  <a:gd name="T87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" h="64">
                    <a:moveTo>
                      <a:pt x="32" y="0"/>
                    </a:move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4"/>
                      <a:pt x="32" y="64"/>
                    </a:cubicBezTo>
                    <a:cubicBezTo>
                      <a:pt x="50" y="64"/>
                      <a:pt x="65" y="49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lose/>
                    <a:moveTo>
                      <a:pt x="51" y="42"/>
                    </a:moveTo>
                    <a:cubicBezTo>
                      <a:pt x="51" y="40"/>
                      <a:pt x="52" y="37"/>
                      <a:pt x="52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0" y="37"/>
                      <a:pt x="59" y="40"/>
                      <a:pt x="58" y="42"/>
                    </a:cubicBezTo>
                    <a:lnTo>
                      <a:pt x="51" y="42"/>
                    </a:lnTo>
                    <a:close/>
                    <a:moveTo>
                      <a:pt x="14" y="21"/>
                    </a:moveTo>
                    <a:cubicBezTo>
                      <a:pt x="14" y="24"/>
                      <a:pt x="13" y="27"/>
                      <a:pt x="13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27"/>
                      <a:pt x="6" y="24"/>
                      <a:pt x="7" y="21"/>
                    </a:cubicBezTo>
                    <a:lnTo>
                      <a:pt x="14" y="21"/>
                    </a:lnTo>
                    <a:close/>
                    <a:moveTo>
                      <a:pt x="46" y="21"/>
                    </a:moveTo>
                    <a:cubicBezTo>
                      <a:pt x="47" y="24"/>
                      <a:pt x="47" y="27"/>
                      <a:pt x="47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1"/>
                      <a:pt x="35" y="21"/>
                      <a:pt x="35" y="21"/>
                    </a:cubicBezTo>
                    <a:lnTo>
                      <a:pt x="46" y="21"/>
                    </a:lnTo>
                    <a:close/>
                    <a:moveTo>
                      <a:pt x="3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36" y="5"/>
                      <a:pt x="37" y="5"/>
                      <a:pt x="38" y="6"/>
                    </a:cubicBezTo>
                    <a:cubicBezTo>
                      <a:pt x="39" y="7"/>
                      <a:pt x="41" y="9"/>
                      <a:pt x="42" y="11"/>
                    </a:cubicBezTo>
                    <a:cubicBezTo>
                      <a:pt x="43" y="13"/>
                      <a:pt x="44" y="15"/>
                      <a:pt x="45" y="17"/>
                    </a:cubicBezTo>
                    <a:cubicBezTo>
                      <a:pt x="35" y="17"/>
                      <a:pt x="35" y="17"/>
                      <a:pt x="35" y="17"/>
                    </a:cubicBezTo>
                    <a:close/>
                    <a:moveTo>
                      <a:pt x="23" y="11"/>
                    </a:moveTo>
                    <a:cubicBezTo>
                      <a:pt x="24" y="9"/>
                      <a:pt x="26" y="7"/>
                      <a:pt x="27" y="6"/>
                    </a:cubicBezTo>
                    <a:cubicBezTo>
                      <a:pt x="28" y="5"/>
                      <a:pt x="29" y="5"/>
                      <a:pt x="30" y="4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5"/>
                      <a:pt x="22" y="13"/>
                      <a:pt x="23" y="11"/>
                    </a:cubicBezTo>
                    <a:close/>
                    <a:moveTo>
                      <a:pt x="30" y="21"/>
                    </a:moveTo>
                    <a:cubicBezTo>
                      <a:pt x="30" y="30"/>
                      <a:pt x="30" y="30"/>
                      <a:pt x="30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27"/>
                      <a:pt x="18" y="24"/>
                      <a:pt x="19" y="21"/>
                    </a:cubicBezTo>
                    <a:lnTo>
                      <a:pt x="30" y="21"/>
                    </a:lnTo>
                    <a:close/>
                    <a:moveTo>
                      <a:pt x="7" y="42"/>
                    </a:moveTo>
                    <a:cubicBezTo>
                      <a:pt x="6" y="40"/>
                      <a:pt x="5" y="37"/>
                      <a:pt x="5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7"/>
                      <a:pt x="14" y="40"/>
                      <a:pt x="14" y="42"/>
                    </a:cubicBezTo>
                    <a:lnTo>
                      <a:pt x="7" y="42"/>
                    </a:lnTo>
                    <a:close/>
                    <a:moveTo>
                      <a:pt x="18" y="34"/>
                    </a:move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8" y="40"/>
                      <a:pt x="18" y="37"/>
                      <a:pt x="18" y="34"/>
                    </a:cubicBezTo>
                    <a:close/>
                    <a:moveTo>
                      <a:pt x="30" y="47"/>
                    </a:moveTo>
                    <a:cubicBezTo>
                      <a:pt x="30" y="59"/>
                      <a:pt x="30" y="59"/>
                      <a:pt x="30" y="59"/>
                    </a:cubicBezTo>
                    <a:cubicBezTo>
                      <a:pt x="29" y="59"/>
                      <a:pt x="28" y="58"/>
                      <a:pt x="27" y="58"/>
                    </a:cubicBezTo>
                    <a:cubicBezTo>
                      <a:pt x="26" y="57"/>
                      <a:pt x="24" y="55"/>
                      <a:pt x="23" y="52"/>
                    </a:cubicBezTo>
                    <a:cubicBezTo>
                      <a:pt x="22" y="51"/>
                      <a:pt x="21" y="49"/>
                      <a:pt x="20" y="47"/>
                    </a:cubicBezTo>
                    <a:cubicBezTo>
                      <a:pt x="30" y="47"/>
                      <a:pt x="30" y="47"/>
                      <a:pt x="30" y="47"/>
                    </a:cubicBezTo>
                    <a:close/>
                    <a:moveTo>
                      <a:pt x="42" y="52"/>
                    </a:moveTo>
                    <a:cubicBezTo>
                      <a:pt x="41" y="55"/>
                      <a:pt x="39" y="57"/>
                      <a:pt x="38" y="58"/>
                    </a:cubicBezTo>
                    <a:cubicBezTo>
                      <a:pt x="37" y="58"/>
                      <a:pt x="36" y="59"/>
                      <a:pt x="35" y="59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4" y="49"/>
                      <a:pt x="43" y="51"/>
                      <a:pt x="42" y="52"/>
                    </a:cubicBezTo>
                    <a:close/>
                    <a:moveTo>
                      <a:pt x="35" y="42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7"/>
                      <a:pt x="47" y="40"/>
                      <a:pt x="46" y="42"/>
                    </a:cubicBezTo>
                    <a:lnTo>
                      <a:pt x="35" y="42"/>
                    </a:lnTo>
                    <a:close/>
                    <a:moveTo>
                      <a:pt x="52" y="30"/>
                    </a:moveTo>
                    <a:cubicBezTo>
                      <a:pt x="52" y="27"/>
                      <a:pt x="51" y="24"/>
                      <a:pt x="51" y="21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9" y="24"/>
                      <a:pt x="60" y="27"/>
                      <a:pt x="60" y="30"/>
                    </a:cubicBezTo>
                    <a:lnTo>
                      <a:pt x="52" y="30"/>
                    </a:lnTo>
                    <a:close/>
                    <a:moveTo>
                      <a:pt x="56" y="17"/>
                    </a:moveTo>
                    <a:cubicBezTo>
                      <a:pt x="50" y="17"/>
                      <a:pt x="50" y="17"/>
                      <a:pt x="50" y="17"/>
                    </a:cubicBezTo>
                    <a:cubicBezTo>
                      <a:pt x="48" y="13"/>
                      <a:pt x="47" y="9"/>
                      <a:pt x="44" y="7"/>
                    </a:cubicBezTo>
                    <a:cubicBezTo>
                      <a:pt x="47" y="8"/>
                      <a:pt x="50" y="10"/>
                      <a:pt x="52" y="12"/>
                    </a:cubicBezTo>
                    <a:cubicBezTo>
                      <a:pt x="54" y="14"/>
                      <a:pt x="55" y="15"/>
                      <a:pt x="56" y="17"/>
                    </a:cubicBezTo>
                    <a:close/>
                    <a:moveTo>
                      <a:pt x="13" y="12"/>
                    </a:moveTo>
                    <a:cubicBezTo>
                      <a:pt x="15" y="10"/>
                      <a:pt x="18" y="8"/>
                      <a:pt x="20" y="7"/>
                    </a:cubicBezTo>
                    <a:cubicBezTo>
                      <a:pt x="18" y="9"/>
                      <a:pt x="17" y="13"/>
                      <a:pt x="15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5"/>
                      <a:pt x="11" y="14"/>
                      <a:pt x="13" y="12"/>
                    </a:cubicBezTo>
                    <a:close/>
                    <a:moveTo>
                      <a:pt x="9" y="47"/>
                    </a:moveTo>
                    <a:cubicBezTo>
                      <a:pt x="15" y="47"/>
                      <a:pt x="15" y="47"/>
                      <a:pt x="15" y="47"/>
                    </a:cubicBezTo>
                    <a:cubicBezTo>
                      <a:pt x="17" y="51"/>
                      <a:pt x="18" y="54"/>
                      <a:pt x="20" y="57"/>
                    </a:cubicBezTo>
                    <a:cubicBezTo>
                      <a:pt x="18" y="55"/>
                      <a:pt x="15" y="54"/>
                      <a:pt x="13" y="51"/>
                    </a:cubicBezTo>
                    <a:cubicBezTo>
                      <a:pt x="11" y="50"/>
                      <a:pt x="10" y="48"/>
                      <a:pt x="9" y="47"/>
                    </a:cubicBezTo>
                    <a:close/>
                    <a:moveTo>
                      <a:pt x="52" y="51"/>
                    </a:moveTo>
                    <a:cubicBezTo>
                      <a:pt x="50" y="54"/>
                      <a:pt x="47" y="55"/>
                      <a:pt x="44" y="57"/>
                    </a:cubicBezTo>
                    <a:cubicBezTo>
                      <a:pt x="47" y="54"/>
                      <a:pt x="48" y="51"/>
                      <a:pt x="50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5" y="48"/>
                      <a:pt x="54" y="50"/>
                      <a:pt x="52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1" name="Freeform 194">
                <a:extLst>
                  <a:ext uri="{FF2B5EF4-FFF2-40B4-BE49-F238E27FC236}">
                    <a16:creationId xmlns:a16="http://schemas.microsoft.com/office/drawing/2014/main" id="{9FB2EF99-A599-4CCF-9BD3-94CB0BE5FA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7214" y="5047577"/>
                <a:ext cx="191818" cy="195733"/>
              </a:xfrm>
              <a:custGeom>
                <a:avLst/>
                <a:gdLst>
                  <a:gd name="T0" fmla="*/ 30 w 60"/>
                  <a:gd name="T1" fmla="*/ 0 h 61"/>
                  <a:gd name="T2" fmla="*/ 0 w 60"/>
                  <a:gd name="T3" fmla="*/ 31 h 61"/>
                  <a:gd name="T4" fmla="*/ 30 w 60"/>
                  <a:gd name="T5" fmla="*/ 61 h 61"/>
                  <a:gd name="T6" fmla="*/ 60 w 60"/>
                  <a:gd name="T7" fmla="*/ 31 h 61"/>
                  <a:gd name="T8" fmla="*/ 30 w 60"/>
                  <a:gd name="T9" fmla="*/ 0 h 61"/>
                  <a:gd name="T10" fmla="*/ 30 w 60"/>
                  <a:gd name="T11" fmla="*/ 55 h 61"/>
                  <a:gd name="T12" fmla="*/ 5 w 60"/>
                  <a:gd name="T13" fmla="*/ 31 h 61"/>
                  <a:gd name="T14" fmla="*/ 30 w 60"/>
                  <a:gd name="T15" fmla="*/ 6 h 61"/>
                  <a:gd name="T16" fmla="*/ 55 w 60"/>
                  <a:gd name="T17" fmla="*/ 31 h 61"/>
                  <a:gd name="T18" fmla="*/ 30 w 60"/>
                  <a:gd name="T19" fmla="*/ 55 h 61"/>
                  <a:gd name="T20" fmla="*/ 26 w 60"/>
                  <a:gd name="T21" fmla="*/ 15 h 61"/>
                  <a:gd name="T22" fmla="*/ 34 w 60"/>
                  <a:gd name="T23" fmla="*/ 15 h 61"/>
                  <a:gd name="T24" fmla="*/ 34 w 60"/>
                  <a:gd name="T25" fmla="*/ 23 h 61"/>
                  <a:gd name="T26" fmla="*/ 26 w 60"/>
                  <a:gd name="T27" fmla="*/ 23 h 61"/>
                  <a:gd name="T28" fmla="*/ 26 w 60"/>
                  <a:gd name="T29" fmla="*/ 15 h 61"/>
                  <a:gd name="T30" fmla="*/ 38 w 60"/>
                  <a:gd name="T31" fmla="*/ 46 h 61"/>
                  <a:gd name="T32" fmla="*/ 22 w 60"/>
                  <a:gd name="T33" fmla="*/ 46 h 61"/>
                  <a:gd name="T34" fmla="*/ 22 w 60"/>
                  <a:gd name="T35" fmla="*/ 42 h 61"/>
                  <a:gd name="T36" fmla="*/ 26 w 60"/>
                  <a:gd name="T37" fmla="*/ 42 h 61"/>
                  <a:gd name="T38" fmla="*/ 26 w 60"/>
                  <a:gd name="T39" fmla="*/ 31 h 61"/>
                  <a:gd name="T40" fmla="*/ 22 w 60"/>
                  <a:gd name="T41" fmla="*/ 31 h 61"/>
                  <a:gd name="T42" fmla="*/ 22 w 60"/>
                  <a:gd name="T43" fmla="*/ 27 h 61"/>
                  <a:gd name="T44" fmla="*/ 34 w 60"/>
                  <a:gd name="T45" fmla="*/ 27 h 61"/>
                  <a:gd name="T46" fmla="*/ 34 w 60"/>
                  <a:gd name="T47" fmla="*/ 42 h 61"/>
                  <a:gd name="T48" fmla="*/ 38 w 60"/>
                  <a:gd name="T49" fmla="*/ 42 h 61"/>
                  <a:gd name="T50" fmla="*/ 38 w 60"/>
                  <a:gd name="T51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1">
                    <a:moveTo>
                      <a:pt x="30" y="0"/>
                    </a:moveTo>
                    <a:cubicBezTo>
                      <a:pt x="13" y="0"/>
                      <a:pt x="0" y="14"/>
                      <a:pt x="0" y="31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0" y="47"/>
                      <a:pt x="60" y="31"/>
                    </a:cubicBezTo>
                    <a:cubicBezTo>
                      <a:pt x="60" y="14"/>
                      <a:pt x="47" y="0"/>
                      <a:pt x="30" y="0"/>
                    </a:cubicBezTo>
                    <a:close/>
                    <a:moveTo>
                      <a:pt x="30" y="55"/>
                    </a:moveTo>
                    <a:cubicBezTo>
                      <a:pt x="16" y="55"/>
                      <a:pt x="5" y="44"/>
                      <a:pt x="5" y="31"/>
                    </a:cubicBezTo>
                    <a:cubicBezTo>
                      <a:pt x="5" y="17"/>
                      <a:pt x="16" y="6"/>
                      <a:pt x="30" y="6"/>
                    </a:cubicBezTo>
                    <a:cubicBezTo>
                      <a:pt x="44" y="6"/>
                      <a:pt x="55" y="17"/>
                      <a:pt x="55" y="31"/>
                    </a:cubicBezTo>
                    <a:cubicBezTo>
                      <a:pt x="55" y="44"/>
                      <a:pt x="44" y="55"/>
                      <a:pt x="30" y="55"/>
                    </a:cubicBezTo>
                    <a:close/>
                    <a:moveTo>
                      <a:pt x="26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26" y="23"/>
                      <a:pt x="26" y="23"/>
                      <a:pt x="26" y="23"/>
                    </a:cubicBezTo>
                    <a:lnTo>
                      <a:pt x="26" y="15"/>
                    </a:lnTo>
                    <a:close/>
                    <a:moveTo>
                      <a:pt x="38" y="46"/>
                    </a:move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3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2" name="Freeform 196">
                <a:extLst>
                  <a:ext uri="{FF2B5EF4-FFF2-40B4-BE49-F238E27FC236}">
                    <a16:creationId xmlns:a16="http://schemas.microsoft.com/office/drawing/2014/main" id="{64FBBB91-1147-48AA-ADF7-4720CC2C32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85879" y="5474274"/>
                <a:ext cx="221179" cy="219221"/>
              </a:xfrm>
              <a:custGeom>
                <a:avLst/>
                <a:gdLst>
                  <a:gd name="T0" fmla="*/ 35 w 69"/>
                  <a:gd name="T1" fmla="*/ 0 h 69"/>
                  <a:gd name="T2" fmla="*/ 0 w 69"/>
                  <a:gd name="T3" fmla="*/ 35 h 69"/>
                  <a:gd name="T4" fmla="*/ 35 w 69"/>
                  <a:gd name="T5" fmla="*/ 69 h 69"/>
                  <a:gd name="T6" fmla="*/ 69 w 69"/>
                  <a:gd name="T7" fmla="*/ 35 h 69"/>
                  <a:gd name="T8" fmla="*/ 35 w 69"/>
                  <a:gd name="T9" fmla="*/ 0 h 69"/>
                  <a:gd name="T10" fmla="*/ 55 w 69"/>
                  <a:gd name="T11" fmla="*/ 30 h 69"/>
                  <a:gd name="T12" fmla="*/ 36 w 69"/>
                  <a:gd name="T13" fmla="*/ 56 h 69"/>
                  <a:gd name="T14" fmla="*/ 28 w 69"/>
                  <a:gd name="T15" fmla="*/ 52 h 69"/>
                  <a:gd name="T16" fmla="*/ 21 w 69"/>
                  <a:gd name="T17" fmla="*/ 32 h 69"/>
                  <a:gd name="T18" fmla="*/ 16 w 69"/>
                  <a:gd name="T19" fmla="*/ 33 h 69"/>
                  <a:gd name="T20" fmla="*/ 14 w 69"/>
                  <a:gd name="T21" fmla="*/ 31 h 69"/>
                  <a:gd name="T22" fmla="*/ 27 w 69"/>
                  <a:gd name="T23" fmla="*/ 22 h 69"/>
                  <a:gd name="T24" fmla="*/ 34 w 69"/>
                  <a:gd name="T25" fmla="*/ 36 h 69"/>
                  <a:gd name="T26" fmla="*/ 37 w 69"/>
                  <a:gd name="T27" fmla="*/ 44 h 69"/>
                  <a:gd name="T28" fmla="*/ 43 w 69"/>
                  <a:gd name="T29" fmla="*/ 36 h 69"/>
                  <a:gd name="T30" fmla="*/ 38 w 69"/>
                  <a:gd name="T31" fmla="*/ 31 h 69"/>
                  <a:gd name="T32" fmla="*/ 55 w 69"/>
                  <a:gd name="T3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69"/>
                      <a:pt x="35" y="69"/>
                    </a:cubicBezTo>
                    <a:cubicBezTo>
                      <a:pt x="54" y="69"/>
                      <a:pt x="69" y="54"/>
                      <a:pt x="69" y="35"/>
                    </a:cubicBezTo>
                    <a:cubicBezTo>
                      <a:pt x="69" y="16"/>
                      <a:pt x="54" y="0"/>
                      <a:pt x="35" y="0"/>
                    </a:cubicBezTo>
                    <a:close/>
                    <a:moveTo>
                      <a:pt x="55" y="30"/>
                    </a:moveTo>
                    <a:cubicBezTo>
                      <a:pt x="53" y="43"/>
                      <a:pt x="40" y="54"/>
                      <a:pt x="36" y="56"/>
                    </a:cubicBezTo>
                    <a:cubicBezTo>
                      <a:pt x="32" y="58"/>
                      <a:pt x="29" y="55"/>
                      <a:pt x="28" y="52"/>
                    </a:cubicBezTo>
                    <a:cubicBezTo>
                      <a:pt x="26" y="49"/>
                      <a:pt x="22" y="33"/>
                      <a:pt x="21" y="32"/>
                    </a:cubicBezTo>
                    <a:cubicBezTo>
                      <a:pt x="19" y="30"/>
                      <a:pt x="16" y="33"/>
                      <a:pt x="16" y="33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21" y="23"/>
                      <a:pt x="27" y="22"/>
                    </a:cubicBezTo>
                    <a:cubicBezTo>
                      <a:pt x="32" y="21"/>
                      <a:pt x="32" y="30"/>
                      <a:pt x="34" y="36"/>
                    </a:cubicBezTo>
                    <a:cubicBezTo>
                      <a:pt x="35" y="41"/>
                      <a:pt x="36" y="44"/>
                      <a:pt x="37" y="44"/>
                    </a:cubicBezTo>
                    <a:cubicBezTo>
                      <a:pt x="38" y="44"/>
                      <a:pt x="40" y="41"/>
                      <a:pt x="43" y="36"/>
                    </a:cubicBezTo>
                    <a:cubicBezTo>
                      <a:pt x="45" y="32"/>
                      <a:pt x="42" y="28"/>
                      <a:pt x="38" y="31"/>
                    </a:cubicBezTo>
                    <a:cubicBezTo>
                      <a:pt x="40" y="20"/>
                      <a:pt x="57" y="17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3" name="Freeform 206">
                <a:extLst>
                  <a:ext uri="{FF2B5EF4-FFF2-40B4-BE49-F238E27FC236}">
                    <a16:creationId xmlns:a16="http://schemas.microsoft.com/office/drawing/2014/main" id="{0B317D7F-51B4-479C-A5EE-5CA3CB3A38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99988" y="5985138"/>
                <a:ext cx="381680" cy="338617"/>
              </a:xfrm>
              <a:custGeom>
                <a:avLst/>
                <a:gdLst>
                  <a:gd name="T0" fmla="*/ 50 w 119"/>
                  <a:gd name="T1" fmla="*/ 0 h 106"/>
                  <a:gd name="T2" fmla="*/ 50 w 119"/>
                  <a:gd name="T3" fmla="*/ 0 h 106"/>
                  <a:gd name="T4" fmla="*/ 99 w 119"/>
                  <a:gd name="T5" fmla="*/ 40 h 106"/>
                  <a:gd name="T6" fmla="*/ 50 w 119"/>
                  <a:gd name="T7" fmla="*/ 81 h 106"/>
                  <a:gd name="T8" fmla="*/ 42 w 119"/>
                  <a:gd name="T9" fmla="*/ 80 h 106"/>
                  <a:gd name="T10" fmla="*/ 7 w 119"/>
                  <a:gd name="T11" fmla="*/ 93 h 106"/>
                  <a:gd name="T12" fmla="*/ 7 w 119"/>
                  <a:gd name="T13" fmla="*/ 90 h 106"/>
                  <a:gd name="T14" fmla="*/ 19 w 119"/>
                  <a:gd name="T15" fmla="*/ 74 h 106"/>
                  <a:gd name="T16" fmla="*/ 18 w 119"/>
                  <a:gd name="T17" fmla="*/ 72 h 106"/>
                  <a:gd name="T18" fmla="*/ 0 w 119"/>
                  <a:gd name="T19" fmla="*/ 40 h 106"/>
                  <a:gd name="T20" fmla="*/ 50 w 119"/>
                  <a:gd name="T21" fmla="*/ 0 h 106"/>
                  <a:gd name="T22" fmla="*/ 103 w 119"/>
                  <a:gd name="T23" fmla="*/ 90 h 106"/>
                  <a:gd name="T24" fmla="*/ 113 w 119"/>
                  <a:gd name="T25" fmla="*/ 104 h 106"/>
                  <a:gd name="T26" fmla="*/ 113 w 119"/>
                  <a:gd name="T27" fmla="*/ 106 h 106"/>
                  <a:gd name="T28" fmla="*/ 83 w 119"/>
                  <a:gd name="T29" fmla="*/ 95 h 106"/>
                  <a:gd name="T30" fmla="*/ 76 w 119"/>
                  <a:gd name="T31" fmla="*/ 96 h 106"/>
                  <a:gd name="T32" fmla="*/ 50 w 119"/>
                  <a:gd name="T33" fmla="*/ 88 h 106"/>
                  <a:gd name="T34" fmla="*/ 90 w 119"/>
                  <a:gd name="T35" fmla="*/ 75 h 106"/>
                  <a:gd name="T36" fmla="*/ 103 w 119"/>
                  <a:gd name="T37" fmla="*/ 60 h 106"/>
                  <a:gd name="T38" fmla="*/ 107 w 119"/>
                  <a:gd name="T39" fmla="*/ 40 h 106"/>
                  <a:gd name="T40" fmla="*/ 107 w 119"/>
                  <a:gd name="T41" fmla="*/ 37 h 106"/>
                  <a:gd name="T42" fmla="*/ 119 w 119"/>
                  <a:gd name="T43" fmla="*/ 61 h 106"/>
                  <a:gd name="T44" fmla="*/ 103 w 119"/>
                  <a:gd name="T45" fmla="*/ 88 h 106"/>
                  <a:gd name="T46" fmla="*/ 103 w 119"/>
                  <a:gd name="T47" fmla="*/ 9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9" h="106">
                    <a:moveTo>
                      <a:pt x="50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77" y="0"/>
                      <a:pt x="99" y="18"/>
                      <a:pt x="99" y="40"/>
                    </a:cubicBezTo>
                    <a:cubicBezTo>
                      <a:pt x="99" y="63"/>
                      <a:pt x="77" y="81"/>
                      <a:pt x="50" y="81"/>
                    </a:cubicBezTo>
                    <a:cubicBezTo>
                      <a:pt x="47" y="81"/>
                      <a:pt x="44" y="80"/>
                      <a:pt x="42" y="80"/>
                    </a:cubicBezTo>
                    <a:cubicBezTo>
                      <a:pt x="31" y="91"/>
                      <a:pt x="19" y="93"/>
                      <a:pt x="7" y="93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13" y="87"/>
                      <a:pt x="19" y="81"/>
                      <a:pt x="19" y="74"/>
                    </a:cubicBezTo>
                    <a:cubicBezTo>
                      <a:pt x="19" y="73"/>
                      <a:pt x="19" y="72"/>
                      <a:pt x="18" y="72"/>
                    </a:cubicBezTo>
                    <a:cubicBezTo>
                      <a:pt x="7" y="64"/>
                      <a:pt x="0" y="53"/>
                      <a:pt x="0" y="40"/>
                    </a:cubicBezTo>
                    <a:cubicBezTo>
                      <a:pt x="0" y="18"/>
                      <a:pt x="22" y="0"/>
                      <a:pt x="50" y="0"/>
                    </a:cubicBezTo>
                    <a:close/>
                    <a:moveTo>
                      <a:pt x="103" y="90"/>
                    </a:moveTo>
                    <a:cubicBezTo>
                      <a:pt x="103" y="96"/>
                      <a:pt x="107" y="101"/>
                      <a:pt x="113" y="104"/>
                    </a:cubicBezTo>
                    <a:cubicBezTo>
                      <a:pt x="113" y="106"/>
                      <a:pt x="113" y="106"/>
                      <a:pt x="113" y="106"/>
                    </a:cubicBezTo>
                    <a:cubicBezTo>
                      <a:pt x="102" y="106"/>
                      <a:pt x="92" y="104"/>
                      <a:pt x="83" y="95"/>
                    </a:cubicBezTo>
                    <a:cubicBezTo>
                      <a:pt x="81" y="95"/>
                      <a:pt x="79" y="96"/>
                      <a:pt x="76" y="96"/>
                    </a:cubicBezTo>
                    <a:cubicBezTo>
                      <a:pt x="66" y="96"/>
                      <a:pt x="57" y="93"/>
                      <a:pt x="50" y="88"/>
                    </a:cubicBezTo>
                    <a:cubicBezTo>
                      <a:pt x="65" y="88"/>
                      <a:pt x="79" y="84"/>
                      <a:pt x="90" y="75"/>
                    </a:cubicBezTo>
                    <a:cubicBezTo>
                      <a:pt x="95" y="71"/>
                      <a:pt x="100" y="65"/>
                      <a:pt x="103" y="60"/>
                    </a:cubicBezTo>
                    <a:cubicBezTo>
                      <a:pt x="106" y="54"/>
                      <a:pt x="107" y="47"/>
                      <a:pt x="107" y="40"/>
                    </a:cubicBezTo>
                    <a:cubicBezTo>
                      <a:pt x="107" y="39"/>
                      <a:pt x="107" y="38"/>
                      <a:pt x="107" y="37"/>
                    </a:cubicBezTo>
                    <a:cubicBezTo>
                      <a:pt x="115" y="43"/>
                      <a:pt x="119" y="52"/>
                      <a:pt x="119" y="61"/>
                    </a:cubicBezTo>
                    <a:cubicBezTo>
                      <a:pt x="119" y="72"/>
                      <a:pt x="113" y="82"/>
                      <a:pt x="103" y="88"/>
                    </a:cubicBezTo>
                    <a:cubicBezTo>
                      <a:pt x="103" y="89"/>
                      <a:pt x="103" y="89"/>
                      <a:pt x="103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4" name="Freeform 207">
                <a:extLst>
                  <a:ext uri="{FF2B5EF4-FFF2-40B4-BE49-F238E27FC236}">
                    <a16:creationId xmlns:a16="http://schemas.microsoft.com/office/drawing/2014/main" id="{5839C93B-2E65-4C24-A856-82991CA3CA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76852" y="5491891"/>
                <a:ext cx="223135" cy="225092"/>
              </a:xfrm>
              <a:custGeom>
                <a:avLst/>
                <a:gdLst>
                  <a:gd name="T0" fmla="*/ 35 w 70"/>
                  <a:gd name="T1" fmla="*/ 0 h 70"/>
                  <a:gd name="T2" fmla="*/ 0 w 70"/>
                  <a:gd name="T3" fmla="*/ 35 h 70"/>
                  <a:gd name="T4" fmla="*/ 35 w 70"/>
                  <a:gd name="T5" fmla="*/ 70 h 70"/>
                  <a:gd name="T6" fmla="*/ 70 w 70"/>
                  <a:gd name="T7" fmla="*/ 35 h 70"/>
                  <a:gd name="T8" fmla="*/ 35 w 70"/>
                  <a:gd name="T9" fmla="*/ 0 h 70"/>
                  <a:gd name="T10" fmla="*/ 29 w 70"/>
                  <a:gd name="T11" fmla="*/ 57 h 70"/>
                  <a:gd name="T12" fmla="*/ 14 w 70"/>
                  <a:gd name="T13" fmla="*/ 38 h 70"/>
                  <a:gd name="T14" fmla="*/ 21 w 70"/>
                  <a:gd name="T15" fmla="*/ 31 h 70"/>
                  <a:gd name="T16" fmla="*/ 29 w 70"/>
                  <a:gd name="T17" fmla="*/ 41 h 70"/>
                  <a:gd name="T18" fmla="*/ 54 w 70"/>
                  <a:gd name="T19" fmla="*/ 21 h 70"/>
                  <a:gd name="T20" fmla="*/ 57 w 70"/>
                  <a:gd name="T21" fmla="*/ 24 h 70"/>
                  <a:gd name="T22" fmla="*/ 29 w 70"/>
                  <a:gd name="T23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54" y="70"/>
                      <a:pt x="70" y="54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29" y="57"/>
                    </a:moveTo>
                    <a:cubicBezTo>
                      <a:pt x="14" y="38"/>
                      <a:pt x="14" y="38"/>
                      <a:pt x="14" y="38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7" y="24"/>
                      <a:pt x="57" y="24"/>
                      <a:pt x="57" y="24"/>
                    </a:cubicBezTo>
                    <a:lnTo>
                      <a:pt x="29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5" name="Freeform 208">
                <a:extLst>
                  <a:ext uri="{FF2B5EF4-FFF2-40B4-BE49-F238E27FC236}">
                    <a16:creationId xmlns:a16="http://schemas.microsoft.com/office/drawing/2014/main" id="{F58FC326-F63A-4BBC-B87C-F7DDD474D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92492" y="5863783"/>
                <a:ext cx="275984" cy="313173"/>
              </a:xfrm>
              <a:custGeom>
                <a:avLst/>
                <a:gdLst>
                  <a:gd name="T0" fmla="*/ 55 w 86"/>
                  <a:gd name="T1" fmla="*/ 14 h 98"/>
                  <a:gd name="T2" fmla="*/ 55 w 86"/>
                  <a:gd name="T3" fmla="*/ 27 h 98"/>
                  <a:gd name="T4" fmla="*/ 65 w 86"/>
                  <a:gd name="T5" fmla="*/ 33 h 98"/>
                  <a:gd name="T6" fmla="*/ 74 w 86"/>
                  <a:gd name="T7" fmla="*/ 55 h 98"/>
                  <a:gd name="T8" fmla="*/ 65 w 86"/>
                  <a:gd name="T9" fmla="*/ 77 h 98"/>
                  <a:gd name="T10" fmla="*/ 43 w 86"/>
                  <a:gd name="T11" fmla="*/ 85 h 98"/>
                  <a:gd name="T12" fmla="*/ 22 w 86"/>
                  <a:gd name="T13" fmla="*/ 77 h 98"/>
                  <a:gd name="T14" fmla="*/ 13 w 86"/>
                  <a:gd name="T15" fmla="*/ 55 h 98"/>
                  <a:gd name="T16" fmla="*/ 22 w 86"/>
                  <a:gd name="T17" fmla="*/ 33 h 98"/>
                  <a:gd name="T18" fmla="*/ 31 w 86"/>
                  <a:gd name="T19" fmla="*/ 27 h 98"/>
                  <a:gd name="T20" fmla="*/ 31 w 86"/>
                  <a:gd name="T21" fmla="*/ 14 h 98"/>
                  <a:gd name="T22" fmla="*/ 0 w 86"/>
                  <a:gd name="T23" fmla="*/ 55 h 98"/>
                  <a:gd name="T24" fmla="*/ 43 w 86"/>
                  <a:gd name="T25" fmla="*/ 98 h 98"/>
                  <a:gd name="T26" fmla="*/ 86 w 86"/>
                  <a:gd name="T27" fmla="*/ 55 h 98"/>
                  <a:gd name="T28" fmla="*/ 55 w 86"/>
                  <a:gd name="T29" fmla="*/ 14 h 98"/>
                  <a:gd name="T30" fmla="*/ 37 w 86"/>
                  <a:gd name="T31" fmla="*/ 0 h 98"/>
                  <a:gd name="T32" fmla="*/ 49 w 86"/>
                  <a:gd name="T33" fmla="*/ 0 h 98"/>
                  <a:gd name="T34" fmla="*/ 49 w 86"/>
                  <a:gd name="T35" fmla="*/ 49 h 98"/>
                  <a:gd name="T36" fmla="*/ 37 w 86"/>
                  <a:gd name="T37" fmla="*/ 49 h 98"/>
                  <a:gd name="T38" fmla="*/ 37 w 86"/>
                  <a:gd name="T3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98">
                    <a:moveTo>
                      <a:pt x="55" y="14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9" y="28"/>
                      <a:pt x="62" y="31"/>
                      <a:pt x="65" y="33"/>
                    </a:cubicBezTo>
                    <a:cubicBezTo>
                      <a:pt x="71" y="39"/>
                      <a:pt x="74" y="47"/>
                      <a:pt x="74" y="55"/>
                    </a:cubicBezTo>
                    <a:cubicBezTo>
                      <a:pt x="74" y="63"/>
                      <a:pt x="71" y="71"/>
                      <a:pt x="65" y="77"/>
                    </a:cubicBezTo>
                    <a:cubicBezTo>
                      <a:pt x="59" y="82"/>
                      <a:pt x="51" y="85"/>
                      <a:pt x="43" y="85"/>
                    </a:cubicBezTo>
                    <a:cubicBezTo>
                      <a:pt x="35" y="85"/>
                      <a:pt x="27" y="82"/>
                      <a:pt x="22" y="77"/>
                    </a:cubicBezTo>
                    <a:cubicBezTo>
                      <a:pt x="16" y="71"/>
                      <a:pt x="13" y="63"/>
                      <a:pt x="13" y="55"/>
                    </a:cubicBezTo>
                    <a:cubicBezTo>
                      <a:pt x="13" y="47"/>
                      <a:pt x="16" y="39"/>
                      <a:pt x="22" y="33"/>
                    </a:cubicBezTo>
                    <a:cubicBezTo>
                      <a:pt x="24" y="31"/>
                      <a:pt x="27" y="28"/>
                      <a:pt x="31" y="27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3" y="19"/>
                      <a:pt x="0" y="36"/>
                      <a:pt x="0" y="55"/>
                    </a:cubicBezTo>
                    <a:cubicBezTo>
                      <a:pt x="0" y="79"/>
                      <a:pt x="20" y="98"/>
                      <a:pt x="43" y="98"/>
                    </a:cubicBezTo>
                    <a:cubicBezTo>
                      <a:pt x="67" y="98"/>
                      <a:pt x="86" y="79"/>
                      <a:pt x="86" y="55"/>
                    </a:cubicBezTo>
                    <a:cubicBezTo>
                      <a:pt x="86" y="36"/>
                      <a:pt x="73" y="19"/>
                      <a:pt x="55" y="14"/>
                    </a:cubicBezTo>
                    <a:close/>
                    <a:moveTo>
                      <a:pt x="37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37" y="49"/>
                      <a:pt x="37" y="49"/>
                      <a:pt x="37" y="49"/>
                    </a:cubicBez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6" name="Freeform 209">
                <a:extLst>
                  <a:ext uri="{FF2B5EF4-FFF2-40B4-BE49-F238E27FC236}">
                    <a16:creationId xmlns:a16="http://schemas.microsoft.com/office/drawing/2014/main" id="{81187B44-A1FC-45C1-AAB0-9E7BC7285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9960" y="6186742"/>
                <a:ext cx="371892" cy="311215"/>
              </a:xfrm>
              <a:custGeom>
                <a:avLst/>
                <a:gdLst>
                  <a:gd name="T0" fmla="*/ 57 w 116"/>
                  <a:gd name="T1" fmla="*/ 1 h 97"/>
                  <a:gd name="T2" fmla="*/ 48 w 116"/>
                  <a:gd name="T3" fmla="*/ 8 h 97"/>
                  <a:gd name="T4" fmla="*/ 55 w 116"/>
                  <a:gd name="T5" fmla="*/ 18 h 97"/>
                  <a:gd name="T6" fmla="*/ 85 w 116"/>
                  <a:gd name="T7" fmla="*/ 22 h 97"/>
                  <a:gd name="T8" fmla="*/ 5 w 116"/>
                  <a:gd name="T9" fmla="*/ 81 h 97"/>
                  <a:gd name="T10" fmla="*/ 3 w 116"/>
                  <a:gd name="T11" fmla="*/ 93 h 97"/>
                  <a:gd name="T12" fmla="*/ 8 w 116"/>
                  <a:gd name="T13" fmla="*/ 96 h 97"/>
                  <a:gd name="T14" fmla="*/ 15 w 116"/>
                  <a:gd name="T15" fmla="*/ 95 h 97"/>
                  <a:gd name="T16" fmla="*/ 95 w 116"/>
                  <a:gd name="T17" fmla="*/ 36 h 97"/>
                  <a:gd name="T18" fmla="*/ 90 w 116"/>
                  <a:gd name="T19" fmla="*/ 66 h 97"/>
                  <a:gd name="T20" fmla="*/ 97 w 116"/>
                  <a:gd name="T21" fmla="*/ 76 h 97"/>
                  <a:gd name="T22" fmla="*/ 107 w 116"/>
                  <a:gd name="T23" fmla="*/ 69 h 97"/>
                  <a:gd name="T24" fmla="*/ 116 w 116"/>
                  <a:gd name="T25" fmla="*/ 10 h 97"/>
                  <a:gd name="T26" fmla="*/ 57 w 116"/>
                  <a:gd name="T27" fmla="*/ 1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6" h="97">
                    <a:moveTo>
                      <a:pt x="57" y="1"/>
                    </a:moveTo>
                    <a:cubicBezTo>
                      <a:pt x="53" y="0"/>
                      <a:pt x="48" y="3"/>
                      <a:pt x="48" y="8"/>
                    </a:cubicBezTo>
                    <a:cubicBezTo>
                      <a:pt x="47" y="13"/>
                      <a:pt x="50" y="17"/>
                      <a:pt x="5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1" y="84"/>
                      <a:pt x="0" y="89"/>
                      <a:pt x="3" y="93"/>
                    </a:cubicBezTo>
                    <a:cubicBezTo>
                      <a:pt x="4" y="95"/>
                      <a:pt x="6" y="96"/>
                      <a:pt x="8" y="96"/>
                    </a:cubicBezTo>
                    <a:cubicBezTo>
                      <a:pt x="10" y="97"/>
                      <a:pt x="13" y="96"/>
                      <a:pt x="15" y="95"/>
                    </a:cubicBezTo>
                    <a:cubicBezTo>
                      <a:pt x="95" y="36"/>
                      <a:pt x="95" y="36"/>
                      <a:pt x="95" y="3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71"/>
                      <a:pt x="93" y="75"/>
                      <a:pt x="97" y="76"/>
                    </a:cubicBezTo>
                    <a:cubicBezTo>
                      <a:pt x="102" y="76"/>
                      <a:pt x="106" y="73"/>
                      <a:pt x="107" y="69"/>
                    </a:cubicBezTo>
                    <a:cubicBezTo>
                      <a:pt x="116" y="10"/>
                      <a:pt x="116" y="10"/>
                      <a:pt x="116" y="10"/>
                    </a:cubicBezTo>
                    <a:lnTo>
                      <a:pt x="57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7" name="Freeform 210">
                <a:extLst>
                  <a:ext uri="{FF2B5EF4-FFF2-40B4-BE49-F238E27FC236}">
                    <a16:creationId xmlns:a16="http://schemas.microsoft.com/office/drawing/2014/main" id="{6E8A319C-4B96-407D-B985-13499954AE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868" y="5728727"/>
                <a:ext cx="319045" cy="342532"/>
              </a:xfrm>
              <a:custGeom>
                <a:avLst/>
                <a:gdLst>
                  <a:gd name="T0" fmla="*/ 90 w 100"/>
                  <a:gd name="T1" fmla="*/ 0 h 107"/>
                  <a:gd name="T2" fmla="*/ 10 w 100"/>
                  <a:gd name="T3" fmla="*/ 0 h 107"/>
                  <a:gd name="T4" fmla="*/ 0 w 100"/>
                  <a:gd name="T5" fmla="*/ 10 h 107"/>
                  <a:gd name="T6" fmla="*/ 0 w 100"/>
                  <a:gd name="T7" fmla="*/ 97 h 107"/>
                  <a:gd name="T8" fmla="*/ 10 w 100"/>
                  <a:gd name="T9" fmla="*/ 107 h 107"/>
                  <a:gd name="T10" fmla="*/ 90 w 100"/>
                  <a:gd name="T11" fmla="*/ 107 h 107"/>
                  <a:gd name="T12" fmla="*/ 100 w 100"/>
                  <a:gd name="T13" fmla="*/ 97 h 107"/>
                  <a:gd name="T14" fmla="*/ 100 w 100"/>
                  <a:gd name="T15" fmla="*/ 10 h 107"/>
                  <a:gd name="T16" fmla="*/ 90 w 100"/>
                  <a:gd name="T17" fmla="*/ 0 h 107"/>
                  <a:gd name="T18" fmla="*/ 86 w 100"/>
                  <a:gd name="T19" fmla="*/ 93 h 107"/>
                  <a:gd name="T20" fmla="*/ 13 w 100"/>
                  <a:gd name="T21" fmla="*/ 93 h 107"/>
                  <a:gd name="T22" fmla="*/ 13 w 100"/>
                  <a:gd name="T23" fmla="*/ 13 h 107"/>
                  <a:gd name="T24" fmla="*/ 86 w 100"/>
                  <a:gd name="T25" fmla="*/ 13 h 107"/>
                  <a:gd name="T26" fmla="*/ 86 w 100"/>
                  <a:gd name="T27" fmla="*/ 93 h 107"/>
                  <a:gd name="T28" fmla="*/ 26 w 100"/>
                  <a:gd name="T29" fmla="*/ 47 h 107"/>
                  <a:gd name="T30" fmla="*/ 73 w 100"/>
                  <a:gd name="T31" fmla="*/ 47 h 107"/>
                  <a:gd name="T32" fmla="*/ 73 w 100"/>
                  <a:gd name="T33" fmla="*/ 53 h 107"/>
                  <a:gd name="T34" fmla="*/ 26 w 100"/>
                  <a:gd name="T35" fmla="*/ 53 h 107"/>
                  <a:gd name="T36" fmla="*/ 26 w 100"/>
                  <a:gd name="T37" fmla="*/ 47 h 107"/>
                  <a:gd name="T38" fmla="*/ 26 w 100"/>
                  <a:gd name="T39" fmla="*/ 60 h 107"/>
                  <a:gd name="T40" fmla="*/ 73 w 100"/>
                  <a:gd name="T41" fmla="*/ 60 h 107"/>
                  <a:gd name="T42" fmla="*/ 73 w 100"/>
                  <a:gd name="T43" fmla="*/ 67 h 107"/>
                  <a:gd name="T44" fmla="*/ 26 w 100"/>
                  <a:gd name="T45" fmla="*/ 67 h 107"/>
                  <a:gd name="T46" fmla="*/ 26 w 100"/>
                  <a:gd name="T47" fmla="*/ 60 h 107"/>
                  <a:gd name="T48" fmla="*/ 26 w 100"/>
                  <a:gd name="T49" fmla="*/ 73 h 107"/>
                  <a:gd name="T50" fmla="*/ 73 w 100"/>
                  <a:gd name="T51" fmla="*/ 73 h 107"/>
                  <a:gd name="T52" fmla="*/ 73 w 100"/>
                  <a:gd name="T53" fmla="*/ 80 h 107"/>
                  <a:gd name="T54" fmla="*/ 26 w 100"/>
                  <a:gd name="T55" fmla="*/ 80 h 107"/>
                  <a:gd name="T56" fmla="*/ 26 w 100"/>
                  <a:gd name="T57" fmla="*/ 73 h 107"/>
                  <a:gd name="T58" fmla="*/ 26 w 100"/>
                  <a:gd name="T59" fmla="*/ 33 h 107"/>
                  <a:gd name="T60" fmla="*/ 73 w 100"/>
                  <a:gd name="T61" fmla="*/ 33 h 107"/>
                  <a:gd name="T62" fmla="*/ 73 w 100"/>
                  <a:gd name="T63" fmla="*/ 40 h 107"/>
                  <a:gd name="T64" fmla="*/ 26 w 100"/>
                  <a:gd name="T65" fmla="*/ 40 h 107"/>
                  <a:gd name="T66" fmla="*/ 26 w 100"/>
                  <a:gd name="T67" fmla="*/ 33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0" h="107">
                    <a:moveTo>
                      <a:pt x="9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7"/>
                      <a:pt x="10" y="107"/>
                    </a:cubicBezTo>
                    <a:cubicBezTo>
                      <a:pt x="90" y="107"/>
                      <a:pt x="90" y="107"/>
                      <a:pt x="90" y="107"/>
                    </a:cubicBezTo>
                    <a:cubicBezTo>
                      <a:pt x="95" y="107"/>
                      <a:pt x="100" y="102"/>
                      <a:pt x="100" y="97"/>
                    </a:cubicBezTo>
                    <a:cubicBezTo>
                      <a:pt x="100" y="10"/>
                      <a:pt x="100" y="10"/>
                      <a:pt x="100" y="10"/>
                    </a:cubicBezTo>
                    <a:cubicBezTo>
                      <a:pt x="100" y="5"/>
                      <a:pt x="95" y="0"/>
                      <a:pt x="90" y="0"/>
                    </a:cubicBezTo>
                    <a:close/>
                    <a:moveTo>
                      <a:pt x="86" y="93"/>
                    </a:moveTo>
                    <a:cubicBezTo>
                      <a:pt x="13" y="93"/>
                      <a:pt x="13" y="93"/>
                      <a:pt x="13" y="9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6" y="13"/>
                      <a:pt x="86" y="13"/>
                      <a:pt x="86" y="13"/>
                    </a:cubicBezTo>
                    <a:lnTo>
                      <a:pt x="86" y="93"/>
                    </a:lnTo>
                    <a:close/>
                    <a:moveTo>
                      <a:pt x="26" y="47"/>
                    </a:moveTo>
                    <a:cubicBezTo>
                      <a:pt x="73" y="47"/>
                      <a:pt x="73" y="47"/>
                      <a:pt x="73" y="47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26" y="53"/>
                      <a:pt x="26" y="53"/>
                      <a:pt x="26" y="53"/>
                    </a:cubicBezTo>
                    <a:lnTo>
                      <a:pt x="26" y="47"/>
                    </a:lnTo>
                    <a:close/>
                    <a:moveTo>
                      <a:pt x="26" y="60"/>
                    </a:moveTo>
                    <a:cubicBezTo>
                      <a:pt x="73" y="60"/>
                      <a:pt x="73" y="60"/>
                      <a:pt x="73" y="60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26" y="67"/>
                      <a:pt x="26" y="67"/>
                      <a:pt x="26" y="67"/>
                    </a:cubicBezTo>
                    <a:lnTo>
                      <a:pt x="26" y="60"/>
                    </a:lnTo>
                    <a:close/>
                    <a:moveTo>
                      <a:pt x="26" y="73"/>
                    </a:moveTo>
                    <a:cubicBezTo>
                      <a:pt x="73" y="73"/>
                      <a:pt x="73" y="73"/>
                      <a:pt x="73" y="73"/>
                    </a:cubicBezTo>
                    <a:cubicBezTo>
                      <a:pt x="73" y="80"/>
                      <a:pt x="73" y="80"/>
                      <a:pt x="73" y="80"/>
                    </a:cubicBezTo>
                    <a:cubicBezTo>
                      <a:pt x="26" y="80"/>
                      <a:pt x="26" y="80"/>
                      <a:pt x="26" y="80"/>
                    </a:cubicBezTo>
                    <a:lnTo>
                      <a:pt x="26" y="73"/>
                    </a:lnTo>
                    <a:close/>
                    <a:moveTo>
                      <a:pt x="26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26" y="40"/>
                      <a:pt x="26" y="40"/>
                      <a:pt x="26" y="40"/>
                    </a:cubicBezTo>
                    <a:lnTo>
                      <a:pt x="2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8" name="Freeform 211">
                <a:extLst>
                  <a:ext uri="{FF2B5EF4-FFF2-40B4-BE49-F238E27FC236}">
                    <a16:creationId xmlns:a16="http://schemas.microsoft.com/office/drawing/2014/main" id="{4DC0A8B0-AD26-45FC-AC8E-E62B2408A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1119" y="5771788"/>
                <a:ext cx="366021" cy="364063"/>
              </a:xfrm>
              <a:custGeom>
                <a:avLst/>
                <a:gdLst>
                  <a:gd name="T0" fmla="*/ 86 w 114"/>
                  <a:gd name="T1" fmla="*/ 72 h 114"/>
                  <a:gd name="T2" fmla="*/ 66 w 114"/>
                  <a:gd name="T3" fmla="*/ 52 h 114"/>
                  <a:gd name="T4" fmla="*/ 114 w 114"/>
                  <a:gd name="T5" fmla="*/ 16 h 114"/>
                  <a:gd name="T6" fmla="*/ 100 w 114"/>
                  <a:gd name="T7" fmla="*/ 2 h 114"/>
                  <a:gd name="T8" fmla="*/ 40 w 114"/>
                  <a:gd name="T9" fmla="*/ 26 h 114"/>
                  <a:gd name="T10" fmla="*/ 21 w 114"/>
                  <a:gd name="T11" fmla="*/ 7 h 114"/>
                  <a:gd name="T12" fmla="*/ 4 w 114"/>
                  <a:gd name="T13" fmla="*/ 4 h 114"/>
                  <a:gd name="T14" fmla="*/ 7 w 114"/>
                  <a:gd name="T15" fmla="*/ 21 h 114"/>
                  <a:gd name="T16" fmla="*/ 26 w 114"/>
                  <a:gd name="T17" fmla="*/ 40 h 114"/>
                  <a:gd name="T18" fmla="*/ 2 w 114"/>
                  <a:gd name="T19" fmla="*/ 100 h 114"/>
                  <a:gd name="T20" fmla="*/ 16 w 114"/>
                  <a:gd name="T21" fmla="*/ 114 h 114"/>
                  <a:gd name="T22" fmla="*/ 52 w 114"/>
                  <a:gd name="T23" fmla="*/ 66 h 114"/>
                  <a:gd name="T24" fmla="*/ 72 w 114"/>
                  <a:gd name="T25" fmla="*/ 86 h 114"/>
                  <a:gd name="T26" fmla="*/ 72 w 114"/>
                  <a:gd name="T27" fmla="*/ 114 h 114"/>
                  <a:gd name="T28" fmla="*/ 86 w 114"/>
                  <a:gd name="T29" fmla="*/ 114 h 114"/>
                  <a:gd name="T30" fmla="*/ 93 w 114"/>
                  <a:gd name="T31" fmla="*/ 93 h 114"/>
                  <a:gd name="T32" fmla="*/ 114 w 114"/>
                  <a:gd name="T33" fmla="*/ 86 h 114"/>
                  <a:gd name="T34" fmla="*/ 114 w 114"/>
                  <a:gd name="T35" fmla="*/ 72 h 114"/>
                  <a:gd name="T36" fmla="*/ 86 w 114"/>
                  <a:gd name="T37" fmla="*/ 7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14">
                    <a:moveTo>
                      <a:pt x="86" y="72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6" y="2"/>
                      <a:pt x="8" y="0"/>
                      <a:pt x="4" y="4"/>
                    </a:cubicBezTo>
                    <a:cubicBezTo>
                      <a:pt x="0" y="8"/>
                      <a:pt x="2" y="16"/>
                      <a:pt x="7" y="21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72" y="86"/>
                      <a:pt x="72" y="86"/>
                      <a:pt x="72" y="86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86" y="114"/>
                      <a:pt x="86" y="114"/>
                      <a:pt x="86" y="114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114" y="86"/>
                      <a:pt x="114" y="86"/>
                      <a:pt x="114" y="86"/>
                    </a:cubicBezTo>
                    <a:cubicBezTo>
                      <a:pt x="114" y="72"/>
                      <a:pt x="114" y="72"/>
                      <a:pt x="114" y="72"/>
                    </a:cubicBezTo>
                    <a:cubicBezTo>
                      <a:pt x="86" y="72"/>
                      <a:pt x="86" y="72"/>
                      <a:pt x="86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9" name="Freeform 212">
                <a:extLst>
                  <a:ext uri="{FF2B5EF4-FFF2-40B4-BE49-F238E27FC236}">
                    <a16:creationId xmlns:a16="http://schemas.microsoft.com/office/drawing/2014/main" id="{AD835F7B-E18D-4AF8-A434-E3B50770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4607" y="6221974"/>
                <a:ext cx="344490" cy="281855"/>
              </a:xfrm>
              <a:custGeom>
                <a:avLst/>
                <a:gdLst>
                  <a:gd name="T0" fmla="*/ 108 w 108"/>
                  <a:gd name="T1" fmla="*/ 11 h 88"/>
                  <a:gd name="T2" fmla="*/ 96 w 108"/>
                  <a:gd name="T3" fmla="*/ 14 h 88"/>
                  <a:gd name="T4" fmla="*/ 105 w 108"/>
                  <a:gd name="T5" fmla="*/ 2 h 88"/>
                  <a:gd name="T6" fmla="*/ 91 w 108"/>
                  <a:gd name="T7" fmla="*/ 7 h 88"/>
                  <a:gd name="T8" fmla="*/ 75 w 108"/>
                  <a:gd name="T9" fmla="*/ 0 h 88"/>
                  <a:gd name="T10" fmla="*/ 53 w 108"/>
                  <a:gd name="T11" fmla="*/ 22 h 88"/>
                  <a:gd name="T12" fmla="*/ 54 w 108"/>
                  <a:gd name="T13" fmla="*/ 27 h 88"/>
                  <a:gd name="T14" fmla="*/ 8 w 108"/>
                  <a:gd name="T15" fmla="*/ 4 h 88"/>
                  <a:gd name="T16" fmla="*/ 5 w 108"/>
                  <a:gd name="T17" fmla="*/ 15 h 88"/>
                  <a:gd name="T18" fmla="*/ 15 w 108"/>
                  <a:gd name="T19" fmla="*/ 34 h 88"/>
                  <a:gd name="T20" fmla="*/ 5 w 108"/>
                  <a:gd name="T21" fmla="*/ 31 h 88"/>
                  <a:gd name="T22" fmla="*/ 5 w 108"/>
                  <a:gd name="T23" fmla="*/ 31 h 88"/>
                  <a:gd name="T24" fmla="*/ 23 w 108"/>
                  <a:gd name="T25" fmla="*/ 53 h 88"/>
                  <a:gd name="T26" fmla="*/ 17 w 108"/>
                  <a:gd name="T27" fmla="*/ 54 h 88"/>
                  <a:gd name="T28" fmla="*/ 13 w 108"/>
                  <a:gd name="T29" fmla="*/ 53 h 88"/>
                  <a:gd name="T30" fmla="*/ 33 w 108"/>
                  <a:gd name="T31" fmla="*/ 69 h 88"/>
                  <a:gd name="T32" fmla="*/ 6 w 108"/>
                  <a:gd name="T33" fmla="*/ 78 h 88"/>
                  <a:gd name="T34" fmla="*/ 0 w 108"/>
                  <a:gd name="T35" fmla="*/ 78 h 88"/>
                  <a:gd name="T36" fmla="*/ 34 w 108"/>
                  <a:gd name="T37" fmla="*/ 88 h 88"/>
                  <a:gd name="T38" fmla="*/ 97 w 108"/>
                  <a:gd name="T39" fmla="*/ 25 h 88"/>
                  <a:gd name="T40" fmla="*/ 97 w 108"/>
                  <a:gd name="T41" fmla="*/ 22 h 88"/>
                  <a:gd name="T42" fmla="*/ 108 w 108"/>
                  <a:gd name="T43" fmla="*/ 1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" h="88">
                    <a:moveTo>
                      <a:pt x="108" y="11"/>
                    </a:moveTo>
                    <a:cubicBezTo>
                      <a:pt x="104" y="12"/>
                      <a:pt x="100" y="13"/>
                      <a:pt x="96" y="14"/>
                    </a:cubicBezTo>
                    <a:cubicBezTo>
                      <a:pt x="100" y="11"/>
                      <a:pt x="104" y="7"/>
                      <a:pt x="105" y="2"/>
                    </a:cubicBezTo>
                    <a:cubicBezTo>
                      <a:pt x="101" y="4"/>
                      <a:pt x="96" y="6"/>
                      <a:pt x="91" y="7"/>
                    </a:cubicBezTo>
                    <a:cubicBezTo>
                      <a:pt x="87" y="3"/>
                      <a:pt x="81" y="0"/>
                      <a:pt x="75" y="0"/>
                    </a:cubicBezTo>
                    <a:cubicBezTo>
                      <a:pt x="63" y="0"/>
                      <a:pt x="53" y="10"/>
                      <a:pt x="53" y="22"/>
                    </a:cubicBezTo>
                    <a:cubicBezTo>
                      <a:pt x="53" y="24"/>
                      <a:pt x="53" y="26"/>
                      <a:pt x="54" y="27"/>
                    </a:cubicBezTo>
                    <a:cubicBezTo>
                      <a:pt x="35" y="26"/>
                      <a:pt x="19" y="18"/>
                      <a:pt x="8" y="4"/>
                    </a:cubicBezTo>
                    <a:cubicBezTo>
                      <a:pt x="6" y="7"/>
                      <a:pt x="5" y="11"/>
                      <a:pt x="5" y="15"/>
                    </a:cubicBezTo>
                    <a:cubicBezTo>
                      <a:pt x="5" y="23"/>
                      <a:pt x="9" y="30"/>
                      <a:pt x="15" y="34"/>
                    </a:cubicBezTo>
                    <a:cubicBezTo>
                      <a:pt x="11" y="34"/>
                      <a:pt x="8" y="33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42"/>
                      <a:pt x="12" y="51"/>
                      <a:pt x="23" y="53"/>
                    </a:cubicBezTo>
                    <a:cubicBezTo>
                      <a:pt x="21" y="53"/>
                      <a:pt x="19" y="54"/>
                      <a:pt x="17" y="54"/>
                    </a:cubicBezTo>
                    <a:cubicBezTo>
                      <a:pt x="15" y="54"/>
                      <a:pt x="14" y="54"/>
                      <a:pt x="13" y="53"/>
                    </a:cubicBezTo>
                    <a:cubicBezTo>
                      <a:pt x="15" y="62"/>
                      <a:pt x="23" y="69"/>
                      <a:pt x="33" y="69"/>
                    </a:cubicBezTo>
                    <a:cubicBezTo>
                      <a:pt x="26" y="75"/>
                      <a:pt x="16" y="78"/>
                      <a:pt x="6" y="78"/>
                    </a:cubicBezTo>
                    <a:cubicBezTo>
                      <a:pt x="4" y="78"/>
                      <a:pt x="2" y="78"/>
                      <a:pt x="0" y="78"/>
                    </a:cubicBezTo>
                    <a:cubicBezTo>
                      <a:pt x="10" y="84"/>
                      <a:pt x="22" y="88"/>
                      <a:pt x="34" y="88"/>
                    </a:cubicBezTo>
                    <a:cubicBezTo>
                      <a:pt x="75" y="88"/>
                      <a:pt x="97" y="54"/>
                      <a:pt x="97" y="25"/>
                    </a:cubicBezTo>
                    <a:cubicBezTo>
                      <a:pt x="97" y="24"/>
                      <a:pt x="97" y="23"/>
                      <a:pt x="97" y="22"/>
                    </a:cubicBezTo>
                    <a:cubicBezTo>
                      <a:pt x="102" y="19"/>
                      <a:pt x="105" y="15"/>
                      <a:pt x="10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0" name="Freeform 213">
                <a:extLst>
                  <a:ext uri="{FF2B5EF4-FFF2-40B4-BE49-F238E27FC236}">
                    <a16:creationId xmlns:a16="http://schemas.microsoft.com/office/drawing/2014/main" id="{E000FF34-A81B-4B78-AA92-C37F422B3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5471" y="6398133"/>
                <a:ext cx="242709" cy="252495"/>
              </a:xfrm>
              <a:custGeom>
                <a:avLst/>
                <a:gdLst>
                  <a:gd name="T0" fmla="*/ 66 w 124"/>
                  <a:gd name="T1" fmla="*/ 0 h 129"/>
                  <a:gd name="T2" fmla="*/ 66 w 124"/>
                  <a:gd name="T3" fmla="*/ 59 h 129"/>
                  <a:gd name="T4" fmla="*/ 124 w 124"/>
                  <a:gd name="T5" fmla="*/ 0 h 129"/>
                  <a:gd name="T6" fmla="*/ 124 w 124"/>
                  <a:gd name="T7" fmla="*/ 129 h 129"/>
                  <a:gd name="T8" fmla="*/ 66 w 124"/>
                  <a:gd name="T9" fmla="*/ 70 h 129"/>
                  <a:gd name="T10" fmla="*/ 66 w 124"/>
                  <a:gd name="T11" fmla="*/ 129 h 129"/>
                  <a:gd name="T12" fmla="*/ 0 w 124"/>
                  <a:gd name="T13" fmla="*/ 64 h 129"/>
                  <a:gd name="T14" fmla="*/ 66 w 124"/>
                  <a:gd name="T1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29">
                    <a:moveTo>
                      <a:pt x="66" y="0"/>
                    </a:moveTo>
                    <a:lnTo>
                      <a:pt x="66" y="59"/>
                    </a:lnTo>
                    <a:lnTo>
                      <a:pt x="124" y="0"/>
                    </a:lnTo>
                    <a:lnTo>
                      <a:pt x="124" y="129"/>
                    </a:lnTo>
                    <a:lnTo>
                      <a:pt x="66" y="70"/>
                    </a:lnTo>
                    <a:lnTo>
                      <a:pt x="66" y="129"/>
                    </a:lnTo>
                    <a:lnTo>
                      <a:pt x="0" y="64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1" name="Freeform 214">
                <a:extLst>
                  <a:ext uri="{FF2B5EF4-FFF2-40B4-BE49-F238E27FC236}">
                    <a16:creationId xmlns:a16="http://schemas.microsoft.com/office/drawing/2014/main" id="{904A0621-0B75-4359-8757-2CB6E6AD0D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77029" y="6449024"/>
                <a:ext cx="366021" cy="364063"/>
              </a:xfrm>
              <a:custGeom>
                <a:avLst/>
                <a:gdLst>
                  <a:gd name="T0" fmla="*/ 0 w 114"/>
                  <a:gd name="T1" fmla="*/ 83 h 114"/>
                  <a:gd name="T2" fmla="*/ 10 w 114"/>
                  <a:gd name="T3" fmla="*/ 93 h 114"/>
                  <a:gd name="T4" fmla="*/ 30 w 114"/>
                  <a:gd name="T5" fmla="*/ 73 h 114"/>
                  <a:gd name="T6" fmla="*/ 41 w 114"/>
                  <a:gd name="T7" fmla="*/ 84 h 114"/>
                  <a:gd name="T8" fmla="*/ 21 w 114"/>
                  <a:gd name="T9" fmla="*/ 104 h 114"/>
                  <a:gd name="T10" fmla="*/ 31 w 114"/>
                  <a:gd name="T11" fmla="*/ 114 h 114"/>
                  <a:gd name="T12" fmla="*/ 51 w 114"/>
                  <a:gd name="T13" fmla="*/ 94 h 114"/>
                  <a:gd name="T14" fmla="*/ 64 w 114"/>
                  <a:gd name="T15" fmla="*/ 107 h 114"/>
                  <a:gd name="T16" fmla="*/ 74 w 114"/>
                  <a:gd name="T17" fmla="*/ 97 h 114"/>
                  <a:gd name="T18" fmla="*/ 17 w 114"/>
                  <a:gd name="T19" fmla="*/ 40 h 114"/>
                  <a:gd name="T20" fmla="*/ 7 w 114"/>
                  <a:gd name="T21" fmla="*/ 50 h 114"/>
                  <a:gd name="T22" fmla="*/ 20 w 114"/>
                  <a:gd name="T23" fmla="*/ 63 h 114"/>
                  <a:gd name="T24" fmla="*/ 0 w 114"/>
                  <a:gd name="T25" fmla="*/ 83 h 114"/>
                  <a:gd name="T26" fmla="*/ 84 w 114"/>
                  <a:gd name="T27" fmla="*/ 30 h 114"/>
                  <a:gd name="T28" fmla="*/ 26 w 114"/>
                  <a:gd name="T29" fmla="*/ 39 h 114"/>
                  <a:gd name="T30" fmla="*/ 75 w 114"/>
                  <a:gd name="T31" fmla="*/ 88 h 114"/>
                  <a:gd name="T32" fmla="*/ 84 w 114"/>
                  <a:gd name="T33" fmla="*/ 30 h 114"/>
                  <a:gd name="T34" fmla="*/ 93 w 114"/>
                  <a:gd name="T35" fmla="*/ 35 h 114"/>
                  <a:gd name="T36" fmla="*/ 79 w 114"/>
                  <a:gd name="T37" fmla="*/ 21 h 114"/>
                  <a:gd name="T38" fmla="*/ 100 w 114"/>
                  <a:gd name="T39" fmla="*/ 0 h 114"/>
                  <a:gd name="T40" fmla="*/ 114 w 114"/>
                  <a:gd name="T41" fmla="*/ 14 h 114"/>
                  <a:gd name="T42" fmla="*/ 93 w 114"/>
                  <a:gd name="T43" fmla="*/ 3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4" h="114">
                    <a:moveTo>
                      <a:pt x="0" y="8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20" y="63"/>
                      <a:pt x="20" y="63"/>
                      <a:pt x="20" y="63"/>
                    </a:cubicBezTo>
                    <a:lnTo>
                      <a:pt x="0" y="83"/>
                    </a:lnTo>
                    <a:close/>
                    <a:moveTo>
                      <a:pt x="84" y="30"/>
                    </a:moveTo>
                    <a:cubicBezTo>
                      <a:pt x="65" y="12"/>
                      <a:pt x="41" y="26"/>
                      <a:pt x="26" y="39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88" y="73"/>
                      <a:pt x="102" y="49"/>
                      <a:pt x="84" y="30"/>
                    </a:cubicBezTo>
                    <a:close/>
                    <a:moveTo>
                      <a:pt x="93" y="35"/>
                    </a:moveTo>
                    <a:cubicBezTo>
                      <a:pt x="79" y="21"/>
                      <a:pt x="79" y="21"/>
                      <a:pt x="79" y="2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14" y="14"/>
                      <a:pt x="114" y="14"/>
                      <a:pt x="114" y="14"/>
                    </a:cubicBezTo>
                    <a:lnTo>
                      <a:pt x="9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2" name="Freeform 215">
                <a:extLst>
                  <a:ext uri="{FF2B5EF4-FFF2-40B4-BE49-F238E27FC236}">
                    <a16:creationId xmlns:a16="http://schemas.microsoft.com/office/drawing/2014/main" id="{ABE2D88D-C281-42C9-940B-EFC967481A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444" y="6147595"/>
                <a:ext cx="366021" cy="358191"/>
              </a:xfrm>
              <a:custGeom>
                <a:avLst/>
                <a:gdLst>
                  <a:gd name="T0" fmla="*/ 110 w 115"/>
                  <a:gd name="T1" fmla="*/ 36 h 112"/>
                  <a:gd name="T2" fmla="*/ 86 w 115"/>
                  <a:gd name="T3" fmla="*/ 1 h 112"/>
                  <a:gd name="T4" fmla="*/ 86 w 115"/>
                  <a:gd name="T5" fmla="*/ 1 h 112"/>
                  <a:gd name="T6" fmla="*/ 77 w 115"/>
                  <a:gd name="T7" fmla="*/ 4 h 112"/>
                  <a:gd name="T8" fmla="*/ 32 w 115"/>
                  <a:gd name="T9" fmla="*/ 39 h 112"/>
                  <a:gd name="T10" fmla="*/ 36 w 115"/>
                  <a:gd name="T11" fmla="*/ 56 h 112"/>
                  <a:gd name="T12" fmla="*/ 42 w 115"/>
                  <a:gd name="T13" fmla="*/ 73 h 112"/>
                  <a:gd name="T14" fmla="*/ 98 w 115"/>
                  <a:gd name="T15" fmla="*/ 81 h 112"/>
                  <a:gd name="T16" fmla="*/ 106 w 115"/>
                  <a:gd name="T17" fmla="*/ 78 h 112"/>
                  <a:gd name="T18" fmla="*/ 106 w 115"/>
                  <a:gd name="T19" fmla="*/ 79 h 112"/>
                  <a:gd name="T20" fmla="*/ 110 w 115"/>
                  <a:gd name="T21" fmla="*/ 36 h 112"/>
                  <a:gd name="T22" fmla="*/ 102 w 115"/>
                  <a:gd name="T23" fmla="*/ 73 h 112"/>
                  <a:gd name="T24" fmla="*/ 99 w 115"/>
                  <a:gd name="T25" fmla="*/ 73 h 112"/>
                  <a:gd name="T26" fmla="*/ 93 w 115"/>
                  <a:gd name="T27" fmla="*/ 67 h 112"/>
                  <a:gd name="T28" fmla="*/ 83 w 115"/>
                  <a:gd name="T29" fmla="*/ 43 h 112"/>
                  <a:gd name="T30" fmla="*/ 80 w 115"/>
                  <a:gd name="T31" fmla="*/ 18 h 112"/>
                  <a:gd name="T32" fmla="*/ 82 w 115"/>
                  <a:gd name="T33" fmla="*/ 10 h 112"/>
                  <a:gd name="T34" fmla="*/ 84 w 115"/>
                  <a:gd name="T35" fmla="*/ 8 h 112"/>
                  <a:gd name="T36" fmla="*/ 87 w 115"/>
                  <a:gd name="T37" fmla="*/ 9 h 112"/>
                  <a:gd name="T38" fmla="*/ 93 w 115"/>
                  <a:gd name="T39" fmla="*/ 15 h 112"/>
                  <a:gd name="T40" fmla="*/ 103 w 115"/>
                  <a:gd name="T41" fmla="*/ 38 h 112"/>
                  <a:gd name="T42" fmla="*/ 106 w 115"/>
                  <a:gd name="T43" fmla="*/ 63 h 112"/>
                  <a:gd name="T44" fmla="*/ 104 w 115"/>
                  <a:gd name="T45" fmla="*/ 71 h 112"/>
                  <a:gd name="T46" fmla="*/ 102 w 115"/>
                  <a:gd name="T47" fmla="*/ 73 h 112"/>
                  <a:gd name="T48" fmla="*/ 28 w 115"/>
                  <a:gd name="T49" fmla="*/ 58 h 112"/>
                  <a:gd name="T50" fmla="*/ 25 w 115"/>
                  <a:gd name="T51" fmla="*/ 42 h 112"/>
                  <a:gd name="T52" fmla="*/ 11 w 115"/>
                  <a:gd name="T53" fmla="*/ 47 h 112"/>
                  <a:gd name="T54" fmla="*/ 4 w 115"/>
                  <a:gd name="T55" fmla="*/ 49 h 112"/>
                  <a:gd name="T56" fmla="*/ 0 w 115"/>
                  <a:gd name="T57" fmla="*/ 61 h 112"/>
                  <a:gd name="T58" fmla="*/ 3 w 115"/>
                  <a:gd name="T59" fmla="*/ 70 h 112"/>
                  <a:gd name="T60" fmla="*/ 11 w 115"/>
                  <a:gd name="T61" fmla="*/ 78 h 112"/>
                  <a:gd name="T62" fmla="*/ 19 w 115"/>
                  <a:gd name="T63" fmla="*/ 76 h 112"/>
                  <a:gd name="T64" fmla="*/ 34 w 115"/>
                  <a:gd name="T65" fmla="*/ 73 h 112"/>
                  <a:gd name="T66" fmla="*/ 28 w 115"/>
                  <a:gd name="T67" fmla="*/ 58 h 112"/>
                  <a:gd name="T68" fmla="*/ 47 w 115"/>
                  <a:gd name="T69" fmla="*/ 77 h 112"/>
                  <a:gd name="T70" fmla="*/ 32 w 115"/>
                  <a:gd name="T71" fmla="*/ 78 h 112"/>
                  <a:gd name="T72" fmla="*/ 50 w 115"/>
                  <a:gd name="T73" fmla="*/ 110 h 112"/>
                  <a:gd name="T74" fmla="*/ 54 w 115"/>
                  <a:gd name="T75" fmla="*/ 111 h 112"/>
                  <a:gd name="T76" fmla="*/ 66 w 115"/>
                  <a:gd name="T77" fmla="*/ 102 h 112"/>
                  <a:gd name="T78" fmla="*/ 66 w 115"/>
                  <a:gd name="T79" fmla="*/ 98 h 112"/>
                  <a:gd name="T80" fmla="*/ 47 w 115"/>
                  <a:gd name="T81" fmla="*/ 77 h 112"/>
                  <a:gd name="T82" fmla="*/ 96 w 115"/>
                  <a:gd name="T83" fmla="*/ 53 h 112"/>
                  <a:gd name="T84" fmla="*/ 95 w 115"/>
                  <a:gd name="T85" fmla="*/ 53 h 112"/>
                  <a:gd name="T86" fmla="*/ 93 w 115"/>
                  <a:gd name="T87" fmla="*/ 51 h 112"/>
                  <a:gd name="T88" fmla="*/ 89 w 115"/>
                  <a:gd name="T89" fmla="*/ 42 h 112"/>
                  <a:gd name="T90" fmla="*/ 88 w 115"/>
                  <a:gd name="T91" fmla="*/ 32 h 112"/>
                  <a:gd name="T92" fmla="*/ 89 w 115"/>
                  <a:gd name="T93" fmla="*/ 29 h 112"/>
                  <a:gd name="T94" fmla="*/ 90 w 115"/>
                  <a:gd name="T95" fmla="*/ 28 h 112"/>
                  <a:gd name="T96" fmla="*/ 91 w 115"/>
                  <a:gd name="T97" fmla="*/ 29 h 112"/>
                  <a:gd name="T98" fmla="*/ 93 w 115"/>
                  <a:gd name="T99" fmla="*/ 31 h 112"/>
                  <a:gd name="T100" fmla="*/ 97 w 115"/>
                  <a:gd name="T101" fmla="*/ 40 h 112"/>
                  <a:gd name="T102" fmla="*/ 98 w 115"/>
                  <a:gd name="T103" fmla="*/ 49 h 112"/>
                  <a:gd name="T104" fmla="*/ 97 w 115"/>
                  <a:gd name="T105" fmla="*/ 52 h 112"/>
                  <a:gd name="T106" fmla="*/ 96 w 115"/>
                  <a:gd name="T107" fmla="*/ 53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5" h="112">
                    <a:moveTo>
                      <a:pt x="110" y="36"/>
                    </a:moveTo>
                    <a:cubicBezTo>
                      <a:pt x="104" y="15"/>
                      <a:pt x="93" y="0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60" y="25"/>
                      <a:pt x="32" y="39"/>
                    </a:cubicBezTo>
                    <a:cubicBezTo>
                      <a:pt x="33" y="44"/>
                      <a:pt x="34" y="50"/>
                      <a:pt x="36" y="56"/>
                    </a:cubicBezTo>
                    <a:cubicBezTo>
                      <a:pt x="37" y="63"/>
                      <a:pt x="39" y="68"/>
                      <a:pt x="42" y="73"/>
                    </a:cubicBezTo>
                    <a:cubicBezTo>
                      <a:pt x="73" y="71"/>
                      <a:pt x="98" y="81"/>
                      <a:pt x="98" y="81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06" y="78"/>
                      <a:pt x="106" y="79"/>
                      <a:pt x="106" y="79"/>
                    </a:cubicBezTo>
                    <a:cubicBezTo>
                      <a:pt x="114" y="76"/>
                      <a:pt x="115" y="57"/>
                      <a:pt x="110" y="36"/>
                    </a:cubicBezTo>
                    <a:close/>
                    <a:moveTo>
                      <a:pt x="102" y="73"/>
                    </a:moveTo>
                    <a:cubicBezTo>
                      <a:pt x="101" y="74"/>
                      <a:pt x="99" y="73"/>
                      <a:pt x="99" y="73"/>
                    </a:cubicBezTo>
                    <a:cubicBezTo>
                      <a:pt x="97" y="71"/>
                      <a:pt x="95" y="69"/>
                      <a:pt x="93" y="67"/>
                    </a:cubicBezTo>
                    <a:cubicBezTo>
                      <a:pt x="89" y="61"/>
                      <a:pt x="85" y="53"/>
                      <a:pt x="83" y="43"/>
                    </a:cubicBezTo>
                    <a:cubicBezTo>
                      <a:pt x="80" y="34"/>
                      <a:pt x="79" y="25"/>
                      <a:pt x="80" y="18"/>
                    </a:cubicBezTo>
                    <a:cubicBezTo>
                      <a:pt x="80" y="15"/>
                      <a:pt x="81" y="12"/>
                      <a:pt x="82" y="10"/>
                    </a:cubicBezTo>
                    <a:cubicBezTo>
                      <a:pt x="82" y="10"/>
                      <a:pt x="83" y="8"/>
                      <a:pt x="84" y="8"/>
                    </a:cubicBezTo>
                    <a:cubicBezTo>
                      <a:pt x="85" y="8"/>
                      <a:pt x="87" y="9"/>
                      <a:pt x="87" y="9"/>
                    </a:cubicBezTo>
                    <a:cubicBezTo>
                      <a:pt x="89" y="10"/>
                      <a:pt x="91" y="12"/>
                      <a:pt x="93" y="15"/>
                    </a:cubicBezTo>
                    <a:cubicBezTo>
                      <a:pt x="97" y="20"/>
                      <a:pt x="101" y="29"/>
                      <a:pt x="103" y="38"/>
                    </a:cubicBezTo>
                    <a:cubicBezTo>
                      <a:pt x="106" y="47"/>
                      <a:pt x="107" y="56"/>
                      <a:pt x="106" y="63"/>
                    </a:cubicBezTo>
                    <a:cubicBezTo>
                      <a:pt x="105" y="67"/>
                      <a:pt x="105" y="69"/>
                      <a:pt x="104" y="71"/>
                    </a:cubicBezTo>
                    <a:cubicBezTo>
                      <a:pt x="103" y="72"/>
                      <a:pt x="103" y="73"/>
                      <a:pt x="102" y="73"/>
                    </a:cubicBezTo>
                    <a:close/>
                    <a:moveTo>
                      <a:pt x="28" y="58"/>
                    </a:moveTo>
                    <a:cubicBezTo>
                      <a:pt x="27" y="53"/>
                      <a:pt x="26" y="47"/>
                      <a:pt x="25" y="42"/>
                    </a:cubicBezTo>
                    <a:cubicBezTo>
                      <a:pt x="20" y="44"/>
                      <a:pt x="16" y="46"/>
                      <a:pt x="11" y="47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78"/>
                      <a:pt x="11" y="78"/>
                      <a:pt x="19" y="76"/>
                    </a:cubicBezTo>
                    <a:cubicBezTo>
                      <a:pt x="24" y="75"/>
                      <a:pt x="28" y="74"/>
                      <a:pt x="34" y="73"/>
                    </a:cubicBezTo>
                    <a:cubicBezTo>
                      <a:pt x="32" y="69"/>
                      <a:pt x="30" y="64"/>
                      <a:pt x="28" y="58"/>
                    </a:cubicBezTo>
                    <a:close/>
                    <a:moveTo>
                      <a:pt x="47" y="77"/>
                    </a:moveTo>
                    <a:cubicBezTo>
                      <a:pt x="32" y="78"/>
                      <a:pt x="32" y="78"/>
                      <a:pt x="32" y="78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1" y="112"/>
                      <a:pt x="53" y="112"/>
                      <a:pt x="54" y="111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1"/>
                      <a:pt x="67" y="99"/>
                      <a:pt x="66" y="98"/>
                    </a:cubicBezTo>
                    <a:lnTo>
                      <a:pt x="47" y="77"/>
                    </a:lnTo>
                    <a:close/>
                    <a:moveTo>
                      <a:pt x="96" y="53"/>
                    </a:moveTo>
                    <a:cubicBezTo>
                      <a:pt x="96" y="53"/>
                      <a:pt x="95" y="53"/>
                      <a:pt x="95" y="53"/>
                    </a:cubicBezTo>
                    <a:cubicBezTo>
                      <a:pt x="94" y="53"/>
                      <a:pt x="94" y="52"/>
                      <a:pt x="93" y="51"/>
                    </a:cubicBezTo>
                    <a:cubicBezTo>
                      <a:pt x="91" y="49"/>
                      <a:pt x="90" y="45"/>
                      <a:pt x="89" y="42"/>
                    </a:cubicBezTo>
                    <a:cubicBezTo>
                      <a:pt x="88" y="38"/>
                      <a:pt x="88" y="35"/>
                      <a:pt x="88" y="32"/>
                    </a:cubicBezTo>
                    <a:cubicBezTo>
                      <a:pt x="88" y="31"/>
                      <a:pt x="88" y="30"/>
                      <a:pt x="89" y="29"/>
                    </a:cubicBezTo>
                    <a:cubicBezTo>
                      <a:pt x="89" y="29"/>
                      <a:pt x="89" y="28"/>
                      <a:pt x="90" y="28"/>
                    </a:cubicBezTo>
                    <a:cubicBezTo>
                      <a:pt x="90" y="28"/>
                      <a:pt x="90" y="28"/>
                      <a:pt x="91" y="29"/>
                    </a:cubicBezTo>
                    <a:cubicBezTo>
                      <a:pt x="91" y="29"/>
                      <a:pt x="92" y="30"/>
                      <a:pt x="93" y="31"/>
                    </a:cubicBezTo>
                    <a:cubicBezTo>
                      <a:pt x="94" y="33"/>
                      <a:pt x="96" y="36"/>
                      <a:pt x="97" y="40"/>
                    </a:cubicBezTo>
                    <a:cubicBezTo>
                      <a:pt x="98" y="43"/>
                      <a:pt x="98" y="47"/>
                      <a:pt x="98" y="49"/>
                    </a:cubicBezTo>
                    <a:cubicBezTo>
                      <a:pt x="98" y="51"/>
                      <a:pt x="98" y="52"/>
                      <a:pt x="97" y="52"/>
                    </a:cubicBezTo>
                    <a:cubicBezTo>
                      <a:pt x="97" y="53"/>
                      <a:pt x="97" y="53"/>
                      <a:pt x="9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3" name="Freeform 216">
                <a:extLst>
                  <a:ext uri="{FF2B5EF4-FFF2-40B4-BE49-F238E27FC236}">
                    <a16:creationId xmlns:a16="http://schemas.microsoft.com/office/drawing/2014/main" id="{465C8AD9-06CC-48A2-872F-D74F12AED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0971" y="6157383"/>
                <a:ext cx="334704" cy="336661"/>
              </a:xfrm>
              <a:custGeom>
                <a:avLst/>
                <a:gdLst>
                  <a:gd name="T0" fmla="*/ 100 w 105"/>
                  <a:gd name="T1" fmla="*/ 29 h 105"/>
                  <a:gd name="T2" fmla="*/ 71 w 105"/>
                  <a:gd name="T3" fmla="*/ 26 h 105"/>
                  <a:gd name="T4" fmla="*/ 88 w 105"/>
                  <a:gd name="T5" fmla="*/ 9 h 105"/>
                  <a:gd name="T6" fmla="*/ 82 w 105"/>
                  <a:gd name="T7" fmla="*/ 3 h 105"/>
                  <a:gd name="T8" fmla="*/ 59 w 105"/>
                  <a:gd name="T9" fmla="*/ 26 h 105"/>
                  <a:gd name="T10" fmla="*/ 52 w 105"/>
                  <a:gd name="T11" fmla="*/ 26 h 105"/>
                  <a:gd name="T12" fmla="*/ 52 w 105"/>
                  <a:gd name="T13" fmla="*/ 26 h 105"/>
                  <a:gd name="T14" fmla="*/ 26 w 105"/>
                  <a:gd name="T15" fmla="*/ 0 h 105"/>
                  <a:gd name="T16" fmla="*/ 19 w 105"/>
                  <a:gd name="T17" fmla="*/ 6 h 105"/>
                  <a:gd name="T18" fmla="*/ 39 w 105"/>
                  <a:gd name="T19" fmla="*/ 26 h 105"/>
                  <a:gd name="T20" fmla="*/ 4 w 105"/>
                  <a:gd name="T21" fmla="*/ 29 h 105"/>
                  <a:gd name="T22" fmla="*/ 0 w 105"/>
                  <a:gd name="T23" fmla="*/ 65 h 105"/>
                  <a:gd name="T24" fmla="*/ 4 w 105"/>
                  <a:gd name="T25" fmla="*/ 101 h 105"/>
                  <a:gd name="T26" fmla="*/ 52 w 105"/>
                  <a:gd name="T27" fmla="*/ 105 h 105"/>
                  <a:gd name="T28" fmla="*/ 100 w 105"/>
                  <a:gd name="T29" fmla="*/ 101 h 105"/>
                  <a:gd name="T30" fmla="*/ 105 w 105"/>
                  <a:gd name="T31" fmla="*/ 65 h 105"/>
                  <a:gd name="T32" fmla="*/ 100 w 105"/>
                  <a:gd name="T33" fmla="*/ 29 h 105"/>
                  <a:gd name="T34" fmla="*/ 88 w 105"/>
                  <a:gd name="T35" fmla="*/ 89 h 105"/>
                  <a:gd name="T36" fmla="*/ 52 w 105"/>
                  <a:gd name="T37" fmla="*/ 92 h 105"/>
                  <a:gd name="T38" fmla="*/ 16 w 105"/>
                  <a:gd name="T39" fmla="*/ 89 h 105"/>
                  <a:gd name="T40" fmla="*/ 13 w 105"/>
                  <a:gd name="T41" fmla="*/ 65 h 105"/>
                  <a:gd name="T42" fmla="*/ 16 w 105"/>
                  <a:gd name="T43" fmla="*/ 41 h 105"/>
                  <a:gd name="T44" fmla="*/ 52 w 105"/>
                  <a:gd name="T45" fmla="*/ 39 h 105"/>
                  <a:gd name="T46" fmla="*/ 88 w 105"/>
                  <a:gd name="T47" fmla="*/ 41 h 105"/>
                  <a:gd name="T48" fmla="*/ 92 w 105"/>
                  <a:gd name="T49" fmla="*/ 65 h 105"/>
                  <a:gd name="T50" fmla="*/ 88 w 105"/>
                  <a:gd name="T51" fmla="*/ 8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105">
                    <a:moveTo>
                      <a:pt x="100" y="29"/>
                    </a:moveTo>
                    <a:cubicBezTo>
                      <a:pt x="91" y="28"/>
                      <a:pt x="82" y="27"/>
                      <a:pt x="71" y="26"/>
                    </a:cubicBezTo>
                    <a:cubicBezTo>
                      <a:pt x="88" y="9"/>
                      <a:pt x="88" y="9"/>
                      <a:pt x="88" y="9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7" y="26"/>
                      <a:pt x="54" y="26"/>
                      <a:pt x="52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27" y="27"/>
                      <a:pt x="15" y="28"/>
                      <a:pt x="4" y="29"/>
                    </a:cubicBezTo>
                    <a:cubicBezTo>
                      <a:pt x="1" y="40"/>
                      <a:pt x="0" y="52"/>
                      <a:pt x="0" y="65"/>
                    </a:cubicBezTo>
                    <a:cubicBezTo>
                      <a:pt x="0" y="78"/>
                      <a:pt x="1" y="90"/>
                      <a:pt x="4" y="101"/>
                    </a:cubicBezTo>
                    <a:cubicBezTo>
                      <a:pt x="19" y="104"/>
                      <a:pt x="35" y="105"/>
                      <a:pt x="52" y="105"/>
                    </a:cubicBezTo>
                    <a:cubicBezTo>
                      <a:pt x="69" y="105"/>
                      <a:pt x="86" y="104"/>
                      <a:pt x="100" y="101"/>
                    </a:cubicBezTo>
                    <a:cubicBezTo>
                      <a:pt x="103" y="90"/>
                      <a:pt x="105" y="78"/>
                      <a:pt x="105" y="65"/>
                    </a:cubicBezTo>
                    <a:cubicBezTo>
                      <a:pt x="105" y="52"/>
                      <a:pt x="103" y="40"/>
                      <a:pt x="100" y="29"/>
                    </a:cubicBezTo>
                    <a:close/>
                    <a:moveTo>
                      <a:pt x="88" y="89"/>
                    </a:moveTo>
                    <a:cubicBezTo>
                      <a:pt x="77" y="91"/>
                      <a:pt x="65" y="92"/>
                      <a:pt x="52" y="92"/>
                    </a:cubicBezTo>
                    <a:cubicBezTo>
                      <a:pt x="39" y="92"/>
                      <a:pt x="27" y="91"/>
                      <a:pt x="16" y="89"/>
                    </a:cubicBezTo>
                    <a:cubicBezTo>
                      <a:pt x="14" y="82"/>
                      <a:pt x="13" y="74"/>
                      <a:pt x="13" y="65"/>
                    </a:cubicBezTo>
                    <a:cubicBezTo>
                      <a:pt x="13" y="57"/>
                      <a:pt x="14" y="49"/>
                      <a:pt x="16" y="41"/>
                    </a:cubicBezTo>
                    <a:cubicBezTo>
                      <a:pt x="27" y="40"/>
                      <a:pt x="39" y="39"/>
                      <a:pt x="52" y="39"/>
                    </a:cubicBezTo>
                    <a:cubicBezTo>
                      <a:pt x="65" y="39"/>
                      <a:pt x="77" y="40"/>
                      <a:pt x="88" y="41"/>
                    </a:cubicBezTo>
                    <a:cubicBezTo>
                      <a:pt x="90" y="49"/>
                      <a:pt x="92" y="57"/>
                      <a:pt x="92" y="65"/>
                    </a:cubicBezTo>
                    <a:cubicBezTo>
                      <a:pt x="92" y="74"/>
                      <a:pt x="90" y="82"/>
                      <a:pt x="8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4" name="Freeform 217">
                <a:extLst>
                  <a:ext uri="{FF2B5EF4-FFF2-40B4-BE49-F238E27FC236}">
                    <a16:creationId xmlns:a16="http://schemas.microsoft.com/office/drawing/2014/main" id="{FA66DFBB-DF47-4A55-8673-B9C0F6D0E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2038" y="6560592"/>
                <a:ext cx="409082" cy="230965"/>
              </a:xfrm>
              <a:custGeom>
                <a:avLst/>
                <a:gdLst>
                  <a:gd name="T0" fmla="*/ 128 w 128"/>
                  <a:gd name="T1" fmla="*/ 50 h 72"/>
                  <a:gd name="T2" fmla="*/ 112 w 128"/>
                  <a:gd name="T3" fmla="*/ 29 h 72"/>
                  <a:gd name="T4" fmla="*/ 82 w 128"/>
                  <a:gd name="T5" fmla="*/ 0 h 72"/>
                  <a:gd name="T6" fmla="*/ 58 w 128"/>
                  <a:gd name="T7" fmla="*/ 11 h 72"/>
                  <a:gd name="T8" fmla="*/ 45 w 128"/>
                  <a:gd name="T9" fmla="*/ 4 h 72"/>
                  <a:gd name="T10" fmla="*/ 29 w 128"/>
                  <a:gd name="T11" fmla="*/ 21 h 72"/>
                  <a:gd name="T12" fmla="*/ 29 w 128"/>
                  <a:gd name="T13" fmla="*/ 23 h 72"/>
                  <a:gd name="T14" fmla="*/ 24 w 128"/>
                  <a:gd name="T15" fmla="*/ 23 h 72"/>
                  <a:gd name="T16" fmla="*/ 0 w 128"/>
                  <a:gd name="T17" fmla="*/ 47 h 72"/>
                  <a:gd name="T18" fmla="*/ 24 w 128"/>
                  <a:gd name="T19" fmla="*/ 72 h 72"/>
                  <a:gd name="T20" fmla="*/ 106 w 128"/>
                  <a:gd name="T21" fmla="*/ 72 h 72"/>
                  <a:gd name="T22" fmla="*/ 106 w 128"/>
                  <a:gd name="T23" fmla="*/ 72 h 72"/>
                  <a:gd name="T24" fmla="*/ 128 w 128"/>
                  <a:gd name="T25" fmla="*/ 5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" h="72">
                    <a:moveTo>
                      <a:pt x="128" y="50"/>
                    </a:moveTo>
                    <a:cubicBezTo>
                      <a:pt x="128" y="39"/>
                      <a:pt x="121" y="31"/>
                      <a:pt x="112" y="29"/>
                    </a:cubicBezTo>
                    <a:cubicBezTo>
                      <a:pt x="111" y="12"/>
                      <a:pt x="98" y="0"/>
                      <a:pt x="82" y="0"/>
                    </a:cubicBezTo>
                    <a:cubicBezTo>
                      <a:pt x="72" y="0"/>
                      <a:pt x="64" y="4"/>
                      <a:pt x="58" y="11"/>
                    </a:cubicBezTo>
                    <a:cubicBezTo>
                      <a:pt x="55" y="7"/>
                      <a:pt x="51" y="4"/>
                      <a:pt x="45" y="4"/>
                    </a:cubicBezTo>
                    <a:cubicBezTo>
                      <a:pt x="36" y="4"/>
                      <a:pt x="29" y="12"/>
                      <a:pt x="29" y="21"/>
                    </a:cubicBezTo>
                    <a:cubicBezTo>
                      <a:pt x="29" y="22"/>
                      <a:pt x="29" y="23"/>
                      <a:pt x="29" y="23"/>
                    </a:cubicBezTo>
                    <a:cubicBezTo>
                      <a:pt x="27" y="23"/>
                      <a:pt x="26" y="23"/>
                      <a:pt x="24" y="23"/>
                    </a:cubicBezTo>
                    <a:cubicBezTo>
                      <a:pt x="11" y="23"/>
                      <a:pt x="0" y="34"/>
                      <a:pt x="0" y="47"/>
                    </a:cubicBezTo>
                    <a:cubicBezTo>
                      <a:pt x="0" y="61"/>
                      <a:pt x="11" y="72"/>
                      <a:pt x="24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06" y="72"/>
                      <a:pt x="106" y="72"/>
                      <a:pt x="106" y="72"/>
                    </a:cubicBezTo>
                    <a:cubicBezTo>
                      <a:pt x="118" y="71"/>
                      <a:pt x="128" y="62"/>
                      <a:pt x="128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5" name="Freeform 218">
                <a:extLst>
                  <a:ext uri="{FF2B5EF4-FFF2-40B4-BE49-F238E27FC236}">
                    <a16:creationId xmlns:a16="http://schemas.microsoft.com/office/drawing/2014/main" id="{A9CFDCEA-67EF-40E4-BAEA-4DDCB92BFC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92317" y="6560592"/>
                <a:ext cx="281855" cy="230965"/>
              </a:xfrm>
              <a:custGeom>
                <a:avLst/>
                <a:gdLst>
                  <a:gd name="T0" fmla="*/ 0 w 88"/>
                  <a:gd name="T1" fmla="*/ 0 h 72"/>
                  <a:gd name="T2" fmla="*/ 0 w 88"/>
                  <a:gd name="T3" fmla="*/ 72 h 72"/>
                  <a:gd name="T4" fmla="*/ 88 w 88"/>
                  <a:gd name="T5" fmla="*/ 72 h 72"/>
                  <a:gd name="T6" fmla="*/ 88 w 88"/>
                  <a:gd name="T7" fmla="*/ 0 h 72"/>
                  <a:gd name="T8" fmla="*/ 0 w 88"/>
                  <a:gd name="T9" fmla="*/ 0 h 72"/>
                  <a:gd name="T10" fmla="*/ 83 w 88"/>
                  <a:gd name="T11" fmla="*/ 66 h 72"/>
                  <a:gd name="T12" fmla="*/ 5 w 88"/>
                  <a:gd name="T13" fmla="*/ 66 h 72"/>
                  <a:gd name="T14" fmla="*/ 5 w 88"/>
                  <a:gd name="T15" fmla="*/ 5 h 72"/>
                  <a:gd name="T16" fmla="*/ 83 w 88"/>
                  <a:gd name="T17" fmla="*/ 5 h 72"/>
                  <a:gd name="T18" fmla="*/ 83 w 88"/>
                  <a:gd name="T19" fmla="*/ 66 h 72"/>
                  <a:gd name="T20" fmla="*/ 61 w 88"/>
                  <a:gd name="T21" fmla="*/ 19 h 72"/>
                  <a:gd name="T22" fmla="*/ 69 w 88"/>
                  <a:gd name="T23" fmla="*/ 27 h 72"/>
                  <a:gd name="T24" fmla="*/ 77 w 88"/>
                  <a:gd name="T25" fmla="*/ 19 h 72"/>
                  <a:gd name="T26" fmla="*/ 69 w 88"/>
                  <a:gd name="T27" fmla="*/ 11 h 72"/>
                  <a:gd name="T28" fmla="*/ 61 w 88"/>
                  <a:gd name="T29" fmla="*/ 19 h 72"/>
                  <a:gd name="T30" fmla="*/ 77 w 88"/>
                  <a:gd name="T31" fmla="*/ 60 h 72"/>
                  <a:gd name="T32" fmla="*/ 11 w 88"/>
                  <a:gd name="T33" fmla="*/ 60 h 72"/>
                  <a:gd name="T34" fmla="*/ 27 w 88"/>
                  <a:gd name="T35" fmla="*/ 16 h 72"/>
                  <a:gd name="T36" fmla="*/ 50 w 88"/>
                  <a:gd name="T37" fmla="*/ 44 h 72"/>
                  <a:gd name="T38" fmla="*/ 61 w 88"/>
                  <a:gd name="T39" fmla="*/ 36 h 72"/>
                  <a:gd name="T40" fmla="*/ 77 w 88"/>
                  <a:gd name="T41" fmla="*/ 6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8" h="72">
                    <a:moveTo>
                      <a:pt x="0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0"/>
                      <a:pt x="88" y="0"/>
                      <a:pt x="88" y="0"/>
                    </a:cubicBezTo>
                    <a:lnTo>
                      <a:pt x="0" y="0"/>
                    </a:lnTo>
                    <a:close/>
                    <a:moveTo>
                      <a:pt x="83" y="66"/>
                    </a:moveTo>
                    <a:cubicBezTo>
                      <a:pt x="5" y="66"/>
                      <a:pt x="5" y="66"/>
                      <a:pt x="5" y="6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83" y="5"/>
                      <a:pt x="83" y="5"/>
                      <a:pt x="83" y="5"/>
                    </a:cubicBezTo>
                    <a:lnTo>
                      <a:pt x="83" y="66"/>
                    </a:lnTo>
                    <a:close/>
                    <a:moveTo>
                      <a:pt x="61" y="19"/>
                    </a:moveTo>
                    <a:cubicBezTo>
                      <a:pt x="61" y="24"/>
                      <a:pt x="64" y="27"/>
                      <a:pt x="69" y="27"/>
                    </a:cubicBezTo>
                    <a:cubicBezTo>
                      <a:pt x="74" y="27"/>
                      <a:pt x="77" y="24"/>
                      <a:pt x="77" y="19"/>
                    </a:cubicBezTo>
                    <a:cubicBezTo>
                      <a:pt x="77" y="14"/>
                      <a:pt x="74" y="11"/>
                      <a:pt x="69" y="11"/>
                    </a:cubicBezTo>
                    <a:cubicBezTo>
                      <a:pt x="64" y="11"/>
                      <a:pt x="61" y="14"/>
                      <a:pt x="61" y="19"/>
                    </a:cubicBezTo>
                    <a:close/>
                    <a:moveTo>
                      <a:pt x="77" y="60"/>
                    </a:moveTo>
                    <a:cubicBezTo>
                      <a:pt x="11" y="60"/>
                      <a:pt x="11" y="60"/>
                      <a:pt x="11" y="60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61" y="36"/>
                      <a:pt x="61" y="36"/>
                      <a:pt x="61" y="36"/>
                    </a:cubicBezTo>
                    <a:lnTo>
                      <a:pt x="77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6" name="Freeform 219">
                <a:extLst>
                  <a:ext uri="{FF2B5EF4-FFF2-40B4-BE49-F238E27FC236}">
                    <a16:creationId xmlns:a16="http://schemas.microsoft.com/office/drawing/2014/main" id="{D78D0E6D-D7EB-4B2B-B786-49923F5F73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83234" y="6505787"/>
                <a:ext cx="272069" cy="275983"/>
              </a:xfrm>
              <a:custGeom>
                <a:avLst/>
                <a:gdLst>
                  <a:gd name="T0" fmla="*/ 57 w 85"/>
                  <a:gd name="T1" fmla="*/ 59 h 86"/>
                  <a:gd name="T2" fmla="*/ 82 w 85"/>
                  <a:gd name="T3" fmla="*/ 47 h 86"/>
                  <a:gd name="T4" fmla="*/ 82 w 85"/>
                  <a:gd name="T5" fmla="*/ 59 h 86"/>
                  <a:gd name="T6" fmla="*/ 66 w 85"/>
                  <a:gd name="T7" fmla="*/ 67 h 86"/>
                  <a:gd name="T8" fmla="*/ 59 w 85"/>
                  <a:gd name="T9" fmla="*/ 84 h 86"/>
                  <a:gd name="T10" fmla="*/ 47 w 85"/>
                  <a:gd name="T11" fmla="*/ 84 h 86"/>
                  <a:gd name="T12" fmla="*/ 57 w 85"/>
                  <a:gd name="T13" fmla="*/ 59 h 86"/>
                  <a:gd name="T14" fmla="*/ 24 w 85"/>
                  <a:gd name="T15" fmla="*/ 85 h 86"/>
                  <a:gd name="T16" fmla="*/ 39 w 85"/>
                  <a:gd name="T17" fmla="*/ 42 h 86"/>
                  <a:gd name="T18" fmla="*/ 81 w 85"/>
                  <a:gd name="T19" fmla="*/ 23 h 86"/>
                  <a:gd name="T20" fmla="*/ 81 w 85"/>
                  <a:gd name="T21" fmla="*/ 35 h 86"/>
                  <a:gd name="T22" fmla="*/ 81 w 85"/>
                  <a:gd name="T23" fmla="*/ 35 h 86"/>
                  <a:gd name="T24" fmla="*/ 48 w 85"/>
                  <a:gd name="T25" fmla="*/ 51 h 86"/>
                  <a:gd name="T26" fmla="*/ 36 w 85"/>
                  <a:gd name="T27" fmla="*/ 85 h 86"/>
                  <a:gd name="T28" fmla="*/ 24 w 85"/>
                  <a:gd name="T29" fmla="*/ 85 h 86"/>
                  <a:gd name="T30" fmla="*/ 49 w 85"/>
                  <a:gd name="T31" fmla="*/ 7 h 86"/>
                  <a:gd name="T32" fmla="*/ 80 w 85"/>
                  <a:gd name="T33" fmla="*/ 0 h 86"/>
                  <a:gd name="T34" fmla="*/ 80 w 85"/>
                  <a:gd name="T35" fmla="*/ 0 h 86"/>
                  <a:gd name="T36" fmla="*/ 80 w 85"/>
                  <a:gd name="T37" fmla="*/ 12 h 86"/>
                  <a:gd name="T38" fmla="*/ 31 w 85"/>
                  <a:gd name="T39" fmla="*/ 34 h 86"/>
                  <a:gd name="T40" fmla="*/ 12 w 85"/>
                  <a:gd name="T41" fmla="*/ 86 h 86"/>
                  <a:gd name="T42" fmla="*/ 0 w 85"/>
                  <a:gd name="T43" fmla="*/ 86 h 86"/>
                  <a:gd name="T44" fmla="*/ 5 w 85"/>
                  <a:gd name="T45" fmla="*/ 55 h 86"/>
                  <a:gd name="T46" fmla="*/ 22 w 85"/>
                  <a:gd name="T47" fmla="*/ 26 h 86"/>
                  <a:gd name="T48" fmla="*/ 49 w 85"/>
                  <a:gd name="T49" fmla="*/ 7 h 86"/>
                  <a:gd name="T50" fmla="*/ 75 w 85"/>
                  <a:gd name="T51" fmla="*/ 83 h 86"/>
                  <a:gd name="T52" fmla="*/ 83 w 85"/>
                  <a:gd name="T53" fmla="*/ 83 h 86"/>
                  <a:gd name="T54" fmla="*/ 83 w 85"/>
                  <a:gd name="T55" fmla="*/ 74 h 86"/>
                  <a:gd name="T56" fmla="*/ 74 w 85"/>
                  <a:gd name="T57" fmla="*/ 75 h 86"/>
                  <a:gd name="T58" fmla="*/ 75 w 85"/>
                  <a:gd name="T5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5" h="86">
                    <a:moveTo>
                      <a:pt x="57" y="59"/>
                    </a:moveTo>
                    <a:cubicBezTo>
                      <a:pt x="64" y="51"/>
                      <a:pt x="73" y="48"/>
                      <a:pt x="82" y="47"/>
                    </a:cubicBezTo>
                    <a:cubicBezTo>
                      <a:pt x="82" y="59"/>
                      <a:pt x="82" y="59"/>
                      <a:pt x="82" y="59"/>
                    </a:cubicBezTo>
                    <a:cubicBezTo>
                      <a:pt x="76" y="59"/>
                      <a:pt x="70" y="62"/>
                      <a:pt x="66" y="67"/>
                    </a:cubicBezTo>
                    <a:cubicBezTo>
                      <a:pt x="61" y="71"/>
                      <a:pt x="59" y="78"/>
                      <a:pt x="5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75"/>
                      <a:pt x="50" y="66"/>
                      <a:pt x="57" y="59"/>
                    </a:cubicBezTo>
                    <a:close/>
                    <a:moveTo>
                      <a:pt x="24" y="85"/>
                    </a:moveTo>
                    <a:cubicBezTo>
                      <a:pt x="23" y="69"/>
                      <a:pt x="29" y="54"/>
                      <a:pt x="39" y="42"/>
                    </a:cubicBezTo>
                    <a:cubicBezTo>
                      <a:pt x="50" y="31"/>
                      <a:pt x="65" y="24"/>
                      <a:pt x="81" y="23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69" y="36"/>
                      <a:pt x="57" y="41"/>
                      <a:pt x="48" y="51"/>
                    </a:cubicBezTo>
                    <a:cubicBezTo>
                      <a:pt x="40" y="60"/>
                      <a:pt x="35" y="72"/>
                      <a:pt x="36" y="85"/>
                    </a:cubicBezTo>
                    <a:lnTo>
                      <a:pt x="24" y="85"/>
                    </a:lnTo>
                    <a:close/>
                    <a:moveTo>
                      <a:pt x="49" y="7"/>
                    </a:moveTo>
                    <a:cubicBezTo>
                      <a:pt x="59" y="3"/>
                      <a:pt x="69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61" y="12"/>
                      <a:pt x="44" y="20"/>
                      <a:pt x="31" y="34"/>
                    </a:cubicBezTo>
                    <a:cubicBezTo>
                      <a:pt x="18" y="48"/>
                      <a:pt x="11" y="67"/>
                      <a:pt x="12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75"/>
                      <a:pt x="1" y="65"/>
                      <a:pt x="5" y="55"/>
                    </a:cubicBezTo>
                    <a:cubicBezTo>
                      <a:pt x="9" y="44"/>
                      <a:pt x="14" y="35"/>
                      <a:pt x="22" y="26"/>
                    </a:cubicBezTo>
                    <a:cubicBezTo>
                      <a:pt x="30" y="18"/>
                      <a:pt x="39" y="12"/>
                      <a:pt x="49" y="7"/>
                    </a:cubicBezTo>
                    <a:close/>
                    <a:moveTo>
                      <a:pt x="75" y="83"/>
                    </a:moveTo>
                    <a:cubicBezTo>
                      <a:pt x="77" y="85"/>
                      <a:pt x="81" y="85"/>
                      <a:pt x="83" y="83"/>
                    </a:cubicBezTo>
                    <a:cubicBezTo>
                      <a:pt x="85" y="80"/>
                      <a:pt x="85" y="77"/>
                      <a:pt x="83" y="74"/>
                    </a:cubicBezTo>
                    <a:cubicBezTo>
                      <a:pt x="80" y="72"/>
                      <a:pt x="77" y="72"/>
                      <a:pt x="74" y="75"/>
                    </a:cubicBezTo>
                    <a:cubicBezTo>
                      <a:pt x="72" y="77"/>
                      <a:pt x="72" y="81"/>
                      <a:pt x="75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7" name="Freeform 227">
                <a:extLst>
                  <a:ext uri="{FF2B5EF4-FFF2-40B4-BE49-F238E27FC236}">
                    <a16:creationId xmlns:a16="http://schemas.microsoft.com/office/drawing/2014/main" id="{FEF58EAE-21A9-41AD-9975-2F96D3E9F1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2165" y="3068712"/>
                <a:ext cx="230965" cy="227050"/>
              </a:xfrm>
              <a:custGeom>
                <a:avLst/>
                <a:gdLst>
                  <a:gd name="T0" fmla="*/ 14 w 72"/>
                  <a:gd name="T1" fmla="*/ 35 h 71"/>
                  <a:gd name="T2" fmla="*/ 14 w 72"/>
                  <a:gd name="T3" fmla="*/ 33 h 71"/>
                  <a:gd name="T4" fmla="*/ 1 w 72"/>
                  <a:gd name="T5" fmla="*/ 29 h 71"/>
                  <a:gd name="T6" fmla="*/ 0 w 72"/>
                  <a:gd name="T7" fmla="*/ 35 h 71"/>
                  <a:gd name="T8" fmla="*/ 11 w 72"/>
                  <a:gd name="T9" fmla="*/ 62 h 71"/>
                  <a:gd name="T10" fmla="*/ 19 w 72"/>
                  <a:gd name="T11" fmla="*/ 51 h 71"/>
                  <a:gd name="T12" fmla="*/ 14 w 72"/>
                  <a:gd name="T13" fmla="*/ 35 h 71"/>
                  <a:gd name="T14" fmla="*/ 58 w 72"/>
                  <a:gd name="T15" fmla="*/ 35 h 71"/>
                  <a:gd name="T16" fmla="*/ 53 w 72"/>
                  <a:gd name="T17" fmla="*/ 51 h 71"/>
                  <a:gd name="T18" fmla="*/ 61 w 72"/>
                  <a:gd name="T19" fmla="*/ 62 h 71"/>
                  <a:gd name="T20" fmla="*/ 72 w 72"/>
                  <a:gd name="T21" fmla="*/ 35 h 71"/>
                  <a:gd name="T22" fmla="*/ 71 w 72"/>
                  <a:gd name="T23" fmla="*/ 29 h 71"/>
                  <a:gd name="T24" fmla="*/ 58 w 72"/>
                  <a:gd name="T25" fmla="*/ 33 h 71"/>
                  <a:gd name="T26" fmla="*/ 58 w 72"/>
                  <a:gd name="T27" fmla="*/ 35 h 71"/>
                  <a:gd name="T28" fmla="*/ 40 w 72"/>
                  <a:gd name="T29" fmla="*/ 13 h 71"/>
                  <a:gd name="T30" fmla="*/ 56 w 72"/>
                  <a:gd name="T31" fmla="*/ 24 h 71"/>
                  <a:gd name="T32" fmla="*/ 68 w 72"/>
                  <a:gd name="T33" fmla="*/ 20 h 71"/>
                  <a:gd name="T34" fmla="*/ 40 w 72"/>
                  <a:gd name="T35" fmla="*/ 0 h 71"/>
                  <a:gd name="T36" fmla="*/ 40 w 72"/>
                  <a:gd name="T37" fmla="*/ 13 h 71"/>
                  <a:gd name="T38" fmla="*/ 16 w 72"/>
                  <a:gd name="T39" fmla="*/ 24 h 71"/>
                  <a:gd name="T40" fmla="*/ 31 w 72"/>
                  <a:gd name="T41" fmla="*/ 13 h 71"/>
                  <a:gd name="T42" fmla="*/ 31 w 72"/>
                  <a:gd name="T43" fmla="*/ 0 h 71"/>
                  <a:gd name="T44" fmla="*/ 3 w 72"/>
                  <a:gd name="T45" fmla="*/ 20 h 71"/>
                  <a:gd name="T46" fmla="*/ 16 w 72"/>
                  <a:gd name="T47" fmla="*/ 24 h 71"/>
                  <a:gd name="T48" fmla="*/ 45 w 72"/>
                  <a:gd name="T49" fmla="*/ 56 h 71"/>
                  <a:gd name="T50" fmla="*/ 36 w 72"/>
                  <a:gd name="T51" fmla="*/ 58 h 71"/>
                  <a:gd name="T52" fmla="*/ 27 w 72"/>
                  <a:gd name="T53" fmla="*/ 56 h 71"/>
                  <a:gd name="T54" fmla="*/ 19 w 72"/>
                  <a:gd name="T55" fmla="*/ 67 h 71"/>
                  <a:gd name="T56" fmla="*/ 36 w 72"/>
                  <a:gd name="T57" fmla="*/ 71 h 71"/>
                  <a:gd name="T58" fmla="*/ 53 w 72"/>
                  <a:gd name="T59" fmla="*/ 67 h 71"/>
                  <a:gd name="T60" fmla="*/ 45 w 72"/>
                  <a:gd name="T61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1">
                    <a:moveTo>
                      <a:pt x="14" y="35"/>
                    </a:moveTo>
                    <a:cubicBezTo>
                      <a:pt x="14" y="35"/>
                      <a:pt x="14" y="34"/>
                      <a:pt x="14" y="33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31"/>
                      <a:pt x="0" y="33"/>
                      <a:pt x="0" y="35"/>
                    </a:cubicBezTo>
                    <a:cubicBezTo>
                      <a:pt x="0" y="46"/>
                      <a:pt x="4" y="55"/>
                      <a:pt x="11" y="62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16" y="47"/>
                      <a:pt x="14" y="41"/>
                      <a:pt x="14" y="35"/>
                    </a:cubicBezTo>
                    <a:close/>
                    <a:moveTo>
                      <a:pt x="58" y="35"/>
                    </a:moveTo>
                    <a:cubicBezTo>
                      <a:pt x="58" y="41"/>
                      <a:pt x="56" y="47"/>
                      <a:pt x="53" y="51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68" y="55"/>
                      <a:pt x="72" y="46"/>
                      <a:pt x="72" y="35"/>
                    </a:cubicBezTo>
                    <a:cubicBezTo>
                      <a:pt x="72" y="33"/>
                      <a:pt x="72" y="31"/>
                      <a:pt x="71" y="29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4"/>
                      <a:pt x="58" y="35"/>
                      <a:pt x="58" y="35"/>
                    </a:cubicBezTo>
                    <a:close/>
                    <a:moveTo>
                      <a:pt x="40" y="13"/>
                    </a:moveTo>
                    <a:cubicBezTo>
                      <a:pt x="47" y="15"/>
                      <a:pt x="52" y="19"/>
                      <a:pt x="56" y="24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3" y="9"/>
                      <a:pt x="53" y="1"/>
                      <a:pt x="40" y="0"/>
                    </a:cubicBezTo>
                    <a:lnTo>
                      <a:pt x="40" y="13"/>
                    </a:lnTo>
                    <a:close/>
                    <a:moveTo>
                      <a:pt x="16" y="24"/>
                    </a:moveTo>
                    <a:cubicBezTo>
                      <a:pt x="20" y="19"/>
                      <a:pt x="25" y="15"/>
                      <a:pt x="31" y="1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9" y="1"/>
                      <a:pt x="9" y="9"/>
                      <a:pt x="3" y="20"/>
                    </a:cubicBezTo>
                    <a:lnTo>
                      <a:pt x="16" y="24"/>
                    </a:lnTo>
                    <a:close/>
                    <a:moveTo>
                      <a:pt x="45" y="56"/>
                    </a:moveTo>
                    <a:cubicBezTo>
                      <a:pt x="42" y="57"/>
                      <a:pt x="39" y="58"/>
                      <a:pt x="36" y="58"/>
                    </a:cubicBezTo>
                    <a:cubicBezTo>
                      <a:pt x="33" y="58"/>
                      <a:pt x="30" y="57"/>
                      <a:pt x="27" y="5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4" y="70"/>
                      <a:pt x="30" y="71"/>
                      <a:pt x="36" y="71"/>
                    </a:cubicBezTo>
                    <a:cubicBezTo>
                      <a:pt x="42" y="71"/>
                      <a:pt x="48" y="70"/>
                      <a:pt x="53" y="67"/>
                    </a:cubicBezTo>
                    <a:lnTo>
                      <a:pt x="45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8" name="Freeform 229">
                <a:extLst>
                  <a:ext uri="{FF2B5EF4-FFF2-40B4-BE49-F238E27FC236}">
                    <a16:creationId xmlns:a16="http://schemas.microsoft.com/office/drawing/2014/main" id="{626D9046-15E1-4470-B025-728E5A457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09033" y="762985"/>
                <a:ext cx="189861" cy="187904"/>
              </a:xfrm>
              <a:custGeom>
                <a:avLst/>
                <a:gdLst>
                  <a:gd name="T0" fmla="*/ 30 w 59"/>
                  <a:gd name="T1" fmla="*/ 0 h 59"/>
                  <a:gd name="T2" fmla="*/ 0 w 59"/>
                  <a:gd name="T3" fmla="*/ 29 h 59"/>
                  <a:gd name="T4" fmla="*/ 30 w 59"/>
                  <a:gd name="T5" fmla="*/ 59 h 59"/>
                  <a:gd name="T6" fmla="*/ 59 w 59"/>
                  <a:gd name="T7" fmla="*/ 29 h 59"/>
                  <a:gd name="T8" fmla="*/ 30 w 59"/>
                  <a:gd name="T9" fmla="*/ 0 h 59"/>
                  <a:gd name="T10" fmla="*/ 47 w 59"/>
                  <a:gd name="T11" fmla="*/ 25 h 59"/>
                  <a:gd name="T12" fmla="*/ 31 w 59"/>
                  <a:gd name="T13" fmla="*/ 47 h 59"/>
                  <a:gd name="T14" fmla="*/ 24 w 59"/>
                  <a:gd name="T15" fmla="*/ 44 h 59"/>
                  <a:gd name="T16" fmla="*/ 18 w 59"/>
                  <a:gd name="T17" fmla="*/ 27 h 59"/>
                  <a:gd name="T18" fmla="*/ 14 w 59"/>
                  <a:gd name="T19" fmla="*/ 28 h 59"/>
                  <a:gd name="T20" fmla="*/ 12 w 59"/>
                  <a:gd name="T21" fmla="*/ 26 h 59"/>
                  <a:gd name="T22" fmla="*/ 23 w 59"/>
                  <a:gd name="T23" fmla="*/ 18 h 59"/>
                  <a:gd name="T24" fmla="*/ 29 w 59"/>
                  <a:gd name="T25" fmla="*/ 30 h 59"/>
                  <a:gd name="T26" fmla="*/ 32 w 59"/>
                  <a:gd name="T27" fmla="*/ 37 h 59"/>
                  <a:gd name="T28" fmla="*/ 36 w 59"/>
                  <a:gd name="T29" fmla="*/ 31 h 59"/>
                  <a:gd name="T30" fmla="*/ 32 w 59"/>
                  <a:gd name="T31" fmla="*/ 26 h 59"/>
                  <a:gd name="T32" fmla="*/ 47 w 59"/>
                  <a:gd name="T33" fmla="*/ 2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9" h="59">
                    <a:moveTo>
                      <a:pt x="30" y="0"/>
                    </a:moveTo>
                    <a:cubicBezTo>
                      <a:pt x="14" y="0"/>
                      <a:pt x="0" y="13"/>
                      <a:pt x="0" y="29"/>
                    </a:cubicBezTo>
                    <a:cubicBezTo>
                      <a:pt x="0" y="45"/>
                      <a:pt x="14" y="59"/>
                      <a:pt x="30" y="59"/>
                    </a:cubicBezTo>
                    <a:cubicBezTo>
                      <a:pt x="46" y="59"/>
                      <a:pt x="59" y="45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  <a:close/>
                    <a:moveTo>
                      <a:pt x="47" y="25"/>
                    </a:moveTo>
                    <a:cubicBezTo>
                      <a:pt x="45" y="36"/>
                      <a:pt x="34" y="45"/>
                      <a:pt x="31" y="47"/>
                    </a:cubicBezTo>
                    <a:cubicBezTo>
                      <a:pt x="28" y="49"/>
                      <a:pt x="25" y="46"/>
                      <a:pt x="24" y="44"/>
                    </a:cubicBezTo>
                    <a:cubicBezTo>
                      <a:pt x="22" y="42"/>
                      <a:pt x="19" y="28"/>
                      <a:pt x="18" y="27"/>
                    </a:cubicBezTo>
                    <a:cubicBezTo>
                      <a:pt x="17" y="25"/>
                      <a:pt x="14" y="28"/>
                      <a:pt x="14" y="28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8" y="19"/>
                      <a:pt x="23" y="18"/>
                    </a:cubicBezTo>
                    <a:cubicBezTo>
                      <a:pt x="28" y="17"/>
                      <a:pt x="28" y="25"/>
                      <a:pt x="29" y="30"/>
                    </a:cubicBezTo>
                    <a:cubicBezTo>
                      <a:pt x="30" y="34"/>
                      <a:pt x="31" y="37"/>
                      <a:pt x="32" y="37"/>
                    </a:cubicBezTo>
                    <a:cubicBezTo>
                      <a:pt x="33" y="37"/>
                      <a:pt x="34" y="34"/>
                      <a:pt x="36" y="31"/>
                    </a:cubicBezTo>
                    <a:cubicBezTo>
                      <a:pt x="39" y="27"/>
                      <a:pt x="36" y="23"/>
                      <a:pt x="32" y="26"/>
                    </a:cubicBezTo>
                    <a:cubicBezTo>
                      <a:pt x="34" y="16"/>
                      <a:pt x="49" y="14"/>
                      <a:pt x="47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7A9262-E455-43AB-A324-42871E9C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A59A3-249E-4ABA-968C-E517B774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63" name="灯片编号占位符 162">
            <a:extLst>
              <a:ext uri="{FF2B5EF4-FFF2-40B4-BE49-F238E27FC236}">
                <a16:creationId xmlns:a16="http://schemas.microsoft.com/office/drawing/2014/main" id="{EDD15005-F033-4DEF-AF78-E12C8CA0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1645C-6160-4DE1-8518-35A8BE4D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FFD28-10ED-4627-A59B-F00468D4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B8F62-CDE4-4144-A202-4E33D4C1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AC49FF-65BA-4DF0-B430-90E02803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98920-C3BC-4F14-A535-AB03B9DE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60801-9168-4DEE-AB4A-E37861D7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标注 1">
            <a:extLst>
              <a:ext uri="{FF2B5EF4-FFF2-40B4-BE49-F238E27FC236}">
                <a16:creationId xmlns:a16="http://schemas.microsoft.com/office/drawing/2014/main" id="{7E55B021-D50D-49E7-A3B9-58560D0168F4}"/>
              </a:ext>
            </a:extLst>
          </p:cNvPr>
          <p:cNvSpPr/>
          <p:nvPr userDrawn="1"/>
        </p:nvSpPr>
        <p:spPr>
          <a:xfrm>
            <a:off x="2229677" y="2498380"/>
            <a:ext cx="5943600" cy="1453896"/>
          </a:xfrm>
          <a:prstGeom prst="wedgeRoundRectCallout">
            <a:avLst>
              <a:gd name="adj1" fmla="val -42679"/>
              <a:gd name="adj2" fmla="val 73192"/>
              <a:gd name="adj3" fmla="val 16667"/>
            </a:avLst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450598" y="2498380"/>
            <a:ext cx="5426076" cy="1453895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450598" y="4493745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450598" y="480461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sp>
        <p:nvSpPr>
          <p:cNvPr id="6" name="圆角矩形标注 4">
            <a:extLst>
              <a:ext uri="{FF2B5EF4-FFF2-40B4-BE49-F238E27FC236}">
                <a16:creationId xmlns:a16="http://schemas.microsoft.com/office/drawing/2014/main" id="{88CF1C66-5927-4374-8235-33EE2EE03834}"/>
              </a:ext>
            </a:extLst>
          </p:cNvPr>
          <p:cNvSpPr/>
          <p:nvPr userDrawn="1"/>
        </p:nvSpPr>
        <p:spPr>
          <a:xfrm>
            <a:off x="7201662" y="1844712"/>
            <a:ext cx="2624329" cy="951260"/>
          </a:xfrm>
          <a:prstGeom prst="wedgeRoundRectCallout">
            <a:avLst>
              <a:gd name="adj1" fmla="val 40248"/>
              <a:gd name="adj2" fmla="val 78959"/>
              <a:gd name="adj3" fmla="val 16667"/>
            </a:avLst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4055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4055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4055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>
            <a:extLst>
              <a:ext uri="{FF2B5EF4-FFF2-40B4-BE49-F238E27FC236}">
                <a16:creationId xmlns:a16="http://schemas.microsoft.com/office/drawing/2014/main" id="{22BA07C3-F625-4BEC-A680-7DC9AF8698F4}"/>
              </a:ext>
            </a:extLst>
          </p:cNvPr>
          <p:cNvSpPr txBox="1">
            <a:spLocks/>
          </p:cNvSpPr>
          <p:nvPr/>
        </p:nvSpPr>
        <p:spPr>
          <a:xfrm>
            <a:off x="664914" y="5906278"/>
            <a:ext cx="11108729" cy="662815"/>
          </a:xfrm>
          <a:prstGeom prst="rect">
            <a:avLst/>
          </a:prstGeom>
          <a:noFill/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mn-MN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Доктор </a:t>
            </a:r>
            <a:r>
              <a:rPr lang="en-US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zh-CN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Ph.D</a:t>
            </a:r>
            <a:r>
              <a:rPr lang="en-US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altLang="zh-CN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altLang="zh-CN" sz="1600" b="1" i="1" dirty="0">
                <a:latin typeface="Segoe UI" panose="020B0502040204020203" pitchFamily="34" charset="0"/>
                <a:cs typeface="Segoe UI" panose="020B0502040204020203" pitchFamily="34" charset="0"/>
              </a:rPr>
              <a:t>Ганбаатарын ГАНБАТ</a:t>
            </a:r>
          </a:p>
          <a:p>
            <a:pPr marL="0" indent="0" algn="r">
              <a:buNone/>
            </a:pPr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2023-2024 Хавар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606" y="3321557"/>
            <a:ext cx="11690381" cy="4797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Харилцаа</a:t>
            </a:r>
            <a:r>
              <a:rPr lang="mn-MN" altLang="zh-CN" sz="270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синхрончлолын механизмууд</a:t>
            </a:r>
            <a:endParaRPr lang="en-US" altLang="zh-CN" sz="2700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982EFC-EC98-4832-B046-4A34EACB1B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7" y="300629"/>
            <a:ext cx="306307" cy="5613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2CC3C3-75F2-4DDE-A3B0-F1AE4BD2E66E}"/>
              </a:ext>
            </a:extLst>
          </p:cNvPr>
          <p:cNvSpPr/>
          <p:nvPr/>
        </p:nvSpPr>
        <p:spPr>
          <a:xfrm>
            <a:off x="664914" y="28890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5CDC6-0F07-4385-AC99-B71B4F11273E}"/>
              </a:ext>
            </a:extLst>
          </p:cNvPr>
          <p:cNvSpPr/>
          <p:nvPr/>
        </p:nvSpPr>
        <p:spPr>
          <a:xfrm>
            <a:off x="457199" y="3831718"/>
            <a:ext cx="11316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Лекц </a:t>
            </a:r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mn-MN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22935-CD11-464D-AA71-4BA3D739927D}"/>
              </a:ext>
            </a:extLst>
          </p:cNvPr>
          <p:cNvSpPr/>
          <p:nvPr/>
        </p:nvSpPr>
        <p:spPr>
          <a:xfrm>
            <a:off x="358606" y="2843412"/>
            <a:ext cx="11690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F.CSM1</a:t>
            </a:r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mn-MN" altLang="zh-CN" i="1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Программчлалын үндсэн аргууд</a:t>
            </a:r>
            <a:endParaRPr lang="mn-MN" altLang="zh-C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3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4699591" y="444279"/>
            <a:ext cx="6820891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Саад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Barrier)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084590" y="444631"/>
            <a:ext cx="2615001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   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ЗАВГҮЙ ХҮЛЭЭЛТ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1877431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ДУНДЫН С/О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CDDCC9-0BF6-4D7E-8A08-5EF74D2121E6}"/>
                  </a:ext>
                </a:extLst>
              </p:cNvPr>
              <p:cNvSpPr txBox="1"/>
              <p:nvPr/>
            </p:nvSpPr>
            <p:spPr>
              <a:xfrm>
                <a:off x="670717" y="1144758"/>
                <a:ext cx="10850566" cy="5601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Параллел програмчлалд хэрэглэгддэг нөхцөлт синхрончлолын механизм. 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Ихэвчлэн давталт ашиглан эцсийн шийдийг гаргах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процессоор хэрэгждэг алгоритм (жнь, матрицын манипуляци)</a:t>
                </a: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Давталт бүрийн төгсгөлд процесс бүр дараагийн давталт руу шилжихээс өмнө бусад бүх процессийн ажиллагаа дуусахыг хүлээнэ.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байх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Pi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mn-M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процесс бүр дараах загвартай байна</a:t>
                </a: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mn-MN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mn-MN" sz="3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mn-MN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mn-MN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0</a:t>
                </a: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-ээр эхэлдэг глобал тоолуурыг ашиглаж болно. Процесс бүр дуусахдаа ++</a:t>
                </a:r>
                <a:endParaRPr lang="en-US" sz="2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mn-MN" sz="2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Тоолуурт хандах үйлдлүүд атомик байх ёстой.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CDDCC9-0BF6-4D7E-8A08-5EF74D212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17" y="1144758"/>
                <a:ext cx="10850566" cy="5601533"/>
              </a:xfrm>
              <a:prstGeom prst="rect">
                <a:avLst/>
              </a:prstGeom>
              <a:blipFill>
                <a:blip r:embed="rId3"/>
                <a:stretch>
                  <a:fillRect l="-730" t="-762" r="-1461" b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F0E3D15-C431-45A0-9E5A-84CFFB5FA27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54687" y="3665514"/>
            <a:ext cx="6082626" cy="20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1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614823" y="444279"/>
            <a:ext cx="890566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Төлөвлөгч суурьтай синхрончлол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084590" y="444631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1877431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ДУНДЫН С/О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144758"/>
            <a:ext cx="10850566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Өмнөх хэсэгт үзсэн идэвхтэй хүлээх механизм нь хэд хэдэн сул талтай.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Процессороос процесс олон. Процессууд бүгд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CPU-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г ашиглахыг хүлээж байхад нэг процессийг идэвхтэй хүлээхэд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CPU-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г ашиглах нь тохиромжгүй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Тусгай өгөгдлийн төрөл, хэл шинжлэлийн бүтэцлэлт байхгүй. Энгийн хувьсагч ашигладаг. Программчлалын алдаа гаргах магадлал өндөр.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Төлөвлөгч суурьт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(block-based)</a:t>
            </a: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синхрончлол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Процессын хүлээж буй эвентийг тухайн процесстой холбодог. Эвент тохиолдоход, төлөвлөгч тухайн эвенттэй холбогдсон процессууд биелэгдэхэд бэлэн байгааг мэддэг.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Тусгай утга авдаг хувьсагчийг хэрэглэдэг, утгууд дээр нь синхрончлолд зориулсан тусгай үйлдлүүдийг дэмждэг. Онолын түвшинд өгөгдлийн төрөл гэж болно, гэхдээ тэдгээр нь дээд түвшний хэл дээр бүтэц хэлбэрээр ховорхон харагддаг.</a:t>
            </a:r>
          </a:p>
        </p:txBody>
      </p:sp>
    </p:spTree>
    <p:extLst>
      <p:ext uri="{BB962C8B-B14F-4D97-AF65-F5344CB8AC3E}">
        <p14:creationId xmlns:p14="http://schemas.microsoft.com/office/powerpoint/2010/main" val="11546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6677247" y="444279"/>
            <a:ext cx="484323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Семафор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084590" y="444631"/>
            <a:ext cx="4592657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   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ТӨЛӨВЛӨГЧ СУУРЬТ СИНХРОНЧЛОЛ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1877431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ДУНДЫН С/О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144758"/>
            <a:ext cx="10850566" cy="4416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Dijkstra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1960s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, дунын С/О-н синхрончлолын анхын хэрэгсэл, Алгол 68. Бараг бүх сан, хэлэнд хэрэглэгдэж байна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"мөргөлдөөнөөс" зайлсхийх процесс "трафик" зохицуулалтын бүтэц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Төмөр замын хөдөлгөөнийг зохицуулдаг бодит төхөөрөмжтэй төстэй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Утга: Семафорын өнгө, Замын хэсэг чөлөөтэй эсэхийг илтгэн галт тэрэг нэвтрэхийг зөвшөөрдөг/хориглодог.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Үйлдэл: Галт тэрэг замын хэсгийг эзлэх (ногооноос улаан) эсвэл суллах (улаанаас ногоон) үед семафорын өнгийг тусгай үйлдлээр удирддаг.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Семафор өгөгдлийн бүтэц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0-ээс их бодит тоон утгын олонлог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P, V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гэсэн хоёр атомик үйлдэлтэй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1E3DE-4DF8-4772-A338-645FF20C94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15994" y="4976037"/>
            <a:ext cx="1190790" cy="333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E2302-884A-4C1F-AA4E-6DD6B874E4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7407" t="931"/>
          <a:stretch/>
        </p:blipFill>
        <p:spPr>
          <a:xfrm>
            <a:off x="8215994" y="5533659"/>
            <a:ext cx="1190791" cy="377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29E9FD-5EC6-440F-9AD6-C73FAAF7BF0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15994" y="5896315"/>
            <a:ext cx="119079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4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6677247" y="444279"/>
            <a:ext cx="484323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Семафор жишээ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084590" y="444631"/>
            <a:ext cx="4592657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   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ТӨЛӨВЛӨГЧ СУУРЬТ СИНХРОНЧЛОЛ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1877431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ДУНДЫН С/О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9332E-DBF6-4906-B5B4-01DDE86662BE}"/>
              </a:ext>
            </a:extLst>
          </p:cNvPr>
          <p:cNvSpPr txBox="1"/>
          <p:nvPr/>
        </p:nvSpPr>
        <p:spPr>
          <a:xfrm>
            <a:off x="9394836" y="1214155"/>
            <a:ext cx="2125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dining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philosophers problem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035759-5F2D-4E51-868A-15CBB8A0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420" y="1214155"/>
            <a:ext cx="5361159" cy="52945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51F5A5-703F-4177-BF6F-C91A43E5F653}"/>
              </a:ext>
            </a:extLst>
          </p:cNvPr>
          <p:cNvSpPr txBox="1"/>
          <p:nvPr/>
        </p:nvSpPr>
        <p:spPr>
          <a:xfrm>
            <a:off x="670717" y="128794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First-In-First-Out (FIFO)</a:t>
            </a:r>
          </a:p>
        </p:txBody>
      </p:sp>
    </p:spTree>
    <p:extLst>
      <p:ext uri="{BB962C8B-B14F-4D97-AF65-F5344CB8AC3E}">
        <p14:creationId xmlns:p14="http://schemas.microsoft.com/office/powerpoint/2010/main" val="33841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6677247" y="444279"/>
            <a:ext cx="484323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Семафор жишээ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084590" y="444631"/>
            <a:ext cx="4592657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   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ТӨЛӨВЛӨГЧ СУУРЬТ СИНХРОНЧЛОЛ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1877431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ДУНДЫН С/О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035759-5F2D-4E51-868A-15CBB8A0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420" y="1214155"/>
            <a:ext cx="5361159" cy="5294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879DB-B690-4703-A634-309CCB5F7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17" y="1054000"/>
            <a:ext cx="9007693" cy="5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85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6677247" y="444279"/>
            <a:ext cx="484323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Монитор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084590" y="444631"/>
            <a:ext cx="4592657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   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ТӨЛӨВЛӨГЧ СУУРЬТ СИНХРОНЧЛОЛ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1877431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ДУНДЫН С/О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070330"/>
            <a:ext cx="10850566" cy="444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Өгөгдлийн хийсвэрлэл, бүтэц талаасаа семафор хангалттай байдаггүй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Семафор нь процесс дундын хувьсагч,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P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ба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V-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г ашиглан энэ хувьсагчийг зөв ашиглах, улмаар зөв байх бүх эрсдэлийг програмист хариуцна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Семафор нь харилцан хориглох, нөхцөлт синхрончлол хоёрт ажиллах боломжтой. Хоёр ойлголтын ялгаатай байдлыг далдлах хэрэгтэй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Анх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Dijkstra, 19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0s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. Бринч Хансен, К.А.Р.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Hoare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хөгжүүлэн,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Java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гм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Монитор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нь хийсвэр өгөгдлийн төрөл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Хийсвэр объектын дүрслэлийг төлөвтэй хамт инкапсуляц хийсэн, тухайн объект дээр ажиллах зөвшөөрөгдсөн үйлдлүүдтэй.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Мөн мониторыг үүсгэх үед ашигладаг эхлүүлэх командуудтай.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794BF-8A76-43FA-8C0A-923F129740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78095" y="5110699"/>
            <a:ext cx="468695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7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6677247" y="444279"/>
            <a:ext cx="4843235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Монитор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084590" y="444631"/>
            <a:ext cx="4592657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   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ТӨЛӨВЛӨГЧ СУУРЬТ СИНХРОНЧЛОЛ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1877431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ДУНДЫН С/О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070330"/>
            <a:ext cx="10850566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Монитор байгаа бол байнгын хувьсагч байдаг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Нөхцөлт хувьсагч - нөхцөлт синхрончлолыг зөвшөөрдөг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Мониторын гадна талд зөвхөн процедурын нэрс л харагдана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Процессууд байнгын хувьсагч дээр ажиллахад ашиглаж болох зөвшөөрөгдсөн үйлдлүүд.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Монитор ашигласан идэвхгүй, идэвхтэй хэсгүүдийг ялгаж чаддаг.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Процесс дундын өгөгдлийн бүтцийг агуулдаг.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Мониторуудын процедурыг ашиглан харилцан ажилладаг.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Программист нь мониторын гадаад интерфейсийг зөвхөн мэддэг байх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Дараалсан программчлалаас ялгаатай нь мониторыг өөр өөр цагт/хурдтай нэгэн зэрэг идэвхтэй ажилладаг зэрэгцээ процессууд дундаа хэрэглэдэг.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Харилцан хориглох нь монитор бүтэц программистаас юу ч хийх шаардагүй</a:t>
            </a:r>
          </a:p>
        </p:txBody>
      </p:sp>
    </p:spTree>
    <p:extLst>
      <p:ext uri="{BB962C8B-B14F-4D97-AF65-F5344CB8AC3E}">
        <p14:creationId xmlns:p14="http://schemas.microsoft.com/office/powerpoint/2010/main" val="366192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Мессеж солилцоо</a:t>
            </a:r>
            <a:endParaRPr lang="en-US" b="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0DA0D2E3-242D-4028-873C-22B91F264A42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3" name="ïṩḻïďè">
            <a:extLst>
              <a:ext uri="{FF2B5EF4-FFF2-40B4-BE49-F238E27FC236}">
                <a16:creationId xmlns:a16="http://schemas.microsoft.com/office/drawing/2014/main" id="{0C49BA95-2F24-482E-AD6E-C05766C7241E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5F6613-68BB-484A-A384-223DF8236F2B}"/>
              </a:ext>
            </a:extLst>
          </p:cNvPr>
          <p:cNvSpPr txBox="1"/>
          <p:nvPr/>
        </p:nvSpPr>
        <p:spPr>
          <a:xfrm>
            <a:off x="670717" y="1124210"/>
            <a:ext cx="108505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Хуваарилагдсан архитектурын хувьд түгээмэл харилцааны загвар 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Нэрлэх механизм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нэр, порт, суваг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(channels)</a:t>
            </a: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Асинхрон харилцаа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Синхрон харилцаа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Алсын процедур дуудалт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8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530090" y="444279"/>
            <a:ext cx="799039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Суваг</a:t>
            </a:r>
            <a:endParaRPr lang="en-US" b="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999857" y="444631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2792697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МЕССЕЖ СОЛИЛЦОО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69917" y="1134126"/>
            <a:ext cx="1085056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Анх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програмчлалын хэлний түвшинд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Occam-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д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янз бүрийн онолын загварууд (жишээ нь, </a:t>
            </a:r>
            <a:r>
              <a:rPr lang="el-GR" sz="2400" dirty="0">
                <a:latin typeface="Segoe UI" panose="020B0502040204020203" pitchFamily="34" charset="0"/>
                <a:cs typeface="Segoe UI" panose="020B0502040204020203" pitchFamily="34" charset="0"/>
              </a:rPr>
              <a:t>π-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calculus),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хэлүүдэд.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Онолын хувьд хоёр оролцогчийг холбох боломжийг олгодог аливаа харилцааны бүтцийн хийсвэрлэл юм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дундын хувьсагч, монитор зэргийг сувгийн хэрэгжилт гэж үзэж болно.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mn-M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mn-M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Нэр томьёоны хувьд физик сувгууд, бодит сүлжээний хийсвэр загварт хэрэглэдэг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One-way: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өгөгдлийн урсгал нэг чиглэлтэй,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link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Two – way: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өгөгдлийн урсгал нь хоёр тийшээ 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Many-to-many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Mailbox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50EFD-A9D2-4B90-B36C-663A9994ED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b="92404"/>
          <a:stretch/>
        </p:blipFill>
        <p:spPr>
          <a:xfrm>
            <a:off x="3530090" y="3327722"/>
            <a:ext cx="4496427" cy="424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63A5B-D1C5-45D2-BE9F-5B0B31675D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91469"/>
          <a:stretch/>
        </p:blipFill>
        <p:spPr>
          <a:xfrm>
            <a:off x="3530090" y="4000894"/>
            <a:ext cx="4496427" cy="4770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38E12F-D2DB-4013-A484-3C9D6FC9EA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72352" b="20613"/>
          <a:stretch/>
        </p:blipFill>
        <p:spPr>
          <a:xfrm>
            <a:off x="3530090" y="3742995"/>
            <a:ext cx="4496427" cy="39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71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19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530090" y="444279"/>
            <a:ext cx="799039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Асинхрон харилцаа</a:t>
            </a:r>
            <a:endParaRPr lang="en-US" b="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999857" y="444631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2792697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МЕССЕЖ СОЛИЛЦОО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144758"/>
            <a:ext cx="10850566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Асинхрон харилцаанд илгээгч нь мессеж илгээсний дараа хүлээн авагчийг хүлээн авах үйлдлийг гүйцэтгэхийг хүлээхгүйгээр тооцоогоо үргэлжлүүлнэ.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Суваг дээр дундын, хязгааргүй урттай мессеж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FIFO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дараалалтай. Атомик хандана.</a:t>
            </a:r>
            <a:endParaRPr lang="mn-MN" sz="2400" dirty="0">
              <a:latin typeface="Bahnschrift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cs typeface="Segoe UI" panose="020B0502040204020203" pitchFamily="34" charset="0"/>
              </a:rPr>
              <a:t>send </a:t>
            </a:r>
            <a:r>
              <a:rPr lang="en-US" sz="2400" dirty="0" err="1">
                <a:latin typeface="Bahnschrift" panose="020B0502040204020203" pitchFamily="34" charset="0"/>
                <a:cs typeface="Segoe UI" panose="020B0502040204020203" pitchFamily="34" charset="0"/>
              </a:rPr>
              <a:t>chanName</a:t>
            </a:r>
            <a:r>
              <a:rPr lang="en-US" sz="2400" dirty="0">
                <a:latin typeface="Bahnschrift" panose="020B0502040204020203" pitchFamily="34" charset="0"/>
                <a:cs typeface="Segoe UI" panose="020B0502040204020203" pitchFamily="34" charset="0"/>
              </a:rPr>
              <a:t>( data )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үйлдэл блоклогдохгүй. Хүлээн авагчийн хариуг хүлээхгүйгээр тооцооллоо үргэлжлүүлнэ.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  <a:cs typeface="Segoe UI" panose="020B0502040204020203" pitchFamily="34" charset="0"/>
              </a:rPr>
              <a:t>receive </a:t>
            </a:r>
            <a:r>
              <a:rPr lang="en-US" sz="2400" dirty="0" err="1">
                <a:latin typeface="Bahnschrift" panose="020B0502040204020203" pitchFamily="34" charset="0"/>
                <a:cs typeface="Segoe UI" panose="020B0502040204020203" pitchFamily="34" charset="0"/>
              </a:rPr>
              <a:t>chanName</a:t>
            </a:r>
            <a:r>
              <a:rPr lang="en-US" sz="2400" dirty="0">
                <a:latin typeface="Bahnschrift" panose="020B0502040204020203" pitchFamily="34" charset="0"/>
                <a:cs typeface="Segoe UI" panose="020B0502040204020203" pitchFamily="34" charset="0"/>
              </a:rPr>
              <a:t>( var )</a:t>
            </a:r>
            <a:r>
              <a:rPr lang="mn-MN" sz="2400" dirty="0">
                <a:latin typeface="Bahnschrift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үйлдэл блоклогдоно. Сувгаас эхний мессежийг өөртөө аваад усгана. Суваг хоосон бол хүлээнэ.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0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318FD2A0-09EE-4DD3-906E-53AE4CB0CB92}"/>
              </a:ext>
            </a:extLst>
          </p:cNvPr>
          <p:cNvSpPr txBox="1">
            <a:spLocks/>
          </p:cNvSpPr>
          <p:nvPr/>
        </p:nvSpPr>
        <p:spPr>
          <a:xfrm>
            <a:off x="1200151" y="444279"/>
            <a:ext cx="10320332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Лекцийн агуулга</a:t>
            </a:r>
            <a:endParaRPr lang="zh-CN" alt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ïṩḻïďè">
            <a:extLst>
              <a:ext uri="{FF2B5EF4-FFF2-40B4-BE49-F238E27FC236}">
                <a16:creationId xmlns:a16="http://schemas.microsoft.com/office/drawing/2014/main" id="{A02DF369-60B0-419D-9C93-CD77EE964A38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14CEC-5A0C-4263-B91D-ACCF3736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801F1F7E-BF93-449E-9F4A-D80664CB6379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6E784-F4EC-4C2B-A7C8-489BBC683DCC}"/>
              </a:ext>
            </a:extLst>
          </p:cNvPr>
          <p:cNvSpPr txBox="1"/>
          <p:nvPr/>
        </p:nvSpPr>
        <p:spPr>
          <a:xfrm>
            <a:off x="6095999" y="0"/>
            <a:ext cx="54244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SemiLight Condensed" panose="020B0502040204020203" pitchFamily="34" charset="0"/>
              </a:rPr>
              <a:t>1</a:t>
            </a:r>
            <a:r>
              <a:rPr lang="mn-MN" sz="4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ahnschrift SemiLight Condensed" panose="020B0502040204020203" pitchFamily="34" charset="0"/>
              </a:rPr>
              <a:t>3</a:t>
            </a:r>
            <a:endParaRPr lang="en-US" sz="45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Bahnschrift SemiLight Condensed" panose="020B0502040204020203" pitchFamily="34" charset="0"/>
            </a:endParaRPr>
          </a:p>
        </p:txBody>
      </p:sp>
      <p:sp>
        <p:nvSpPr>
          <p:cNvPr id="5" name="iṡľïḑè">
            <a:extLst>
              <a:ext uri="{FF2B5EF4-FFF2-40B4-BE49-F238E27FC236}">
                <a16:creationId xmlns:a16="http://schemas.microsoft.com/office/drawing/2014/main" id="{452D1BC4-2ADC-4A01-B66A-CC347EA5FC9C}"/>
              </a:ext>
            </a:extLst>
          </p:cNvPr>
          <p:cNvSpPr txBox="1"/>
          <p:nvPr/>
        </p:nvSpPr>
        <p:spPr bwMode="auto">
          <a:xfrm>
            <a:off x="669918" y="1150987"/>
            <a:ext cx="5858474" cy="535776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Харилцах механизмууд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Синхрончлолын механизмууд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800" b="0" dirty="0"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altLang="zh-CN" sz="2800" b="0" dirty="0"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Дундын санах ой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mn-M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微软雅黑"/>
                <a:cs typeface="Segoe UI" panose="020B0502040204020203" pitchFamily="34" charset="0"/>
                <a:sym typeface="+mn-lt"/>
              </a:rPr>
              <a:t>Мессеж солилцоо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mn-MN" altLang="zh-CN" sz="2800" b="0" dirty="0"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100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20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6953693" y="444279"/>
            <a:ext cx="456679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Асинхрон харилцаа</a:t>
            </a:r>
            <a:endParaRPr lang="en-US" b="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999857" y="444631"/>
            <a:ext cx="3294617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АСИНХРОН ХАРИЛЦАА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2792697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МЕССЕЖ СОЛИЛЦОО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9B1AB-9C7F-49FE-ACE4-B85428F2D55A}"/>
              </a:ext>
            </a:extLst>
          </p:cNvPr>
          <p:cNvPicPr/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b="45758"/>
          <a:stretch/>
        </p:blipFill>
        <p:spPr>
          <a:xfrm>
            <a:off x="670717" y="1084266"/>
            <a:ext cx="6043679" cy="530632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5F939B-E273-40DF-9A2F-1171E03E7A0D}"/>
              </a:ext>
            </a:extLst>
          </p:cNvPr>
          <p:cNvPicPr/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54242"/>
          <a:stretch/>
        </p:blipFill>
        <p:spPr>
          <a:xfrm>
            <a:off x="5588759" y="2135636"/>
            <a:ext cx="6043679" cy="4476308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221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21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530090" y="444279"/>
            <a:ext cx="799039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Синхрон харилцаа</a:t>
            </a:r>
            <a:endParaRPr lang="en-US" b="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999857" y="444631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2792697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МЕССЕЖ СОЛИЛЦОО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42F9C6-A631-4846-926B-C13AC5DC51DC}"/>
              </a:ext>
            </a:extLst>
          </p:cNvPr>
          <p:cNvSpPr txBox="1"/>
          <p:nvPr/>
        </p:nvSpPr>
        <p:spPr>
          <a:xfrm>
            <a:off x="670717" y="1144758"/>
            <a:ext cx="10850566" cy="527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send, receive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үйлдлийг харилцаа бодитоор хэрэгжих үед процессуудыг синхрончлох боломжийг олгодог гэж харж болно.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Мессеж дараалал хамгийн ихдээ 1 мессеж. Бодит байдалд үйлдлүүд өөр цаг үед явагддаг, илгээгч нь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send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явсны дараа мессежийг хүлээн авсныг баталгаажуулах дохиог хүлээнэ.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Алдаатай ажиллах. Яг алдаа гарсан бол шууд алдаагаа засах ажлаа хийнэ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  <a:cs typeface="Segoe UI" panose="020B0502040204020203" pitchFamily="34" charset="0"/>
              </a:rPr>
              <a:t>send </a:t>
            </a:r>
            <a:r>
              <a:rPr lang="en-US" sz="2200" dirty="0" err="1">
                <a:latin typeface="Bahnschrift" panose="020B0502040204020203" pitchFamily="34" charset="0"/>
                <a:cs typeface="Segoe UI" panose="020B0502040204020203" pitchFamily="34" charset="0"/>
              </a:rPr>
              <a:t>chanName</a:t>
            </a:r>
            <a:r>
              <a:rPr lang="en-US" sz="2200" dirty="0">
                <a:latin typeface="Bahnschrift" panose="020B0502040204020203" pitchFamily="34" charset="0"/>
                <a:cs typeface="Segoe UI" panose="020B0502040204020203" pitchFamily="34" charset="0"/>
              </a:rPr>
              <a:t>( data 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болон үйлдэл блоклогдоно. Илгээгч хүлээн авагчийг хариу өгөх хүртэл хариу хүлээнэ. Дор хаяж нэг процесс блоклогддог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ядахдаа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delay)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учир зэрэгцээ байдал буурдаг.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Бас нэг сул тал нь программистад илүү төвөгтэй.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Түгжрэл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(deadlock)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болон бусад алдааг гаргах нь илүү дөхөм 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процесс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send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болон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receive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хоёуланг биелүүлэх боломжтой, эхлээд хоёул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send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хийвэл түгжирнэ</a:t>
            </a:r>
          </a:p>
        </p:txBody>
      </p:sp>
    </p:spTree>
    <p:extLst>
      <p:ext uri="{BB962C8B-B14F-4D97-AF65-F5344CB8AC3E}">
        <p14:creationId xmlns:p14="http://schemas.microsoft.com/office/powerpoint/2010/main" val="2221711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22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3530090" y="444279"/>
            <a:ext cx="799039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Алсын процедур дуулалт</a:t>
            </a:r>
            <a:endParaRPr lang="en-US" b="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999857" y="444631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2792697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МЕССЕЖ СОЛИЛЦОО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144758"/>
            <a:ext cx="10850566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Олон хэлээр (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Java-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г оруулаад) ашигладаг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Remote Procedure Call </a:t>
            </a: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Практикт, ялангуяа клиент-сервер харилцан үйлчлэлд өргөн хэрэглэгддэг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Синхрон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send-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ээс ялгаатай нь илгээгч мессеж илгээсний дараа тооцооллыг үргэлжлүүлэхийн өмнө хүлээн авагчаас хариу мессеж ирэхийг (мессеж хүлээн авсан гэсэн мэдэгдэл биш) хүлээдэг.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RPC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нь алсаас биелүүлдэг процедурыг ихэвчлэн өөр машин дээр ажилладаг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RPC-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ийн хувьд хүлээн авагч тал нь тухайн дуудалтыг хүлээж байдаг идэвхтэй процесс байхгүй.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Хүлээн авагч мессежийг хүлээн авахдаа түүнийг боловсруулах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параметрүүдийг дамжуулах, процедурыг гүйцэтгэх, үр дүнг дуудагч руу дамжуулах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шинэ процессыг бий болгодог. 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Мессеж солилцооны хувьд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RPC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нь дуудалт гэж нэрлэгддэг зөвхөн илгээх ил үйлдэл гүйцэтгэдэг боловч хүлээн авах ил үйлдэл хийдэггүй.</a:t>
            </a:r>
          </a:p>
        </p:txBody>
      </p:sp>
    </p:spTree>
    <p:extLst>
      <p:ext uri="{BB962C8B-B14F-4D97-AF65-F5344CB8AC3E}">
        <p14:creationId xmlns:p14="http://schemas.microsoft.com/office/powerpoint/2010/main" val="3389008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23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4295554" y="444279"/>
            <a:ext cx="7224929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Модуль загвар</a:t>
            </a:r>
            <a:endParaRPr lang="en-US" b="0" dirty="0">
              <a:solidFill>
                <a:schemeClr val="accent4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999858" y="444631"/>
            <a:ext cx="1295696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RPC</a:t>
            </a:r>
            <a:endParaRPr lang="mn-MN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2792697" cy="484864"/>
          </a:xfrm>
          <a:prstGeom prst="homePlate">
            <a:avLst>
              <a:gd name="adj" fmla="val 48572"/>
            </a:avLst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МЕССЕЖ СОЛИЛЦОО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95AB93-1E5A-41B6-93A0-5588F3B74659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1456" y="1175807"/>
            <a:ext cx="10915982" cy="45063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4D523E-DF96-41C2-9205-D24B2E0E0A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0717" y="6110247"/>
            <a:ext cx="7220958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32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B7E6B105-7202-40A6-8C40-B5387499DBB8}"/>
              </a:ext>
            </a:extLst>
          </p:cNvPr>
          <p:cNvSpPr txBox="1">
            <a:spLocks/>
          </p:cNvSpPr>
          <p:nvPr/>
        </p:nvSpPr>
        <p:spPr>
          <a:xfrm>
            <a:off x="358911" y="3224803"/>
            <a:ext cx="11474178" cy="12884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altLang="zh-CN" sz="2700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АНХААРАЛ ТАВЬСАНД БАЯРЛАЛАА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6A55A-6FC1-4DDD-A800-AF1EBD960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1" y="319679"/>
            <a:ext cx="306307" cy="5613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B04EF3-1CF9-4F39-81FB-CAA843BAFBE6}"/>
              </a:ext>
            </a:extLst>
          </p:cNvPr>
          <p:cNvSpPr/>
          <p:nvPr/>
        </p:nvSpPr>
        <p:spPr>
          <a:xfrm>
            <a:off x="665218" y="307957"/>
            <a:ext cx="5249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ШИНЖЛЭХ УХААН ТЕХНОЛОГИЙН ИХ СУРГУУЛЬ </a:t>
            </a:r>
          </a:p>
          <a:p>
            <a:r>
              <a:rPr lang="mn-MN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Мэдээлэл, Холбооны Технологийн Сургууль</a:t>
            </a:r>
          </a:p>
        </p:txBody>
      </p:sp>
    </p:spTree>
    <p:extLst>
      <p:ext uri="{BB962C8B-B14F-4D97-AF65-F5344CB8AC3E}">
        <p14:creationId xmlns:p14="http://schemas.microsoft.com/office/powerpoint/2010/main" val="168957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3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Удиртгал</a:t>
            </a:r>
            <a:endParaRPr lang="en-US" b="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ïṩḻïďè">
            <a:extLst>
              <a:ext uri="{FF2B5EF4-FFF2-40B4-BE49-F238E27FC236}">
                <a16:creationId xmlns:a16="http://schemas.microsoft.com/office/drawing/2014/main" id="{8ECD4AEB-CF7C-4E6A-87B6-17255FF357A9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B8EF813F-3BEE-4FDF-88CC-3E3F96388EC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799DC7-5D1D-4DEE-8508-1760C9886DA3}"/>
              </a:ext>
            </a:extLst>
          </p:cNvPr>
          <p:cNvSpPr txBox="1"/>
          <p:nvPr/>
        </p:nvSpPr>
        <p:spPr>
          <a:xfrm>
            <a:off x="669897" y="1149994"/>
            <a:ext cx="10850563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Зэрэгцээ байдлын төрлүүд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spc="-7" dirty="0">
                <a:latin typeface="Segoe UI" panose="020B0502040204020203" pitchFamily="34" charset="0"/>
                <a:cs typeface="Segoe UI" panose="020B0502040204020203" pitchFamily="34" charset="0"/>
              </a:rPr>
              <a:t>Физик зэрэгцээ байдал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spc="-7" dirty="0">
                <a:latin typeface="Segoe UI" panose="020B0502040204020203" pitchFamily="34" charset="0"/>
                <a:cs typeface="Segoe UI" panose="020B0502040204020203" pitchFamily="34" charset="0"/>
              </a:rPr>
              <a:t>Логик зэрэгцээ байдал</a:t>
            </a:r>
            <a:endParaRPr lang="en-US" sz="2200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Зэрэгцээ программчлалын төрлүүд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spc="-7" dirty="0">
                <a:latin typeface="Segoe UI" panose="020B0502040204020203" pitchFamily="34" charset="0"/>
                <a:cs typeface="Segoe UI" panose="020B0502040204020203" pitchFamily="34" charset="0"/>
              </a:rPr>
              <a:t>Параллел программчлал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spc="-7" dirty="0">
                <a:latin typeface="Segoe UI" panose="020B0502040204020203" pitchFamily="34" charset="0"/>
                <a:cs typeface="Segoe UI" panose="020B0502040204020203" pitchFamily="34" charset="0"/>
              </a:rPr>
              <a:t>Хамтарсан урсгалт </a:t>
            </a:r>
            <a:r>
              <a:rPr lang="en-US" sz="2200" spc="-7" dirty="0">
                <a:latin typeface="Segoe UI" panose="020B0502040204020203" pitchFamily="34" charset="0"/>
                <a:cs typeface="Segoe UI" panose="020B0502040204020203" pitchFamily="34" charset="0"/>
              </a:rPr>
              <a:t>(Multithreaded)</a:t>
            </a:r>
            <a:r>
              <a:rPr lang="mn-MN" sz="2200" spc="-7" dirty="0">
                <a:latin typeface="Segoe UI" panose="020B0502040204020203" pitchFamily="34" charset="0"/>
                <a:cs typeface="Segoe UI" panose="020B0502040204020203" pitchFamily="34" charset="0"/>
              </a:rPr>
              <a:t> программчлал</a:t>
            </a:r>
            <a:endParaRPr lang="en-US" sz="2200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spc="-7" dirty="0">
                <a:latin typeface="Segoe UI" panose="020B0502040204020203" pitchFamily="34" charset="0"/>
                <a:cs typeface="Segoe UI" panose="020B0502040204020203" pitchFamily="34" charset="0"/>
              </a:rPr>
              <a:t>Хуваарилагдсан </a:t>
            </a:r>
            <a:r>
              <a:rPr lang="en-US" sz="2200" spc="-7" dirty="0">
                <a:latin typeface="Segoe UI" panose="020B0502040204020203" pitchFamily="34" charset="0"/>
                <a:cs typeface="Segoe UI" panose="020B0502040204020203" pitchFamily="34" charset="0"/>
              </a:rPr>
              <a:t>(Distributed)</a:t>
            </a:r>
            <a:r>
              <a:rPr lang="mn-MN" sz="2200" spc="-7" dirty="0">
                <a:latin typeface="Segoe UI" panose="020B0502040204020203" pitchFamily="34" charset="0"/>
                <a:cs typeface="Segoe UI" panose="020B0502040204020203" pitchFamily="34" charset="0"/>
              </a:rPr>
              <a:t> программчлал</a:t>
            </a:r>
          </a:p>
        </p:txBody>
      </p:sp>
    </p:spTree>
    <p:extLst>
      <p:ext uri="{BB962C8B-B14F-4D97-AF65-F5344CB8AC3E}">
        <p14:creationId xmlns:p14="http://schemas.microsoft.com/office/powerpoint/2010/main" val="313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4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433829" y="444279"/>
            <a:ext cx="908665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Зэрэгцээ байдлын программчлал</a:t>
            </a:r>
            <a:endParaRPr lang="en-US" b="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B50AFFDE-2618-4A6A-ADA8-14A0BFDF7CAB}"/>
              </a:ext>
            </a:extLst>
          </p:cNvPr>
          <p:cNvSpPr/>
          <p:nvPr/>
        </p:nvSpPr>
        <p:spPr bwMode="auto">
          <a:xfrm>
            <a:off x="1369315" y="444279"/>
            <a:ext cx="106451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657E3B32-89D9-4A78-9581-E4276CDDC020}"/>
              </a:ext>
            </a:extLst>
          </p:cNvPr>
          <p:cNvSpPr/>
          <p:nvPr/>
        </p:nvSpPr>
        <p:spPr bwMode="auto">
          <a:xfrm>
            <a:off x="670717" y="444279"/>
            <a:ext cx="1695016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УДИРТГАЛ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104E8-07AE-4999-A9B6-D03C14AA4EA4}"/>
              </a:ext>
            </a:extLst>
          </p:cNvPr>
          <p:cNvSpPr txBox="1"/>
          <p:nvPr/>
        </p:nvSpPr>
        <p:spPr>
          <a:xfrm>
            <a:off x="670717" y="1144758"/>
            <a:ext cx="1085056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spc="-7" dirty="0">
                <a:latin typeface="Segoe UI" panose="020B0502040204020203" pitchFamily="34" charset="0"/>
                <a:cs typeface="Segoe UI" panose="020B0502040204020203" pitchFamily="34" charset="0"/>
              </a:rPr>
              <a:t>Зэрэгцээ ажиллагааны түвшин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spc="-7" dirty="0">
                <a:latin typeface="Segoe UI" panose="020B0502040204020203" pitchFamily="34" charset="0"/>
                <a:cs typeface="Segoe UI" panose="020B0502040204020203" pitchFamily="34" charset="0"/>
              </a:rPr>
              <a:t>Low-level </a:t>
            </a:r>
            <a:r>
              <a:rPr lang="mn-MN" sz="2200" spc="-7" dirty="0">
                <a:latin typeface="Segoe UI" panose="020B0502040204020203" pitchFamily="34" charset="0"/>
                <a:cs typeface="Segoe UI" panose="020B0502040204020203" pitchFamily="34" charset="0"/>
              </a:rPr>
              <a:t>зааврууд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i="1" spc="-7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Дээд түвшний хэлний командууд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i="1" spc="-7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Программын дэд хэсгүүд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spc="-7" dirty="0">
                <a:latin typeface="Segoe UI" panose="020B0502040204020203" pitchFamily="34" charset="0"/>
                <a:cs typeface="Segoe UI" panose="020B0502040204020203" pitchFamily="34" charset="0"/>
              </a:rPr>
              <a:t>Тусдаа программ бүтнээрээ</a:t>
            </a:r>
            <a:endParaRPr lang="en-US" sz="2200" spc="-7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Програмын дэд хэсгүүдийн зэрэгцээ байдал дээр бид анхаарна.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Дэд хэсгүүд хоорондын </a:t>
            </a: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харилцаа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болон </a:t>
            </a: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синхрончлол</a:t>
            </a: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ыг удирдах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Үүний тулд дээд түвшний хэлний </a:t>
            </a: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ил бүтэцжүүлэлт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хэрэгтэй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Дээд түвшний хэлний командууд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3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5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433829" y="444279"/>
            <a:ext cx="908665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Харилцааны механизмууд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B50AFFDE-2618-4A6A-ADA8-14A0BFDF7CAB}"/>
              </a:ext>
            </a:extLst>
          </p:cNvPr>
          <p:cNvSpPr/>
          <p:nvPr/>
        </p:nvSpPr>
        <p:spPr bwMode="auto">
          <a:xfrm>
            <a:off x="1369315" y="444279"/>
            <a:ext cx="106451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657E3B32-89D9-4A78-9581-E4276CDDC020}"/>
              </a:ext>
            </a:extLst>
          </p:cNvPr>
          <p:cNvSpPr/>
          <p:nvPr/>
        </p:nvSpPr>
        <p:spPr bwMode="auto">
          <a:xfrm>
            <a:off x="670717" y="444279"/>
            <a:ext cx="1695016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УДИРТГАЛ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F759A-BECF-457B-975D-06020D8208C9}"/>
              </a:ext>
            </a:extLst>
          </p:cNvPr>
          <p:cNvSpPr txBox="1"/>
          <p:nvPr/>
        </p:nvSpPr>
        <p:spPr>
          <a:xfrm>
            <a:off x="669914" y="1158149"/>
            <a:ext cx="10850566" cy="500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Функцийн бодит биелэлтэд нөлөөлөх шаардлагууд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бие биентэйгээ харилцах,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Мэдээлэл солилцох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тооцооллын хэсэгчилсэн үр дүн, хяналтын харилцаа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Онолын хувьд хоёр суурь механизмд хуваадаг: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Харилцаж буй хоёр талыг авч үздэг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үйлдвэрлэдэг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хэрэглэдэг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mn-M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Үйлдвэрлэгч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ба 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хэрэглэгч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-ийн бодит харилцааны санаанд суурилдаг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Дундын санах ойн 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харилцаа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Оролцогчид, жнь, олон өөр процессууд утгыг ижил санах ойн зайд бичихээр/уншихаар хандах эрхтэй.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Мессеж солилцоонд суурилсан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харилцаа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Send/Receive, Channel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6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6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433829" y="444279"/>
            <a:ext cx="9086656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Синхрончлолын механизмууд</a:t>
            </a:r>
          </a:p>
        </p:txBody>
      </p:sp>
      <p:sp>
        <p:nvSpPr>
          <p:cNvPr id="12" name="ïṩḻïďè">
            <a:extLst>
              <a:ext uri="{FF2B5EF4-FFF2-40B4-BE49-F238E27FC236}">
                <a16:creationId xmlns:a16="http://schemas.microsoft.com/office/drawing/2014/main" id="{B50AFFDE-2618-4A6A-ADA8-14A0BFDF7CAB}"/>
              </a:ext>
            </a:extLst>
          </p:cNvPr>
          <p:cNvSpPr/>
          <p:nvPr/>
        </p:nvSpPr>
        <p:spPr bwMode="auto">
          <a:xfrm>
            <a:off x="1369315" y="444279"/>
            <a:ext cx="1064513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ïṩḻïďè">
            <a:extLst>
              <a:ext uri="{FF2B5EF4-FFF2-40B4-BE49-F238E27FC236}">
                <a16:creationId xmlns:a16="http://schemas.microsoft.com/office/drawing/2014/main" id="{657E3B32-89D9-4A78-9581-E4276CDDC020}"/>
              </a:ext>
            </a:extLst>
          </p:cNvPr>
          <p:cNvSpPr/>
          <p:nvPr/>
        </p:nvSpPr>
        <p:spPr bwMode="auto">
          <a:xfrm>
            <a:off x="670717" y="444279"/>
            <a:ext cx="1695016" cy="484864"/>
          </a:xfrm>
          <a:prstGeom prst="homePlate">
            <a:avLst>
              <a:gd name="adj" fmla="val 48572"/>
            </a:avLst>
          </a:prstGeom>
          <a:solidFill>
            <a:schemeClr val="accent5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УДИРТГАЛ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4AE3F-888D-46FA-B97C-FB251500916C}"/>
              </a:ext>
            </a:extLst>
          </p:cNvPr>
          <p:cNvSpPr txBox="1"/>
          <p:nvPr/>
        </p:nvSpPr>
        <p:spPr>
          <a:xfrm>
            <a:off x="669914" y="1158149"/>
            <a:ext cx="108505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Процессууд дээрх идэвхжлийн харилцан эрэмбийг хянах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тооцооллын зөв байдлыг хангахад зайлшгүй шаардлагатай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Дундын санах ойн харилцааны хувьд зайлшгүй бөгөөд синхрончлолын механизмууд ил аргаар явагддаг.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харилцан хориглох (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mutual exclusion)</a:t>
            </a: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кодын эгзэгтэй тусгай мужуудад хэд хэдэн процесс нэгэн зэрэг нэвтрэх боломжгүй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нөхцөлт синхрончлол (</a:t>
            </a: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condition synchronization)</a:t>
            </a: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тохиромжтой нөхцөл үүсэх хүртэл процессын гүйцэтгэлийг түр зогсоох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Мессеж солилцооны суурилсан харилцааны ерөнхийдөө далд явагддаг.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Asynchronous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send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үйлдэл нь блоклогдохгүй,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блоклогддог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Synchronous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send, receive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блоклогддог</a:t>
            </a:r>
          </a:p>
        </p:txBody>
      </p:sp>
    </p:spTree>
    <p:extLst>
      <p:ext uri="{BB962C8B-B14F-4D97-AF65-F5344CB8AC3E}">
        <p14:creationId xmlns:p14="http://schemas.microsoft.com/office/powerpoint/2010/main" val="383351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7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1200150" y="444279"/>
            <a:ext cx="10320333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Дундын санах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669917" y="444279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69917" y="444279"/>
            <a:ext cx="463558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69914" y="1158149"/>
            <a:ext cx="1085056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Харилцаа зөв байхын тулд 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уралдааны нөхцөл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болон бусад буруу нөхцлөөс байдлаас зайлсхийх.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Харилцан хориглох.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Зэрэгцсэн процессуудад </a:t>
            </a:r>
            <a:r>
              <a:rPr lang="mn-MN" sz="2200" b="1" i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эгзэгтэй муж (</a:t>
            </a:r>
            <a:r>
              <a:rPr lang="en-US" sz="2200" b="1" i="1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critical section)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буюу</a:t>
            </a:r>
            <a:r>
              <a:rPr lang="mn-MN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дундын нөөцөд ханддаг кодын хэсгийг хамтран биелүүлэхийг зөвшөөрдөг: биелэлтийн хувьд кодын хэсгийг бүтнээр нь </a:t>
            </a: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атомик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гэж үзнэ.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Нөхцөлт синхрончлол.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Тусгай утга авдаг хувьсагч зэрэг тохиромжтой нөхцлийг үүсэх хүртэл процессын биелэлтийг түр зогсоох.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Эдгээр хоёр төрлийн синхрончлолыг хоёр техник ашиглан хийдэг: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завгүй хүлээх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busy waiting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мөн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spinning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гэж нэрлэдэг)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блок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 (мөн </a:t>
            </a:r>
            <a:r>
              <a:rPr lang="mn-M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төлөвлөгч суурьт синхрончлол </a:t>
            </a: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гэж нэрлэдэг).</a:t>
            </a:r>
            <a:endParaRPr lang="mn-M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8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2614823" y="444279"/>
            <a:ext cx="8905660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Завгүй хүлээлт</a:t>
            </a:r>
            <a:endParaRPr lang="en-US" b="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084590" y="444631"/>
            <a:ext cx="530233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1877431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ДУНДЫН С/О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670717" y="1144758"/>
            <a:ext cx="10850566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Эгзэгтэй мужид орох, эсвэл өгөгдсөн нөхцөл биелсэн процессууд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Нөхцөлийг үнэн болох хүртэл нь шалгах тасралтгүй циклийг гүйцэтгэдэг 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Нэг төвлөрсөн процессортой машин дээр тохиромжгүй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Хүлээлтийн үеэр,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CPU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идэвхтэй ажилласаар байдаг,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Өөр процессоос гарах нөхцлийг хүлээж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CPU-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г сул зогсоох нь ашиггүй. 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Олон процессортой машин дээр ашигладаг бол үр дүнтэй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HW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түвшинд, жнь, дата шугам болон дотоод сүлжээн дэх өгөгдөл дамжуулалтыг синхрончлох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400" dirty="0">
                <a:latin typeface="Segoe UI" panose="020B0502040204020203" pitchFamily="34" charset="0"/>
                <a:cs typeface="Segoe UI" panose="020B0502040204020203" pitchFamily="34" charset="0"/>
              </a:rPr>
              <a:t>Синхрончлолын олон механизмд идэвхтэй хүлээлтийг ашигладаг: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түгжээ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lock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харилцан хориглолтыг хэрэгжүүлэх)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b="1" i="1" dirty="0">
                <a:latin typeface="Segoe UI" panose="020B0502040204020203" pitchFamily="34" charset="0"/>
                <a:cs typeface="Segoe UI" panose="020B0502040204020203" pitchFamily="34" charset="0"/>
              </a:rPr>
              <a:t>саад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barrier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нөхцөлт синхрончлолыг хэрэгжүүлэх)</a:t>
            </a:r>
          </a:p>
        </p:txBody>
      </p:sp>
    </p:spTree>
    <p:extLst>
      <p:ext uri="{BB962C8B-B14F-4D97-AF65-F5344CB8AC3E}">
        <p14:creationId xmlns:p14="http://schemas.microsoft.com/office/powerpoint/2010/main" val="337257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B13D4E-C03A-4AAC-AEFD-33CECC945E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32946" y="3942269"/>
            <a:ext cx="6887536" cy="245779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95B51-851B-4B0D-B964-592F2C5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9</a:t>
            </a:fld>
            <a:endParaRPr lang="zh-CN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163BEDC-2D93-477E-82E8-47A4908D3665}"/>
              </a:ext>
            </a:extLst>
          </p:cNvPr>
          <p:cNvSpPr txBox="1">
            <a:spLocks/>
          </p:cNvSpPr>
          <p:nvPr/>
        </p:nvSpPr>
        <p:spPr>
          <a:xfrm>
            <a:off x="4699591" y="444279"/>
            <a:ext cx="6820891" cy="488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Түгжээ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mn-MN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Locks)</a:t>
            </a:r>
          </a:p>
        </p:txBody>
      </p:sp>
      <p:sp>
        <p:nvSpPr>
          <p:cNvPr id="8" name="ïṩḻïďè">
            <a:extLst>
              <a:ext uri="{FF2B5EF4-FFF2-40B4-BE49-F238E27FC236}">
                <a16:creationId xmlns:a16="http://schemas.microsoft.com/office/drawing/2014/main" id="{E690117E-825C-405E-9955-A0A09424C768}"/>
              </a:ext>
            </a:extLst>
          </p:cNvPr>
          <p:cNvSpPr/>
          <p:nvPr/>
        </p:nvSpPr>
        <p:spPr bwMode="auto">
          <a:xfrm>
            <a:off x="2084590" y="444631"/>
            <a:ext cx="2615001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     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ЗАВГҮЙ ХҮЛЭЭЛТ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ïṩḻïďè">
            <a:extLst>
              <a:ext uri="{FF2B5EF4-FFF2-40B4-BE49-F238E27FC236}">
                <a16:creationId xmlns:a16="http://schemas.microsoft.com/office/drawing/2014/main" id="{579DCDC9-B27B-482E-B303-FBA520488B1F}"/>
              </a:ext>
            </a:extLst>
          </p:cNvPr>
          <p:cNvSpPr/>
          <p:nvPr/>
        </p:nvSpPr>
        <p:spPr bwMode="auto">
          <a:xfrm>
            <a:off x="670717" y="444631"/>
            <a:ext cx="1877431" cy="484864"/>
          </a:xfrm>
          <a:prstGeom prst="homePlate">
            <a:avLst>
              <a:gd name="adj" fmla="val 48572"/>
            </a:avLst>
          </a:prstGeom>
          <a:solidFill>
            <a:schemeClr val="accent3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anchor="ctr"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mn-MN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ДУНДЫН С/О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DDCC9-0BF6-4D7E-8A08-5EF74D2121E6}"/>
              </a:ext>
            </a:extLst>
          </p:cNvPr>
          <p:cNvSpPr txBox="1"/>
          <p:nvPr/>
        </p:nvSpPr>
        <p:spPr>
          <a:xfrm>
            <a:off x="5380075" y="1144758"/>
            <a:ext cx="6141208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HW </a:t>
            </a: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дэмждэг, маш тодорхой атомик үйлдэл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latin typeface="Bahnschrift" panose="020B0502040204020203" pitchFamily="34" charset="0"/>
                <a:cs typeface="Segoe UI" panose="020B0502040204020203" pitchFamily="34" charset="0"/>
              </a:rPr>
              <a:t>test_and_set</a:t>
            </a:r>
            <a:r>
              <a:rPr lang="en-US" sz="2200" dirty="0">
                <a:latin typeface="Bahnschrift" panose="020B0502040204020203" pitchFamily="34" charset="0"/>
                <a:cs typeface="Segoe UI" panose="020B0502040204020203" pitchFamily="34" charset="0"/>
              </a:rPr>
              <a:t>(B) </a:t>
            </a:r>
            <a:endParaRPr lang="mn-MN" sz="2200" dirty="0">
              <a:latin typeface="Bahnschrift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mn-MN" sz="2200" dirty="0">
                <a:latin typeface="Segoe UI" panose="020B0502040204020203" pitchFamily="34" charset="0"/>
                <a:cs typeface="Segoe UI" panose="020B0502040204020203" pitchFamily="34" charset="0"/>
              </a:rPr>
              <a:t>Анхны утга: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Bahnschrift" panose="020B0502040204020203" pitchFamily="34" charset="0"/>
                <a:cs typeface="Segoe UI" panose="020B0502040204020203" pitchFamily="34" charset="0"/>
              </a:rPr>
              <a:t>bool</a:t>
            </a:r>
            <a:r>
              <a:rPr lang="en-US" sz="2200" dirty="0">
                <a:latin typeface="Bahnschrift" panose="020B0502040204020203" pitchFamily="34" charset="0"/>
                <a:cs typeface="Segoe UI" panose="020B0502040204020203" pitchFamily="34" charset="0"/>
              </a:rPr>
              <a:t> B = </a:t>
            </a:r>
            <a:r>
              <a:rPr lang="en-US" sz="2200" b="1" dirty="0">
                <a:latin typeface="Bahnschrift" panose="020B0502040204020203" pitchFamily="34" charset="0"/>
                <a:cs typeface="Segoe UI" panose="020B0502040204020203" pitchFamily="34" charset="0"/>
              </a:rPr>
              <a:t>false</a:t>
            </a:r>
            <a:r>
              <a:rPr lang="en-US" sz="2200" dirty="0">
                <a:latin typeface="Bahnschrift" panose="020B0502040204020203" pitchFamily="34" charset="0"/>
                <a:cs typeface="Segoe UI" panose="020B0502040204020203" pitchFamily="34" charset="0"/>
              </a:rPr>
              <a:t>;</a:t>
            </a:r>
            <a:endParaRPr lang="mn-MN" sz="2200" dirty="0"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F2AB6-4A4E-47B7-BE3B-8AA6033BF43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0718" y="1144758"/>
            <a:ext cx="4613664" cy="25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99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e7fe2a87-e5a9-4c95-9d71-f5f43ab607c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05065"/>
      </a:accent1>
      <a:accent2>
        <a:srgbClr val="DA6867"/>
      </a:accent2>
      <a:accent3>
        <a:srgbClr val="23C2AA"/>
      </a:accent3>
      <a:accent4>
        <a:srgbClr val="0EA9E2"/>
      </a:accent4>
      <a:accent5>
        <a:srgbClr val="CDE5FD"/>
      </a:accent5>
      <a:accent6>
        <a:srgbClr val="768395"/>
      </a:accent6>
      <a:hlink>
        <a:srgbClr val="30506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16602</TotalTime>
  <Words>1634</Words>
  <Application>Microsoft Office PowerPoint</Application>
  <PresentationFormat>Widescreen</PresentationFormat>
  <Paragraphs>260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Bahnschrift</vt:lpstr>
      <vt:lpstr>Bahnschrift SemiLight Condensed</vt:lpstr>
      <vt:lpstr>Calibri</vt:lpstr>
      <vt:lpstr>Cambria Math</vt:lpstr>
      <vt:lpstr>Segoe UI</vt:lpstr>
      <vt:lpstr>Segoe UI Light</vt:lpstr>
      <vt:lpstr>主题5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Ganbat Ganbaatar</cp:lastModifiedBy>
  <cp:revision>17395</cp:revision>
  <cp:lastPrinted>2020-09-29T13:04:51Z</cp:lastPrinted>
  <dcterms:created xsi:type="dcterms:W3CDTF">2018-02-05T16:00:00Z</dcterms:created>
  <dcterms:modified xsi:type="dcterms:W3CDTF">2024-04-23T21:12:05Z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