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544" r:id="rId2"/>
    <p:sldId id="571" r:id="rId3"/>
    <p:sldId id="804" r:id="rId4"/>
    <p:sldId id="769" r:id="rId5"/>
    <p:sldId id="802" r:id="rId6"/>
    <p:sldId id="814" r:id="rId7"/>
    <p:sldId id="816" r:id="rId8"/>
    <p:sldId id="801" r:id="rId9"/>
    <p:sldId id="800" r:id="rId10"/>
    <p:sldId id="791" r:id="rId11"/>
    <p:sldId id="792" r:id="rId12"/>
    <p:sldId id="808" r:id="rId13"/>
    <p:sldId id="817" r:id="rId14"/>
    <p:sldId id="812" r:id="rId15"/>
    <p:sldId id="811" r:id="rId16"/>
    <p:sldId id="818" r:id="rId17"/>
    <p:sldId id="820" r:id="rId18"/>
    <p:sldId id="821" r:id="rId19"/>
    <p:sldId id="549" r:id="rId20"/>
    <p:sldId id="822" r:id="rId21"/>
  </p:sldIdLst>
  <p:sldSz cx="12192000" cy="6858000"/>
  <p:notesSz cx="6735763" cy="9866313"/>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nbat Ganbaatar" initials="GG" lastIdx="1" clrIdx="0">
    <p:extLst>
      <p:ext uri="{19B8F6BF-5375-455C-9EA6-DF929625EA0E}">
        <p15:presenceInfo xmlns:p15="http://schemas.microsoft.com/office/powerpoint/2012/main" userId="3dbb31e2814b3b5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50B"/>
    <a:srgbClr val="93FFF8"/>
    <a:srgbClr val="E60000"/>
    <a:srgbClr val="FEBA16"/>
    <a:srgbClr val="FEBA17"/>
    <a:srgbClr val="FECD5E"/>
    <a:srgbClr val="FFCD5E"/>
    <a:srgbClr val="EBAA4E"/>
    <a:srgbClr val="008000"/>
    <a:srgbClr val="2E4D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47" autoAdjust="0"/>
    <p:restoredTop sz="88989" autoAdjust="0"/>
  </p:normalViewPr>
  <p:slideViewPr>
    <p:cSldViewPr snapToGrid="0">
      <p:cViewPr varScale="1">
        <p:scale>
          <a:sx n="97" d="100"/>
          <a:sy n="97" d="100"/>
        </p:scale>
        <p:origin x="1092" y="9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735EA7-F558-4B83-BBD7-D1965D9776E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88DD8A0C-73D4-4799-89D9-FF9B56798844}">
      <dgm:prSet phldrT="[Text]" custT="1"/>
      <dgm:spPr>
        <a:solidFill>
          <a:srgbClr val="C7450B"/>
        </a:solidFill>
        <a:ln>
          <a:solidFill>
            <a:schemeClr val="bg1"/>
          </a:solidFill>
        </a:ln>
      </dgm:spPr>
      <dgm:t>
        <a:bodyPr/>
        <a:lstStyle/>
        <a:p>
          <a:r>
            <a:rPr lang="en-US" sz="2200" dirty="0">
              <a:latin typeface="Segoe UI" panose="020B0502040204020203" pitchFamily="34" charset="0"/>
              <a:cs typeface="Segoe UI" panose="020B0502040204020203" pitchFamily="34" charset="0"/>
            </a:rPr>
            <a:t>Unsafe</a:t>
          </a:r>
        </a:p>
      </dgm:t>
    </dgm:pt>
    <dgm:pt modelId="{6553B2D4-81A1-4F1F-97C2-516CC1204015}" type="parTrans" cxnId="{B1FBCB94-B328-42C5-8C4E-1048D0A0D7DC}">
      <dgm:prSet/>
      <dgm:spPr/>
      <dgm:t>
        <a:bodyPr/>
        <a:lstStyle/>
        <a:p>
          <a:endParaRPr lang="en-US">
            <a:latin typeface="Segoe UI" panose="020B0502040204020203" pitchFamily="34" charset="0"/>
            <a:cs typeface="Segoe UI" panose="020B0502040204020203" pitchFamily="34" charset="0"/>
          </a:endParaRPr>
        </a:p>
      </dgm:t>
    </dgm:pt>
    <dgm:pt modelId="{1D0C5000-BEB3-420A-B306-E838050527E7}" type="sibTrans" cxnId="{B1FBCB94-B328-42C5-8C4E-1048D0A0D7DC}">
      <dgm:prSet/>
      <dgm:spPr/>
      <dgm:t>
        <a:bodyPr/>
        <a:lstStyle/>
        <a:p>
          <a:endParaRPr lang="en-US">
            <a:latin typeface="Segoe UI" panose="020B0502040204020203" pitchFamily="34" charset="0"/>
            <a:cs typeface="Segoe UI" panose="020B0502040204020203" pitchFamily="34" charset="0"/>
          </a:endParaRPr>
        </a:p>
      </dgm:t>
    </dgm:pt>
    <dgm:pt modelId="{4754FFFC-1961-478F-9714-7139CC050C18}">
      <dgm:prSet phldrT="[Text]" custT="1"/>
      <dgm:spPr>
        <a:noFill/>
        <a:ln>
          <a:solidFill>
            <a:srgbClr val="C7450B"/>
          </a:solidFill>
        </a:ln>
      </dgm:spPr>
      <dgm:t>
        <a:bodyPr/>
        <a:lstStyle/>
        <a:p>
          <a:r>
            <a:rPr lang="mn-MN" sz="2200" dirty="0">
              <a:latin typeface="Segoe UI" panose="020B0502040204020203" pitchFamily="34" charset="0"/>
              <a:cs typeface="Segoe UI" panose="020B0502040204020203" pitchFamily="34" charset="0"/>
            </a:rPr>
            <a:t>Төрлийн систем нь арга зүй шаарддаг, Төрөл шалгалтыг алгасдаг</a:t>
          </a:r>
          <a:endParaRPr lang="en-US" sz="2200" dirty="0">
            <a:latin typeface="Segoe UI" panose="020B0502040204020203" pitchFamily="34" charset="0"/>
            <a:cs typeface="Segoe UI" panose="020B0502040204020203" pitchFamily="34" charset="0"/>
          </a:endParaRPr>
        </a:p>
      </dgm:t>
    </dgm:pt>
    <dgm:pt modelId="{F46B6AC9-43A2-408D-8F36-82F520A1D203}" type="sibTrans" cxnId="{E2D0EE34-9D3A-4805-9BF0-0E709305229E}">
      <dgm:prSet/>
      <dgm:spPr/>
      <dgm:t>
        <a:bodyPr/>
        <a:lstStyle/>
        <a:p>
          <a:endParaRPr lang="en-US">
            <a:latin typeface="Segoe UI" panose="020B0502040204020203" pitchFamily="34" charset="0"/>
            <a:cs typeface="Segoe UI" panose="020B0502040204020203" pitchFamily="34" charset="0"/>
          </a:endParaRPr>
        </a:p>
      </dgm:t>
    </dgm:pt>
    <dgm:pt modelId="{E3B02BE7-24E6-40C1-8797-D4349D95396B}" type="parTrans" cxnId="{E2D0EE34-9D3A-4805-9BF0-0E709305229E}">
      <dgm:prSet/>
      <dgm:spPr/>
      <dgm:t>
        <a:bodyPr/>
        <a:lstStyle/>
        <a:p>
          <a:endParaRPr lang="en-US">
            <a:latin typeface="Segoe UI" panose="020B0502040204020203" pitchFamily="34" charset="0"/>
            <a:cs typeface="Segoe UI" panose="020B0502040204020203" pitchFamily="34" charset="0"/>
          </a:endParaRPr>
        </a:p>
      </dgm:t>
    </dgm:pt>
    <dgm:pt modelId="{1DAED405-F889-4522-B4B9-F153696FD894}">
      <dgm:prSet phldrT="[Text]" custT="1"/>
      <dgm:spPr>
        <a:noFill/>
        <a:ln>
          <a:solidFill>
            <a:srgbClr val="C7450B"/>
          </a:solidFill>
        </a:ln>
      </dgm:spPr>
      <dgm:t>
        <a:bodyPr/>
        <a:lstStyle/>
        <a:p>
          <a:r>
            <a:rPr lang="mn-MN" sz="2200" dirty="0">
              <a:latin typeface="Segoe UI" panose="020B0502040204020203" pitchFamily="34" charset="0"/>
              <a:cs typeface="Segoe UI" panose="020B0502040204020203" pitchFamily="34" charset="0"/>
            </a:rPr>
            <a:t>С, С++ болон уг бүлгийн хэлүүд</a:t>
          </a:r>
          <a:endParaRPr lang="en-US" sz="2200" dirty="0">
            <a:latin typeface="Segoe UI" panose="020B0502040204020203" pitchFamily="34" charset="0"/>
            <a:cs typeface="Segoe UI" panose="020B0502040204020203" pitchFamily="34" charset="0"/>
          </a:endParaRPr>
        </a:p>
      </dgm:t>
    </dgm:pt>
    <dgm:pt modelId="{68918C07-B887-4A3C-81E8-F24AE09D5C07}" type="sibTrans" cxnId="{648D658C-757D-4407-9552-CB78B139793D}">
      <dgm:prSet/>
      <dgm:spPr/>
      <dgm:t>
        <a:bodyPr/>
        <a:lstStyle/>
        <a:p>
          <a:endParaRPr lang="en-US">
            <a:latin typeface="Segoe UI" panose="020B0502040204020203" pitchFamily="34" charset="0"/>
            <a:cs typeface="Segoe UI" panose="020B0502040204020203" pitchFamily="34" charset="0"/>
          </a:endParaRPr>
        </a:p>
      </dgm:t>
    </dgm:pt>
    <dgm:pt modelId="{98EBB037-9F63-4DE3-BA16-192125210F82}" type="parTrans" cxnId="{648D658C-757D-4407-9552-CB78B139793D}">
      <dgm:prSet/>
      <dgm:spPr/>
      <dgm:t>
        <a:bodyPr/>
        <a:lstStyle/>
        <a:p>
          <a:endParaRPr lang="en-US">
            <a:latin typeface="Segoe UI" panose="020B0502040204020203" pitchFamily="34" charset="0"/>
            <a:cs typeface="Segoe UI" panose="020B0502040204020203" pitchFamily="34" charset="0"/>
          </a:endParaRPr>
        </a:p>
      </dgm:t>
    </dgm:pt>
    <dgm:pt modelId="{A7526F82-24A2-4518-AFBA-3D71854132C8}">
      <dgm:prSet phldrT="[Text]" custT="1"/>
      <dgm:spPr>
        <a:solidFill>
          <a:srgbClr val="C7450B"/>
        </a:solidFill>
        <a:ln>
          <a:solidFill>
            <a:schemeClr val="bg1"/>
          </a:solidFill>
        </a:ln>
      </dgm:spPr>
      <dgm:t>
        <a:bodyPr/>
        <a:lstStyle/>
        <a:p>
          <a:r>
            <a:rPr lang="en-US" sz="2200" dirty="0">
              <a:latin typeface="Segoe UI" panose="020B0502040204020203" pitchFamily="34" charset="0"/>
              <a:cs typeface="Segoe UI" panose="020B0502040204020203" pitchFamily="34" charset="0"/>
            </a:rPr>
            <a:t>Locally unsafe</a:t>
          </a:r>
        </a:p>
      </dgm:t>
    </dgm:pt>
    <dgm:pt modelId="{AD6A3784-2B6E-4BEE-A4CE-FD503DC439FA}" type="sibTrans" cxnId="{B9E4B04F-BBC0-42EA-95A2-32043C2AE2C1}">
      <dgm:prSet/>
      <dgm:spPr/>
      <dgm:t>
        <a:bodyPr/>
        <a:lstStyle/>
        <a:p>
          <a:endParaRPr lang="en-US">
            <a:latin typeface="Segoe UI" panose="020B0502040204020203" pitchFamily="34" charset="0"/>
            <a:cs typeface="Segoe UI" panose="020B0502040204020203" pitchFamily="34" charset="0"/>
          </a:endParaRPr>
        </a:p>
      </dgm:t>
    </dgm:pt>
    <dgm:pt modelId="{839F1093-587C-4F9F-80D3-C79EA80F9EB9}" type="parTrans" cxnId="{B9E4B04F-BBC0-42EA-95A2-32043C2AE2C1}">
      <dgm:prSet/>
      <dgm:spPr/>
      <dgm:t>
        <a:bodyPr/>
        <a:lstStyle/>
        <a:p>
          <a:endParaRPr lang="en-US">
            <a:latin typeface="Segoe UI" panose="020B0502040204020203" pitchFamily="34" charset="0"/>
            <a:cs typeface="Segoe UI" panose="020B0502040204020203" pitchFamily="34" charset="0"/>
          </a:endParaRPr>
        </a:p>
      </dgm:t>
    </dgm:pt>
    <dgm:pt modelId="{8BD90D05-C7AC-45BF-847A-A2ADDB32C927}">
      <dgm:prSet phldrT="[Text]" custT="1"/>
      <dgm:spPr>
        <a:noFill/>
        <a:ln>
          <a:solidFill>
            <a:srgbClr val="C7450B"/>
          </a:solidFill>
        </a:ln>
      </dgm:spPr>
      <dgm:t>
        <a:bodyPr/>
        <a:lstStyle/>
        <a:p>
          <a:r>
            <a:rPr lang="mn-MN" sz="2200" kern="1200" dirty="0">
              <a:latin typeface="Segoe UI" panose="020B0502040204020203" pitchFamily="34" charset="0"/>
              <a:cs typeface="Segoe UI" panose="020B0502040204020203" pitchFamily="34" charset="0"/>
            </a:rPr>
            <a:t>Төрлийн системийн сайн зохицуулалттай, Төрөл шалгадаг</a:t>
          </a:r>
          <a:endParaRPr lang="en-US" sz="2200" kern="1200" dirty="0">
            <a:latin typeface="Segoe UI" panose="020B0502040204020203" pitchFamily="34" charset="0"/>
            <a:cs typeface="Segoe UI" panose="020B0502040204020203" pitchFamily="34" charset="0"/>
          </a:endParaRPr>
        </a:p>
      </dgm:t>
    </dgm:pt>
    <dgm:pt modelId="{2EAC3CA8-C280-4EE7-B1B8-E4DFF5F68C82}" type="sibTrans" cxnId="{A21A43AC-D060-4168-93C8-37A9E1FB6023}">
      <dgm:prSet/>
      <dgm:spPr/>
      <dgm:t>
        <a:bodyPr/>
        <a:lstStyle/>
        <a:p>
          <a:endParaRPr lang="en-US">
            <a:latin typeface="Segoe UI" panose="020B0502040204020203" pitchFamily="34" charset="0"/>
            <a:cs typeface="Segoe UI" panose="020B0502040204020203" pitchFamily="34" charset="0"/>
          </a:endParaRPr>
        </a:p>
      </dgm:t>
    </dgm:pt>
    <dgm:pt modelId="{4DE4DF2E-D2D7-44F5-A6E4-291C9066DC87}" type="parTrans" cxnId="{A21A43AC-D060-4168-93C8-37A9E1FB6023}">
      <dgm:prSet/>
      <dgm:spPr/>
      <dgm:t>
        <a:bodyPr/>
        <a:lstStyle/>
        <a:p>
          <a:endParaRPr lang="en-US">
            <a:latin typeface="Segoe UI" panose="020B0502040204020203" pitchFamily="34" charset="0"/>
            <a:cs typeface="Segoe UI" panose="020B0502040204020203" pitchFamily="34" charset="0"/>
          </a:endParaRPr>
        </a:p>
      </dgm:t>
    </dgm:pt>
    <dgm:pt modelId="{7CB252F3-4420-4D72-8787-252B49701B75}">
      <dgm:prSet phldrT="[Text]" custT="1"/>
      <dgm:spPr>
        <a:solidFill>
          <a:srgbClr val="C7450B"/>
        </a:solidFill>
        <a:ln>
          <a:solidFill>
            <a:schemeClr val="bg1"/>
          </a:solidFill>
        </a:ln>
      </dgm:spPr>
      <dgm:t>
        <a:bodyPr/>
        <a:lstStyle/>
        <a:p>
          <a:r>
            <a:rPr lang="en-US" sz="2200" dirty="0">
              <a:latin typeface="Segoe UI" panose="020B0502040204020203" pitchFamily="34" charset="0"/>
              <a:cs typeface="Segoe UI" panose="020B0502040204020203" pitchFamily="34" charset="0"/>
            </a:rPr>
            <a:t>Safe</a:t>
          </a:r>
        </a:p>
      </dgm:t>
    </dgm:pt>
    <dgm:pt modelId="{D760CA47-EA6D-435B-B758-2E508DFD6DB1}" type="sibTrans" cxnId="{29BF2F2C-CB7B-474A-BC88-33CF5C10E383}">
      <dgm:prSet/>
      <dgm:spPr/>
      <dgm:t>
        <a:bodyPr/>
        <a:lstStyle/>
        <a:p>
          <a:endParaRPr lang="en-US">
            <a:latin typeface="Segoe UI" panose="020B0502040204020203" pitchFamily="34" charset="0"/>
            <a:cs typeface="Segoe UI" panose="020B0502040204020203" pitchFamily="34" charset="0"/>
          </a:endParaRPr>
        </a:p>
      </dgm:t>
    </dgm:pt>
    <dgm:pt modelId="{F0A519BA-508A-4551-82E4-41F8ABDFB33D}" type="parTrans" cxnId="{29BF2F2C-CB7B-474A-BC88-33CF5C10E383}">
      <dgm:prSet/>
      <dgm:spPr/>
      <dgm:t>
        <a:bodyPr/>
        <a:lstStyle/>
        <a:p>
          <a:endParaRPr lang="en-US">
            <a:latin typeface="Segoe UI" panose="020B0502040204020203" pitchFamily="34" charset="0"/>
            <a:cs typeface="Segoe UI" panose="020B0502040204020203" pitchFamily="34" charset="0"/>
          </a:endParaRPr>
        </a:p>
      </dgm:t>
    </dgm:pt>
    <dgm:pt modelId="{C5B25EDF-A641-4DA3-B938-44A419B08BD8}">
      <dgm:prSet phldrT="[Text]" custT="1"/>
      <dgm:spPr>
        <a:noFill/>
        <a:ln>
          <a:solidFill>
            <a:srgbClr val="C7450B"/>
          </a:solidFill>
        </a:ln>
      </dgm:spPr>
      <dgm:t>
        <a:bodyPr/>
        <a:lstStyle/>
        <a:p>
          <a:r>
            <a:rPr lang="mn-MN" sz="2200" kern="1200" dirty="0">
              <a:latin typeface="Segoe UI" panose="020B0502040204020203" pitchFamily="34" charset="0"/>
              <a:cs typeface="Segoe UI" panose="020B0502040204020203" pitchFamily="34" charset="0"/>
            </a:rPr>
            <a:t>Т</a:t>
          </a:r>
          <a:r>
            <a:rPr lang="en-US" sz="2200" kern="1200" dirty="0" err="1">
              <a:latin typeface="Segoe UI" panose="020B0502040204020203" pitchFamily="34" charset="0"/>
              <a:cs typeface="Segoe UI" panose="020B0502040204020203" pitchFamily="34" charset="0"/>
            </a:rPr>
            <a:t>өрлийн</a:t>
          </a:r>
          <a:r>
            <a:rPr lang="mn-MN" sz="2200" kern="1200" dirty="0">
              <a:latin typeface="Segoe UI" panose="020B0502040204020203" pitchFamily="34" charset="0"/>
              <a:cs typeface="Segoe UI" panose="020B0502040204020203" pitchFamily="34" charset="0"/>
            </a:rPr>
            <a:t> </a:t>
          </a:r>
          <a:r>
            <a:rPr lang="en-US" sz="2200" kern="1200" dirty="0" err="1">
              <a:latin typeface="Segoe UI" panose="020B0502040204020203" pitchFamily="34" charset="0"/>
              <a:cs typeface="Segoe UI" panose="020B0502040204020203" pitchFamily="34" charset="0"/>
            </a:rPr>
            <a:t>зөрчлөөс</a:t>
          </a:r>
          <a:r>
            <a:rPr lang="en-US" sz="2200" kern="1200" dirty="0">
              <a:latin typeface="Segoe UI" panose="020B0502040204020203" pitchFamily="34" charset="0"/>
              <a:cs typeface="Segoe UI" panose="020B0502040204020203" pitchFamily="34" charset="0"/>
            </a:rPr>
            <a:t> </a:t>
          </a:r>
          <a:r>
            <a:rPr lang="en-US" sz="2200" kern="1200" dirty="0" err="1">
              <a:latin typeface="Segoe UI" panose="020B0502040204020203" pitchFamily="34" charset="0"/>
              <a:cs typeface="Segoe UI" panose="020B0502040204020203" pitchFamily="34" charset="0"/>
            </a:rPr>
            <a:t>үүдэлтэй</a:t>
          </a:r>
          <a:r>
            <a:rPr lang="en-US" sz="2200" kern="1200" dirty="0">
              <a:latin typeface="Segoe UI" panose="020B0502040204020203" pitchFamily="34" charset="0"/>
              <a:cs typeface="Segoe UI" panose="020B0502040204020203" pitchFamily="34" charset="0"/>
            </a:rPr>
            <a:t> </a:t>
          </a:r>
          <a:r>
            <a:rPr lang="en-US" sz="2200" kern="1200" dirty="0" err="1">
              <a:latin typeface="Segoe UI" panose="020B0502040204020203" pitchFamily="34" charset="0"/>
              <a:cs typeface="Segoe UI" panose="020B0502040204020203" pitchFamily="34" charset="0"/>
            </a:rPr>
            <a:t>далд</a:t>
          </a:r>
          <a:r>
            <a:rPr lang="en-US" sz="2200" kern="1200" dirty="0">
              <a:latin typeface="Segoe UI" panose="020B0502040204020203" pitchFamily="34" charset="0"/>
              <a:cs typeface="Segoe UI" panose="020B0502040204020203" pitchFamily="34" charset="0"/>
            </a:rPr>
            <a:t> </a:t>
          </a:r>
          <a:r>
            <a:rPr lang="en-US" sz="2200" kern="1200" dirty="0" err="1">
              <a:latin typeface="Segoe UI" panose="020B0502040204020203" pitchFamily="34" charset="0"/>
              <a:cs typeface="Segoe UI" panose="020B0502040204020203" pitchFamily="34" charset="0"/>
            </a:rPr>
            <a:t>алдааг</a:t>
          </a:r>
          <a:r>
            <a:rPr lang="mn-MN" sz="2200" kern="1200" dirty="0">
              <a:latin typeface="Segoe UI" panose="020B0502040204020203" pitchFamily="34" charset="0"/>
              <a:cs typeface="Segoe UI" panose="020B0502040204020203" pitchFamily="34" charset="0"/>
            </a:rPr>
            <a:t>үйг</a:t>
          </a:r>
          <a:r>
            <a:rPr lang="en-US" sz="2200" kern="1200" dirty="0">
              <a:latin typeface="Segoe UI" panose="020B0502040204020203" pitchFamily="34" charset="0"/>
              <a:cs typeface="Segoe UI" panose="020B0502040204020203" pitchFamily="34" charset="0"/>
            </a:rPr>
            <a:t> </a:t>
          </a:r>
          <a:r>
            <a:rPr lang="en-US" sz="2200" kern="1200" dirty="0" err="1">
              <a:latin typeface="Segoe UI" panose="020B0502040204020203" pitchFamily="34" charset="0"/>
              <a:cs typeface="Segoe UI" panose="020B0502040204020203" pitchFamily="34" charset="0"/>
            </a:rPr>
            <a:t>теоремоор</a:t>
          </a:r>
          <a:r>
            <a:rPr lang="en-US" sz="2200" kern="1200" dirty="0">
              <a:latin typeface="Segoe UI" panose="020B0502040204020203" pitchFamily="34" charset="0"/>
              <a:cs typeface="Segoe UI" panose="020B0502040204020203" pitchFamily="34" charset="0"/>
            </a:rPr>
            <a:t> </a:t>
          </a:r>
          <a:r>
            <a:rPr lang="en-US" sz="2200" kern="1200" dirty="0" err="1">
              <a:latin typeface="Segoe UI" panose="020B0502040204020203" pitchFamily="34" charset="0"/>
              <a:cs typeface="Segoe UI" panose="020B0502040204020203" pitchFamily="34" charset="0"/>
            </a:rPr>
            <a:t>баталдаг</a:t>
          </a:r>
          <a:r>
            <a:rPr lang="en-US" sz="2200" kern="1200" dirty="0">
              <a:latin typeface="Segoe UI" panose="020B0502040204020203" pitchFamily="34" charset="0"/>
              <a:cs typeface="Segoe UI" panose="020B0502040204020203" pitchFamily="34" charset="0"/>
            </a:rPr>
            <a:t> </a:t>
          </a:r>
        </a:p>
      </dgm:t>
    </dgm:pt>
    <dgm:pt modelId="{D46124EB-FBC0-4EB5-8DC4-F1475A5829FB}" type="sibTrans" cxnId="{10630680-417E-4E13-ACB4-20ABF90F0904}">
      <dgm:prSet/>
      <dgm:spPr/>
      <dgm:t>
        <a:bodyPr/>
        <a:lstStyle/>
        <a:p>
          <a:endParaRPr lang="en-US">
            <a:latin typeface="Segoe UI" panose="020B0502040204020203" pitchFamily="34" charset="0"/>
            <a:cs typeface="Segoe UI" panose="020B0502040204020203" pitchFamily="34" charset="0"/>
          </a:endParaRPr>
        </a:p>
      </dgm:t>
    </dgm:pt>
    <dgm:pt modelId="{6CC0DFCA-9C8E-4CFF-B276-F50BE14D9116}" type="parTrans" cxnId="{10630680-417E-4E13-ACB4-20ABF90F0904}">
      <dgm:prSet/>
      <dgm:spPr/>
      <dgm:t>
        <a:bodyPr/>
        <a:lstStyle/>
        <a:p>
          <a:endParaRPr lang="en-US">
            <a:latin typeface="Segoe UI" panose="020B0502040204020203" pitchFamily="34" charset="0"/>
            <a:cs typeface="Segoe UI" panose="020B0502040204020203" pitchFamily="34" charset="0"/>
          </a:endParaRPr>
        </a:p>
      </dgm:t>
    </dgm:pt>
    <dgm:pt modelId="{C84EA635-C7D6-4DFA-9631-876B3616B6F2}">
      <dgm:prSet phldrT="[Text]" custT="1"/>
      <dgm:spPr>
        <a:noFill/>
        <a:ln>
          <a:solidFill>
            <a:srgbClr val="C7450B"/>
          </a:solidFill>
        </a:ln>
      </dgm:spPr>
      <dgm:t>
        <a:bodyPr/>
        <a:lstStyle/>
        <a:p>
          <a:r>
            <a:rPr lang="mn-MN" sz="2200" kern="1200" dirty="0">
              <a:solidFill>
                <a:srgbClr val="000000">
                  <a:hueOff val="0"/>
                  <a:satOff val="0"/>
                  <a:lumOff val="0"/>
                  <a:alphaOff val="0"/>
                </a:srgbClr>
              </a:solidFill>
              <a:latin typeface="Segoe UI" panose="020B0502040204020203" pitchFamily="34" charset="0"/>
              <a:ea typeface="微软雅黑"/>
              <a:cs typeface="Segoe UI" panose="020B0502040204020203" pitchFamily="34" charset="0"/>
            </a:rPr>
            <a:t>Төрлийн динамик </a:t>
          </a:r>
          <a:r>
            <a:rPr lang="en-US" sz="2200" kern="1200" dirty="0">
              <a:solidFill>
                <a:srgbClr val="000000">
                  <a:hueOff val="0"/>
                  <a:satOff val="0"/>
                  <a:lumOff val="0"/>
                  <a:alphaOff val="0"/>
                </a:srgbClr>
              </a:solidFill>
              <a:latin typeface="Segoe UI" panose="020B0502040204020203" pitchFamily="34" charset="0"/>
              <a:ea typeface="微软雅黑"/>
              <a:cs typeface="Segoe UI" panose="020B0502040204020203" pitchFamily="34" charset="0"/>
            </a:rPr>
            <a:t>(Lisp, Scheme), </a:t>
          </a:r>
          <a:r>
            <a:rPr lang="mn-MN" sz="2200" kern="1200" dirty="0">
              <a:solidFill>
                <a:srgbClr val="000000">
                  <a:hueOff val="0"/>
                  <a:satOff val="0"/>
                  <a:lumOff val="0"/>
                  <a:alphaOff val="0"/>
                </a:srgbClr>
              </a:solidFill>
              <a:latin typeface="Segoe UI" panose="020B0502040204020203" pitchFamily="34" charset="0"/>
              <a:ea typeface="微软雅黑"/>
              <a:cs typeface="Segoe UI" panose="020B0502040204020203" pitchFamily="34" charset="0"/>
            </a:rPr>
            <a:t>статик</a:t>
          </a:r>
          <a:r>
            <a:rPr lang="en-US" sz="2200" kern="1200" dirty="0">
              <a:solidFill>
                <a:srgbClr val="000000">
                  <a:hueOff val="0"/>
                  <a:satOff val="0"/>
                  <a:lumOff val="0"/>
                  <a:alphaOff val="0"/>
                </a:srgbClr>
              </a:solidFill>
              <a:latin typeface="Segoe UI" panose="020B0502040204020203" pitchFamily="34" charset="0"/>
              <a:ea typeface="微软雅黑"/>
              <a:cs typeface="Segoe UI" panose="020B0502040204020203" pitchFamily="34" charset="0"/>
            </a:rPr>
            <a:t> (ML) </a:t>
          </a:r>
          <a:r>
            <a:rPr lang="mn-MN" sz="2200" kern="1200" dirty="0">
              <a:solidFill>
                <a:srgbClr val="000000">
                  <a:hueOff val="0"/>
                  <a:satOff val="0"/>
                  <a:lumOff val="0"/>
                  <a:alphaOff val="0"/>
                </a:srgbClr>
              </a:solidFill>
              <a:latin typeface="Segoe UI" panose="020B0502040204020203" pitchFamily="34" charset="0"/>
              <a:ea typeface="微软雅黑"/>
              <a:cs typeface="Segoe UI" panose="020B0502040204020203" pitchFamily="34" charset="0"/>
            </a:rPr>
            <a:t>шалгалттай</a:t>
          </a:r>
          <a:endParaRPr lang="en-US" sz="2200" kern="1200" dirty="0">
            <a:solidFill>
              <a:srgbClr val="000000">
                <a:hueOff val="0"/>
                <a:satOff val="0"/>
                <a:lumOff val="0"/>
                <a:alphaOff val="0"/>
              </a:srgbClr>
            </a:solidFill>
            <a:latin typeface="Segoe UI" panose="020B0502040204020203" pitchFamily="34" charset="0"/>
            <a:ea typeface="微软雅黑"/>
            <a:cs typeface="Segoe UI" panose="020B0502040204020203" pitchFamily="34" charset="0"/>
          </a:endParaRPr>
        </a:p>
      </dgm:t>
    </dgm:pt>
    <dgm:pt modelId="{5B798592-0FB8-4D46-9531-AAB7EEFB738F}" type="sibTrans" cxnId="{E95DDD02-F159-427F-80DD-31BCD5A609C1}">
      <dgm:prSet/>
      <dgm:spPr/>
      <dgm:t>
        <a:bodyPr/>
        <a:lstStyle/>
        <a:p>
          <a:endParaRPr lang="en-US">
            <a:latin typeface="Segoe UI" panose="020B0502040204020203" pitchFamily="34" charset="0"/>
            <a:cs typeface="Segoe UI" panose="020B0502040204020203" pitchFamily="34" charset="0"/>
          </a:endParaRPr>
        </a:p>
      </dgm:t>
    </dgm:pt>
    <dgm:pt modelId="{7860424C-F149-4ECE-9167-C2AA9127806D}" type="parTrans" cxnId="{E95DDD02-F159-427F-80DD-31BCD5A609C1}">
      <dgm:prSet/>
      <dgm:spPr/>
      <dgm:t>
        <a:bodyPr/>
        <a:lstStyle/>
        <a:p>
          <a:endParaRPr lang="en-US">
            <a:latin typeface="Segoe UI" panose="020B0502040204020203" pitchFamily="34" charset="0"/>
            <a:cs typeface="Segoe UI" panose="020B0502040204020203" pitchFamily="34" charset="0"/>
          </a:endParaRPr>
        </a:p>
      </dgm:t>
    </dgm:pt>
    <dgm:pt modelId="{5D238D8C-B9BA-46A9-9F19-16E24B5497B5}">
      <dgm:prSet phldrT="[Text]" custT="1"/>
      <dgm:spPr>
        <a:noFill/>
        <a:ln>
          <a:solidFill>
            <a:srgbClr val="C7450B"/>
          </a:solidFill>
        </a:ln>
      </dgm:spPr>
      <dgm:t>
        <a:bodyPr/>
        <a:lstStyle/>
        <a:p>
          <a:r>
            <a:rPr lang="mn-MN" sz="2200" kern="1200" dirty="0">
              <a:latin typeface="Segoe UI" panose="020B0502040204020203" pitchFamily="34" charset="0"/>
              <a:cs typeface="Segoe UI" panose="020B0502040204020203" pitchFamily="34" charset="0"/>
            </a:rPr>
            <a:t>Алдаатай программ бичигдэх боломжтой дэд хэсгүүдтэй</a:t>
          </a:r>
          <a:endParaRPr lang="en-US" sz="2200" kern="1200" dirty="0">
            <a:latin typeface="Segoe UI" panose="020B0502040204020203" pitchFamily="34" charset="0"/>
            <a:cs typeface="Segoe UI" panose="020B0502040204020203" pitchFamily="34" charset="0"/>
          </a:endParaRPr>
        </a:p>
      </dgm:t>
    </dgm:pt>
    <dgm:pt modelId="{F12FE797-76C2-422E-A72E-0914839283FF}" type="parTrans" cxnId="{ABB0C015-D68D-428F-92D9-EFC3C0B5A0A4}">
      <dgm:prSet/>
      <dgm:spPr/>
      <dgm:t>
        <a:bodyPr/>
        <a:lstStyle/>
        <a:p>
          <a:endParaRPr lang="en-US">
            <a:latin typeface="Segoe UI" panose="020B0502040204020203" pitchFamily="34" charset="0"/>
            <a:cs typeface="Segoe UI" panose="020B0502040204020203" pitchFamily="34" charset="0"/>
          </a:endParaRPr>
        </a:p>
      </dgm:t>
    </dgm:pt>
    <dgm:pt modelId="{2C6B3BD5-D4B5-49B9-8834-91969EDCBE79}" type="sibTrans" cxnId="{ABB0C015-D68D-428F-92D9-EFC3C0B5A0A4}">
      <dgm:prSet/>
      <dgm:spPr/>
      <dgm:t>
        <a:bodyPr/>
        <a:lstStyle/>
        <a:p>
          <a:endParaRPr lang="en-US">
            <a:latin typeface="Segoe UI" panose="020B0502040204020203" pitchFamily="34" charset="0"/>
            <a:cs typeface="Segoe UI" panose="020B0502040204020203" pitchFamily="34" charset="0"/>
          </a:endParaRPr>
        </a:p>
      </dgm:t>
    </dgm:pt>
    <dgm:pt modelId="{50856E4E-28D3-4C63-AD06-5E41A9153228}">
      <dgm:prSet phldrT="[Text]" custT="1"/>
      <dgm:spPr>
        <a:noFill/>
        <a:ln>
          <a:solidFill>
            <a:srgbClr val="C7450B"/>
          </a:solidFill>
        </a:ln>
      </dgm:spPr>
      <dgm:t>
        <a:bodyPr/>
        <a:lstStyle/>
        <a:p>
          <a:r>
            <a:rPr lang="mn-MN" sz="2200" kern="1200" dirty="0">
              <a:solidFill>
                <a:srgbClr val="000000">
                  <a:hueOff val="0"/>
                  <a:satOff val="0"/>
                  <a:lumOff val="0"/>
                  <a:alphaOff val="0"/>
                </a:srgbClr>
              </a:solidFill>
              <a:latin typeface="Segoe UI" panose="020B0502040204020203" pitchFamily="34" charset="0"/>
              <a:ea typeface="微软雅黑"/>
              <a:cs typeface="Segoe UI" panose="020B0502040204020203" pitchFamily="34" charset="0"/>
            </a:rPr>
            <a:t>Төрлийн статик +</a:t>
          </a:r>
          <a:r>
            <a:rPr lang="en-US" sz="2200" kern="1200" dirty="0">
              <a:solidFill>
                <a:srgbClr val="000000">
                  <a:hueOff val="0"/>
                  <a:satOff val="0"/>
                  <a:lumOff val="0"/>
                  <a:alphaOff val="0"/>
                </a:srgbClr>
              </a:solidFill>
              <a:latin typeface="Segoe UI" panose="020B0502040204020203" pitchFamily="34" charset="0"/>
              <a:ea typeface="微软雅黑"/>
              <a:cs typeface="Segoe UI" panose="020B0502040204020203" pitchFamily="34" charset="0"/>
            </a:rPr>
            <a:t> runtime (Java)</a:t>
          </a:r>
          <a:r>
            <a:rPr lang="mn-MN" sz="2200" kern="1200" dirty="0">
              <a:solidFill>
                <a:srgbClr val="000000">
                  <a:hueOff val="0"/>
                  <a:satOff val="0"/>
                  <a:lumOff val="0"/>
                  <a:alphaOff val="0"/>
                </a:srgbClr>
              </a:solidFill>
              <a:latin typeface="Segoe UI" panose="020B0502040204020203" pitchFamily="34" charset="0"/>
              <a:ea typeface="微软雅黑"/>
              <a:cs typeface="Segoe UI" panose="020B0502040204020203" pitchFamily="34" charset="0"/>
            </a:rPr>
            <a:t> шалгалттай</a:t>
          </a:r>
          <a:endParaRPr lang="en-US" sz="2200" kern="1200" dirty="0">
            <a:solidFill>
              <a:srgbClr val="000000">
                <a:hueOff val="0"/>
                <a:satOff val="0"/>
                <a:lumOff val="0"/>
                <a:alphaOff val="0"/>
              </a:srgbClr>
            </a:solidFill>
            <a:latin typeface="Segoe UI" panose="020B0502040204020203" pitchFamily="34" charset="0"/>
            <a:ea typeface="微软雅黑"/>
            <a:cs typeface="Segoe UI" panose="020B0502040204020203" pitchFamily="34" charset="0"/>
          </a:endParaRPr>
        </a:p>
      </dgm:t>
    </dgm:pt>
    <dgm:pt modelId="{7C28F6F7-6217-410F-B7A9-FEA74FE1BC4A}" type="parTrans" cxnId="{32B54905-C074-4E63-B6DE-77F7CDF99A68}">
      <dgm:prSet/>
      <dgm:spPr/>
      <dgm:t>
        <a:bodyPr/>
        <a:lstStyle/>
        <a:p>
          <a:endParaRPr lang="en-US"/>
        </a:p>
      </dgm:t>
    </dgm:pt>
    <dgm:pt modelId="{C393FDFC-5E0F-401E-8C6F-9A419306E02E}" type="sibTrans" cxnId="{32B54905-C074-4E63-B6DE-77F7CDF99A68}">
      <dgm:prSet/>
      <dgm:spPr/>
      <dgm:t>
        <a:bodyPr/>
        <a:lstStyle/>
        <a:p>
          <a:endParaRPr lang="en-US"/>
        </a:p>
      </dgm:t>
    </dgm:pt>
    <dgm:pt modelId="{4D9C1EF3-E0DF-4368-BD4E-34FB7BEE38C3}">
      <dgm:prSet phldrT="[Text]" custT="1"/>
      <dgm:spPr>
        <a:noFill/>
        <a:ln>
          <a:solidFill>
            <a:srgbClr val="C7450B"/>
          </a:solidFill>
        </a:ln>
      </dgm:spPr>
      <dgm:t>
        <a:bodyPr/>
        <a:lstStyle/>
        <a:p>
          <a:r>
            <a:rPr lang="en-US" sz="2200" kern="1200" dirty="0">
              <a:solidFill>
                <a:srgbClr val="000000">
                  <a:hueOff val="0"/>
                  <a:satOff val="0"/>
                  <a:lumOff val="0"/>
                  <a:alphaOff val="0"/>
                </a:srgbClr>
              </a:solidFill>
              <a:latin typeface="Segoe UI" panose="020B0502040204020203" pitchFamily="34" charset="0"/>
              <a:ea typeface="微软雅黑"/>
              <a:cs typeface="Segoe UI" panose="020B0502040204020203" pitchFamily="34" charset="0"/>
            </a:rPr>
            <a:t>Algol, Pascal, Ada</a:t>
          </a:r>
          <a:r>
            <a:rPr lang="mn-MN" sz="2200" kern="1200" dirty="0">
              <a:solidFill>
                <a:srgbClr val="000000">
                  <a:hueOff val="0"/>
                  <a:satOff val="0"/>
                  <a:lumOff val="0"/>
                  <a:alphaOff val="0"/>
                </a:srgbClr>
              </a:solidFill>
              <a:latin typeface="Segoe UI" panose="020B0502040204020203" pitchFamily="34" charset="0"/>
              <a:ea typeface="微软雅黑"/>
              <a:cs typeface="Segoe UI" panose="020B0502040204020203" pitchFamily="34" charset="0"/>
            </a:rPr>
            <a:t> болон тэдний залгамжлагч хэлүүд</a:t>
          </a:r>
          <a:endParaRPr lang="en-US" sz="2200" kern="1200" dirty="0">
            <a:latin typeface="Segoe UI" panose="020B0502040204020203" pitchFamily="34" charset="0"/>
            <a:cs typeface="Segoe UI" panose="020B0502040204020203" pitchFamily="34" charset="0"/>
          </a:endParaRPr>
        </a:p>
      </dgm:t>
    </dgm:pt>
    <dgm:pt modelId="{96DB4ADC-7F81-4EF2-9F87-8F66542998A3}" type="parTrans" cxnId="{DEC009C1-85AE-49BB-BD79-CB22A9D9E56C}">
      <dgm:prSet/>
      <dgm:spPr/>
      <dgm:t>
        <a:bodyPr/>
        <a:lstStyle/>
        <a:p>
          <a:endParaRPr lang="en-US"/>
        </a:p>
      </dgm:t>
    </dgm:pt>
    <dgm:pt modelId="{19657CE6-42C0-4D44-86EC-E1DDCE7BB6CC}" type="sibTrans" cxnId="{DEC009C1-85AE-49BB-BD79-CB22A9D9E56C}">
      <dgm:prSet/>
      <dgm:spPr/>
      <dgm:t>
        <a:bodyPr/>
        <a:lstStyle/>
        <a:p>
          <a:endParaRPr lang="en-US"/>
        </a:p>
      </dgm:t>
    </dgm:pt>
    <dgm:pt modelId="{47A79D47-DBA4-4593-B781-4C3B13525447}" type="pres">
      <dgm:prSet presAssocID="{69735EA7-F558-4B83-BBD7-D1965D9776EE}" presName="Name0" presStyleCnt="0">
        <dgm:presLayoutVars>
          <dgm:dir/>
          <dgm:animLvl val="lvl"/>
          <dgm:resizeHandles val="exact"/>
        </dgm:presLayoutVars>
      </dgm:prSet>
      <dgm:spPr/>
    </dgm:pt>
    <dgm:pt modelId="{4BB6BEAC-F484-4BF5-B63E-B5F229796D9A}" type="pres">
      <dgm:prSet presAssocID="{88DD8A0C-73D4-4799-89D9-FF9B56798844}" presName="linNode" presStyleCnt="0"/>
      <dgm:spPr/>
    </dgm:pt>
    <dgm:pt modelId="{B9FFA271-CEEE-44E4-ABFC-B3D9DEEDC625}" type="pres">
      <dgm:prSet presAssocID="{88DD8A0C-73D4-4799-89D9-FF9B56798844}" presName="parentText" presStyleLbl="node1" presStyleIdx="0" presStyleCnt="3" custScaleX="30234" custScaleY="53093" custLinFactNeighborX="1931" custLinFactNeighborY="0">
        <dgm:presLayoutVars>
          <dgm:chMax val="1"/>
          <dgm:bulletEnabled val="1"/>
        </dgm:presLayoutVars>
      </dgm:prSet>
      <dgm:spPr/>
    </dgm:pt>
    <dgm:pt modelId="{1DA71D90-DFD8-460C-ADDC-EED10C7EF2FD}" type="pres">
      <dgm:prSet presAssocID="{88DD8A0C-73D4-4799-89D9-FF9B56798844}" presName="descendantText" presStyleLbl="alignAccFollowNode1" presStyleIdx="0" presStyleCnt="3" custScaleX="136505" custScaleY="61313">
        <dgm:presLayoutVars>
          <dgm:bulletEnabled val="1"/>
        </dgm:presLayoutVars>
      </dgm:prSet>
      <dgm:spPr/>
    </dgm:pt>
    <dgm:pt modelId="{9BC5DF80-4661-4650-9322-FA7A167A04A4}" type="pres">
      <dgm:prSet presAssocID="{1D0C5000-BEB3-420A-B306-E838050527E7}" presName="sp" presStyleCnt="0"/>
      <dgm:spPr/>
    </dgm:pt>
    <dgm:pt modelId="{A00C8512-250D-49E5-A16D-001D537C4DA5}" type="pres">
      <dgm:prSet presAssocID="{A7526F82-24A2-4518-AFBA-3D71854132C8}" presName="linNode" presStyleCnt="0"/>
      <dgm:spPr/>
    </dgm:pt>
    <dgm:pt modelId="{24FE3B08-214C-456E-8732-CB399B9E28F8}" type="pres">
      <dgm:prSet presAssocID="{A7526F82-24A2-4518-AFBA-3D71854132C8}" presName="parentText" presStyleLbl="node1" presStyleIdx="1" presStyleCnt="3" custScaleX="30234" custScaleY="71751" custLinFactNeighborX="1931" custLinFactNeighborY="0">
        <dgm:presLayoutVars>
          <dgm:chMax val="1"/>
          <dgm:bulletEnabled val="1"/>
        </dgm:presLayoutVars>
      </dgm:prSet>
      <dgm:spPr/>
    </dgm:pt>
    <dgm:pt modelId="{F170BBEA-B628-482A-B4B3-6C670123558C}" type="pres">
      <dgm:prSet presAssocID="{A7526F82-24A2-4518-AFBA-3D71854132C8}" presName="descendantText" presStyleLbl="alignAccFollowNode1" presStyleIdx="1" presStyleCnt="3" custScaleX="136505" custScaleY="86371">
        <dgm:presLayoutVars>
          <dgm:bulletEnabled val="1"/>
        </dgm:presLayoutVars>
      </dgm:prSet>
      <dgm:spPr/>
    </dgm:pt>
    <dgm:pt modelId="{531BA0C3-D55E-4028-A2ED-FA1DD3CB1FD6}" type="pres">
      <dgm:prSet presAssocID="{AD6A3784-2B6E-4BEE-A4CE-FD503DC439FA}" presName="sp" presStyleCnt="0"/>
      <dgm:spPr/>
    </dgm:pt>
    <dgm:pt modelId="{4CBC2491-6E71-4609-8721-DE27086F3E45}" type="pres">
      <dgm:prSet presAssocID="{7CB252F3-4420-4D72-8787-252B49701B75}" presName="linNode" presStyleCnt="0"/>
      <dgm:spPr/>
    </dgm:pt>
    <dgm:pt modelId="{FDFD5CF0-A1F0-405C-A9B8-ED730B9C72A1}" type="pres">
      <dgm:prSet presAssocID="{7CB252F3-4420-4D72-8787-252B49701B75}" presName="parentText" presStyleLbl="node1" presStyleIdx="2" presStyleCnt="3" custScaleX="30234" custScaleY="70643" custLinFactNeighborX="1931" custLinFactNeighborY="0">
        <dgm:presLayoutVars>
          <dgm:chMax val="1"/>
          <dgm:bulletEnabled val="1"/>
        </dgm:presLayoutVars>
      </dgm:prSet>
      <dgm:spPr/>
    </dgm:pt>
    <dgm:pt modelId="{BA107E50-3BC3-498C-8DE4-2ED498FDC9E8}" type="pres">
      <dgm:prSet presAssocID="{7CB252F3-4420-4D72-8787-252B49701B75}" presName="descendantText" presStyleLbl="alignAccFollowNode1" presStyleIdx="2" presStyleCnt="3" custScaleX="136505" custScaleY="88261">
        <dgm:presLayoutVars>
          <dgm:bulletEnabled val="1"/>
        </dgm:presLayoutVars>
      </dgm:prSet>
      <dgm:spPr/>
    </dgm:pt>
  </dgm:ptLst>
  <dgm:cxnLst>
    <dgm:cxn modelId="{E95DDD02-F159-427F-80DD-31BCD5A609C1}" srcId="{7CB252F3-4420-4D72-8787-252B49701B75}" destId="{C84EA635-C7D6-4DFA-9631-876B3616B6F2}" srcOrd="1" destOrd="0" parTransId="{7860424C-F149-4ECE-9167-C2AA9127806D}" sibTransId="{5B798592-0FB8-4D46-9531-AAB7EEFB738F}"/>
    <dgm:cxn modelId="{32B54905-C074-4E63-B6DE-77F7CDF99A68}" srcId="{7CB252F3-4420-4D72-8787-252B49701B75}" destId="{50856E4E-28D3-4C63-AD06-5E41A9153228}" srcOrd="2" destOrd="0" parTransId="{7C28F6F7-6217-410F-B7A9-FEA74FE1BC4A}" sibTransId="{C393FDFC-5E0F-401E-8C6F-9A419306E02E}"/>
    <dgm:cxn modelId="{ABB0C015-D68D-428F-92D9-EFC3C0B5A0A4}" srcId="{A7526F82-24A2-4518-AFBA-3D71854132C8}" destId="{5D238D8C-B9BA-46A9-9F19-16E24B5497B5}" srcOrd="1" destOrd="0" parTransId="{F12FE797-76C2-422E-A72E-0914839283FF}" sibTransId="{2C6B3BD5-D4B5-49B9-8834-91969EDCBE79}"/>
    <dgm:cxn modelId="{F4205017-5565-4749-94C8-B6472023E04E}" type="presOf" srcId="{7CB252F3-4420-4D72-8787-252B49701B75}" destId="{FDFD5CF0-A1F0-405C-A9B8-ED730B9C72A1}" srcOrd="0" destOrd="0" presId="urn:microsoft.com/office/officeart/2005/8/layout/vList5"/>
    <dgm:cxn modelId="{9883981E-2DF2-417D-B546-123C33E01D25}" type="presOf" srcId="{88DD8A0C-73D4-4799-89D9-FF9B56798844}" destId="{B9FFA271-CEEE-44E4-ABFC-B3D9DEEDC625}" srcOrd="0" destOrd="0" presId="urn:microsoft.com/office/officeart/2005/8/layout/vList5"/>
    <dgm:cxn modelId="{D2C57E20-6AD3-494C-918A-C6CFEFDC31E4}" type="presOf" srcId="{50856E4E-28D3-4C63-AD06-5E41A9153228}" destId="{BA107E50-3BC3-498C-8DE4-2ED498FDC9E8}" srcOrd="0" destOrd="2" presId="urn:microsoft.com/office/officeart/2005/8/layout/vList5"/>
    <dgm:cxn modelId="{29BF2F2C-CB7B-474A-BC88-33CF5C10E383}" srcId="{69735EA7-F558-4B83-BBD7-D1965D9776EE}" destId="{7CB252F3-4420-4D72-8787-252B49701B75}" srcOrd="2" destOrd="0" parTransId="{F0A519BA-508A-4551-82E4-41F8ABDFB33D}" sibTransId="{D760CA47-EA6D-435B-B758-2E508DFD6DB1}"/>
    <dgm:cxn modelId="{884FA52F-4889-42DC-9B0D-0365D0C99EC6}" type="presOf" srcId="{4754FFFC-1961-478F-9714-7139CC050C18}" destId="{1DA71D90-DFD8-460C-ADDC-EED10C7EF2FD}" srcOrd="0" destOrd="0" presId="urn:microsoft.com/office/officeart/2005/8/layout/vList5"/>
    <dgm:cxn modelId="{06184131-7400-49B8-A644-29E8139B8972}" type="presOf" srcId="{C84EA635-C7D6-4DFA-9631-876B3616B6F2}" destId="{BA107E50-3BC3-498C-8DE4-2ED498FDC9E8}" srcOrd="0" destOrd="1" presId="urn:microsoft.com/office/officeart/2005/8/layout/vList5"/>
    <dgm:cxn modelId="{E2D0EE34-9D3A-4805-9BF0-0E709305229E}" srcId="{88DD8A0C-73D4-4799-89D9-FF9B56798844}" destId="{4754FFFC-1961-478F-9714-7139CC050C18}" srcOrd="0" destOrd="0" parTransId="{E3B02BE7-24E6-40C1-8797-D4349D95396B}" sibTransId="{F46B6AC9-43A2-408D-8F36-82F520A1D203}"/>
    <dgm:cxn modelId="{EC973042-D49C-4610-A049-CD8A860C8DD9}" type="presOf" srcId="{8BD90D05-C7AC-45BF-847A-A2ADDB32C927}" destId="{F170BBEA-B628-482A-B4B3-6C670123558C}" srcOrd="0" destOrd="0" presId="urn:microsoft.com/office/officeart/2005/8/layout/vList5"/>
    <dgm:cxn modelId="{B9E4B04F-BBC0-42EA-95A2-32043C2AE2C1}" srcId="{69735EA7-F558-4B83-BBD7-D1965D9776EE}" destId="{A7526F82-24A2-4518-AFBA-3D71854132C8}" srcOrd="1" destOrd="0" parTransId="{839F1093-587C-4F9F-80D3-C79EA80F9EB9}" sibTransId="{AD6A3784-2B6E-4BEE-A4CE-FD503DC439FA}"/>
    <dgm:cxn modelId="{E0B7E052-ECC9-4E40-A3E7-038DB4F4EDDD}" type="presOf" srcId="{69735EA7-F558-4B83-BBD7-D1965D9776EE}" destId="{47A79D47-DBA4-4593-B781-4C3B13525447}" srcOrd="0" destOrd="0" presId="urn:microsoft.com/office/officeart/2005/8/layout/vList5"/>
    <dgm:cxn modelId="{10630680-417E-4E13-ACB4-20ABF90F0904}" srcId="{7CB252F3-4420-4D72-8787-252B49701B75}" destId="{C5B25EDF-A641-4DA3-B938-44A419B08BD8}" srcOrd="0" destOrd="0" parTransId="{6CC0DFCA-9C8E-4CFF-B276-F50BE14D9116}" sibTransId="{D46124EB-FBC0-4EB5-8DC4-F1475A5829FB}"/>
    <dgm:cxn modelId="{648D658C-757D-4407-9552-CB78B139793D}" srcId="{88DD8A0C-73D4-4799-89D9-FF9B56798844}" destId="{1DAED405-F889-4522-B4B9-F153696FD894}" srcOrd="1" destOrd="0" parTransId="{98EBB037-9F63-4DE3-BA16-192125210F82}" sibTransId="{68918C07-B887-4A3C-81E8-F24AE09D5C07}"/>
    <dgm:cxn modelId="{B1FBCB94-B328-42C5-8C4E-1048D0A0D7DC}" srcId="{69735EA7-F558-4B83-BBD7-D1965D9776EE}" destId="{88DD8A0C-73D4-4799-89D9-FF9B56798844}" srcOrd="0" destOrd="0" parTransId="{6553B2D4-81A1-4F1F-97C2-516CC1204015}" sibTransId="{1D0C5000-BEB3-420A-B306-E838050527E7}"/>
    <dgm:cxn modelId="{FEF43B9C-F305-4729-9CAE-851C19AB7132}" type="presOf" srcId="{5D238D8C-B9BA-46A9-9F19-16E24B5497B5}" destId="{F170BBEA-B628-482A-B4B3-6C670123558C}" srcOrd="0" destOrd="1" presId="urn:microsoft.com/office/officeart/2005/8/layout/vList5"/>
    <dgm:cxn modelId="{10801DA6-F369-4C79-A4FA-D9166D9C0C9E}" type="presOf" srcId="{1DAED405-F889-4522-B4B9-F153696FD894}" destId="{1DA71D90-DFD8-460C-ADDC-EED10C7EF2FD}" srcOrd="0" destOrd="1" presId="urn:microsoft.com/office/officeart/2005/8/layout/vList5"/>
    <dgm:cxn modelId="{F66188AB-8844-44B3-82B0-BEAF8B3F4611}" type="presOf" srcId="{A7526F82-24A2-4518-AFBA-3D71854132C8}" destId="{24FE3B08-214C-456E-8732-CB399B9E28F8}" srcOrd="0" destOrd="0" presId="urn:microsoft.com/office/officeart/2005/8/layout/vList5"/>
    <dgm:cxn modelId="{A21A43AC-D060-4168-93C8-37A9E1FB6023}" srcId="{A7526F82-24A2-4518-AFBA-3D71854132C8}" destId="{8BD90D05-C7AC-45BF-847A-A2ADDB32C927}" srcOrd="0" destOrd="0" parTransId="{4DE4DF2E-D2D7-44F5-A6E4-291C9066DC87}" sibTransId="{2EAC3CA8-C280-4EE7-B1B8-E4DFF5F68C82}"/>
    <dgm:cxn modelId="{DEC009C1-85AE-49BB-BD79-CB22A9D9E56C}" srcId="{A7526F82-24A2-4518-AFBA-3D71854132C8}" destId="{4D9C1EF3-E0DF-4368-BD4E-34FB7BEE38C3}" srcOrd="2" destOrd="0" parTransId="{96DB4ADC-7F81-4EF2-9F87-8F66542998A3}" sibTransId="{19657CE6-42C0-4D44-86EC-E1DDCE7BB6CC}"/>
    <dgm:cxn modelId="{4FDA53E7-CA86-4762-94CF-A53725579563}" type="presOf" srcId="{4D9C1EF3-E0DF-4368-BD4E-34FB7BEE38C3}" destId="{F170BBEA-B628-482A-B4B3-6C670123558C}" srcOrd="0" destOrd="2" presId="urn:microsoft.com/office/officeart/2005/8/layout/vList5"/>
    <dgm:cxn modelId="{68FBB0F5-5E4B-42DF-9930-4A65126CE678}" type="presOf" srcId="{C5B25EDF-A641-4DA3-B938-44A419B08BD8}" destId="{BA107E50-3BC3-498C-8DE4-2ED498FDC9E8}" srcOrd="0" destOrd="0" presId="urn:microsoft.com/office/officeart/2005/8/layout/vList5"/>
    <dgm:cxn modelId="{B87C0665-36D3-407E-A80B-101585FCAAD7}" type="presParOf" srcId="{47A79D47-DBA4-4593-B781-4C3B13525447}" destId="{4BB6BEAC-F484-4BF5-B63E-B5F229796D9A}" srcOrd="0" destOrd="0" presId="urn:microsoft.com/office/officeart/2005/8/layout/vList5"/>
    <dgm:cxn modelId="{E8D69BE8-AC97-47B3-A31A-C06A4442DF0E}" type="presParOf" srcId="{4BB6BEAC-F484-4BF5-B63E-B5F229796D9A}" destId="{B9FFA271-CEEE-44E4-ABFC-B3D9DEEDC625}" srcOrd="0" destOrd="0" presId="urn:microsoft.com/office/officeart/2005/8/layout/vList5"/>
    <dgm:cxn modelId="{DB67FB75-F65C-4971-8931-C38DD412A6CA}" type="presParOf" srcId="{4BB6BEAC-F484-4BF5-B63E-B5F229796D9A}" destId="{1DA71D90-DFD8-460C-ADDC-EED10C7EF2FD}" srcOrd="1" destOrd="0" presId="urn:microsoft.com/office/officeart/2005/8/layout/vList5"/>
    <dgm:cxn modelId="{EA49A66C-1D63-454B-9F71-835EC83D6D38}" type="presParOf" srcId="{47A79D47-DBA4-4593-B781-4C3B13525447}" destId="{9BC5DF80-4661-4650-9322-FA7A167A04A4}" srcOrd="1" destOrd="0" presId="urn:microsoft.com/office/officeart/2005/8/layout/vList5"/>
    <dgm:cxn modelId="{99E57592-0585-46A1-B465-C34D6435EF3D}" type="presParOf" srcId="{47A79D47-DBA4-4593-B781-4C3B13525447}" destId="{A00C8512-250D-49E5-A16D-001D537C4DA5}" srcOrd="2" destOrd="0" presId="urn:microsoft.com/office/officeart/2005/8/layout/vList5"/>
    <dgm:cxn modelId="{98E0BBF4-D6E8-4651-9BC2-51CCA70578A6}" type="presParOf" srcId="{A00C8512-250D-49E5-A16D-001D537C4DA5}" destId="{24FE3B08-214C-456E-8732-CB399B9E28F8}" srcOrd="0" destOrd="0" presId="urn:microsoft.com/office/officeart/2005/8/layout/vList5"/>
    <dgm:cxn modelId="{A26C312C-8172-4959-B22E-14B7224FD668}" type="presParOf" srcId="{A00C8512-250D-49E5-A16D-001D537C4DA5}" destId="{F170BBEA-B628-482A-B4B3-6C670123558C}" srcOrd="1" destOrd="0" presId="urn:microsoft.com/office/officeart/2005/8/layout/vList5"/>
    <dgm:cxn modelId="{A94CFF4E-3837-4AA3-8F0A-97DD97D6F7BB}" type="presParOf" srcId="{47A79D47-DBA4-4593-B781-4C3B13525447}" destId="{531BA0C3-D55E-4028-A2ED-FA1DD3CB1FD6}" srcOrd="3" destOrd="0" presId="urn:microsoft.com/office/officeart/2005/8/layout/vList5"/>
    <dgm:cxn modelId="{77E8C5C8-33E2-47EE-B6C0-5F1CDA0AFCA7}" type="presParOf" srcId="{47A79D47-DBA4-4593-B781-4C3B13525447}" destId="{4CBC2491-6E71-4609-8721-DE27086F3E45}" srcOrd="4" destOrd="0" presId="urn:microsoft.com/office/officeart/2005/8/layout/vList5"/>
    <dgm:cxn modelId="{26CE9385-5DFA-431B-B469-A4E555AEDDF5}" type="presParOf" srcId="{4CBC2491-6E71-4609-8721-DE27086F3E45}" destId="{FDFD5CF0-A1F0-405C-A9B8-ED730B9C72A1}" srcOrd="0" destOrd="0" presId="urn:microsoft.com/office/officeart/2005/8/layout/vList5"/>
    <dgm:cxn modelId="{E0470CB3-15F8-4266-93AA-2A2BACC1106E}" type="presParOf" srcId="{4CBC2491-6E71-4609-8721-DE27086F3E45}" destId="{BA107E50-3BC3-498C-8DE4-2ED498FDC9E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71D90-DFD8-460C-ADDC-EED10C7EF2FD}">
      <dsp:nvSpPr>
        <dsp:cNvPr id="0" name=""/>
        <dsp:cNvSpPr/>
      </dsp:nvSpPr>
      <dsp:spPr>
        <a:xfrm rot="5400000">
          <a:off x="5711575" y="-4362835"/>
          <a:ext cx="922873" cy="9727154"/>
        </a:xfrm>
        <a:prstGeom prst="round2SameRect">
          <a:avLst/>
        </a:prstGeom>
        <a:noFill/>
        <a:ln w="12700" cap="flat" cmpd="sng" algn="ctr">
          <a:solidFill>
            <a:srgbClr val="C7450B"/>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mn-MN" sz="2200" kern="1200" dirty="0">
              <a:latin typeface="Segoe UI" panose="020B0502040204020203" pitchFamily="34" charset="0"/>
              <a:cs typeface="Segoe UI" panose="020B0502040204020203" pitchFamily="34" charset="0"/>
            </a:rPr>
            <a:t>Төрлийн систем нь арга зүй шаарддаг, Төрөл шалгалтыг алгасдаг</a:t>
          </a:r>
          <a:endParaRPr lang="en-US" sz="2200" kern="1200" dirty="0">
            <a:latin typeface="Segoe UI" panose="020B0502040204020203" pitchFamily="34" charset="0"/>
            <a:cs typeface="Segoe UI" panose="020B0502040204020203" pitchFamily="34" charset="0"/>
          </a:endParaRPr>
        </a:p>
        <a:p>
          <a:pPr marL="228600" lvl="1" indent="-228600" algn="l" defTabSz="977900">
            <a:lnSpc>
              <a:spcPct val="90000"/>
            </a:lnSpc>
            <a:spcBef>
              <a:spcPct val="0"/>
            </a:spcBef>
            <a:spcAft>
              <a:spcPct val="15000"/>
            </a:spcAft>
            <a:buChar char="•"/>
          </a:pPr>
          <a:r>
            <a:rPr lang="mn-MN" sz="2200" kern="1200" dirty="0">
              <a:latin typeface="Segoe UI" panose="020B0502040204020203" pitchFamily="34" charset="0"/>
              <a:cs typeface="Segoe UI" panose="020B0502040204020203" pitchFamily="34" charset="0"/>
            </a:rPr>
            <a:t>С, С++ болон уг бүлгийн хэлүүд</a:t>
          </a:r>
          <a:endParaRPr lang="en-US" sz="2200" kern="1200" dirty="0">
            <a:latin typeface="Segoe UI" panose="020B0502040204020203" pitchFamily="34" charset="0"/>
            <a:cs typeface="Segoe UI" panose="020B0502040204020203" pitchFamily="34" charset="0"/>
          </a:endParaRPr>
        </a:p>
      </dsp:txBody>
      <dsp:txXfrm rot="-5400000">
        <a:off x="1309435" y="84356"/>
        <a:ext cx="9682103" cy="832771"/>
      </dsp:txXfrm>
    </dsp:sp>
    <dsp:sp modelId="{B9FFA271-CEEE-44E4-ABFC-B3D9DEEDC625}">
      <dsp:nvSpPr>
        <dsp:cNvPr id="0" name=""/>
        <dsp:cNvSpPr/>
      </dsp:nvSpPr>
      <dsp:spPr>
        <a:xfrm>
          <a:off x="235166" y="1274"/>
          <a:ext cx="1211868" cy="998933"/>
        </a:xfrm>
        <a:prstGeom prst="roundRect">
          <a:avLst/>
        </a:prstGeom>
        <a:solidFill>
          <a:srgbClr val="C7450B"/>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Segoe UI" panose="020B0502040204020203" pitchFamily="34" charset="0"/>
              <a:cs typeface="Segoe UI" panose="020B0502040204020203" pitchFamily="34" charset="0"/>
            </a:rPr>
            <a:t>Unsafe</a:t>
          </a:r>
        </a:p>
      </dsp:txBody>
      <dsp:txXfrm>
        <a:off x="283930" y="50038"/>
        <a:ext cx="1114340" cy="901405"/>
      </dsp:txXfrm>
    </dsp:sp>
    <dsp:sp modelId="{F170BBEA-B628-482A-B4B3-6C670123558C}">
      <dsp:nvSpPr>
        <dsp:cNvPr id="0" name=""/>
        <dsp:cNvSpPr/>
      </dsp:nvSpPr>
      <dsp:spPr>
        <a:xfrm rot="5400000">
          <a:off x="5522991" y="-3094304"/>
          <a:ext cx="1300042" cy="9727154"/>
        </a:xfrm>
        <a:prstGeom prst="round2SameRect">
          <a:avLst/>
        </a:prstGeom>
        <a:noFill/>
        <a:ln w="12700" cap="flat" cmpd="sng" algn="ctr">
          <a:solidFill>
            <a:srgbClr val="C7450B"/>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mn-MN" sz="2200" kern="1200" dirty="0">
              <a:latin typeface="Segoe UI" panose="020B0502040204020203" pitchFamily="34" charset="0"/>
              <a:cs typeface="Segoe UI" panose="020B0502040204020203" pitchFamily="34" charset="0"/>
            </a:rPr>
            <a:t>Төрлийн системийн сайн зохицуулалттай, Төрөл шалгадаг</a:t>
          </a:r>
          <a:endParaRPr lang="en-US" sz="2200" kern="1200" dirty="0">
            <a:latin typeface="Segoe UI" panose="020B0502040204020203" pitchFamily="34" charset="0"/>
            <a:cs typeface="Segoe UI" panose="020B0502040204020203" pitchFamily="34" charset="0"/>
          </a:endParaRPr>
        </a:p>
        <a:p>
          <a:pPr marL="228600" lvl="1" indent="-228600" algn="l" defTabSz="977900">
            <a:lnSpc>
              <a:spcPct val="90000"/>
            </a:lnSpc>
            <a:spcBef>
              <a:spcPct val="0"/>
            </a:spcBef>
            <a:spcAft>
              <a:spcPct val="15000"/>
            </a:spcAft>
            <a:buChar char="•"/>
          </a:pPr>
          <a:r>
            <a:rPr lang="mn-MN" sz="2200" kern="1200" dirty="0">
              <a:latin typeface="Segoe UI" panose="020B0502040204020203" pitchFamily="34" charset="0"/>
              <a:cs typeface="Segoe UI" panose="020B0502040204020203" pitchFamily="34" charset="0"/>
            </a:rPr>
            <a:t>Алдаатай программ бичигдэх боломжтой дэд хэсгүүдтэй</a:t>
          </a:r>
          <a:endParaRPr lang="en-US" sz="2200" kern="1200" dirty="0">
            <a:latin typeface="Segoe UI" panose="020B0502040204020203" pitchFamily="34" charset="0"/>
            <a:cs typeface="Segoe UI" panose="020B0502040204020203" pitchFamily="34" charset="0"/>
          </a:endParaRPr>
        </a:p>
        <a:p>
          <a:pPr marL="228600" lvl="1" indent="-228600" algn="l" defTabSz="977900">
            <a:lnSpc>
              <a:spcPct val="90000"/>
            </a:lnSpc>
            <a:spcBef>
              <a:spcPct val="0"/>
            </a:spcBef>
            <a:spcAft>
              <a:spcPct val="15000"/>
            </a:spcAft>
            <a:buChar char="•"/>
          </a:pPr>
          <a:r>
            <a:rPr lang="en-US" sz="2200" kern="1200" dirty="0">
              <a:solidFill>
                <a:srgbClr val="000000">
                  <a:hueOff val="0"/>
                  <a:satOff val="0"/>
                  <a:lumOff val="0"/>
                  <a:alphaOff val="0"/>
                </a:srgbClr>
              </a:solidFill>
              <a:latin typeface="Segoe UI" panose="020B0502040204020203" pitchFamily="34" charset="0"/>
              <a:ea typeface="微软雅黑"/>
              <a:cs typeface="Segoe UI" panose="020B0502040204020203" pitchFamily="34" charset="0"/>
            </a:rPr>
            <a:t>Algol, Pascal, Ada</a:t>
          </a:r>
          <a:r>
            <a:rPr lang="mn-MN" sz="2200" kern="1200" dirty="0">
              <a:solidFill>
                <a:srgbClr val="000000">
                  <a:hueOff val="0"/>
                  <a:satOff val="0"/>
                  <a:lumOff val="0"/>
                  <a:alphaOff val="0"/>
                </a:srgbClr>
              </a:solidFill>
              <a:latin typeface="Segoe UI" panose="020B0502040204020203" pitchFamily="34" charset="0"/>
              <a:ea typeface="微软雅黑"/>
              <a:cs typeface="Segoe UI" panose="020B0502040204020203" pitchFamily="34" charset="0"/>
            </a:rPr>
            <a:t> болон тэдний залгамжлагч хэлүүд</a:t>
          </a:r>
          <a:endParaRPr lang="en-US" sz="2200" kern="1200" dirty="0">
            <a:latin typeface="Segoe UI" panose="020B0502040204020203" pitchFamily="34" charset="0"/>
            <a:cs typeface="Segoe UI" panose="020B0502040204020203" pitchFamily="34" charset="0"/>
          </a:endParaRPr>
        </a:p>
      </dsp:txBody>
      <dsp:txXfrm rot="-5400000">
        <a:off x="1309436" y="1182714"/>
        <a:ext cx="9663691" cy="1173116"/>
      </dsp:txXfrm>
    </dsp:sp>
    <dsp:sp modelId="{24FE3B08-214C-456E-8732-CB399B9E28F8}">
      <dsp:nvSpPr>
        <dsp:cNvPr id="0" name=""/>
        <dsp:cNvSpPr/>
      </dsp:nvSpPr>
      <dsp:spPr>
        <a:xfrm>
          <a:off x="235166" y="1094282"/>
          <a:ext cx="1211868" cy="1349980"/>
        </a:xfrm>
        <a:prstGeom prst="roundRect">
          <a:avLst/>
        </a:prstGeom>
        <a:solidFill>
          <a:srgbClr val="C7450B"/>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Segoe UI" panose="020B0502040204020203" pitchFamily="34" charset="0"/>
              <a:cs typeface="Segoe UI" panose="020B0502040204020203" pitchFamily="34" charset="0"/>
            </a:rPr>
            <a:t>Locally unsafe</a:t>
          </a:r>
        </a:p>
      </dsp:txBody>
      <dsp:txXfrm>
        <a:off x="294325" y="1153441"/>
        <a:ext cx="1093550" cy="1231662"/>
      </dsp:txXfrm>
    </dsp:sp>
    <dsp:sp modelId="{BA107E50-3BC3-498C-8DE4-2ED498FDC9E8}">
      <dsp:nvSpPr>
        <dsp:cNvPr id="0" name=""/>
        <dsp:cNvSpPr/>
      </dsp:nvSpPr>
      <dsp:spPr>
        <a:xfrm rot="5400000">
          <a:off x="5508767" y="-1660673"/>
          <a:ext cx="1328490" cy="9727154"/>
        </a:xfrm>
        <a:prstGeom prst="round2SameRect">
          <a:avLst/>
        </a:prstGeom>
        <a:noFill/>
        <a:ln w="12700" cap="flat" cmpd="sng" algn="ctr">
          <a:solidFill>
            <a:srgbClr val="C7450B"/>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mn-MN" sz="2200" kern="1200" dirty="0">
              <a:latin typeface="Segoe UI" panose="020B0502040204020203" pitchFamily="34" charset="0"/>
              <a:cs typeface="Segoe UI" panose="020B0502040204020203" pitchFamily="34" charset="0"/>
            </a:rPr>
            <a:t>Т</a:t>
          </a:r>
          <a:r>
            <a:rPr lang="en-US" sz="2200" kern="1200" dirty="0" err="1">
              <a:latin typeface="Segoe UI" panose="020B0502040204020203" pitchFamily="34" charset="0"/>
              <a:cs typeface="Segoe UI" panose="020B0502040204020203" pitchFamily="34" charset="0"/>
            </a:rPr>
            <a:t>өрлийн</a:t>
          </a:r>
          <a:r>
            <a:rPr lang="mn-MN" sz="2200" kern="1200" dirty="0">
              <a:latin typeface="Segoe UI" panose="020B0502040204020203" pitchFamily="34" charset="0"/>
              <a:cs typeface="Segoe UI" panose="020B0502040204020203" pitchFamily="34" charset="0"/>
            </a:rPr>
            <a:t> </a:t>
          </a:r>
          <a:r>
            <a:rPr lang="en-US" sz="2200" kern="1200" dirty="0" err="1">
              <a:latin typeface="Segoe UI" panose="020B0502040204020203" pitchFamily="34" charset="0"/>
              <a:cs typeface="Segoe UI" panose="020B0502040204020203" pitchFamily="34" charset="0"/>
            </a:rPr>
            <a:t>зөрчлөөс</a:t>
          </a:r>
          <a:r>
            <a:rPr lang="en-US" sz="2200" kern="1200" dirty="0">
              <a:latin typeface="Segoe UI" panose="020B0502040204020203" pitchFamily="34" charset="0"/>
              <a:cs typeface="Segoe UI" panose="020B0502040204020203" pitchFamily="34" charset="0"/>
            </a:rPr>
            <a:t> </a:t>
          </a:r>
          <a:r>
            <a:rPr lang="en-US" sz="2200" kern="1200" dirty="0" err="1">
              <a:latin typeface="Segoe UI" panose="020B0502040204020203" pitchFamily="34" charset="0"/>
              <a:cs typeface="Segoe UI" panose="020B0502040204020203" pitchFamily="34" charset="0"/>
            </a:rPr>
            <a:t>үүдэлтэй</a:t>
          </a:r>
          <a:r>
            <a:rPr lang="en-US" sz="2200" kern="1200" dirty="0">
              <a:latin typeface="Segoe UI" panose="020B0502040204020203" pitchFamily="34" charset="0"/>
              <a:cs typeface="Segoe UI" panose="020B0502040204020203" pitchFamily="34" charset="0"/>
            </a:rPr>
            <a:t> </a:t>
          </a:r>
          <a:r>
            <a:rPr lang="en-US" sz="2200" kern="1200" dirty="0" err="1">
              <a:latin typeface="Segoe UI" panose="020B0502040204020203" pitchFamily="34" charset="0"/>
              <a:cs typeface="Segoe UI" panose="020B0502040204020203" pitchFamily="34" charset="0"/>
            </a:rPr>
            <a:t>далд</a:t>
          </a:r>
          <a:r>
            <a:rPr lang="en-US" sz="2200" kern="1200" dirty="0">
              <a:latin typeface="Segoe UI" panose="020B0502040204020203" pitchFamily="34" charset="0"/>
              <a:cs typeface="Segoe UI" panose="020B0502040204020203" pitchFamily="34" charset="0"/>
            </a:rPr>
            <a:t> </a:t>
          </a:r>
          <a:r>
            <a:rPr lang="en-US" sz="2200" kern="1200" dirty="0" err="1">
              <a:latin typeface="Segoe UI" panose="020B0502040204020203" pitchFamily="34" charset="0"/>
              <a:cs typeface="Segoe UI" panose="020B0502040204020203" pitchFamily="34" charset="0"/>
            </a:rPr>
            <a:t>алдааг</a:t>
          </a:r>
          <a:r>
            <a:rPr lang="mn-MN" sz="2200" kern="1200" dirty="0">
              <a:latin typeface="Segoe UI" panose="020B0502040204020203" pitchFamily="34" charset="0"/>
              <a:cs typeface="Segoe UI" panose="020B0502040204020203" pitchFamily="34" charset="0"/>
            </a:rPr>
            <a:t>үйг</a:t>
          </a:r>
          <a:r>
            <a:rPr lang="en-US" sz="2200" kern="1200" dirty="0">
              <a:latin typeface="Segoe UI" panose="020B0502040204020203" pitchFamily="34" charset="0"/>
              <a:cs typeface="Segoe UI" panose="020B0502040204020203" pitchFamily="34" charset="0"/>
            </a:rPr>
            <a:t> </a:t>
          </a:r>
          <a:r>
            <a:rPr lang="en-US" sz="2200" kern="1200" dirty="0" err="1">
              <a:latin typeface="Segoe UI" panose="020B0502040204020203" pitchFamily="34" charset="0"/>
              <a:cs typeface="Segoe UI" panose="020B0502040204020203" pitchFamily="34" charset="0"/>
            </a:rPr>
            <a:t>теоремоор</a:t>
          </a:r>
          <a:r>
            <a:rPr lang="en-US" sz="2200" kern="1200" dirty="0">
              <a:latin typeface="Segoe UI" panose="020B0502040204020203" pitchFamily="34" charset="0"/>
              <a:cs typeface="Segoe UI" panose="020B0502040204020203" pitchFamily="34" charset="0"/>
            </a:rPr>
            <a:t> </a:t>
          </a:r>
          <a:r>
            <a:rPr lang="en-US" sz="2200" kern="1200" dirty="0" err="1">
              <a:latin typeface="Segoe UI" panose="020B0502040204020203" pitchFamily="34" charset="0"/>
              <a:cs typeface="Segoe UI" panose="020B0502040204020203" pitchFamily="34" charset="0"/>
            </a:rPr>
            <a:t>баталдаг</a:t>
          </a:r>
          <a:r>
            <a:rPr lang="en-US" sz="2200" kern="1200" dirty="0">
              <a:latin typeface="Segoe UI" panose="020B0502040204020203" pitchFamily="34" charset="0"/>
              <a:cs typeface="Segoe UI" panose="020B0502040204020203" pitchFamily="34" charset="0"/>
            </a:rPr>
            <a:t> </a:t>
          </a:r>
        </a:p>
        <a:p>
          <a:pPr marL="228600" lvl="1" indent="-228600" algn="l" defTabSz="977900">
            <a:lnSpc>
              <a:spcPct val="90000"/>
            </a:lnSpc>
            <a:spcBef>
              <a:spcPct val="0"/>
            </a:spcBef>
            <a:spcAft>
              <a:spcPct val="15000"/>
            </a:spcAft>
            <a:buChar char="•"/>
          </a:pPr>
          <a:r>
            <a:rPr lang="mn-MN" sz="2200" kern="1200" dirty="0">
              <a:solidFill>
                <a:srgbClr val="000000">
                  <a:hueOff val="0"/>
                  <a:satOff val="0"/>
                  <a:lumOff val="0"/>
                  <a:alphaOff val="0"/>
                </a:srgbClr>
              </a:solidFill>
              <a:latin typeface="Segoe UI" panose="020B0502040204020203" pitchFamily="34" charset="0"/>
              <a:ea typeface="微软雅黑"/>
              <a:cs typeface="Segoe UI" panose="020B0502040204020203" pitchFamily="34" charset="0"/>
            </a:rPr>
            <a:t>Төрлийн динамик </a:t>
          </a:r>
          <a:r>
            <a:rPr lang="en-US" sz="2200" kern="1200" dirty="0">
              <a:solidFill>
                <a:srgbClr val="000000">
                  <a:hueOff val="0"/>
                  <a:satOff val="0"/>
                  <a:lumOff val="0"/>
                  <a:alphaOff val="0"/>
                </a:srgbClr>
              </a:solidFill>
              <a:latin typeface="Segoe UI" panose="020B0502040204020203" pitchFamily="34" charset="0"/>
              <a:ea typeface="微软雅黑"/>
              <a:cs typeface="Segoe UI" panose="020B0502040204020203" pitchFamily="34" charset="0"/>
            </a:rPr>
            <a:t>(Lisp, Scheme), </a:t>
          </a:r>
          <a:r>
            <a:rPr lang="mn-MN" sz="2200" kern="1200" dirty="0">
              <a:solidFill>
                <a:srgbClr val="000000">
                  <a:hueOff val="0"/>
                  <a:satOff val="0"/>
                  <a:lumOff val="0"/>
                  <a:alphaOff val="0"/>
                </a:srgbClr>
              </a:solidFill>
              <a:latin typeface="Segoe UI" panose="020B0502040204020203" pitchFamily="34" charset="0"/>
              <a:ea typeface="微软雅黑"/>
              <a:cs typeface="Segoe UI" panose="020B0502040204020203" pitchFamily="34" charset="0"/>
            </a:rPr>
            <a:t>статик</a:t>
          </a:r>
          <a:r>
            <a:rPr lang="en-US" sz="2200" kern="1200" dirty="0">
              <a:solidFill>
                <a:srgbClr val="000000">
                  <a:hueOff val="0"/>
                  <a:satOff val="0"/>
                  <a:lumOff val="0"/>
                  <a:alphaOff val="0"/>
                </a:srgbClr>
              </a:solidFill>
              <a:latin typeface="Segoe UI" panose="020B0502040204020203" pitchFamily="34" charset="0"/>
              <a:ea typeface="微软雅黑"/>
              <a:cs typeface="Segoe UI" panose="020B0502040204020203" pitchFamily="34" charset="0"/>
            </a:rPr>
            <a:t> (ML) </a:t>
          </a:r>
          <a:r>
            <a:rPr lang="mn-MN" sz="2200" kern="1200" dirty="0">
              <a:solidFill>
                <a:srgbClr val="000000">
                  <a:hueOff val="0"/>
                  <a:satOff val="0"/>
                  <a:lumOff val="0"/>
                  <a:alphaOff val="0"/>
                </a:srgbClr>
              </a:solidFill>
              <a:latin typeface="Segoe UI" panose="020B0502040204020203" pitchFamily="34" charset="0"/>
              <a:ea typeface="微软雅黑"/>
              <a:cs typeface="Segoe UI" panose="020B0502040204020203" pitchFamily="34" charset="0"/>
            </a:rPr>
            <a:t>шалгалттай</a:t>
          </a:r>
          <a:endParaRPr lang="en-US" sz="2200" kern="1200" dirty="0">
            <a:solidFill>
              <a:srgbClr val="000000">
                <a:hueOff val="0"/>
                <a:satOff val="0"/>
                <a:lumOff val="0"/>
                <a:alphaOff val="0"/>
              </a:srgbClr>
            </a:solidFill>
            <a:latin typeface="Segoe UI" panose="020B0502040204020203" pitchFamily="34" charset="0"/>
            <a:ea typeface="微软雅黑"/>
            <a:cs typeface="Segoe UI" panose="020B0502040204020203" pitchFamily="34" charset="0"/>
          </a:endParaRPr>
        </a:p>
        <a:p>
          <a:pPr marL="228600" lvl="1" indent="-228600" algn="l" defTabSz="977900">
            <a:lnSpc>
              <a:spcPct val="90000"/>
            </a:lnSpc>
            <a:spcBef>
              <a:spcPct val="0"/>
            </a:spcBef>
            <a:spcAft>
              <a:spcPct val="15000"/>
            </a:spcAft>
            <a:buChar char="•"/>
          </a:pPr>
          <a:r>
            <a:rPr lang="mn-MN" sz="2200" kern="1200" dirty="0">
              <a:solidFill>
                <a:srgbClr val="000000">
                  <a:hueOff val="0"/>
                  <a:satOff val="0"/>
                  <a:lumOff val="0"/>
                  <a:alphaOff val="0"/>
                </a:srgbClr>
              </a:solidFill>
              <a:latin typeface="Segoe UI" panose="020B0502040204020203" pitchFamily="34" charset="0"/>
              <a:ea typeface="微软雅黑"/>
              <a:cs typeface="Segoe UI" panose="020B0502040204020203" pitchFamily="34" charset="0"/>
            </a:rPr>
            <a:t>Төрлийн статик +</a:t>
          </a:r>
          <a:r>
            <a:rPr lang="en-US" sz="2200" kern="1200" dirty="0">
              <a:solidFill>
                <a:srgbClr val="000000">
                  <a:hueOff val="0"/>
                  <a:satOff val="0"/>
                  <a:lumOff val="0"/>
                  <a:alphaOff val="0"/>
                </a:srgbClr>
              </a:solidFill>
              <a:latin typeface="Segoe UI" panose="020B0502040204020203" pitchFamily="34" charset="0"/>
              <a:ea typeface="微软雅黑"/>
              <a:cs typeface="Segoe UI" panose="020B0502040204020203" pitchFamily="34" charset="0"/>
            </a:rPr>
            <a:t> runtime (Java)</a:t>
          </a:r>
          <a:r>
            <a:rPr lang="mn-MN" sz="2200" kern="1200" dirty="0">
              <a:solidFill>
                <a:srgbClr val="000000">
                  <a:hueOff val="0"/>
                  <a:satOff val="0"/>
                  <a:lumOff val="0"/>
                  <a:alphaOff val="0"/>
                </a:srgbClr>
              </a:solidFill>
              <a:latin typeface="Segoe UI" panose="020B0502040204020203" pitchFamily="34" charset="0"/>
              <a:ea typeface="微软雅黑"/>
              <a:cs typeface="Segoe UI" panose="020B0502040204020203" pitchFamily="34" charset="0"/>
            </a:rPr>
            <a:t> шалгалттай</a:t>
          </a:r>
          <a:endParaRPr lang="en-US" sz="2200" kern="1200" dirty="0">
            <a:solidFill>
              <a:srgbClr val="000000">
                <a:hueOff val="0"/>
                <a:satOff val="0"/>
                <a:lumOff val="0"/>
                <a:alphaOff val="0"/>
              </a:srgbClr>
            </a:solidFill>
            <a:latin typeface="Segoe UI" panose="020B0502040204020203" pitchFamily="34" charset="0"/>
            <a:ea typeface="微软雅黑"/>
            <a:cs typeface="Segoe UI" panose="020B0502040204020203" pitchFamily="34" charset="0"/>
          </a:endParaRPr>
        </a:p>
      </dsp:txBody>
      <dsp:txXfrm rot="-5400000">
        <a:off x="1309435" y="2603511"/>
        <a:ext cx="9662302" cy="1198786"/>
      </dsp:txXfrm>
    </dsp:sp>
    <dsp:sp modelId="{FDFD5CF0-A1F0-405C-A9B8-ED730B9C72A1}">
      <dsp:nvSpPr>
        <dsp:cNvPr id="0" name=""/>
        <dsp:cNvSpPr/>
      </dsp:nvSpPr>
      <dsp:spPr>
        <a:xfrm>
          <a:off x="235166" y="2538336"/>
          <a:ext cx="1211868" cy="1329133"/>
        </a:xfrm>
        <a:prstGeom prst="roundRect">
          <a:avLst/>
        </a:prstGeom>
        <a:solidFill>
          <a:srgbClr val="C7450B"/>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Segoe UI" panose="020B0502040204020203" pitchFamily="34" charset="0"/>
              <a:cs typeface="Segoe UI" panose="020B0502040204020203" pitchFamily="34" charset="0"/>
            </a:rPr>
            <a:t>Safe</a:t>
          </a:r>
        </a:p>
      </dsp:txBody>
      <dsp:txXfrm>
        <a:off x="294325" y="2597495"/>
        <a:ext cx="1093550" cy="121081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2024/3/20</a:t>
            </a:fld>
            <a:endParaRPr lang="zh-CN" altLang="en-US"/>
          </a:p>
        </p:txBody>
      </p:sp>
      <p:sp>
        <p:nvSpPr>
          <p:cNvPr id="4" name="幻灯片图像占位符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2676771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10</a:t>
            </a:fld>
            <a:endParaRPr lang="zh-CN" altLang="en-US"/>
          </a:p>
        </p:txBody>
      </p:sp>
    </p:spTree>
    <p:extLst>
      <p:ext uri="{BB962C8B-B14F-4D97-AF65-F5344CB8AC3E}">
        <p14:creationId xmlns:p14="http://schemas.microsoft.com/office/powerpoint/2010/main" val="1300893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11</a:t>
            </a:fld>
            <a:endParaRPr lang="zh-CN" altLang="en-US"/>
          </a:p>
        </p:txBody>
      </p:sp>
    </p:spTree>
    <p:extLst>
      <p:ext uri="{BB962C8B-B14F-4D97-AF65-F5344CB8AC3E}">
        <p14:creationId xmlns:p14="http://schemas.microsoft.com/office/powerpoint/2010/main" val="136707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mn-MN" sz="1800" dirty="0">
                <a:effectLst/>
                <a:latin typeface="Calibri" panose="020F0502020204030204" pitchFamily="34" charset="0"/>
                <a:ea typeface="Calibri" panose="020F0502020204030204" pitchFamily="34" charset="0"/>
                <a:cs typeface="Times New Roman" panose="02020603050405020304" pitchFamily="18" charset="0"/>
              </a:rPr>
              <a:t>Бүхэлдээ ийм энгийн байхад томбстоуны механизм нь цаг хугацаа, орон зайн хувьд ихээхэн зардал шаарддаг. Цаг хугацааны хувьд бид томбстоуныг бий болгоход шаардагдах хугацаа, тэдгээрийг шалгахад шаардагдах хугацаа (хэрэв суурилж буй техник хангамжийн хамгаалах механизмыг ашиглаж чадвал үүнийг багасгаж болно) бөгөөд хамгийн чухал нь дамжилтын шууд бус хоёр түвшний зардлыг тооцох ёстой. Хадгалалтын хувьд ч томбстоун өндөр өртөгтэй байдаг. Тэд овоолго дээр хуваарилагдсан объект бүрийн хувьд санах ойн нэг үг шаарддаг; Мөн стек рүү заагч үүсгэх болгонд нэг үг шаардлагатай. Хэрэв жижиг объектуудын хуваарилалт их байвал томбстоунд шаардагдах санах ойн хувь нь анхаарахуйц байна. Түүгээр ч зогсохгүй хүчингүй томбстоунууд үргэлж хуваарилагдсан хэвээр байх бөгөөд үүний үр дүнд овоолго дээр хангалттай зай байсан ч оршуулгын газарт байгаа зайг шавхаж болзошгүй. Энэхүү сүүлийн асуудлаас урьдчилан сэргийлэхийн тулд ашиглаагүй байгаа томбстоуныг (өөрөөр хэлбэл заагч юм заагаагүй) жижиг хаяг-тоолдог хаягдал цуглуулагч ашиглан дахин ашиглах боломжтой (8.11.1); энэ нь механизмын хугацааны зардлыг улам нэмэгдүүлнэ.</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12</a:t>
            </a:fld>
            <a:endParaRPr lang="zh-CN" altLang="en-US"/>
          </a:p>
        </p:txBody>
      </p:sp>
    </p:spTree>
    <p:extLst>
      <p:ext uri="{BB962C8B-B14F-4D97-AF65-F5344CB8AC3E}">
        <p14:creationId xmlns:p14="http://schemas.microsoft.com/office/powerpoint/2010/main" val="1882901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mn-MN" sz="1800" dirty="0">
                <a:effectLst/>
                <a:latin typeface="Calibri" panose="020F0502020204030204" pitchFamily="34" charset="0"/>
                <a:ea typeface="Calibri" panose="020F0502020204030204" pitchFamily="34" charset="0"/>
                <a:cs typeface="Times New Roman" panose="02020603050405020304" pitchFamily="18" charset="0"/>
              </a:rPr>
              <a:t>Бүхэлдээ ийм энгийн байхад томбстоуны механизм нь цаг хугацаа, орон зайн хувьд ихээхэн зардал шаарддаг. Цаг хугацааны хувьд бид томбстоуныг бий болгоход шаардагдах хугацаа, тэдгээрийг шалгахад шаардагдах хугацаа (хэрэв суурилж буй техник хангамжийн хамгаалах механизмыг ашиглаж чадвал үүнийг багасгаж болно) бөгөөд хамгийн чухал нь дамжилтын шууд бус хоёр түвшний зардлыг тооцох ёстой. Хадгалалтын хувьд ч томбстоун өндөр өртөгтэй байдаг. Тэд овоолго дээр хуваарилагдсан объект бүрийн хувьд санах ойн нэг үг шаарддаг; Мөн стек рүү заагч үүсгэх болгонд нэг үг шаардлагатай. Хэрэв жижиг объектуудын хуваарилалт их байвал томбстоунд шаардагдах санах ойн хувь нь анхаарахуйц байна. Түүгээр ч зогсохгүй хүчингүй томбстоунууд үргэлж хуваарилагдсан хэвээр байх бөгөөд үүний үр дүнд овоолго дээр хангалттай зай байсан ч оршуулгын газарт байгаа зайг шавхаж болзошгүй. Энэхүү сүүлийн асуудлаас урьдчилан сэргийлэхийн тулд ашиглаагүй байгаа томбстоуныг (өөрөөр хэлбэл заагч юм заагаагүй) жижиг хаяг-тоолдог хаягдал цуглуулагч ашиглан дахин ашиглах боломжтой (8.11.1); энэ нь механизмын хугацааны зардлыг улам нэмэгдүүлнэ.</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13</a:t>
            </a:fld>
            <a:endParaRPr lang="zh-CN" altLang="en-US"/>
          </a:p>
        </p:txBody>
      </p:sp>
    </p:spTree>
    <p:extLst>
      <p:ext uri="{BB962C8B-B14F-4D97-AF65-F5344CB8AC3E}">
        <p14:creationId xmlns:p14="http://schemas.microsoft.com/office/powerpoint/2010/main" val="4261943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sz="1200" dirty="0"/>
              <a:t>Infix: </a:t>
            </a:r>
            <a:r>
              <a:rPr lang="mn-MN" sz="1200" dirty="0"/>
              <a:t>Хэрэглэгчийн тодорхойлсон функцуудад ч гэсэн нэмэлт тэмдэглэгээ хийхийг шаарддаг </a:t>
            </a:r>
            <a:r>
              <a:rPr lang="en-US" sz="1200" dirty="0"/>
              <a:t>PL</a:t>
            </a:r>
            <a:r>
              <a:rPr lang="mn-MN" sz="1200" dirty="0"/>
              <a:t> бол </a:t>
            </a:r>
            <a:r>
              <a:rPr lang="en-US" sz="1200" dirty="0"/>
              <a:t>Smalltalk </a:t>
            </a:r>
            <a:r>
              <a:rPr lang="mn-MN" sz="1200" dirty="0"/>
              <a:t>бөгөөд анхны объект хандалтат хэлнүүдийн нэг юм.</a:t>
            </a:r>
            <a:endParaRPr lang="en-US" sz="1200" dirty="0"/>
          </a:p>
          <a:p>
            <a:pPr eaLnBrk="1" hangingPunct="1"/>
            <a:r>
              <a:rPr lang="en-US" altLang="en-US" sz="1200" dirty="0">
                <a:solidFill>
                  <a:schemeClr val="tx2"/>
                </a:solidFill>
              </a:rPr>
              <a:t>Prefix: prefix Polish notation </a:t>
            </a:r>
            <a:r>
              <a:rPr lang="mn-MN" altLang="en-US" sz="1200" dirty="0">
                <a:solidFill>
                  <a:schemeClr val="tx2"/>
                </a:solidFill>
              </a:rPr>
              <a:t>- Польшийн математикч В.Лукасиевич математик логикийн бүтээлүүддээ угтвар тэмдэглэгээг өргөн ашиглаж, судалсан байдаг.</a:t>
            </a:r>
          </a:p>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14</a:t>
            </a:fld>
            <a:endParaRPr lang="zh-CN" altLang="en-US"/>
          </a:p>
        </p:txBody>
      </p:sp>
    </p:spTree>
    <p:extLst>
      <p:ext uri="{BB962C8B-B14F-4D97-AF65-F5344CB8AC3E}">
        <p14:creationId xmlns:p14="http://schemas.microsoft.com/office/powerpoint/2010/main" val="2232227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15</a:t>
            </a:fld>
            <a:endParaRPr lang="zh-CN" altLang="en-US"/>
          </a:p>
        </p:txBody>
      </p:sp>
    </p:spTree>
    <p:extLst>
      <p:ext uri="{BB962C8B-B14F-4D97-AF65-F5344CB8AC3E}">
        <p14:creationId xmlns:p14="http://schemas.microsoft.com/office/powerpoint/2010/main" val="27969259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16</a:t>
            </a:fld>
            <a:endParaRPr lang="zh-CN" altLang="en-US"/>
          </a:p>
        </p:txBody>
      </p:sp>
    </p:spTree>
    <p:extLst>
      <p:ext uri="{BB962C8B-B14F-4D97-AF65-F5344CB8AC3E}">
        <p14:creationId xmlns:p14="http://schemas.microsoft.com/office/powerpoint/2010/main" val="35095180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17</a:t>
            </a:fld>
            <a:endParaRPr lang="zh-CN" altLang="en-US"/>
          </a:p>
        </p:txBody>
      </p:sp>
    </p:spTree>
    <p:extLst>
      <p:ext uri="{BB962C8B-B14F-4D97-AF65-F5344CB8AC3E}">
        <p14:creationId xmlns:p14="http://schemas.microsoft.com/office/powerpoint/2010/main" val="210203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18</a:t>
            </a:fld>
            <a:endParaRPr lang="zh-CN" altLang="en-US"/>
          </a:p>
        </p:txBody>
      </p:sp>
    </p:spTree>
    <p:extLst>
      <p:ext uri="{BB962C8B-B14F-4D97-AF65-F5344CB8AC3E}">
        <p14:creationId xmlns:p14="http://schemas.microsoft.com/office/powerpoint/2010/main" val="3642963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t>19</a:t>
            </a:fld>
            <a:endParaRPr lang="zh-CN" altLang="en-US"/>
          </a:p>
        </p:txBody>
      </p:sp>
    </p:spTree>
    <p:extLst>
      <p:ext uri="{BB962C8B-B14F-4D97-AF65-F5344CB8AC3E}">
        <p14:creationId xmlns:p14="http://schemas.microsoft.com/office/powerpoint/2010/main" val="1028750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t>2</a:t>
            </a:fld>
            <a:endParaRPr lang="zh-CN" altLang="en-US"/>
          </a:p>
        </p:txBody>
      </p:sp>
    </p:spTree>
    <p:extLst>
      <p:ext uri="{BB962C8B-B14F-4D97-AF65-F5344CB8AC3E}">
        <p14:creationId xmlns:p14="http://schemas.microsoft.com/office/powerpoint/2010/main" val="2397196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20</a:t>
            </a:fld>
            <a:endParaRPr lang="zh-CN" altLang="en-US"/>
          </a:p>
        </p:txBody>
      </p:sp>
    </p:spTree>
    <p:extLst>
      <p:ext uri="{BB962C8B-B14F-4D97-AF65-F5344CB8AC3E}">
        <p14:creationId xmlns:p14="http://schemas.microsoft.com/office/powerpoint/2010/main" val="3746606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nSpc>
                <a:spcPct val="107000"/>
              </a:lnSpc>
              <a:spcBef>
                <a:spcPts val="0"/>
              </a:spcBef>
              <a:spcAft>
                <a:spcPts val="800"/>
              </a:spcAft>
              <a:buFont typeface="Arial" panose="020B0604020202020204" pitchFamily="34" charset="0"/>
              <a:buNone/>
            </a:pPr>
            <a:endParaRPr lang="mn-MN" sz="2400" b="1" spc="-7" dirty="0">
              <a:latin typeface="Segoe UI" panose="020B0502040204020203" pitchFamily="34" charset="0"/>
              <a:cs typeface="Segoe UI" panose="020B0502040204020203" pitchFamily="34" charset="0"/>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3551449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mn-MN" sz="1200" dirty="0"/>
              <a:t>Өөрөөр хэлбэл, ямар ч програм биелэлтийн явцдаа төрлийн зөрчлөөс улбаатай </a:t>
            </a:r>
            <a:r>
              <a:rPr lang="en-US" sz="1200" dirty="0" err="1"/>
              <a:t>unsignalled</a:t>
            </a:r>
            <a:r>
              <a:rPr lang="en-US" sz="1200" dirty="0"/>
              <a:t> </a:t>
            </a:r>
            <a:r>
              <a:rPr lang="mn-MN" sz="1200" dirty="0"/>
              <a:t>өгч чаддаг бол төрлийн систем аюулгүй байдаг.</a:t>
            </a:r>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2144954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2084699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en-US" dirty="0">
                <a:solidFill>
                  <a:schemeClr val="tx2"/>
                </a:solidFill>
              </a:rPr>
              <a:t>                  x = &lt;R&gt;</a:t>
            </a:r>
          </a:p>
          <a:p>
            <a:pPr eaLnBrk="1" hangingPunct="1"/>
            <a:r>
              <a:rPr lang="en-US" altLang="en-US" dirty="0">
                <a:solidFill>
                  <a:schemeClr val="tx2"/>
                </a:solidFill>
              </a:rPr>
              <a:t>g      =&gt;     g( &lt;R&gt; ) = &lt;S&gt;; </a:t>
            </a:r>
          </a:p>
          <a:p>
            <a:pPr eaLnBrk="1" hangingPunct="1"/>
            <a:r>
              <a:rPr lang="en-US" altLang="en-US" dirty="0">
                <a:solidFill>
                  <a:schemeClr val="tx2"/>
                </a:solidFill>
              </a:rPr>
              <a:t>f       =&gt;     f( &lt;S&gt; ) = &lt;T&gt;;</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t>6</a:t>
            </a:fld>
            <a:endParaRPr lang="zh-CN" altLang="en-US"/>
          </a:p>
        </p:txBody>
      </p:sp>
    </p:spTree>
    <p:extLst>
      <p:ext uri="{BB962C8B-B14F-4D97-AF65-F5344CB8AC3E}">
        <p14:creationId xmlns:p14="http://schemas.microsoft.com/office/powerpoint/2010/main" val="3332982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7</a:t>
            </a:fld>
            <a:endParaRPr lang="zh-CN" altLang="en-US"/>
          </a:p>
        </p:txBody>
      </p:sp>
    </p:spTree>
    <p:extLst>
      <p:ext uri="{BB962C8B-B14F-4D97-AF65-F5344CB8AC3E}">
        <p14:creationId xmlns:p14="http://schemas.microsoft.com/office/powerpoint/2010/main" val="2540489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45720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8</a:t>
            </a:fld>
            <a:endParaRPr lang="zh-CN" altLang="en-US"/>
          </a:p>
        </p:txBody>
      </p:sp>
    </p:spTree>
    <p:extLst>
      <p:ext uri="{BB962C8B-B14F-4D97-AF65-F5344CB8AC3E}">
        <p14:creationId xmlns:p14="http://schemas.microsoft.com/office/powerpoint/2010/main" val="105282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9</a:t>
            </a:fld>
            <a:endParaRPr lang="zh-CN" altLang="en-US"/>
          </a:p>
        </p:txBody>
      </p:sp>
    </p:spTree>
    <p:extLst>
      <p:ext uri="{BB962C8B-B14F-4D97-AF65-F5344CB8AC3E}">
        <p14:creationId xmlns:p14="http://schemas.microsoft.com/office/powerpoint/2010/main" val="3497577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78AAC32C-1B65-4C74-A021-DC473C859350}"/>
              </a:ext>
            </a:extLst>
          </p:cNvPr>
          <p:cNvGrpSpPr/>
          <p:nvPr userDrawn="1"/>
        </p:nvGrpSpPr>
        <p:grpSpPr>
          <a:xfrm>
            <a:off x="-82177" y="-134484"/>
            <a:ext cx="12356354" cy="7126968"/>
            <a:chOff x="-64979" y="-137511"/>
            <a:chExt cx="12356354" cy="7126968"/>
          </a:xfrm>
          <a:solidFill>
            <a:schemeClr val="tx1">
              <a:alpha val="5000"/>
            </a:schemeClr>
          </a:solidFill>
        </p:grpSpPr>
        <p:sp>
          <p:nvSpPr>
            <p:cNvPr id="7" name="Freeform 5">
              <a:extLst>
                <a:ext uri="{FF2B5EF4-FFF2-40B4-BE49-F238E27FC236}">
                  <a16:creationId xmlns:a16="http://schemas.microsoft.com/office/drawing/2014/main" id="{AF94CE20-E4B2-45EF-A8EE-C16BBF8A5B48}"/>
                </a:ext>
              </a:extLst>
            </p:cNvPr>
            <p:cNvSpPr>
              <a:spLocks noEditPoints="1"/>
            </p:cNvSpPr>
            <p:nvPr userDrawn="1"/>
          </p:nvSpPr>
          <p:spPr bwMode="auto">
            <a:xfrm rot="2767775">
              <a:off x="-47644" y="1201848"/>
              <a:ext cx="752475" cy="655637"/>
            </a:xfrm>
            <a:custGeom>
              <a:avLst/>
              <a:gdLst>
                <a:gd name="T0" fmla="*/ 60 w 200"/>
                <a:gd name="T1" fmla="*/ 106 h 174"/>
                <a:gd name="T2" fmla="*/ 62 w 200"/>
                <a:gd name="T3" fmla="*/ 114 h 174"/>
                <a:gd name="T4" fmla="*/ 192 w 200"/>
                <a:gd name="T5" fmla="*/ 126 h 174"/>
                <a:gd name="T6" fmla="*/ 53 w 200"/>
                <a:gd name="T7" fmla="*/ 98 h 174"/>
                <a:gd name="T8" fmla="*/ 20 w 200"/>
                <a:gd name="T9" fmla="*/ 16 h 174"/>
                <a:gd name="T10" fmla="*/ 10 w 200"/>
                <a:gd name="T11" fmla="*/ 0 h 174"/>
                <a:gd name="T12" fmla="*/ 33 w 200"/>
                <a:gd name="T13" fmla="*/ 8 h 174"/>
                <a:gd name="T14" fmla="*/ 191 w 200"/>
                <a:gd name="T15" fmla="*/ 28 h 174"/>
                <a:gd name="T16" fmla="*/ 191 w 200"/>
                <a:gd name="T17" fmla="*/ 39 h 174"/>
                <a:gd name="T18" fmla="*/ 191 w 200"/>
                <a:gd name="T19" fmla="*/ 36 h 174"/>
                <a:gd name="T20" fmla="*/ 191 w 200"/>
                <a:gd name="T21" fmla="*/ 41 h 174"/>
                <a:gd name="T22" fmla="*/ 200 w 200"/>
                <a:gd name="T23" fmla="*/ 39 h 174"/>
                <a:gd name="T24" fmla="*/ 200 w 200"/>
                <a:gd name="T25" fmla="*/ 91 h 174"/>
                <a:gd name="T26" fmla="*/ 76 w 200"/>
                <a:gd name="T27" fmla="*/ 98 h 174"/>
                <a:gd name="T28" fmla="*/ 62 w 200"/>
                <a:gd name="T29" fmla="*/ 98 h 174"/>
                <a:gd name="T30" fmla="*/ 72 w 200"/>
                <a:gd name="T31" fmla="*/ 73 h 174"/>
                <a:gd name="T32" fmla="*/ 65 w 200"/>
                <a:gd name="T33" fmla="*/ 31 h 174"/>
                <a:gd name="T34" fmla="*/ 66 w 200"/>
                <a:gd name="T35" fmla="*/ 41 h 174"/>
                <a:gd name="T36" fmla="*/ 47 w 200"/>
                <a:gd name="T37" fmla="*/ 47 h 174"/>
                <a:gd name="T38" fmla="*/ 67 w 200"/>
                <a:gd name="T39" fmla="*/ 47 h 174"/>
                <a:gd name="T40" fmla="*/ 53 w 200"/>
                <a:gd name="T41" fmla="*/ 67 h 174"/>
                <a:gd name="T42" fmla="*/ 96 w 200"/>
                <a:gd name="T43" fmla="*/ 32 h 174"/>
                <a:gd name="T44" fmla="*/ 96 w 200"/>
                <a:gd name="T45" fmla="*/ 41 h 174"/>
                <a:gd name="T46" fmla="*/ 74 w 200"/>
                <a:gd name="T47" fmla="*/ 47 h 174"/>
                <a:gd name="T48" fmla="*/ 97 w 200"/>
                <a:gd name="T49" fmla="*/ 47 h 174"/>
                <a:gd name="T50" fmla="*/ 77 w 200"/>
                <a:gd name="T51" fmla="*/ 67 h 174"/>
                <a:gd name="T52" fmla="*/ 98 w 200"/>
                <a:gd name="T53" fmla="*/ 73 h 174"/>
                <a:gd name="T54" fmla="*/ 99 w 200"/>
                <a:gd name="T55" fmla="*/ 79 h 174"/>
                <a:gd name="T56" fmla="*/ 80 w 200"/>
                <a:gd name="T57" fmla="*/ 85 h 174"/>
                <a:gd name="T58" fmla="*/ 99 w 200"/>
                <a:gd name="T59" fmla="*/ 85 h 174"/>
                <a:gd name="T60" fmla="*/ 103 w 200"/>
                <a:gd name="T61" fmla="*/ 41 h 174"/>
                <a:gd name="T62" fmla="*/ 129 w 200"/>
                <a:gd name="T63" fmla="*/ 47 h 174"/>
                <a:gd name="T64" fmla="*/ 129 w 200"/>
                <a:gd name="T65" fmla="*/ 54 h 174"/>
                <a:gd name="T66" fmla="*/ 104 w 200"/>
                <a:gd name="T67" fmla="*/ 60 h 174"/>
                <a:gd name="T68" fmla="*/ 129 w 200"/>
                <a:gd name="T69" fmla="*/ 60 h 174"/>
                <a:gd name="T70" fmla="*/ 105 w 200"/>
                <a:gd name="T71" fmla="*/ 79 h 174"/>
                <a:gd name="T72" fmla="*/ 131 w 200"/>
                <a:gd name="T73" fmla="*/ 85 h 174"/>
                <a:gd name="T74" fmla="*/ 131 w 200"/>
                <a:gd name="T75" fmla="*/ 96 h 174"/>
                <a:gd name="T76" fmla="*/ 134 w 200"/>
                <a:gd name="T77" fmla="*/ 34 h 174"/>
                <a:gd name="T78" fmla="*/ 163 w 200"/>
                <a:gd name="T79" fmla="*/ 35 h 174"/>
                <a:gd name="T80" fmla="*/ 135 w 200"/>
                <a:gd name="T81" fmla="*/ 54 h 174"/>
                <a:gd name="T82" fmla="*/ 163 w 200"/>
                <a:gd name="T83" fmla="*/ 60 h 174"/>
                <a:gd name="T84" fmla="*/ 163 w 200"/>
                <a:gd name="T85" fmla="*/ 67 h 174"/>
                <a:gd name="T86" fmla="*/ 136 w 200"/>
                <a:gd name="T87" fmla="*/ 73 h 174"/>
                <a:gd name="T88" fmla="*/ 163 w 200"/>
                <a:gd name="T89" fmla="*/ 73 h 174"/>
                <a:gd name="T90" fmla="*/ 137 w 200"/>
                <a:gd name="T91" fmla="*/ 96 h 174"/>
                <a:gd name="T92" fmla="*/ 191 w 200"/>
                <a:gd name="T93" fmla="*/ 47 h 174"/>
                <a:gd name="T94" fmla="*/ 191 w 200"/>
                <a:gd name="T95" fmla="*/ 54 h 174"/>
                <a:gd name="T96" fmla="*/ 169 w 200"/>
                <a:gd name="T97" fmla="*/ 60 h 174"/>
                <a:gd name="T98" fmla="*/ 191 w 200"/>
                <a:gd name="T99" fmla="*/ 60 h 174"/>
                <a:gd name="T100" fmla="*/ 169 w 200"/>
                <a:gd name="T101" fmla="*/ 79 h 174"/>
                <a:gd name="T102" fmla="*/ 191 w 200"/>
                <a:gd name="T103" fmla="*/ 85 h 174"/>
                <a:gd name="T104" fmla="*/ 191 w 200"/>
                <a:gd name="T105" fmla="*/ 95 h 174"/>
                <a:gd name="T106" fmla="*/ 191 w 200"/>
                <a:gd name="T107" fmla="*/ 85 h 174"/>
                <a:gd name="T108" fmla="*/ 85 w 200"/>
                <a:gd name="T109" fmla="*/ 174 h 174"/>
                <a:gd name="T110" fmla="*/ 85 w 200"/>
                <a:gd name="T111" fmla="*/ 163 h 174"/>
                <a:gd name="T112" fmla="*/ 76 w 200"/>
                <a:gd name="T113" fmla="*/ 153 h 174"/>
                <a:gd name="T114" fmla="*/ 191 w 200"/>
                <a:gd name="T115" fmla="*/ 153 h 174"/>
                <a:gd name="T116" fmla="*/ 171 w 200"/>
                <a:gd name="T117" fmla="*/ 133 h 174"/>
                <a:gd name="T118" fmla="*/ 171 w 200"/>
                <a:gd name="T119" fmla="*/ 14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0" h="174">
                  <a:moveTo>
                    <a:pt x="191" y="102"/>
                  </a:moveTo>
                  <a:cubicBezTo>
                    <a:pt x="191" y="102"/>
                    <a:pt x="191" y="102"/>
                    <a:pt x="191" y="102"/>
                  </a:cubicBezTo>
                  <a:cubicBezTo>
                    <a:pt x="60" y="106"/>
                    <a:pt x="60" y="106"/>
                    <a:pt x="60" y="106"/>
                  </a:cubicBezTo>
                  <a:cubicBezTo>
                    <a:pt x="60" y="106"/>
                    <a:pt x="60" y="106"/>
                    <a:pt x="60" y="106"/>
                  </a:cubicBezTo>
                  <a:cubicBezTo>
                    <a:pt x="54" y="106"/>
                    <a:pt x="53" y="114"/>
                    <a:pt x="61" y="114"/>
                  </a:cubicBezTo>
                  <a:cubicBezTo>
                    <a:pt x="61" y="114"/>
                    <a:pt x="61" y="114"/>
                    <a:pt x="62" y="114"/>
                  </a:cubicBezTo>
                  <a:cubicBezTo>
                    <a:pt x="192" y="114"/>
                    <a:pt x="192" y="114"/>
                    <a:pt x="192" y="114"/>
                  </a:cubicBezTo>
                  <a:cubicBezTo>
                    <a:pt x="195" y="114"/>
                    <a:pt x="197" y="116"/>
                    <a:pt x="197" y="118"/>
                  </a:cubicBezTo>
                  <a:cubicBezTo>
                    <a:pt x="197" y="121"/>
                    <a:pt x="195" y="126"/>
                    <a:pt x="192" y="126"/>
                  </a:cubicBezTo>
                  <a:cubicBezTo>
                    <a:pt x="62" y="126"/>
                    <a:pt x="62" y="126"/>
                    <a:pt x="62" y="126"/>
                  </a:cubicBezTo>
                  <a:cubicBezTo>
                    <a:pt x="61" y="126"/>
                    <a:pt x="61" y="126"/>
                    <a:pt x="61" y="126"/>
                  </a:cubicBezTo>
                  <a:cubicBezTo>
                    <a:pt x="40" y="126"/>
                    <a:pt x="42" y="98"/>
                    <a:pt x="53" y="98"/>
                  </a:cubicBezTo>
                  <a:cubicBezTo>
                    <a:pt x="53" y="98"/>
                    <a:pt x="53" y="98"/>
                    <a:pt x="54" y="98"/>
                  </a:cubicBezTo>
                  <a:cubicBezTo>
                    <a:pt x="29" y="16"/>
                    <a:pt x="29" y="16"/>
                    <a:pt x="29" y="16"/>
                  </a:cubicBezTo>
                  <a:cubicBezTo>
                    <a:pt x="20" y="16"/>
                    <a:pt x="20" y="16"/>
                    <a:pt x="20" y="16"/>
                  </a:cubicBezTo>
                  <a:cubicBezTo>
                    <a:pt x="18" y="19"/>
                    <a:pt x="15" y="22"/>
                    <a:pt x="10" y="22"/>
                  </a:cubicBezTo>
                  <a:cubicBezTo>
                    <a:pt x="4" y="22"/>
                    <a:pt x="0" y="17"/>
                    <a:pt x="0" y="11"/>
                  </a:cubicBezTo>
                  <a:cubicBezTo>
                    <a:pt x="0" y="5"/>
                    <a:pt x="4" y="0"/>
                    <a:pt x="10" y="0"/>
                  </a:cubicBezTo>
                  <a:cubicBezTo>
                    <a:pt x="15" y="0"/>
                    <a:pt x="19" y="4"/>
                    <a:pt x="20" y="8"/>
                  </a:cubicBezTo>
                  <a:cubicBezTo>
                    <a:pt x="33" y="8"/>
                    <a:pt x="33" y="8"/>
                    <a:pt x="33" y="8"/>
                  </a:cubicBezTo>
                  <a:cubicBezTo>
                    <a:pt x="33" y="8"/>
                    <a:pt x="33" y="8"/>
                    <a:pt x="33" y="8"/>
                  </a:cubicBezTo>
                  <a:cubicBezTo>
                    <a:pt x="35" y="8"/>
                    <a:pt x="35" y="8"/>
                    <a:pt x="35" y="8"/>
                  </a:cubicBezTo>
                  <a:cubicBezTo>
                    <a:pt x="40" y="22"/>
                    <a:pt x="40" y="22"/>
                    <a:pt x="40" y="22"/>
                  </a:cubicBezTo>
                  <a:cubicBezTo>
                    <a:pt x="191" y="28"/>
                    <a:pt x="191" y="28"/>
                    <a:pt x="191" y="28"/>
                  </a:cubicBezTo>
                  <a:cubicBezTo>
                    <a:pt x="191" y="28"/>
                    <a:pt x="191" y="28"/>
                    <a:pt x="191" y="28"/>
                  </a:cubicBezTo>
                  <a:cubicBezTo>
                    <a:pt x="191" y="28"/>
                    <a:pt x="200" y="29"/>
                    <a:pt x="200" y="39"/>
                  </a:cubicBezTo>
                  <a:cubicBezTo>
                    <a:pt x="191" y="39"/>
                    <a:pt x="191" y="39"/>
                    <a:pt x="191" y="39"/>
                  </a:cubicBezTo>
                  <a:cubicBezTo>
                    <a:pt x="191" y="39"/>
                    <a:pt x="191" y="39"/>
                    <a:pt x="191" y="39"/>
                  </a:cubicBezTo>
                  <a:cubicBezTo>
                    <a:pt x="191" y="36"/>
                    <a:pt x="191" y="36"/>
                    <a:pt x="191" y="36"/>
                  </a:cubicBezTo>
                  <a:cubicBezTo>
                    <a:pt x="191" y="36"/>
                    <a:pt x="191" y="36"/>
                    <a:pt x="191" y="36"/>
                  </a:cubicBezTo>
                  <a:cubicBezTo>
                    <a:pt x="169" y="35"/>
                    <a:pt x="169" y="35"/>
                    <a:pt x="169" y="35"/>
                  </a:cubicBezTo>
                  <a:cubicBezTo>
                    <a:pt x="169" y="41"/>
                    <a:pt x="169" y="41"/>
                    <a:pt x="169" y="41"/>
                  </a:cubicBezTo>
                  <a:cubicBezTo>
                    <a:pt x="191" y="41"/>
                    <a:pt x="191" y="41"/>
                    <a:pt x="191" y="41"/>
                  </a:cubicBezTo>
                  <a:cubicBezTo>
                    <a:pt x="191" y="39"/>
                    <a:pt x="191" y="39"/>
                    <a:pt x="191" y="39"/>
                  </a:cubicBezTo>
                  <a:cubicBezTo>
                    <a:pt x="191" y="39"/>
                    <a:pt x="199" y="39"/>
                    <a:pt x="200" y="39"/>
                  </a:cubicBezTo>
                  <a:cubicBezTo>
                    <a:pt x="200" y="39"/>
                    <a:pt x="200" y="39"/>
                    <a:pt x="200" y="39"/>
                  </a:cubicBezTo>
                  <a:cubicBezTo>
                    <a:pt x="200" y="39"/>
                    <a:pt x="200" y="39"/>
                    <a:pt x="200" y="39"/>
                  </a:cubicBezTo>
                  <a:cubicBezTo>
                    <a:pt x="200" y="91"/>
                    <a:pt x="200" y="91"/>
                    <a:pt x="200" y="91"/>
                  </a:cubicBezTo>
                  <a:cubicBezTo>
                    <a:pt x="200" y="91"/>
                    <a:pt x="200" y="91"/>
                    <a:pt x="200" y="91"/>
                  </a:cubicBezTo>
                  <a:cubicBezTo>
                    <a:pt x="200" y="102"/>
                    <a:pt x="191" y="102"/>
                    <a:pt x="191" y="102"/>
                  </a:cubicBezTo>
                  <a:close/>
                  <a:moveTo>
                    <a:pt x="62" y="98"/>
                  </a:moveTo>
                  <a:cubicBezTo>
                    <a:pt x="76" y="98"/>
                    <a:pt x="76" y="98"/>
                    <a:pt x="76" y="98"/>
                  </a:cubicBezTo>
                  <a:cubicBezTo>
                    <a:pt x="74" y="85"/>
                    <a:pt x="74" y="85"/>
                    <a:pt x="74" y="85"/>
                  </a:cubicBezTo>
                  <a:cubicBezTo>
                    <a:pt x="58" y="85"/>
                    <a:pt x="58" y="85"/>
                    <a:pt x="58" y="85"/>
                  </a:cubicBezTo>
                  <a:lnTo>
                    <a:pt x="62" y="98"/>
                  </a:lnTo>
                  <a:close/>
                  <a:moveTo>
                    <a:pt x="57" y="79"/>
                  </a:moveTo>
                  <a:cubicBezTo>
                    <a:pt x="73" y="79"/>
                    <a:pt x="73" y="79"/>
                    <a:pt x="73" y="79"/>
                  </a:cubicBezTo>
                  <a:cubicBezTo>
                    <a:pt x="72" y="73"/>
                    <a:pt x="72" y="73"/>
                    <a:pt x="72" y="73"/>
                  </a:cubicBezTo>
                  <a:cubicBezTo>
                    <a:pt x="54" y="73"/>
                    <a:pt x="54" y="73"/>
                    <a:pt x="54" y="73"/>
                  </a:cubicBezTo>
                  <a:lnTo>
                    <a:pt x="57" y="79"/>
                  </a:lnTo>
                  <a:close/>
                  <a:moveTo>
                    <a:pt x="65" y="31"/>
                  </a:moveTo>
                  <a:cubicBezTo>
                    <a:pt x="42" y="30"/>
                    <a:pt x="42" y="30"/>
                    <a:pt x="42" y="30"/>
                  </a:cubicBezTo>
                  <a:cubicBezTo>
                    <a:pt x="46" y="41"/>
                    <a:pt x="46" y="41"/>
                    <a:pt x="46" y="41"/>
                  </a:cubicBezTo>
                  <a:cubicBezTo>
                    <a:pt x="66" y="41"/>
                    <a:pt x="66" y="41"/>
                    <a:pt x="66" y="41"/>
                  </a:cubicBezTo>
                  <a:lnTo>
                    <a:pt x="65" y="31"/>
                  </a:lnTo>
                  <a:close/>
                  <a:moveTo>
                    <a:pt x="67" y="47"/>
                  </a:moveTo>
                  <a:cubicBezTo>
                    <a:pt x="47" y="47"/>
                    <a:pt x="47" y="47"/>
                    <a:pt x="47" y="47"/>
                  </a:cubicBezTo>
                  <a:cubicBezTo>
                    <a:pt x="49" y="54"/>
                    <a:pt x="49" y="54"/>
                    <a:pt x="49" y="54"/>
                  </a:cubicBezTo>
                  <a:cubicBezTo>
                    <a:pt x="68" y="54"/>
                    <a:pt x="68" y="54"/>
                    <a:pt x="68" y="54"/>
                  </a:cubicBezTo>
                  <a:lnTo>
                    <a:pt x="67" y="47"/>
                  </a:lnTo>
                  <a:close/>
                  <a:moveTo>
                    <a:pt x="69" y="60"/>
                  </a:moveTo>
                  <a:cubicBezTo>
                    <a:pt x="50" y="60"/>
                    <a:pt x="50" y="60"/>
                    <a:pt x="50" y="60"/>
                  </a:cubicBezTo>
                  <a:cubicBezTo>
                    <a:pt x="53" y="67"/>
                    <a:pt x="53" y="67"/>
                    <a:pt x="53" y="67"/>
                  </a:cubicBezTo>
                  <a:cubicBezTo>
                    <a:pt x="71" y="67"/>
                    <a:pt x="71" y="67"/>
                    <a:pt x="71" y="67"/>
                  </a:cubicBezTo>
                  <a:lnTo>
                    <a:pt x="69" y="60"/>
                  </a:lnTo>
                  <a:close/>
                  <a:moveTo>
                    <a:pt x="96" y="32"/>
                  </a:moveTo>
                  <a:cubicBezTo>
                    <a:pt x="71" y="31"/>
                    <a:pt x="71" y="31"/>
                    <a:pt x="71" y="31"/>
                  </a:cubicBezTo>
                  <a:cubicBezTo>
                    <a:pt x="73" y="41"/>
                    <a:pt x="73" y="41"/>
                    <a:pt x="73" y="41"/>
                  </a:cubicBezTo>
                  <a:cubicBezTo>
                    <a:pt x="96" y="41"/>
                    <a:pt x="96" y="41"/>
                    <a:pt x="96" y="41"/>
                  </a:cubicBezTo>
                  <a:lnTo>
                    <a:pt x="96" y="32"/>
                  </a:lnTo>
                  <a:close/>
                  <a:moveTo>
                    <a:pt x="97" y="47"/>
                  </a:moveTo>
                  <a:cubicBezTo>
                    <a:pt x="74" y="47"/>
                    <a:pt x="74" y="47"/>
                    <a:pt x="74" y="47"/>
                  </a:cubicBezTo>
                  <a:cubicBezTo>
                    <a:pt x="75" y="54"/>
                    <a:pt x="75" y="54"/>
                    <a:pt x="75" y="54"/>
                  </a:cubicBezTo>
                  <a:cubicBezTo>
                    <a:pt x="97" y="54"/>
                    <a:pt x="97" y="54"/>
                    <a:pt x="97" y="54"/>
                  </a:cubicBezTo>
                  <a:lnTo>
                    <a:pt x="97" y="47"/>
                  </a:lnTo>
                  <a:close/>
                  <a:moveTo>
                    <a:pt x="97" y="60"/>
                  </a:moveTo>
                  <a:cubicBezTo>
                    <a:pt x="76" y="60"/>
                    <a:pt x="76" y="60"/>
                    <a:pt x="76" y="60"/>
                  </a:cubicBezTo>
                  <a:cubicBezTo>
                    <a:pt x="77" y="67"/>
                    <a:pt x="77" y="67"/>
                    <a:pt x="77" y="67"/>
                  </a:cubicBezTo>
                  <a:cubicBezTo>
                    <a:pt x="98" y="67"/>
                    <a:pt x="98" y="67"/>
                    <a:pt x="98" y="67"/>
                  </a:cubicBezTo>
                  <a:lnTo>
                    <a:pt x="97" y="60"/>
                  </a:lnTo>
                  <a:close/>
                  <a:moveTo>
                    <a:pt x="98" y="73"/>
                  </a:moveTo>
                  <a:cubicBezTo>
                    <a:pt x="78" y="73"/>
                    <a:pt x="78" y="73"/>
                    <a:pt x="78" y="73"/>
                  </a:cubicBezTo>
                  <a:cubicBezTo>
                    <a:pt x="79" y="79"/>
                    <a:pt x="79" y="79"/>
                    <a:pt x="79" y="79"/>
                  </a:cubicBezTo>
                  <a:cubicBezTo>
                    <a:pt x="99" y="79"/>
                    <a:pt x="99" y="79"/>
                    <a:pt x="99" y="79"/>
                  </a:cubicBezTo>
                  <a:lnTo>
                    <a:pt x="98" y="73"/>
                  </a:lnTo>
                  <a:close/>
                  <a:moveTo>
                    <a:pt x="99" y="85"/>
                  </a:moveTo>
                  <a:cubicBezTo>
                    <a:pt x="80" y="85"/>
                    <a:pt x="80" y="85"/>
                    <a:pt x="80" y="85"/>
                  </a:cubicBezTo>
                  <a:cubicBezTo>
                    <a:pt x="82" y="98"/>
                    <a:pt x="82" y="98"/>
                    <a:pt x="82" y="98"/>
                  </a:cubicBezTo>
                  <a:cubicBezTo>
                    <a:pt x="99" y="97"/>
                    <a:pt x="99" y="97"/>
                    <a:pt x="99" y="97"/>
                  </a:cubicBezTo>
                  <a:lnTo>
                    <a:pt x="99" y="85"/>
                  </a:lnTo>
                  <a:close/>
                  <a:moveTo>
                    <a:pt x="128" y="33"/>
                  </a:moveTo>
                  <a:cubicBezTo>
                    <a:pt x="102" y="32"/>
                    <a:pt x="102" y="32"/>
                    <a:pt x="102" y="32"/>
                  </a:cubicBezTo>
                  <a:cubicBezTo>
                    <a:pt x="103" y="41"/>
                    <a:pt x="103" y="41"/>
                    <a:pt x="103" y="41"/>
                  </a:cubicBezTo>
                  <a:cubicBezTo>
                    <a:pt x="129" y="41"/>
                    <a:pt x="129" y="41"/>
                    <a:pt x="129" y="41"/>
                  </a:cubicBezTo>
                  <a:lnTo>
                    <a:pt x="128" y="33"/>
                  </a:lnTo>
                  <a:close/>
                  <a:moveTo>
                    <a:pt x="129" y="47"/>
                  </a:moveTo>
                  <a:cubicBezTo>
                    <a:pt x="103" y="47"/>
                    <a:pt x="103" y="47"/>
                    <a:pt x="103" y="47"/>
                  </a:cubicBezTo>
                  <a:cubicBezTo>
                    <a:pt x="103" y="54"/>
                    <a:pt x="103" y="54"/>
                    <a:pt x="103" y="54"/>
                  </a:cubicBezTo>
                  <a:cubicBezTo>
                    <a:pt x="129" y="54"/>
                    <a:pt x="129" y="54"/>
                    <a:pt x="129" y="54"/>
                  </a:cubicBezTo>
                  <a:lnTo>
                    <a:pt x="129" y="47"/>
                  </a:lnTo>
                  <a:close/>
                  <a:moveTo>
                    <a:pt x="129" y="60"/>
                  </a:moveTo>
                  <a:cubicBezTo>
                    <a:pt x="104" y="60"/>
                    <a:pt x="104" y="60"/>
                    <a:pt x="104" y="60"/>
                  </a:cubicBezTo>
                  <a:cubicBezTo>
                    <a:pt x="104" y="67"/>
                    <a:pt x="104" y="67"/>
                    <a:pt x="104" y="67"/>
                  </a:cubicBezTo>
                  <a:cubicBezTo>
                    <a:pt x="130" y="67"/>
                    <a:pt x="130" y="67"/>
                    <a:pt x="130" y="67"/>
                  </a:cubicBezTo>
                  <a:lnTo>
                    <a:pt x="129" y="60"/>
                  </a:lnTo>
                  <a:close/>
                  <a:moveTo>
                    <a:pt x="130" y="73"/>
                  </a:moveTo>
                  <a:cubicBezTo>
                    <a:pt x="104" y="73"/>
                    <a:pt x="104" y="73"/>
                    <a:pt x="104" y="73"/>
                  </a:cubicBezTo>
                  <a:cubicBezTo>
                    <a:pt x="105" y="79"/>
                    <a:pt x="105" y="79"/>
                    <a:pt x="105" y="79"/>
                  </a:cubicBezTo>
                  <a:cubicBezTo>
                    <a:pt x="130" y="79"/>
                    <a:pt x="130" y="79"/>
                    <a:pt x="130" y="79"/>
                  </a:cubicBezTo>
                  <a:lnTo>
                    <a:pt x="130" y="73"/>
                  </a:lnTo>
                  <a:close/>
                  <a:moveTo>
                    <a:pt x="131" y="85"/>
                  </a:moveTo>
                  <a:cubicBezTo>
                    <a:pt x="105" y="85"/>
                    <a:pt x="105" y="85"/>
                    <a:pt x="105" y="85"/>
                  </a:cubicBezTo>
                  <a:cubicBezTo>
                    <a:pt x="106" y="97"/>
                    <a:pt x="106" y="97"/>
                    <a:pt x="106" y="97"/>
                  </a:cubicBezTo>
                  <a:cubicBezTo>
                    <a:pt x="131" y="96"/>
                    <a:pt x="131" y="96"/>
                    <a:pt x="131" y="96"/>
                  </a:cubicBezTo>
                  <a:lnTo>
                    <a:pt x="131" y="85"/>
                  </a:lnTo>
                  <a:close/>
                  <a:moveTo>
                    <a:pt x="163" y="35"/>
                  </a:moveTo>
                  <a:cubicBezTo>
                    <a:pt x="134" y="34"/>
                    <a:pt x="134" y="34"/>
                    <a:pt x="134" y="34"/>
                  </a:cubicBezTo>
                  <a:cubicBezTo>
                    <a:pt x="135" y="41"/>
                    <a:pt x="135" y="41"/>
                    <a:pt x="135" y="41"/>
                  </a:cubicBezTo>
                  <a:cubicBezTo>
                    <a:pt x="163" y="41"/>
                    <a:pt x="163" y="41"/>
                    <a:pt x="163" y="41"/>
                  </a:cubicBezTo>
                  <a:lnTo>
                    <a:pt x="163" y="35"/>
                  </a:lnTo>
                  <a:close/>
                  <a:moveTo>
                    <a:pt x="163" y="47"/>
                  </a:moveTo>
                  <a:cubicBezTo>
                    <a:pt x="135" y="47"/>
                    <a:pt x="135" y="47"/>
                    <a:pt x="135" y="47"/>
                  </a:cubicBezTo>
                  <a:cubicBezTo>
                    <a:pt x="135" y="54"/>
                    <a:pt x="135" y="54"/>
                    <a:pt x="135" y="54"/>
                  </a:cubicBezTo>
                  <a:cubicBezTo>
                    <a:pt x="163" y="54"/>
                    <a:pt x="163" y="54"/>
                    <a:pt x="163" y="54"/>
                  </a:cubicBezTo>
                  <a:lnTo>
                    <a:pt x="163" y="47"/>
                  </a:lnTo>
                  <a:close/>
                  <a:moveTo>
                    <a:pt x="163" y="60"/>
                  </a:moveTo>
                  <a:cubicBezTo>
                    <a:pt x="136" y="60"/>
                    <a:pt x="136" y="60"/>
                    <a:pt x="136" y="60"/>
                  </a:cubicBezTo>
                  <a:cubicBezTo>
                    <a:pt x="136" y="67"/>
                    <a:pt x="136" y="67"/>
                    <a:pt x="136" y="67"/>
                  </a:cubicBezTo>
                  <a:cubicBezTo>
                    <a:pt x="163" y="67"/>
                    <a:pt x="163" y="67"/>
                    <a:pt x="163" y="67"/>
                  </a:cubicBezTo>
                  <a:lnTo>
                    <a:pt x="163" y="60"/>
                  </a:lnTo>
                  <a:close/>
                  <a:moveTo>
                    <a:pt x="163" y="73"/>
                  </a:moveTo>
                  <a:cubicBezTo>
                    <a:pt x="136" y="73"/>
                    <a:pt x="136" y="73"/>
                    <a:pt x="136" y="73"/>
                  </a:cubicBezTo>
                  <a:cubicBezTo>
                    <a:pt x="137" y="79"/>
                    <a:pt x="137" y="79"/>
                    <a:pt x="137" y="79"/>
                  </a:cubicBezTo>
                  <a:cubicBezTo>
                    <a:pt x="163" y="79"/>
                    <a:pt x="163" y="79"/>
                    <a:pt x="163" y="79"/>
                  </a:cubicBezTo>
                  <a:lnTo>
                    <a:pt x="163" y="73"/>
                  </a:lnTo>
                  <a:close/>
                  <a:moveTo>
                    <a:pt x="163" y="85"/>
                  </a:moveTo>
                  <a:cubicBezTo>
                    <a:pt x="137" y="85"/>
                    <a:pt x="137" y="85"/>
                    <a:pt x="137" y="85"/>
                  </a:cubicBezTo>
                  <a:cubicBezTo>
                    <a:pt x="137" y="96"/>
                    <a:pt x="137" y="96"/>
                    <a:pt x="137" y="96"/>
                  </a:cubicBezTo>
                  <a:cubicBezTo>
                    <a:pt x="163" y="96"/>
                    <a:pt x="163" y="96"/>
                    <a:pt x="163" y="96"/>
                  </a:cubicBezTo>
                  <a:lnTo>
                    <a:pt x="163" y="85"/>
                  </a:lnTo>
                  <a:close/>
                  <a:moveTo>
                    <a:pt x="191" y="47"/>
                  </a:moveTo>
                  <a:cubicBezTo>
                    <a:pt x="169" y="47"/>
                    <a:pt x="169" y="47"/>
                    <a:pt x="169" y="47"/>
                  </a:cubicBezTo>
                  <a:cubicBezTo>
                    <a:pt x="169" y="54"/>
                    <a:pt x="169" y="54"/>
                    <a:pt x="169" y="54"/>
                  </a:cubicBezTo>
                  <a:cubicBezTo>
                    <a:pt x="191" y="54"/>
                    <a:pt x="191" y="54"/>
                    <a:pt x="191" y="54"/>
                  </a:cubicBezTo>
                  <a:lnTo>
                    <a:pt x="191" y="47"/>
                  </a:lnTo>
                  <a:close/>
                  <a:moveTo>
                    <a:pt x="191" y="60"/>
                  </a:moveTo>
                  <a:cubicBezTo>
                    <a:pt x="169" y="60"/>
                    <a:pt x="169" y="60"/>
                    <a:pt x="169" y="60"/>
                  </a:cubicBezTo>
                  <a:cubicBezTo>
                    <a:pt x="169" y="67"/>
                    <a:pt x="169" y="67"/>
                    <a:pt x="169" y="67"/>
                  </a:cubicBezTo>
                  <a:cubicBezTo>
                    <a:pt x="191" y="67"/>
                    <a:pt x="191" y="67"/>
                    <a:pt x="191" y="67"/>
                  </a:cubicBezTo>
                  <a:lnTo>
                    <a:pt x="191" y="60"/>
                  </a:lnTo>
                  <a:close/>
                  <a:moveTo>
                    <a:pt x="191" y="73"/>
                  </a:moveTo>
                  <a:cubicBezTo>
                    <a:pt x="169" y="73"/>
                    <a:pt x="169" y="73"/>
                    <a:pt x="169" y="73"/>
                  </a:cubicBezTo>
                  <a:cubicBezTo>
                    <a:pt x="169" y="79"/>
                    <a:pt x="169" y="79"/>
                    <a:pt x="169" y="79"/>
                  </a:cubicBezTo>
                  <a:cubicBezTo>
                    <a:pt x="191" y="79"/>
                    <a:pt x="191" y="79"/>
                    <a:pt x="191" y="79"/>
                  </a:cubicBezTo>
                  <a:lnTo>
                    <a:pt x="191" y="73"/>
                  </a:lnTo>
                  <a:close/>
                  <a:moveTo>
                    <a:pt x="191" y="85"/>
                  </a:moveTo>
                  <a:cubicBezTo>
                    <a:pt x="169" y="85"/>
                    <a:pt x="169" y="85"/>
                    <a:pt x="169" y="85"/>
                  </a:cubicBezTo>
                  <a:cubicBezTo>
                    <a:pt x="169" y="95"/>
                    <a:pt x="169" y="95"/>
                    <a:pt x="169" y="95"/>
                  </a:cubicBezTo>
                  <a:cubicBezTo>
                    <a:pt x="191" y="95"/>
                    <a:pt x="191" y="95"/>
                    <a:pt x="191" y="95"/>
                  </a:cubicBezTo>
                  <a:cubicBezTo>
                    <a:pt x="191" y="95"/>
                    <a:pt x="191" y="95"/>
                    <a:pt x="191" y="95"/>
                  </a:cubicBezTo>
                  <a:cubicBezTo>
                    <a:pt x="191" y="91"/>
                    <a:pt x="191" y="91"/>
                    <a:pt x="191" y="91"/>
                  </a:cubicBezTo>
                  <a:lnTo>
                    <a:pt x="191" y="85"/>
                  </a:lnTo>
                  <a:close/>
                  <a:moveTo>
                    <a:pt x="85" y="133"/>
                  </a:moveTo>
                  <a:cubicBezTo>
                    <a:pt x="97" y="133"/>
                    <a:pt x="106" y="142"/>
                    <a:pt x="106" y="153"/>
                  </a:cubicBezTo>
                  <a:cubicBezTo>
                    <a:pt x="106" y="164"/>
                    <a:pt x="97" y="174"/>
                    <a:pt x="85" y="174"/>
                  </a:cubicBezTo>
                  <a:cubicBezTo>
                    <a:pt x="74" y="174"/>
                    <a:pt x="65" y="164"/>
                    <a:pt x="65" y="153"/>
                  </a:cubicBezTo>
                  <a:cubicBezTo>
                    <a:pt x="65" y="142"/>
                    <a:pt x="74" y="133"/>
                    <a:pt x="85" y="133"/>
                  </a:cubicBezTo>
                  <a:close/>
                  <a:moveTo>
                    <a:pt x="85" y="163"/>
                  </a:moveTo>
                  <a:cubicBezTo>
                    <a:pt x="90" y="163"/>
                    <a:pt x="95" y="158"/>
                    <a:pt x="95" y="153"/>
                  </a:cubicBezTo>
                  <a:cubicBezTo>
                    <a:pt x="95" y="148"/>
                    <a:pt x="90" y="144"/>
                    <a:pt x="85" y="144"/>
                  </a:cubicBezTo>
                  <a:cubicBezTo>
                    <a:pt x="80" y="144"/>
                    <a:pt x="76" y="148"/>
                    <a:pt x="76" y="153"/>
                  </a:cubicBezTo>
                  <a:cubicBezTo>
                    <a:pt x="76" y="158"/>
                    <a:pt x="80" y="163"/>
                    <a:pt x="85" y="163"/>
                  </a:cubicBezTo>
                  <a:close/>
                  <a:moveTo>
                    <a:pt x="171" y="133"/>
                  </a:moveTo>
                  <a:cubicBezTo>
                    <a:pt x="182" y="133"/>
                    <a:pt x="191" y="142"/>
                    <a:pt x="191" y="153"/>
                  </a:cubicBezTo>
                  <a:cubicBezTo>
                    <a:pt x="191" y="164"/>
                    <a:pt x="182" y="174"/>
                    <a:pt x="171" y="174"/>
                  </a:cubicBezTo>
                  <a:cubicBezTo>
                    <a:pt x="159" y="174"/>
                    <a:pt x="150" y="164"/>
                    <a:pt x="150" y="153"/>
                  </a:cubicBezTo>
                  <a:cubicBezTo>
                    <a:pt x="150" y="142"/>
                    <a:pt x="159" y="133"/>
                    <a:pt x="171" y="133"/>
                  </a:cubicBezTo>
                  <a:close/>
                  <a:moveTo>
                    <a:pt x="171" y="163"/>
                  </a:moveTo>
                  <a:cubicBezTo>
                    <a:pt x="176" y="163"/>
                    <a:pt x="180" y="158"/>
                    <a:pt x="180" y="153"/>
                  </a:cubicBezTo>
                  <a:cubicBezTo>
                    <a:pt x="180" y="148"/>
                    <a:pt x="176" y="144"/>
                    <a:pt x="171" y="144"/>
                  </a:cubicBezTo>
                  <a:cubicBezTo>
                    <a:pt x="165" y="144"/>
                    <a:pt x="161" y="148"/>
                    <a:pt x="161" y="153"/>
                  </a:cubicBezTo>
                  <a:cubicBezTo>
                    <a:pt x="161" y="158"/>
                    <a:pt x="165" y="163"/>
                    <a:pt x="171" y="16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 name="Freeform 6">
              <a:extLst>
                <a:ext uri="{FF2B5EF4-FFF2-40B4-BE49-F238E27FC236}">
                  <a16:creationId xmlns:a16="http://schemas.microsoft.com/office/drawing/2014/main" id="{D3895A99-87C9-4A17-BBEC-D5BE17586495}"/>
                </a:ext>
              </a:extLst>
            </p:cNvPr>
            <p:cNvSpPr>
              <a:spLocks noEditPoints="1"/>
            </p:cNvSpPr>
            <p:nvPr userDrawn="1"/>
          </p:nvSpPr>
          <p:spPr bwMode="auto">
            <a:xfrm rot="5145695">
              <a:off x="5320634" y="1537188"/>
              <a:ext cx="739775" cy="606425"/>
            </a:xfrm>
            <a:custGeom>
              <a:avLst/>
              <a:gdLst>
                <a:gd name="T0" fmla="*/ 186 w 197"/>
                <a:gd name="T1" fmla="*/ 92 h 161"/>
                <a:gd name="T2" fmla="*/ 185 w 197"/>
                <a:gd name="T3" fmla="*/ 98 h 161"/>
                <a:gd name="T4" fmla="*/ 173 w 197"/>
                <a:gd name="T5" fmla="*/ 141 h 161"/>
                <a:gd name="T6" fmla="*/ 144 w 197"/>
                <a:gd name="T7" fmla="*/ 161 h 161"/>
                <a:gd name="T8" fmla="*/ 55 w 197"/>
                <a:gd name="T9" fmla="*/ 161 h 161"/>
                <a:gd name="T10" fmla="*/ 26 w 197"/>
                <a:gd name="T11" fmla="*/ 141 h 161"/>
                <a:gd name="T12" fmla="*/ 15 w 197"/>
                <a:gd name="T13" fmla="*/ 98 h 161"/>
                <a:gd name="T14" fmla="*/ 14 w 197"/>
                <a:gd name="T15" fmla="*/ 93 h 161"/>
                <a:gd name="T16" fmla="*/ 0 w 197"/>
                <a:gd name="T17" fmla="*/ 76 h 161"/>
                <a:gd name="T18" fmla="*/ 16 w 197"/>
                <a:gd name="T19" fmla="*/ 61 h 161"/>
                <a:gd name="T20" fmla="*/ 38 w 197"/>
                <a:gd name="T21" fmla="*/ 61 h 161"/>
                <a:gd name="T22" fmla="*/ 38 w 197"/>
                <a:gd name="T23" fmla="*/ 60 h 161"/>
                <a:gd name="T24" fmla="*/ 68 w 197"/>
                <a:gd name="T25" fmla="*/ 7 h 161"/>
                <a:gd name="T26" fmla="*/ 83 w 197"/>
                <a:gd name="T27" fmla="*/ 3 h 161"/>
                <a:gd name="T28" fmla="*/ 87 w 197"/>
                <a:gd name="T29" fmla="*/ 17 h 161"/>
                <a:gd name="T30" fmla="*/ 63 w 197"/>
                <a:gd name="T31" fmla="*/ 61 h 161"/>
                <a:gd name="T32" fmla="*/ 132 w 197"/>
                <a:gd name="T33" fmla="*/ 61 h 161"/>
                <a:gd name="T34" fmla="*/ 108 w 197"/>
                <a:gd name="T35" fmla="*/ 17 h 161"/>
                <a:gd name="T36" fmla="*/ 112 w 197"/>
                <a:gd name="T37" fmla="*/ 3 h 161"/>
                <a:gd name="T38" fmla="*/ 126 w 197"/>
                <a:gd name="T39" fmla="*/ 7 h 161"/>
                <a:gd name="T40" fmla="*/ 156 w 197"/>
                <a:gd name="T41" fmla="*/ 60 h 161"/>
                <a:gd name="T42" fmla="*/ 157 w 197"/>
                <a:gd name="T43" fmla="*/ 61 h 161"/>
                <a:gd name="T44" fmla="*/ 181 w 197"/>
                <a:gd name="T45" fmla="*/ 61 h 161"/>
                <a:gd name="T46" fmla="*/ 197 w 197"/>
                <a:gd name="T47" fmla="*/ 76 h 161"/>
                <a:gd name="T48" fmla="*/ 186 w 197"/>
                <a:gd name="T49" fmla="*/ 92 h 161"/>
                <a:gd name="T50" fmla="*/ 69 w 197"/>
                <a:gd name="T51" fmla="*/ 133 h 161"/>
                <a:gd name="T52" fmla="*/ 60 w 197"/>
                <a:gd name="T53" fmla="*/ 98 h 161"/>
                <a:gd name="T54" fmla="*/ 49 w 197"/>
                <a:gd name="T55" fmla="*/ 92 h 161"/>
                <a:gd name="T56" fmla="*/ 43 w 197"/>
                <a:gd name="T57" fmla="*/ 102 h 161"/>
                <a:gd name="T58" fmla="*/ 53 w 197"/>
                <a:gd name="T59" fmla="*/ 137 h 161"/>
                <a:gd name="T60" fmla="*/ 63 w 197"/>
                <a:gd name="T61" fmla="*/ 143 h 161"/>
                <a:gd name="T62" fmla="*/ 69 w 197"/>
                <a:gd name="T63" fmla="*/ 133 h 161"/>
                <a:gd name="T64" fmla="*/ 107 w 197"/>
                <a:gd name="T65" fmla="*/ 99 h 161"/>
                <a:gd name="T66" fmla="*/ 99 w 197"/>
                <a:gd name="T67" fmla="*/ 91 h 161"/>
                <a:gd name="T68" fmla="*/ 90 w 197"/>
                <a:gd name="T69" fmla="*/ 99 h 161"/>
                <a:gd name="T70" fmla="*/ 90 w 197"/>
                <a:gd name="T71" fmla="*/ 135 h 161"/>
                <a:gd name="T72" fmla="*/ 99 w 197"/>
                <a:gd name="T73" fmla="*/ 143 h 161"/>
                <a:gd name="T74" fmla="*/ 107 w 197"/>
                <a:gd name="T75" fmla="*/ 135 h 161"/>
                <a:gd name="T76" fmla="*/ 107 w 197"/>
                <a:gd name="T77" fmla="*/ 99 h 161"/>
                <a:gd name="T78" fmla="*/ 135 w 197"/>
                <a:gd name="T79" fmla="*/ 143 h 161"/>
                <a:gd name="T80" fmla="*/ 145 w 197"/>
                <a:gd name="T81" fmla="*/ 137 h 161"/>
                <a:gd name="T82" fmla="*/ 155 w 197"/>
                <a:gd name="T83" fmla="*/ 102 h 161"/>
                <a:gd name="T84" fmla="*/ 149 w 197"/>
                <a:gd name="T85" fmla="*/ 92 h 161"/>
                <a:gd name="T86" fmla="*/ 138 w 197"/>
                <a:gd name="T87" fmla="*/ 98 h 161"/>
                <a:gd name="T88" fmla="*/ 128 w 197"/>
                <a:gd name="T89" fmla="*/ 133 h 161"/>
                <a:gd name="T90" fmla="*/ 135 w 197"/>
                <a:gd name="T91" fmla="*/ 14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7" h="161">
                  <a:moveTo>
                    <a:pt x="186" y="92"/>
                  </a:moveTo>
                  <a:cubicBezTo>
                    <a:pt x="186" y="94"/>
                    <a:pt x="186" y="96"/>
                    <a:pt x="185" y="98"/>
                  </a:cubicBezTo>
                  <a:cubicBezTo>
                    <a:pt x="173" y="141"/>
                    <a:pt x="173" y="141"/>
                    <a:pt x="173" y="141"/>
                  </a:cubicBezTo>
                  <a:cubicBezTo>
                    <a:pt x="170" y="153"/>
                    <a:pt x="157" y="161"/>
                    <a:pt x="144" y="161"/>
                  </a:cubicBezTo>
                  <a:cubicBezTo>
                    <a:pt x="55" y="161"/>
                    <a:pt x="55" y="161"/>
                    <a:pt x="55" y="161"/>
                  </a:cubicBezTo>
                  <a:cubicBezTo>
                    <a:pt x="42" y="161"/>
                    <a:pt x="29" y="153"/>
                    <a:pt x="26" y="141"/>
                  </a:cubicBezTo>
                  <a:cubicBezTo>
                    <a:pt x="15" y="98"/>
                    <a:pt x="15" y="98"/>
                    <a:pt x="15" y="98"/>
                  </a:cubicBezTo>
                  <a:cubicBezTo>
                    <a:pt x="14" y="96"/>
                    <a:pt x="14" y="95"/>
                    <a:pt x="14" y="93"/>
                  </a:cubicBezTo>
                  <a:cubicBezTo>
                    <a:pt x="6" y="92"/>
                    <a:pt x="0" y="85"/>
                    <a:pt x="0" y="76"/>
                  </a:cubicBezTo>
                  <a:cubicBezTo>
                    <a:pt x="0" y="67"/>
                    <a:pt x="8" y="61"/>
                    <a:pt x="16" y="61"/>
                  </a:cubicBezTo>
                  <a:cubicBezTo>
                    <a:pt x="38" y="61"/>
                    <a:pt x="38" y="61"/>
                    <a:pt x="38" y="61"/>
                  </a:cubicBezTo>
                  <a:cubicBezTo>
                    <a:pt x="38" y="61"/>
                    <a:pt x="38" y="61"/>
                    <a:pt x="38" y="60"/>
                  </a:cubicBezTo>
                  <a:cubicBezTo>
                    <a:pt x="68" y="7"/>
                    <a:pt x="68" y="7"/>
                    <a:pt x="68" y="7"/>
                  </a:cubicBezTo>
                  <a:cubicBezTo>
                    <a:pt x="71" y="2"/>
                    <a:pt x="78" y="0"/>
                    <a:pt x="83" y="3"/>
                  </a:cubicBezTo>
                  <a:cubicBezTo>
                    <a:pt x="88" y="6"/>
                    <a:pt x="90" y="12"/>
                    <a:pt x="87" y="17"/>
                  </a:cubicBezTo>
                  <a:cubicBezTo>
                    <a:pt x="63" y="61"/>
                    <a:pt x="63" y="61"/>
                    <a:pt x="63" y="61"/>
                  </a:cubicBezTo>
                  <a:cubicBezTo>
                    <a:pt x="132" y="61"/>
                    <a:pt x="132" y="61"/>
                    <a:pt x="132" y="61"/>
                  </a:cubicBezTo>
                  <a:cubicBezTo>
                    <a:pt x="108" y="17"/>
                    <a:pt x="108" y="17"/>
                    <a:pt x="108" y="17"/>
                  </a:cubicBezTo>
                  <a:cubicBezTo>
                    <a:pt x="105" y="12"/>
                    <a:pt x="107" y="6"/>
                    <a:pt x="112" y="3"/>
                  </a:cubicBezTo>
                  <a:cubicBezTo>
                    <a:pt x="117" y="0"/>
                    <a:pt x="123" y="2"/>
                    <a:pt x="126" y="7"/>
                  </a:cubicBezTo>
                  <a:cubicBezTo>
                    <a:pt x="156" y="60"/>
                    <a:pt x="156" y="60"/>
                    <a:pt x="156" y="60"/>
                  </a:cubicBezTo>
                  <a:cubicBezTo>
                    <a:pt x="156" y="61"/>
                    <a:pt x="156" y="61"/>
                    <a:pt x="157" y="61"/>
                  </a:cubicBezTo>
                  <a:cubicBezTo>
                    <a:pt x="181" y="61"/>
                    <a:pt x="181" y="61"/>
                    <a:pt x="181" y="61"/>
                  </a:cubicBezTo>
                  <a:cubicBezTo>
                    <a:pt x="190" y="61"/>
                    <a:pt x="197" y="67"/>
                    <a:pt x="197" y="76"/>
                  </a:cubicBezTo>
                  <a:cubicBezTo>
                    <a:pt x="197" y="84"/>
                    <a:pt x="192" y="90"/>
                    <a:pt x="186" y="92"/>
                  </a:cubicBezTo>
                  <a:close/>
                  <a:moveTo>
                    <a:pt x="69" y="133"/>
                  </a:moveTo>
                  <a:cubicBezTo>
                    <a:pt x="60" y="98"/>
                    <a:pt x="60" y="98"/>
                    <a:pt x="60" y="98"/>
                  </a:cubicBezTo>
                  <a:cubicBezTo>
                    <a:pt x="58" y="94"/>
                    <a:pt x="54" y="91"/>
                    <a:pt x="49" y="92"/>
                  </a:cubicBezTo>
                  <a:cubicBezTo>
                    <a:pt x="44" y="93"/>
                    <a:pt x="42" y="98"/>
                    <a:pt x="43" y="102"/>
                  </a:cubicBezTo>
                  <a:cubicBezTo>
                    <a:pt x="53" y="137"/>
                    <a:pt x="53" y="137"/>
                    <a:pt x="53" y="137"/>
                  </a:cubicBezTo>
                  <a:cubicBezTo>
                    <a:pt x="54" y="141"/>
                    <a:pt x="59" y="144"/>
                    <a:pt x="63" y="143"/>
                  </a:cubicBezTo>
                  <a:cubicBezTo>
                    <a:pt x="68" y="141"/>
                    <a:pt x="71" y="137"/>
                    <a:pt x="69" y="133"/>
                  </a:cubicBezTo>
                  <a:close/>
                  <a:moveTo>
                    <a:pt x="107" y="99"/>
                  </a:moveTo>
                  <a:cubicBezTo>
                    <a:pt x="107" y="95"/>
                    <a:pt x="103" y="91"/>
                    <a:pt x="99" y="91"/>
                  </a:cubicBezTo>
                  <a:cubicBezTo>
                    <a:pt x="94" y="91"/>
                    <a:pt x="90" y="95"/>
                    <a:pt x="90" y="99"/>
                  </a:cubicBezTo>
                  <a:cubicBezTo>
                    <a:pt x="90" y="135"/>
                    <a:pt x="90" y="135"/>
                    <a:pt x="90" y="135"/>
                  </a:cubicBezTo>
                  <a:cubicBezTo>
                    <a:pt x="90" y="140"/>
                    <a:pt x="94" y="143"/>
                    <a:pt x="99" y="143"/>
                  </a:cubicBezTo>
                  <a:cubicBezTo>
                    <a:pt x="103" y="143"/>
                    <a:pt x="107" y="140"/>
                    <a:pt x="107" y="135"/>
                  </a:cubicBezTo>
                  <a:lnTo>
                    <a:pt x="107" y="99"/>
                  </a:lnTo>
                  <a:close/>
                  <a:moveTo>
                    <a:pt x="135" y="143"/>
                  </a:moveTo>
                  <a:cubicBezTo>
                    <a:pt x="139" y="144"/>
                    <a:pt x="144" y="141"/>
                    <a:pt x="145" y="137"/>
                  </a:cubicBezTo>
                  <a:cubicBezTo>
                    <a:pt x="155" y="102"/>
                    <a:pt x="155" y="102"/>
                    <a:pt x="155" y="102"/>
                  </a:cubicBezTo>
                  <a:cubicBezTo>
                    <a:pt x="156" y="98"/>
                    <a:pt x="154" y="93"/>
                    <a:pt x="149" y="92"/>
                  </a:cubicBezTo>
                  <a:cubicBezTo>
                    <a:pt x="144" y="91"/>
                    <a:pt x="140" y="94"/>
                    <a:pt x="138" y="98"/>
                  </a:cubicBezTo>
                  <a:cubicBezTo>
                    <a:pt x="128" y="133"/>
                    <a:pt x="128" y="133"/>
                    <a:pt x="128" y="133"/>
                  </a:cubicBezTo>
                  <a:cubicBezTo>
                    <a:pt x="127" y="137"/>
                    <a:pt x="130" y="141"/>
                    <a:pt x="135" y="14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 name="Freeform 7">
              <a:extLst>
                <a:ext uri="{FF2B5EF4-FFF2-40B4-BE49-F238E27FC236}">
                  <a16:creationId xmlns:a16="http://schemas.microsoft.com/office/drawing/2014/main" id="{A4148067-0B7D-44A1-AE5A-60F9AB2844F3}"/>
                </a:ext>
              </a:extLst>
            </p:cNvPr>
            <p:cNvSpPr>
              <a:spLocks noEditPoints="1"/>
            </p:cNvSpPr>
            <p:nvPr userDrawn="1"/>
          </p:nvSpPr>
          <p:spPr bwMode="auto">
            <a:xfrm rot="20058153">
              <a:off x="4559094" y="2564615"/>
              <a:ext cx="687388" cy="722312"/>
            </a:xfrm>
            <a:custGeom>
              <a:avLst/>
              <a:gdLst>
                <a:gd name="T0" fmla="*/ 164 w 183"/>
                <a:gd name="T1" fmla="*/ 192 h 192"/>
                <a:gd name="T2" fmla="*/ 19 w 183"/>
                <a:gd name="T3" fmla="*/ 192 h 192"/>
                <a:gd name="T4" fmla="*/ 2 w 183"/>
                <a:gd name="T5" fmla="*/ 170 h 192"/>
                <a:gd name="T6" fmla="*/ 18 w 183"/>
                <a:gd name="T7" fmla="*/ 58 h 192"/>
                <a:gd name="T8" fmla="*/ 36 w 183"/>
                <a:gd name="T9" fmla="*/ 44 h 192"/>
                <a:gd name="T10" fmla="*/ 45 w 183"/>
                <a:gd name="T11" fmla="*/ 44 h 192"/>
                <a:gd name="T12" fmla="*/ 91 w 183"/>
                <a:gd name="T13" fmla="*/ 0 h 192"/>
                <a:gd name="T14" fmla="*/ 137 w 183"/>
                <a:gd name="T15" fmla="*/ 44 h 192"/>
                <a:gd name="T16" fmla="*/ 147 w 183"/>
                <a:gd name="T17" fmla="*/ 44 h 192"/>
                <a:gd name="T18" fmla="*/ 165 w 183"/>
                <a:gd name="T19" fmla="*/ 58 h 192"/>
                <a:gd name="T20" fmla="*/ 181 w 183"/>
                <a:gd name="T21" fmla="*/ 170 h 192"/>
                <a:gd name="T22" fmla="*/ 164 w 183"/>
                <a:gd name="T23" fmla="*/ 192 h 192"/>
                <a:gd name="T24" fmla="*/ 39 w 183"/>
                <a:gd name="T25" fmla="*/ 76 h 192"/>
                <a:gd name="T26" fmla="*/ 50 w 183"/>
                <a:gd name="T27" fmla="*/ 88 h 192"/>
                <a:gd name="T28" fmla="*/ 61 w 183"/>
                <a:gd name="T29" fmla="*/ 76 h 192"/>
                <a:gd name="T30" fmla="*/ 50 w 183"/>
                <a:gd name="T31" fmla="*/ 65 h 192"/>
                <a:gd name="T32" fmla="*/ 39 w 183"/>
                <a:gd name="T33" fmla="*/ 76 h 192"/>
                <a:gd name="T34" fmla="*/ 91 w 183"/>
                <a:gd name="T35" fmla="*/ 8 h 192"/>
                <a:gd name="T36" fmla="*/ 52 w 183"/>
                <a:gd name="T37" fmla="*/ 44 h 192"/>
                <a:gd name="T38" fmla="*/ 130 w 183"/>
                <a:gd name="T39" fmla="*/ 44 h 192"/>
                <a:gd name="T40" fmla="*/ 91 w 183"/>
                <a:gd name="T41" fmla="*/ 8 h 192"/>
                <a:gd name="T42" fmla="*/ 134 w 183"/>
                <a:gd name="T43" fmla="*/ 65 h 192"/>
                <a:gd name="T44" fmla="*/ 122 w 183"/>
                <a:gd name="T45" fmla="*/ 76 h 192"/>
                <a:gd name="T46" fmla="*/ 134 w 183"/>
                <a:gd name="T47" fmla="*/ 88 h 192"/>
                <a:gd name="T48" fmla="*/ 145 w 183"/>
                <a:gd name="T49" fmla="*/ 76 h 192"/>
                <a:gd name="T50" fmla="*/ 134 w 183"/>
                <a:gd name="T51" fmla="*/ 6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192">
                  <a:moveTo>
                    <a:pt x="164" y="192"/>
                  </a:moveTo>
                  <a:cubicBezTo>
                    <a:pt x="19" y="192"/>
                    <a:pt x="19" y="192"/>
                    <a:pt x="19" y="192"/>
                  </a:cubicBezTo>
                  <a:cubicBezTo>
                    <a:pt x="8" y="192"/>
                    <a:pt x="0" y="182"/>
                    <a:pt x="2" y="170"/>
                  </a:cubicBezTo>
                  <a:cubicBezTo>
                    <a:pt x="18" y="58"/>
                    <a:pt x="18" y="58"/>
                    <a:pt x="18" y="58"/>
                  </a:cubicBezTo>
                  <a:cubicBezTo>
                    <a:pt x="19" y="50"/>
                    <a:pt x="27" y="44"/>
                    <a:pt x="36" y="44"/>
                  </a:cubicBezTo>
                  <a:cubicBezTo>
                    <a:pt x="45" y="44"/>
                    <a:pt x="45" y="44"/>
                    <a:pt x="45" y="44"/>
                  </a:cubicBezTo>
                  <a:cubicBezTo>
                    <a:pt x="46" y="15"/>
                    <a:pt x="66" y="0"/>
                    <a:pt x="91" y="0"/>
                  </a:cubicBezTo>
                  <a:cubicBezTo>
                    <a:pt x="116" y="0"/>
                    <a:pt x="136" y="15"/>
                    <a:pt x="137" y="44"/>
                  </a:cubicBezTo>
                  <a:cubicBezTo>
                    <a:pt x="147" y="44"/>
                    <a:pt x="147" y="44"/>
                    <a:pt x="147" y="44"/>
                  </a:cubicBezTo>
                  <a:cubicBezTo>
                    <a:pt x="156" y="44"/>
                    <a:pt x="164" y="50"/>
                    <a:pt x="165" y="58"/>
                  </a:cubicBezTo>
                  <a:cubicBezTo>
                    <a:pt x="181" y="170"/>
                    <a:pt x="181" y="170"/>
                    <a:pt x="181" y="170"/>
                  </a:cubicBezTo>
                  <a:cubicBezTo>
                    <a:pt x="183" y="182"/>
                    <a:pt x="175" y="192"/>
                    <a:pt x="164" y="192"/>
                  </a:cubicBezTo>
                  <a:close/>
                  <a:moveTo>
                    <a:pt x="39" y="76"/>
                  </a:moveTo>
                  <a:cubicBezTo>
                    <a:pt x="39" y="82"/>
                    <a:pt x="44" y="88"/>
                    <a:pt x="50" y="88"/>
                  </a:cubicBezTo>
                  <a:cubicBezTo>
                    <a:pt x="56" y="88"/>
                    <a:pt x="61" y="82"/>
                    <a:pt x="61" y="76"/>
                  </a:cubicBezTo>
                  <a:cubicBezTo>
                    <a:pt x="61" y="70"/>
                    <a:pt x="56" y="65"/>
                    <a:pt x="50" y="65"/>
                  </a:cubicBezTo>
                  <a:cubicBezTo>
                    <a:pt x="44" y="65"/>
                    <a:pt x="39" y="70"/>
                    <a:pt x="39" y="76"/>
                  </a:cubicBezTo>
                  <a:close/>
                  <a:moveTo>
                    <a:pt x="91" y="8"/>
                  </a:moveTo>
                  <a:cubicBezTo>
                    <a:pt x="70" y="8"/>
                    <a:pt x="54" y="20"/>
                    <a:pt x="52" y="44"/>
                  </a:cubicBezTo>
                  <a:cubicBezTo>
                    <a:pt x="130" y="44"/>
                    <a:pt x="130" y="44"/>
                    <a:pt x="130" y="44"/>
                  </a:cubicBezTo>
                  <a:cubicBezTo>
                    <a:pt x="129" y="20"/>
                    <a:pt x="112" y="8"/>
                    <a:pt x="91" y="8"/>
                  </a:cubicBezTo>
                  <a:close/>
                  <a:moveTo>
                    <a:pt x="134" y="65"/>
                  </a:moveTo>
                  <a:cubicBezTo>
                    <a:pt x="128" y="65"/>
                    <a:pt x="122" y="70"/>
                    <a:pt x="122" y="76"/>
                  </a:cubicBezTo>
                  <a:cubicBezTo>
                    <a:pt x="122" y="82"/>
                    <a:pt x="128" y="88"/>
                    <a:pt x="134" y="88"/>
                  </a:cubicBezTo>
                  <a:cubicBezTo>
                    <a:pt x="140" y="88"/>
                    <a:pt x="145" y="82"/>
                    <a:pt x="145" y="76"/>
                  </a:cubicBezTo>
                  <a:cubicBezTo>
                    <a:pt x="145" y="70"/>
                    <a:pt x="140" y="65"/>
                    <a:pt x="134" y="6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 name="Freeform 8">
              <a:extLst>
                <a:ext uri="{FF2B5EF4-FFF2-40B4-BE49-F238E27FC236}">
                  <a16:creationId xmlns:a16="http://schemas.microsoft.com/office/drawing/2014/main" id="{371DDA29-C51B-4BF6-B1A3-59C8BA4FA323}"/>
                </a:ext>
              </a:extLst>
            </p:cNvPr>
            <p:cNvSpPr>
              <a:spLocks noEditPoints="1"/>
            </p:cNvSpPr>
            <p:nvPr userDrawn="1"/>
          </p:nvSpPr>
          <p:spPr bwMode="auto">
            <a:xfrm rot="1164480">
              <a:off x="3703956" y="1701791"/>
              <a:ext cx="720725" cy="695325"/>
            </a:xfrm>
            <a:custGeom>
              <a:avLst/>
              <a:gdLst>
                <a:gd name="T0" fmla="*/ 165 w 192"/>
                <a:gd name="T1" fmla="*/ 65 h 185"/>
                <a:gd name="T2" fmla="*/ 192 w 192"/>
                <a:gd name="T3" fmla="*/ 137 h 185"/>
                <a:gd name="T4" fmla="*/ 0 w 192"/>
                <a:gd name="T5" fmla="*/ 185 h 185"/>
                <a:gd name="T6" fmla="*/ 11 w 192"/>
                <a:gd name="T7" fmla="*/ 137 h 185"/>
                <a:gd name="T8" fmla="*/ 43 w 192"/>
                <a:gd name="T9" fmla="*/ 49 h 185"/>
                <a:gd name="T10" fmla="*/ 105 w 192"/>
                <a:gd name="T11" fmla="*/ 49 h 185"/>
                <a:gd name="T12" fmla="*/ 112 w 192"/>
                <a:gd name="T13" fmla="*/ 36 h 185"/>
                <a:gd name="T14" fmla="*/ 83 w 192"/>
                <a:gd name="T15" fmla="*/ 0 h 185"/>
                <a:gd name="T16" fmla="*/ 164 w 192"/>
                <a:gd name="T17" fmla="*/ 36 h 185"/>
                <a:gd name="T18" fmla="*/ 136 w 192"/>
                <a:gd name="T19" fmla="*/ 49 h 185"/>
                <a:gd name="T20" fmla="*/ 148 w 192"/>
                <a:gd name="T21" fmla="*/ 28 h 185"/>
                <a:gd name="T22" fmla="*/ 100 w 192"/>
                <a:gd name="T23" fmla="*/ 9 h 185"/>
                <a:gd name="T24" fmla="*/ 148 w 192"/>
                <a:gd name="T25" fmla="*/ 28 h 185"/>
                <a:gd name="T26" fmla="*/ 148 w 192"/>
                <a:gd name="T27" fmla="*/ 104 h 185"/>
                <a:gd name="T28" fmla="*/ 136 w 192"/>
                <a:gd name="T29" fmla="*/ 92 h 185"/>
                <a:gd name="T30" fmla="*/ 136 w 192"/>
                <a:gd name="T31" fmla="*/ 116 h 185"/>
                <a:gd name="T32" fmla="*/ 148 w 192"/>
                <a:gd name="T33" fmla="*/ 128 h 185"/>
                <a:gd name="T34" fmla="*/ 136 w 192"/>
                <a:gd name="T35" fmla="*/ 116 h 185"/>
                <a:gd name="T36" fmla="*/ 124 w 192"/>
                <a:gd name="T37" fmla="*/ 104 h 185"/>
                <a:gd name="T38" fmla="*/ 112 w 192"/>
                <a:gd name="T39" fmla="*/ 92 h 185"/>
                <a:gd name="T40" fmla="*/ 112 w 192"/>
                <a:gd name="T41" fmla="*/ 116 h 185"/>
                <a:gd name="T42" fmla="*/ 124 w 192"/>
                <a:gd name="T43" fmla="*/ 128 h 185"/>
                <a:gd name="T44" fmla="*/ 112 w 192"/>
                <a:gd name="T45" fmla="*/ 116 h 185"/>
                <a:gd name="T46" fmla="*/ 124 w 192"/>
                <a:gd name="T47" fmla="*/ 80 h 185"/>
                <a:gd name="T48" fmla="*/ 112 w 192"/>
                <a:gd name="T49" fmla="*/ 68 h 185"/>
                <a:gd name="T50" fmla="*/ 136 w 192"/>
                <a:gd name="T51" fmla="*/ 68 h 185"/>
                <a:gd name="T52" fmla="*/ 148 w 192"/>
                <a:gd name="T53" fmla="*/ 80 h 185"/>
                <a:gd name="T54" fmla="*/ 136 w 192"/>
                <a:gd name="T55" fmla="*/ 68 h 185"/>
                <a:gd name="T56" fmla="*/ 12 w 192"/>
                <a:gd name="T57" fmla="*/ 168 h 185"/>
                <a:gd name="T58" fmla="*/ 179 w 192"/>
                <a:gd name="T59" fmla="*/ 148 h 185"/>
                <a:gd name="T60" fmla="*/ 96 w 192"/>
                <a:gd name="T61" fmla="*/ 68 h 185"/>
                <a:gd name="T62" fmla="*/ 36 w 192"/>
                <a:gd name="T63" fmla="*/ 96 h 185"/>
                <a:gd name="T64" fmla="*/ 96 w 192"/>
                <a:gd name="T65" fmla="*/ 6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2" h="185">
                  <a:moveTo>
                    <a:pt x="147" y="49"/>
                  </a:moveTo>
                  <a:cubicBezTo>
                    <a:pt x="157" y="49"/>
                    <a:pt x="165" y="57"/>
                    <a:pt x="165" y="65"/>
                  </a:cubicBezTo>
                  <a:cubicBezTo>
                    <a:pt x="180" y="137"/>
                    <a:pt x="180" y="137"/>
                    <a:pt x="180" y="137"/>
                  </a:cubicBezTo>
                  <a:cubicBezTo>
                    <a:pt x="192" y="137"/>
                    <a:pt x="192" y="137"/>
                    <a:pt x="192" y="137"/>
                  </a:cubicBezTo>
                  <a:cubicBezTo>
                    <a:pt x="192" y="185"/>
                    <a:pt x="192" y="185"/>
                    <a:pt x="192" y="185"/>
                  </a:cubicBezTo>
                  <a:cubicBezTo>
                    <a:pt x="0" y="185"/>
                    <a:pt x="0" y="185"/>
                    <a:pt x="0" y="185"/>
                  </a:cubicBezTo>
                  <a:cubicBezTo>
                    <a:pt x="0" y="137"/>
                    <a:pt x="0" y="137"/>
                    <a:pt x="0" y="137"/>
                  </a:cubicBezTo>
                  <a:cubicBezTo>
                    <a:pt x="11" y="137"/>
                    <a:pt x="11" y="137"/>
                    <a:pt x="11" y="137"/>
                  </a:cubicBezTo>
                  <a:cubicBezTo>
                    <a:pt x="25" y="65"/>
                    <a:pt x="25" y="65"/>
                    <a:pt x="25" y="65"/>
                  </a:cubicBezTo>
                  <a:cubicBezTo>
                    <a:pt x="25" y="57"/>
                    <a:pt x="33" y="49"/>
                    <a:pt x="43" y="49"/>
                  </a:cubicBezTo>
                  <a:cubicBezTo>
                    <a:pt x="43" y="49"/>
                    <a:pt x="70" y="49"/>
                    <a:pt x="95" y="49"/>
                  </a:cubicBezTo>
                  <a:cubicBezTo>
                    <a:pt x="98" y="49"/>
                    <a:pt x="101" y="49"/>
                    <a:pt x="105" y="49"/>
                  </a:cubicBezTo>
                  <a:cubicBezTo>
                    <a:pt x="107" y="49"/>
                    <a:pt x="110" y="49"/>
                    <a:pt x="112" y="49"/>
                  </a:cubicBezTo>
                  <a:cubicBezTo>
                    <a:pt x="112" y="36"/>
                    <a:pt x="112" y="36"/>
                    <a:pt x="112" y="36"/>
                  </a:cubicBezTo>
                  <a:cubicBezTo>
                    <a:pt x="83" y="36"/>
                    <a:pt x="83" y="36"/>
                    <a:pt x="83" y="36"/>
                  </a:cubicBezTo>
                  <a:cubicBezTo>
                    <a:pt x="83" y="0"/>
                    <a:pt x="83" y="0"/>
                    <a:pt x="83" y="0"/>
                  </a:cubicBezTo>
                  <a:cubicBezTo>
                    <a:pt x="164" y="0"/>
                    <a:pt x="164" y="0"/>
                    <a:pt x="164" y="0"/>
                  </a:cubicBezTo>
                  <a:cubicBezTo>
                    <a:pt x="164" y="36"/>
                    <a:pt x="164" y="36"/>
                    <a:pt x="164" y="36"/>
                  </a:cubicBezTo>
                  <a:cubicBezTo>
                    <a:pt x="136" y="36"/>
                    <a:pt x="136" y="36"/>
                    <a:pt x="136" y="36"/>
                  </a:cubicBezTo>
                  <a:cubicBezTo>
                    <a:pt x="136" y="49"/>
                    <a:pt x="136" y="49"/>
                    <a:pt x="136" y="49"/>
                  </a:cubicBezTo>
                  <a:cubicBezTo>
                    <a:pt x="142" y="49"/>
                    <a:pt x="147" y="49"/>
                    <a:pt x="147" y="49"/>
                  </a:cubicBezTo>
                  <a:close/>
                  <a:moveTo>
                    <a:pt x="148" y="28"/>
                  </a:moveTo>
                  <a:cubicBezTo>
                    <a:pt x="148" y="9"/>
                    <a:pt x="148" y="9"/>
                    <a:pt x="148" y="9"/>
                  </a:cubicBezTo>
                  <a:cubicBezTo>
                    <a:pt x="100" y="9"/>
                    <a:pt x="100" y="9"/>
                    <a:pt x="100" y="9"/>
                  </a:cubicBezTo>
                  <a:cubicBezTo>
                    <a:pt x="100" y="28"/>
                    <a:pt x="100" y="28"/>
                    <a:pt x="100" y="28"/>
                  </a:cubicBezTo>
                  <a:lnTo>
                    <a:pt x="148" y="28"/>
                  </a:lnTo>
                  <a:close/>
                  <a:moveTo>
                    <a:pt x="136" y="104"/>
                  </a:moveTo>
                  <a:cubicBezTo>
                    <a:pt x="148" y="104"/>
                    <a:pt x="148" y="104"/>
                    <a:pt x="148" y="104"/>
                  </a:cubicBezTo>
                  <a:cubicBezTo>
                    <a:pt x="148" y="92"/>
                    <a:pt x="148" y="92"/>
                    <a:pt x="148" y="92"/>
                  </a:cubicBezTo>
                  <a:cubicBezTo>
                    <a:pt x="136" y="92"/>
                    <a:pt x="136" y="92"/>
                    <a:pt x="136" y="92"/>
                  </a:cubicBezTo>
                  <a:lnTo>
                    <a:pt x="136" y="104"/>
                  </a:lnTo>
                  <a:close/>
                  <a:moveTo>
                    <a:pt x="136" y="116"/>
                  </a:moveTo>
                  <a:cubicBezTo>
                    <a:pt x="136" y="128"/>
                    <a:pt x="136" y="128"/>
                    <a:pt x="136" y="128"/>
                  </a:cubicBezTo>
                  <a:cubicBezTo>
                    <a:pt x="140" y="128"/>
                    <a:pt x="142" y="128"/>
                    <a:pt x="148" y="128"/>
                  </a:cubicBezTo>
                  <a:cubicBezTo>
                    <a:pt x="148" y="116"/>
                    <a:pt x="148" y="116"/>
                    <a:pt x="148" y="116"/>
                  </a:cubicBezTo>
                  <a:lnTo>
                    <a:pt x="136" y="116"/>
                  </a:lnTo>
                  <a:close/>
                  <a:moveTo>
                    <a:pt x="112" y="104"/>
                  </a:moveTo>
                  <a:cubicBezTo>
                    <a:pt x="124" y="104"/>
                    <a:pt x="124" y="104"/>
                    <a:pt x="124" y="104"/>
                  </a:cubicBezTo>
                  <a:cubicBezTo>
                    <a:pt x="124" y="92"/>
                    <a:pt x="124" y="92"/>
                    <a:pt x="124" y="92"/>
                  </a:cubicBezTo>
                  <a:cubicBezTo>
                    <a:pt x="112" y="92"/>
                    <a:pt x="112" y="92"/>
                    <a:pt x="112" y="92"/>
                  </a:cubicBezTo>
                  <a:lnTo>
                    <a:pt x="112" y="104"/>
                  </a:lnTo>
                  <a:close/>
                  <a:moveTo>
                    <a:pt x="112" y="116"/>
                  </a:moveTo>
                  <a:cubicBezTo>
                    <a:pt x="112" y="128"/>
                    <a:pt x="112" y="128"/>
                    <a:pt x="112" y="128"/>
                  </a:cubicBezTo>
                  <a:cubicBezTo>
                    <a:pt x="117" y="128"/>
                    <a:pt x="120" y="128"/>
                    <a:pt x="124" y="128"/>
                  </a:cubicBezTo>
                  <a:cubicBezTo>
                    <a:pt x="124" y="116"/>
                    <a:pt x="124" y="116"/>
                    <a:pt x="124" y="116"/>
                  </a:cubicBezTo>
                  <a:lnTo>
                    <a:pt x="112" y="116"/>
                  </a:lnTo>
                  <a:close/>
                  <a:moveTo>
                    <a:pt x="112" y="80"/>
                  </a:moveTo>
                  <a:cubicBezTo>
                    <a:pt x="124" y="80"/>
                    <a:pt x="124" y="80"/>
                    <a:pt x="124" y="80"/>
                  </a:cubicBezTo>
                  <a:cubicBezTo>
                    <a:pt x="124" y="68"/>
                    <a:pt x="124" y="68"/>
                    <a:pt x="124" y="68"/>
                  </a:cubicBezTo>
                  <a:cubicBezTo>
                    <a:pt x="120" y="68"/>
                    <a:pt x="117" y="68"/>
                    <a:pt x="112" y="68"/>
                  </a:cubicBezTo>
                  <a:lnTo>
                    <a:pt x="112" y="80"/>
                  </a:lnTo>
                  <a:close/>
                  <a:moveTo>
                    <a:pt x="136" y="68"/>
                  </a:moveTo>
                  <a:cubicBezTo>
                    <a:pt x="136" y="80"/>
                    <a:pt x="136" y="80"/>
                    <a:pt x="136" y="80"/>
                  </a:cubicBezTo>
                  <a:cubicBezTo>
                    <a:pt x="148" y="80"/>
                    <a:pt x="148" y="80"/>
                    <a:pt x="148" y="80"/>
                  </a:cubicBezTo>
                  <a:cubicBezTo>
                    <a:pt x="148" y="68"/>
                    <a:pt x="148" y="68"/>
                    <a:pt x="148" y="68"/>
                  </a:cubicBezTo>
                  <a:cubicBezTo>
                    <a:pt x="138" y="68"/>
                    <a:pt x="142" y="68"/>
                    <a:pt x="136" y="68"/>
                  </a:cubicBezTo>
                  <a:close/>
                  <a:moveTo>
                    <a:pt x="12" y="148"/>
                  </a:moveTo>
                  <a:cubicBezTo>
                    <a:pt x="12" y="168"/>
                    <a:pt x="12" y="168"/>
                    <a:pt x="12" y="168"/>
                  </a:cubicBezTo>
                  <a:cubicBezTo>
                    <a:pt x="179" y="168"/>
                    <a:pt x="179" y="168"/>
                    <a:pt x="179" y="168"/>
                  </a:cubicBezTo>
                  <a:cubicBezTo>
                    <a:pt x="179" y="148"/>
                    <a:pt x="179" y="148"/>
                    <a:pt x="179" y="148"/>
                  </a:cubicBezTo>
                  <a:lnTo>
                    <a:pt x="12" y="148"/>
                  </a:lnTo>
                  <a:close/>
                  <a:moveTo>
                    <a:pt x="96" y="68"/>
                  </a:moveTo>
                  <a:cubicBezTo>
                    <a:pt x="57" y="68"/>
                    <a:pt x="52" y="68"/>
                    <a:pt x="36" y="68"/>
                  </a:cubicBezTo>
                  <a:cubicBezTo>
                    <a:pt x="36" y="96"/>
                    <a:pt x="36" y="96"/>
                    <a:pt x="36" y="96"/>
                  </a:cubicBezTo>
                  <a:cubicBezTo>
                    <a:pt x="51" y="96"/>
                    <a:pt x="75" y="96"/>
                    <a:pt x="96" y="96"/>
                  </a:cubicBezTo>
                  <a:lnTo>
                    <a:pt x="96" y="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1" name="Freeform 10">
              <a:extLst>
                <a:ext uri="{FF2B5EF4-FFF2-40B4-BE49-F238E27FC236}">
                  <a16:creationId xmlns:a16="http://schemas.microsoft.com/office/drawing/2014/main" id="{4492A666-73B0-4083-8FB6-0F57B9264CD2}"/>
                </a:ext>
              </a:extLst>
            </p:cNvPr>
            <p:cNvSpPr>
              <a:spLocks noEditPoints="1"/>
            </p:cNvSpPr>
            <p:nvPr userDrawn="1"/>
          </p:nvSpPr>
          <p:spPr bwMode="auto">
            <a:xfrm rot="18356885">
              <a:off x="8109833" y="847785"/>
              <a:ext cx="566738" cy="752475"/>
            </a:xfrm>
            <a:custGeom>
              <a:avLst/>
              <a:gdLst>
                <a:gd name="T0" fmla="*/ 9 w 151"/>
                <a:gd name="T1" fmla="*/ 0 h 200"/>
                <a:gd name="T2" fmla="*/ 0 w 151"/>
                <a:gd name="T3" fmla="*/ 191 h 200"/>
                <a:gd name="T4" fmla="*/ 142 w 151"/>
                <a:gd name="T5" fmla="*/ 200 h 200"/>
                <a:gd name="T6" fmla="*/ 151 w 151"/>
                <a:gd name="T7" fmla="*/ 10 h 200"/>
                <a:gd name="T8" fmla="*/ 50 w 151"/>
                <a:gd name="T9" fmla="*/ 161 h 200"/>
                <a:gd name="T10" fmla="*/ 29 w 151"/>
                <a:gd name="T11" fmla="*/ 165 h 200"/>
                <a:gd name="T12" fmla="*/ 24 w 151"/>
                <a:gd name="T13" fmla="*/ 152 h 200"/>
                <a:gd name="T14" fmla="*/ 46 w 151"/>
                <a:gd name="T15" fmla="*/ 148 h 200"/>
                <a:gd name="T16" fmla="*/ 50 w 151"/>
                <a:gd name="T17" fmla="*/ 161 h 200"/>
                <a:gd name="T18" fmla="*/ 46 w 151"/>
                <a:gd name="T19" fmla="*/ 137 h 200"/>
                <a:gd name="T20" fmla="*/ 24 w 151"/>
                <a:gd name="T21" fmla="*/ 133 h 200"/>
                <a:gd name="T22" fmla="*/ 29 w 151"/>
                <a:gd name="T23" fmla="*/ 120 h 200"/>
                <a:gd name="T24" fmla="*/ 50 w 151"/>
                <a:gd name="T25" fmla="*/ 124 h 200"/>
                <a:gd name="T26" fmla="*/ 50 w 151"/>
                <a:gd name="T27" fmla="*/ 105 h 200"/>
                <a:gd name="T28" fmla="*/ 29 w 151"/>
                <a:gd name="T29" fmla="*/ 109 h 200"/>
                <a:gd name="T30" fmla="*/ 24 w 151"/>
                <a:gd name="T31" fmla="*/ 96 h 200"/>
                <a:gd name="T32" fmla="*/ 46 w 151"/>
                <a:gd name="T33" fmla="*/ 92 h 200"/>
                <a:gd name="T34" fmla="*/ 50 w 151"/>
                <a:gd name="T35" fmla="*/ 105 h 200"/>
                <a:gd name="T36" fmla="*/ 83 w 151"/>
                <a:gd name="T37" fmla="*/ 165 h 200"/>
                <a:gd name="T38" fmla="*/ 63 w 151"/>
                <a:gd name="T39" fmla="*/ 161 h 200"/>
                <a:gd name="T40" fmla="*/ 67 w 151"/>
                <a:gd name="T41" fmla="*/ 148 h 200"/>
                <a:gd name="T42" fmla="*/ 88 w 151"/>
                <a:gd name="T43" fmla="*/ 152 h 200"/>
                <a:gd name="T44" fmla="*/ 88 w 151"/>
                <a:gd name="T45" fmla="*/ 133 h 200"/>
                <a:gd name="T46" fmla="*/ 67 w 151"/>
                <a:gd name="T47" fmla="*/ 137 h 200"/>
                <a:gd name="T48" fmla="*/ 63 w 151"/>
                <a:gd name="T49" fmla="*/ 124 h 200"/>
                <a:gd name="T50" fmla="*/ 83 w 151"/>
                <a:gd name="T51" fmla="*/ 120 h 200"/>
                <a:gd name="T52" fmla="*/ 88 w 151"/>
                <a:gd name="T53" fmla="*/ 133 h 200"/>
                <a:gd name="T54" fmla="*/ 83 w 151"/>
                <a:gd name="T55" fmla="*/ 109 h 200"/>
                <a:gd name="T56" fmla="*/ 63 w 151"/>
                <a:gd name="T57" fmla="*/ 105 h 200"/>
                <a:gd name="T58" fmla="*/ 67 w 151"/>
                <a:gd name="T59" fmla="*/ 92 h 200"/>
                <a:gd name="T60" fmla="*/ 88 w 151"/>
                <a:gd name="T61" fmla="*/ 96 h 200"/>
                <a:gd name="T62" fmla="*/ 128 w 151"/>
                <a:gd name="T63" fmla="*/ 161 h 200"/>
                <a:gd name="T64" fmla="*/ 104 w 151"/>
                <a:gd name="T65" fmla="*/ 164 h 200"/>
                <a:gd name="T66" fmla="*/ 99 w 151"/>
                <a:gd name="T67" fmla="*/ 152 h 200"/>
                <a:gd name="T68" fmla="*/ 123 w 151"/>
                <a:gd name="T69" fmla="*/ 148 h 200"/>
                <a:gd name="T70" fmla="*/ 128 w 151"/>
                <a:gd name="T71" fmla="*/ 161 h 200"/>
                <a:gd name="T72" fmla="*/ 123 w 151"/>
                <a:gd name="T73" fmla="*/ 136 h 200"/>
                <a:gd name="T74" fmla="*/ 99 w 151"/>
                <a:gd name="T75" fmla="*/ 133 h 200"/>
                <a:gd name="T76" fmla="*/ 104 w 151"/>
                <a:gd name="T77" fmla="*/ 120 h 200"/>
                <a:gd name="T78" fmla="*/ 128 w 151"/>
                <a:gd name="T79" fmla="*/ 124 h 200"/>
                <a:gd name="T80" fmla="*/ 128 w 151"/>
                <a:gd name="T81" fmla="*/ 105 h 200"/>
                <a:gd name="T82" fmla="*/ 104 w 151"/>
                <a:gd name="T83" fmla="*/ 108 h 200"/>
                <a:gd name="T84" fmla="*/ 99 w 151"/>
                <a:gd name="T85" fmla="*/ 96 h 200"/>
                <a:gd name="T86" fmla="*/ 123 w 151"/>
                <a:gd name="T87" fmla="*/ 92 h 200"/>
                <a:gd name="T88" fmla="*/ 128 w 151"/>
                <a:gd name="T89" fmla="*/ 105 h 200"/>
                <a:gd name="T90" fmla="*/ 103 w 151"/>
                <a:gd name="T91" fmla="*/ 72 h 200"/>
                <a:gd name="T92" fmla="*/ 103 w 151"/>
                <a:gd name="T93" fmla="*/ 56 h 200"/>
                <a:gd name="T94" fmla="*/ 130 w 151"/>
                <a:gd name="T95" fmla="*/ 63 h 200"/>
                <a:gd name="T96" fmla="*/ 136 w 151"/>
                <a:gd name="T97" fmla="*/ 42 h 200"/>
                <a:gd name="T98" fmla="*/ 22 w 151"/>
                <a:gd name="T99" fmla="*/ 48 h 200"/>
                <a:gd name="T100" fmla="*/ 16 w 151"/>
                <a:gd name="T101" fmla="*/ 23 h 200"/>
                <a:gd name="T102" fmla="*/ 129 w 151"/>
                <a:gd name="T103" fmla="*/ 16 h 200"/>
                <a:gd name="T104" fmla="*/ 136 w 151"/>
                <a:gd name="T105" fmla="*/ 42 h 200"/>
                <a:gd name="T106" fmla="*/ 120 w 151"/>
                <a:gd name="T107" fmla="*/ 23 h 200"/>
                <a:gd name="T108" fmla="*/ 124 w 151"/>
                <a:gd name="T109" fmla="*/ 45 h 200"/>
                <a:gd name="T110" fmla="*/ 127 w 151"/>
                <a:gd name="T111" fmla="*/ 2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1" h="200">
                  <a:moveTo>
                    <a:pt x="142" y="0"/>
                  </a:moveTo>
                  <a:cubicBezTo>
                    <a:pt x="9" y="0"/>
                    <a:pt x="9" y="0"/>
                    <a:pt x="9" y="0"/>
                  </a:cubicBezTo>
                  <a:cubicBezTo>
                    <a:pt x="4" y="0"/>
                    <a:pt x="0" y="4"/>
                    <a:pt x="0" y="10"/>
                  </a:cubicBezTo>
                  <a:cubicBezTo>
                    <a:pt x="0" y="191"/>
                    <a:pt x="0" y="191"/>
                    <a:pt x="0" y="191"/>
                  </a:cubicBezTo>
                  <a:cubicBezTo>
                    <a:pt x="0" y="196"/>
                    <a:pt x="4" y="200"/>
                    <a:pt x="9" y="200"/>
                  </a:cubicBezTo>
                  <a:cubicBezTo>
                    <a:pt x="142" y="200"/>
                    <a:pt x="142" y="200"/>
                    <a:pt x="142" y="200"/>
                  </a:cubicBezTo>
                  <a:cubicBezTo>
                    <a:pt x="147" y="200"/>
                    <a:pt x="151" y="196"/>
                    <a:pt x="151" y="191"/>
                  </a:cubicBezTo>
                  <a:cubicBezTo>
                    <a:pt x="151" y="10"/>
                    <a:pt x="151" y="10"/>
                    <a:pt x="151" y="10"/>
                  </a:cubicBezTo>
                  <a:cubicBezTo>
                    <a:pt x="151" y="4"/>
                    <a:pt x="147" y="0"/>
                    <a:pt x="142" y="0"/>
                  </a:cubicBezTo>
                  <a:close/>
                  <a:moveTo>
                    <a:pt x="50" y="161"/>
                  </a:moveTo>
                  <a:cubicBezTo>
                    <a:pt x="50" y="163"/>
                    <a:pt x="48" y="165"/>
                    <a:pt x="46" y="165"/>
                  </a:cubicBezTo>
                  <a:cubicBezTo>
                    <a:pt x="29" y="165"/>
                    <a:pt x="29" y="165"/>
                    <a:pt x="29" y="165"/>
                  </a:cubicBezTo>
                  <a:cubicBezTo>
                    <a:pt x="26" y="165"/>
                    <a:pt x="24" y="163"/>
                    <a:pt x="24" y="161"/>
                  </a:cubicBezTo>
                  <a:cubicBezTo>
                    <a:pt x="24" y="152"/>
                    <a:pt x="24" y="152"/>
                    <a:pt x="24" y="152"/>
                  </a:cubicBezTo>
                  <a:cubicBezTo>
                    <a:pt x="24" y="150"/>
                    <a:pt x="26" y="148"/>
                    <a:pt x="29" y="148"/>
                  </a:cubicBezTo>
                  <a:cubicBezTo>
                    <a:pt x="46" y="148"/>
                    <a:pt x="46" y="148"/>
                    <a:pt x="46" y="148"/>
                  </a:cubicBezTo>
                  <a:cubicBezTo>
                    <a:pt x="48" y="148"/>
                    <a:pt x="50" y="150"/>
                    <a:pt x="50" y="152"/>
                  </a:cubicBezTo>
                  <a:lnTo>
                    <a:pt x="50" y="161"/>
                  </a:lnTo>
                  <a:close/>
                  <a:moveTo>
                    <a:pt x="50" y="133"/>
                  </a:moveTo>
                  <a:cubicBezTo>
                    <a:pt x="50" y="135"/>
                    <a:pt x="48" y="137"/>
                    <a:pt x="46" y="137"/>
                  </a:cubicBezTo>
                  <a:cubicBezTo>
                    <a:pt x="29" y="137"/>
                    <a:pt x="29" y="137"/>
                    <a:pt x="29" y="137"/>
                  </a:cubicBezTo>
                  <a:cubicBezTo>
                    <a:pt x="26" y="137"/>
                    <a:pt x="24" y="135"/>
                    <a:pt x="24" y="133"/>
                  </a:cubicBezTo>
                  <a:cubicBezTo>
                    <a:pt x="24" y="124"/>
                    <a:pt x="24" y="124"/>
                    <a:pt x="24" y="124"/>
                  </a:cubicBezTo>
                  <a:cubicBezTo>
                    <a:pt x="24" y="122"/>
                    <a:pt x="26" y="120"/>
                    <a:pt x="29" y="120"/>
                  </a:cubicBezTo>
                  <a:cubicBezTo>
                    <a:pt x="46" y="120"/>
                    <a:pt x="46" y="120"/>
                    <a:pt x="46" y="120"/>
                  </a:cubicBezTo>
                  <a:cubicBezTo>
                    <a:pt x="48" y="120"/>
                    <a:pt x="50" y="122"/>
                    <a:pt x="50" y="124"/>
                  </a:cubicBezTo>
                  <a:lnTo>
                    <a:pt x="50" y="133"/>
                  </a:lnTo>
                  <a:close/>
                  <a:moveTo>
                    <a:pt x="50" y="105"/>
                  </a:moveTo>
                  <a:cubicBezTo>
                    <a:pt x="50" y="107"/>
                    <a:pt x="48" y="109"/>
                    <a:pt x="46" y="109"/>
                  </a:cubicBezTo>
                  <a:cubicBezTo>
                    <a:pt x="29" y="109"/>
                    <a:pt x="29" y="109"/>
                    <a:pt x="29" y="109"/>
                  </a:cubicBezTo>
                  <a:cubicBezTo>
                    <a:pt x="26" y="109"/>
                    <a:pt x="24" y="107"/>
                    <a:pt x="24" y="105"/>
                  </a:cubicBezTo>
                  <a:cubicBezTo>
                    <a:pt x="24" y="96"/>
                    <a:pt x="24" y="96"/>
                    <a:pt x="24" y="96"/>
                  </a:cubicBezTo>
                  <a:cubicBezTo>
                    <a:pt x="24" y="94"/>
                    <a:pt x="26" y="92"/>
                    <a:pt x="29" y="92"/>
                  </a:cubicBezTo>
                  <a:cubicBezTo>
                    <a:pt x="46" y="92"/>
                    <a:pt x="46" y="92"/>
                    <a:pt x="46" y="92"/>
                  </a:cubicBezTo>
                  <a:cubicBezTo>
                    <a:pt x="48" y="92"/>
                    <a:pt x="50" y="94"/>
                    <a:pt x="50" y="96"/>
                  </a:cubicBezTo>
                  <a:lnTo>
                    <a:pt x="50" y="105"/>
                  </a:lnTo>
                  <a:close/>
                  <a:moveTo>
                    <a:pt x="88" y="161"/>
                  </a:moveTo>
                  <a:cubicBezTo>
                    <a:pt x="88" y="163"/>
                    <a:pt x="86" y="165"/>
                    <a:pt x="83" y="165"/>
                  </a:cubicBezTo>
                  <a:cubicBezTo>
                    <a:pt x="67" y="165"/>
                    <a:pt x="67" y="165"/>
                    <a:pt x="67" y="165"/>
                  </a:cubicBezTo>
                  <a:cubicBezTo>
                    <a:pt x="65" y="165"/>
                    <a:pt x="63" y="163"/>
                    <a:pt x="63" y="161"/>
                  </a:cubicBezTo>
                  <a:cubicBezTo>
                    <a:pt x="63" y="152"/>
                    <a:pt x="63" y="152"/>
                    <a:pt x="63" y="152"/>
                  </a:cubicBezTo>
                  <a:cubicBezTo>
                    <a:pt x="63" y="150"/>
                    <a:pt x="65" y="148"/>
                    <a:pt x="67" y="148"/>
                  </a:cubicBezTo>
                  <a:cubicBezTo>
                    <a:pt x="83" y="148"/>
                    <a:pt x="83" y="148"/>
                    <a:pt x="83" y="148"/>
                  </a:cubicBezTo>
                  <a:cubicBezTo>
                    <a:pt x="86" y="148"/>
                    <a:pt x="88" y="150"/>
                    <a:pt x="88" y="152"/>
                  </a:cubicBezTo>
                  <a:lnTo>
                    <a:pt x="88" y="161"/>
                  </a:lnTo>
                  <a:close/>
                  <a:moveTo>
                    <a:pt x="88" y="133"/>
                  </a:moveTo>
                  <a:cubicBezTo>
                    <a:pt x="88" y="135"/>
                    <a:pt x="86" y="137"/>
                    <a:pt x="83" y="137"/>
                  </a:cubicBezTo>
                  <a:cubicBezTo>
                    <a:pt x="67" y="137"/>
                    <a:pt x="67" y="137"/>
                    <a:pt x="67" y="137"/>
                  </a:cubicBezTo>
                  <a:cubicBezTo>
                    <a:pt x="65" y="137"/>
                    <a:pt x="63" y="135"/>
                    <a:pt x="63" y="133"/>
                  </a:cubicBezTo>
                  <a:cubicBezTo>
                    <a:pt x="63" y="124"/>
                    <a:pt x="63" y="124"/>
                    <a:pt x="63" y="124"/>
                  </a:cubicBezTo>
                  <a:cubicBezTo>
                    <a:pt x="63" y="122"/>
                    <a:pt x="65" y="120"/>
                    <a:pt x="67" y="120"/>
                  </a:cubicBezTo>
                  <a:cubicBezTo>
                    <a:pt x="83" y="120"/>
                    <a:pt x="83" y="120"/>
                    <a:pt x="83" y="120"/>
                  </a:cubicBezTo>
                  <a:cubicBezTo>
                    <a:pt x="86" y="120"/>
                    <a:pt x="88" y="122"/>
                    <a:pt x="88" y="124"/>
                  </a:cubicBezTo>
                  <a:lnTo>
                    <a:pt x="88" y="133"/>
                  </a:lnTo>
                  <a:close/>
                  <a:moveTo>
                    <a:pt x="88" y="105"/>
                  </a:moveTo>
                  <a:cubicBezTo>
                    <a:pt x="88" y="107"/>
                    <a:pt x="86" y="109"/>
                    <a:pt x="83" y="109"/>
                  </a:cubicBezTo>
                  <a:cubicBezTo>
                    <a:pt x="67" y="109"/>
                    <a:pt x="67" y="109"/>
                    <a:pt x="67" y="109"/>
                  </a:cubicBezTo>
                  <a:cubicBezTo>
                    <a:pt x="65" y="109"/>
                    <a:pt x="63" y="107"/>
                    <a:pt x="63" y="105"/>
                  </a:cubicBezTo>
                  <a:cubicBezTo>
                    <a:pt x="63" y="96"/>
                    <a:pt x="63" y="96"/>
                    <a:pt x="63" y="96"/>
                  </a:cubicBezTo>
                  <a:cubicBezTo>
                    <a:pt x="63" y="94"/>
                    <a:pt x="65" y="92"/>
                    <a:pt x="67" y="92"/>
                  </a:cubicBezTo>
                  <a:cubicBezTo>
                    <a:pt x="83" y="92"/>
                    <a:pt x="83" y="92"/>
                    <a:pt x="83" y="92"/>
                  </a:cubicBezTo>
                  <a:cubicBezTo>
                    <a:pt x="86" y="92"/>
                    <a:pt x="88" y="94"/>
                    <a:pt x="88" y="96"/>
                  </a:cubicBezTo>
                  <a:lnTo>
                    <a:pt x="88" y="105"/>
                  </a:lnTo>
                  <a:close/>
                  <a:moveTo>
                    <a:pt x="128" y="161"/>
                  </a:moveTo>
                  <a:cubicBezTo>
                    <a:pt x="128" y="163"/>
                    <a:pt x="125" y="164"/>
                    <a:pt x="123" y="164"/>
                  </a:cubicBezTo>
                  <a:cubicBezTo>
                    <a:pt x="104" y="164"/>
                    <a:pt x="104" y="164"/>
                    <a:pt x="104" y="164"/>
                  </a:cubicBezTo>
                  <a:cubicBezTo>
                    <a:pt x="102" y="164"/>
                    <a:pt x="99" y="163"/>
                    <a:pt x="99" y="161"/>
                  </a:cubicBezTo>
                  <a:cubicBezTo>
                    <a:pt x="99" y="152"/>
                    <a:pt x="99" y="152"/>
                    <a:pt x="99" y="152"/>
                  </a:cubicBezTo>
                  <a:cubicBezTo>
                    <a:pt x="99" y="150"/>
                    <a:pt x="102" y="148"/>
                    <a:pt x="104" y="148"/>
                  </a:cubicBezTo>
                  <a:cubicBezTo>
                    <a:pt x="123" y="148"/>
                    <a:pt x="123" y="148"/>
                    <a:pt x="123" y="148"/>
                  </a:cubicBezTo>
                  <a:cubicBezTo>
                    <a:pt x="125" y="148"/>
                    <a:pt x="128" y="150"/>
                    <a:pt x="128" y="152"/>
                  </a:cubicBezTo>
                  <a:lnTo>
                    <a:pt x="128" y="161"/>
                  </a:lnTo>
                  <a:close/>
                  <a:moveTo>
                    <a:pt x="128" y="133"/>
                  </a:moveTo>
                  <a:cubicBezTo>
                    <a:pt x="128" y="135"/>
                    <a:pt x="125" y="136"/>
                    <a:pt x="123" y="136"/>
                  </a:cubicBezTo>
                  <a:cubicBezTo>
                    <a:pt x="104" y="136"/>
                    <a:pt x="104" y="136"/>
                    <a:pt x="104" y="136"/>
                  </a:cubicBezTo>
                  <a:cubicBezTo>
                    <a:pt x="102" y="136"/>
                    <a:pt x="99" y="135"/>
                    <a:pt x="99" y="133"/>
                  </a:cubicBezTo>
                  <a:cubicBezTo>
                    <a:pt x="99" y="124"/>
                    <a:pt x="99" y="124"/>
                    <a:pt x="99" y="124"/>
                  </a:cubicBezTo>
                  <a:cubicBezTo>
                    <a:pt x="99" y="122"/>
                    <a:pt x="102" y="120"/>
                    <a:pt x="104" y="120"/>
                  </a:cubicBezTo>
                  <a:cubicBezTo>
                    <a:pt x="123" y="120"/>
                    <a:pt x="123" y="120"/>
                    <a:pt x="123" y="120"/>
                  </a:cubicBezTo>
                  <a:cubicBezTo>
                    <a:pt x="125" y="120"/>
                    <a:pt x="128" y="122"/>
                    <a:pt x="128" y="124"/>
                  </a:cubicBezTo>
                  <a:lnTo>
                    <a:pt x="128" y="133"/>
                  </a:lnTo>
                  <a:close/>
                  <a:moveTo>
                    <a:pt x="128" y="105"/>
                  </a:moveTo>
                  <a:cubicBezTo>
                    <a:pt x="128" y="107"/>
                    <a:pt x="125" y="108"/>
                    <a:pt x="123" y="108"/>
                  </a:cubicBezTo>
                  <a:cubicBezTo>
                    <a:pt x="104" y="108"/>
                    <a:pt x="104" y="108"/>
                    <a:pt x="104" y="108"/>
                  </a:cubicBezTo>
                  <a:cubicBezTo>
                    <a:pt x="102" y="108"/>
                    <a:pt x="99" y="107"/>
                    <a:pt x="99" y="105"/>
                  </a:cubicBezTo>
                  <a:cubicBezTo>
                    <a:pt x="99" y="96"/>
                    <a:pt x="99" y="96"/>
                    <a:pt x="99" y="96"/>
                  </a:cubicBezTo>
                  <a:cubicBezTo>
                    <a:pt x="99" y="94"/>
                    <a:pt x="102" y="92"/>
                    <a:pt x="104" y="92"/>
                  </a:cubicBezTo>
                  <a:cubicBezTo>
                    <a:pt x="123" y="92"/>
                    <a:pt x="123" y="92"/>
                    <a:pt x="123" y="92"/>
                  </a:cubicBezTo>
                  <a:cubicBezTo>
                    <a:pt x="125" y="92"/>
                    <a:pt x="128" y="94"/>
                    <a:pt x="128" y="96"/>
                  </a:cubicBezTo>
                  <a:lnTo>
                    <a:pt x="128" y="105"/>
                  </a:lnTo>
                  <a:close/>
                  <a:moveTo>
                    <a:pt x="126" y="72"/>
                  </a:moveTo>
                  <a:cubicBezTo>
                    <a:pt x="103" y="72"/>
                    <a:pt x="103" y="72"/>
                    <a:pt x="103" y="72"/>
                  </a:cubicBezTo>
                  <a:cubicBezTo>
                    <a:pt x="100" y="72"/>
                    <a:pt x="99" y="67"/>
                    <a:pt x="99" y="63"/>
                  </a:cubicBezTo>
                  <a:cubicBezTo>
                    <a:pt x="99" y="60"/>
                    <a:pt x="100" y="56"/>
                    <a:pt x="103" y="56"/>
                  </a:cubicBezTo>
                  <a:cubicBezTo>
                    <a:pt x="126" y="56"/>
                    <a:pt x="126" y="56"/>
                    <a:pt x="126" y="56"/>
                  </a:cubicBezTo>
                  <a:cubicBezTo>
                    <a:pt x="128" y="56"/>
                    <a:pt x="130" y="60"/>
                    <a:pt x="130" y="63"/>
                  </a:cubicBezTo>
                  <a:cubicBezTo>
                    <a:pt x="130" y="67"/>
                    <a:pt x="128" y="72"/>
                    <a:pt x="126" y="72"/>
                  </a:cubicBezTo>
                  <a:close/>
                  <a:moveTo>
                    <a:pt x="136" y="42"/>
                  </a:moveTo>
                  <a:cubicBezTo>
                    <a:pt x="136" y="45"/>
                    <a:pt x="133" y="48"/>
                    <a:pt x="129" y="48"/>
                  </a:cubicBezTo>
                  <a:cubicBezTo>
                    <a:pt x="22" y="48"/>
                    <a:pt x="22" y="48"/>
                    <a:pt x="22" y="48"/>
                  </a:cubicBezTo>
                  <a:cubicBezTo>
                    <a:pt x="19" y="48"/>
                    <a:pt x="16" y="45"/>
                    <a:pt x="16" y="42"/>
                  </a:cubicBezTo>
                  <a:cubicBezTo>
                    <a:pt x="16" y="23"/>
                    <a:pt x="16" y="23"/>
                    <a:pt x="16" y="23"/>
                  </a:cubicBezTo>
                  <a:cubicBezTo>
                    <a:pt x="16" y="19"/>
                    <a:pt x="19" y="16"/>
                    <a:pt x="22" y="16"/>
                  </a:cubicBezTo>
                  <a:cubicBezTo>
                    <a:pt x="129" y="16"/>
                    <a:pt x="129" y="16"/>
                    <a:pt x="129" y="16"/>
                  </a:cubicBezTo>
                  <a:cubicBezTo>
                    <a:pt x="133" y="16"/>
                    <a:pt x="136" y="19"/>
                    <a:pt x="136" y="23"/>
                  </a:cubicBezTo>
                  <a:lnTo>
                    <a:pt x="136" y="42"/>
                  </a:lnTo>
                  <a:close/>
                  <a:moveTo>
                    <a:pt x="124" y="20"/>
                  </a:moveTo>
                  <a:cubicBezTo>
                    <a:pt x="122" y="20"/>
                    <a:pt x="120" y="21"/>
                    <a:pt x="120" y="23"/>
                  </a:cubicBezTo>
                  <a:cubicBezTo>
                    <a:pt x="120" y="42"/>
                    <a:pt x="120" y="42"/>
                    <a:pt x="120" y="42"/>
                  </a:cubicBezTo>
                  <a:cubicBezTo>
                    <a:pt x="120" y="44"/>
                    <a:pt x="122" y="45"/>
                    <a:pt x="124" y="45"/>
                  </a:cubicBezTo>
                  <a:cubicBezTo>
                    <a:pt x="126" y="45"/>
                    <a:pt x="127" y="44"/>
                    <a:pt x="127" y="42"/>
                  </a:cubicBezTo>
                  <a:cubicBezTo>
                    <a:pt x="127" y="23"/>
                    <a:pt x="127" y="23"/>
                    <a:pt x="127" y="23"/>
                  </a:cubicBezTo>
                  <a:cubicBezTo>
                    <a:pt x="127" y="21"/>
                    <a:pt x="126" y="20"/>
                    <a:pt x="124"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 name="Freeform 11">
              <a:extLst>
                <a:ext uri="{FF2B5EF4-FFF2-40B4-BE49-F238E27FC236}">
                  <a16:creationId xmlns:a16="http://schemas.microsoft.com/office/drawing/2014/main" id="{4204759F-F570-4706-8191-1DC6C8D9B3ED}"/>
                </a:ext>
              </a:extLst>
            </p:cNvPr>
            <p:cNvSpPr>
              <a:spLocks noEditPoints="1"/>
            </p:cNvSpPr>
            <p:nvPr userDrawn="1"/>
          </p:nvSpPr>
          <p:spPr bwMode="auto">
            <a:xfrm rot="20567118">
              <a:off x="6851410" y="2471398"/>
              <a:ext cx="750888" cy="752475"/>
            </a:xfrm>
            <a:custGeom>
              <a:avLst/>
              <a:gdLst>
                <a:gd name="T0" fmla="*/ 193 w 200"/>
                <a:gd name="T1" fmla="*/ 148 h 200"/>
                <a:gd name="T2" fmla="*/ 158 w 200"/>
                <a:gd name="T3" fmla="*/ 148 h 200"/>
                <a:gd name="T4" fmla="*/ 134 w 200"/>
                <a:gd name="T5" fmla="*/ 126 h 200"/>
                <a:gd name="T6" fmla="*/ 159 w 200"/>
                <a:gd name="T7" fmla="*/ 104 h 200"/>
                <a:gd name="T8" fmla="*/ 193 w 200"/>
                <a:gd name="T9" fmla="*/ 104 h 200"/>
                <a:gd name="T10" fmla="*/ 200 w 200"/>
                <a:gd name="T11" fmla="*/ 110 h 200"/>
                <a:gd name="T12" fmla="*/ 200 w 200"/>
                <a:gd name="T13" fmla="*/ 141 h 200"/>
                <a:gd name="T14" fmla="*/ 193 w 200"/>
                <a:gd name="T15" fmla="*/ 148 h 200"/>
                <a:gd name="T16" fmla="*/ 152 w 200"/>
                <a:gd name="T17" fmla="*/ 117 h 200"/>
                <a:gd name="T18" fmla="*/ 143 w 200"/>
                <a:gd name="T19" fmla="*/ 126 h 200"/>
                <a:gd name="T20" fmla="*/ 152 w 200"/>
                <a:gd name="T21" fmla="*/ 136 h 200"/>
                <a:gd name="T22" fmla="*/ 162 w 200"/>
                <a:gd name="T23" fmla="*/ 126 h 200"/>
                <a:gd name="T24" fmla="*/ 152 w 200"/>
                <a:gd name="T25" fmla="*/ 117 h 200"/>
                <a:gd name="T26" fmla="*/ 134 w 200"/>
                <a:gd name="T27" fmla="*/ 152 h 200"/>
                <a:gd name="T28" fmla="*/ 192 w 200"/>
                <a:gd name="T29" fmla="*/ 152 h 200"/>
                <a:gd name="T30" fmla="*/ 192 w 200"/>
                <a:gd name="T31" fmla="*/ 166 h 200"/>
                <a:gd name="T32" fmla="*/ 160 w 200"/>
                <a:gd name="T33" fmla="*/ 200 h 200"/>
                <a:gd name="T34" fmla="*/ 33 w 200"/>
                <a:gd name="T35" fmla="*/ 200 h 200"/>
                <a:gd name="T36" fmla="*/ 0 w 200"/>
                <a:gd name="T37" fmla="*/ 166 h 200"/>
                <a:gd name="T38" fmla="*/ 0 w 200"/>
                <a:gd name="T39" fmla="*/ 87 h 200"/>
                <a:gd name="T40" fmla="*/ 33 w 200"/>
                <a:gd name="T41" fmla="*/ 52 h 200"/>
                <a:gd name="T42" fmla="*/ 160 w 200"/>
                <a:gd name="T43" fmla="*/ 52 h 200"/>
                <a:gd name="T44" fmla="*/ 192 w 200"/>
                <a:gd name="T45" fmla="*/ 87 h 200"/>
                <a:gd name="T46" fmla="*/ 192 w 200"/>
                <a:gd name="T47" fmla="*/ 100 h 200"/>
                <a:gd name="T48" fmla="*/ 133 w 200"/>
                <a:gd name="T49" fmla="*/ 100 h 200"/>
                <a:gd name="T50" fmla="*/ 134 w 200"/>
                <a:gd name="T51" fmla="*/ 152 h 200"/>
                <a:gd name="T52" fmla="*/ 117 w 200"/>
                <a:gd name="T53" fmla="*/ 21 h 200"/>
                <a:gd name="T54" fmla="*/ 60 w 200"/>
                <a:gd name="T55" fmla="*/ 44 h 200"/>
                <a:gd name="T56" fmla="*/ 27 w 200"/>
                <a:gd name="T57" fmla="*/ 44 h 200"/>
                <a:gd name="T58" fmla="*/ 121 w 200"/>
                <a:gd name="T59" fmla="*/ 0 h 200"/>
                <a:gd name="T60" fmla="*/ 155 w 200"/>
                <a:gd name="T61" fmla="*/ 44 h 200"/>
                <a:gd name="T62" fmla="*/ 134 w 200"/>
                <a:gd name="T63" fmla="*/ 44 h 200"/>
                <a:gd name="T64" fmla="*/ 117 w 200"/>
                <a:gd name="T65" fmla="*/ 2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93" y="148"/>
                  </a:moveTo>
                  <a:cubicBezTo>
                    <a:pt x="193" y="148"/>
                    <a:pt x="177" y="148"/>
                    <a:pt x="158" y="148"/>
                  </a:cubicBezTo>
                  <a:cubicBezTo>
                    <a:pt x="144" y="148"/>
                    <a:pt x="134" y="144"/>
                    <a:pt x="134" y="126"/>
                  </a:cubicBezTo>
                  <a:cubicBezTo>
                    <a:pt x="134" y="110"/>
                    <a:pt x="144" y="104"/>
                    <a:pt x="159" y="104"/>
                  </a:cubicBezTo>
                  <a:cubicBezTo>
                    <a:pt x="193" y="104"/>
                    <a:pt x="193" y="104"/>
                    <a:pt x="193" y="104"/>
                  </a:cubicBezTo>
                  <a:cubicBezTo>
                    <a:pt x="197" y="104"/>
                    <a:pt x="200" y="107"/>
                    <a:pt x="200" y="110"/>
                  </a:cubicBezTo>
                  <a:cubicBezTo>
                    <a:pt x="200" y="141"/>
                    <a:pt x="200" y="141"/>
                    <a:pt x="200" y="141"/>
                  </a:cubicBezTo>
                  <a:cubicBezTo>
                    <a:pt x="200" y="145"/>
                    <a:pt x="197" y="148"/>
                    <a:pt x="193" y="148"/>
                  </a:cubicBezTo>
                  <a:close/>
                  <a:moveTo>
                    <a:pt x="152" y="117"/>
                  </a:moveTo>
                  <a:cubicBezTo>
                    <a:pt x="147" y="117"/>
                    <a:pt x="143" y="121"/>
                    <a:pt x="143" y="126"/>
                  </a:cubicBezTo>
                  <a:cubicBezTo>
                    <a:pt x="143" y="132"/>
                    <a:pt x="147" y="136"/>
                    <a:pt x="152" y="136"/>
                  </a:cubicBezTo>
                  <a:cubicBezTo>
                    <a:pt x="158" y="136"/>
                    <a:pt x="162" y="132"/>
                    <a:pt x="162" y="126"/>
                  </a:cubicBezTo>
                  <a:cubicBezTo>
                    <a:pt x="162" y="121"/>
                    <a:pt x="158" y="117"/>
                    <a:pt x="152" y="117"/>
                  </a:cubicBezTo>
                  <a:close/>
                  <a:moveTo>
                    <a:pt x="134" y="152"/>
                  </a:moveTo>
                  <a:cubicBezTo>
                    <a:pt x="135" y="152"/>
                    <a:pt x="180" y="152"/>
                    <a:pt x="192" y="152"/>
                  </a:cubicBezTo>
                  <a:cubicBezTo>
                    <a:pt x="192" y="160"/>
                    <a:pt x="192" y="166"/>
                    <a:pt x="192" y="166"/>
                  </a:cubicBezTo>
                  <a:cubicBezTo>
                    <a:pt x="192" y="185"/>
                    <a:pt x="178" y="200"/>
                    <a:pt x="160" y="200"/>
                  </a:cubicBezTo>
                  <a:cubicBezTo>
                    <a:pt x="33" y="200"/>
                    <a:pt x="33" y="200"/>
                    <a:pt x="33" y="200"/>
                  </a:cubicBezTo>
                  <a:cubicBezTo>
                    <a:pt x="15" y="200"/>
                    <a:pt x="0" y="185"/>
                    <a:pt x="0" y="166"/>
                  </a:cubicBezTo>
                  <a:cubicBezTo>
                    <a:pt x="0" y="87"/>
                    <a:pt x="0" y="87"/>
                    <a:pt x="0" y="87"/>
                  </a:cubicBezTo>
                  <a:cubicBezTo>
                    <a:pt x="0" y="68"/>
                    <a:pt x="15" y="52"/>
                    <a:pt x="33" y="52"/>
                  </a:cubicBezTo>
                  <a:cubicBezTo>
                    <a:pt x="160" y="52"/>
                    <a:pt x="160" y="52"/>
                    <a:pt x="160" y="52"/>
                  </a:cubicBezTo>
                  <a:cubicBezTo>
                    <a:pt x="178" y="52"/>
                    <a:pt x="192" y="68"/>
                    <a:pt x="192" y="87"/>
                  </a:cubicBezTo>
                  <a:cubicBezTo>
                    <a:pt x="192" y="87"/>
                    <a:pt x="192" y="92"/>
                    <a:pt x="192" y="100"/>
                  </a:cubicBezTo>
                  <a:cubicBezTo>
                    <a:pt x="179" y="100"/>
                    <a:pt x="150" y="100"/>
                    <a:pt x="133" y="100"/>
                  </a:cubicBezTo>
                  <a:cubicBezTo>
                    <a:pt x="120" y="100"/>
                    <a:pt x="120" y="152"/>
                    <a:pt x="134" y="152"/>
                  </a:cubicBezTo>
                  <a:close/>
                  <a:moveTo>
                    <a:pt x="117" y="21"/>
                  </a:moveTo>
                  <a:cubicBezTo>
                    <a:pt x="60" y="44"/>
                    <a:pt x="60" y="44"/>
                    <a:pt x="60" y="44"/>
                  </a:cubicBezTo>
                  <a:cubicBezTo>
                    <a:pt x="27" y="44"/>
                    <a:pt x="27" y="44"/>
                    <a:pt x="27" y="44"/>
                  </a:cubicBezTo>
                  <a:cubicBezTo>
                    <a:pt x="121" y="0"/>
                    <a:pt x="121" y="0"/>
                    <a:pt x="121" y="0"/>
                  </a:cubicBezTo>
                  <a:cubicBezTo>
                    <a:pt x="155" y="44"/>
                    <a:pt x="155" y="44"/>
                    <a:pt x="155" y="44"/>
                  </a:cubicBezTo>
                  <a:cubicBezTo>
                    <a:pt x="134" y="44"/>
                    <a:pt x="134" y="44"/>
                    <a:pt x="134" y="44"/>
                  </a:cubicBezTo>
                  <a:lnTo>
                    <a:pt x="117" y="21"/>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 name="Freeform 12">
              <a:extLst>
                <a:ext uri="{FF2B5EF4-FFF2-40B4-BE49-F238E27FC236}">
                  <a16:creationId xmlns:a16="http://schemas.microsoft.com/office/drawing/2014/main" id="{496B9138-47F2-4DB0-A1BF-7D6DD8BBD014}"/>
                </a:ext>
              </a:extLst>
            </p:cNvPr>
            <p:cNvSpPr>
              <a:spLocks noEditPoints="1"/>
            </p:cNvSpPr>
            <p:nvPr userDrawn="1"/>
          </p:nvSpPr>
          <p:spPr bwMode="auto">
            <a:xfrm rot="19786341">
              <a:off x="11120115" y="1879845"/>
              <a:ext cx="946467" cy="852618"/>
            </a:xfrm>
            <a:custGeom>
              <a:avLst/>
              <a:gdLst>
                <a:gd name="T0" fmla="*/ 8 w 200"/>
                <a:gd name="T1" fmla="*/ 180 h 180"/>
                <a:gd name="T2" fmla="*/ 8 w 200"/>
                <a:gd name="T3" fmla="*/ 164 h 180"/>
                <a:gd name="T4" fmla="*/ 20 w 200"/>
                <a:gd name="T5" fmla="*/ 100 h 180"/>
                <a:gd name="T6" fmla="*/ 32 w 200"/>
                <a:gd name="T7" fmla="*/ 164 h 180"/>
                <a:gd name="T8" fmla="*/ 80 w 200"/>
                <a:gd name="T9" fmla="*/ 96 h 180"/>
                <a:gd name="T10" fmla="*/ 88 w 200"/>
                <a:gd name="T11" fmla="*/ 164 h 180"/>
                <a:gd name="T12" fmla="*/ 172 w 200"/>
                <a:gd name="T13" fmla="*/ 100 h 180"/>
                <a:gd name="T14" fmla="*/ 184 w 200"/>
                <a:gd name="T15" fmla="*/ 164 h 180"/>
                <a:gd name="T16" fmla="*/ 200 w 200"/>
                <a:gd name="T17" fmla="*/ 172 h 180"/>
                <a:gd name="T18" fmla="*/ 96 w 200"/>
                <a:gd name="T19" fmla="*/ 129 h 180"/>
                <a:gd name="T20" fmla="*/ 129 w 200"/>
                <a:gd name="T21" fmla="*/ 102 h 180"/>
                <a:gd name="T22" fmla="*/ 96 w 200"/>
                <a:gd name="T23" fmla="*/ 129 h 180"/>
                <a:gd name="T24" fmla="*/ 131 w 200"/>
                <a:gd name="T25" fmla="*/ 152 h 180"/>
                <a:gd name="T26" fmla="*/ 158 w 200"/>
                <a:gd name="T27" fmla="*/ 119 h 180"/>
                <a:gd name="T28" fmla="*/ 100 w 200"/>
                <a:gd name="T29" fmla="*/ 149 h 180"/>
                <a:gd name="T30" fmla="*/ 151 w 200"/>
                <a:gd name="T31" fmla="*/ 104 h 180"/>
                <a:gd name="T32" fmla="*/ 100 w 200"/>
                <a:gd name="T33" fmla="*/ 149 h 180"/>
                <a:gd name="T34" fmla="*/ 64 w 200"/>
                <a:gd name="T35" fmla="*/ 102 h 180"/>
                <a:gd name="T36" fmla="*/ 68 w 200"/>
                <a:gd name="T37" fmla="*/ 116 h 180"/>
                <a:gd name="T38" fmla="*/ 71 w 200"/>
                <a:gd name="T39" fmla="*/ 146 h 180"/>
                <a:gd name="T40" fmla="*/ 57 w 200"/>
                <a:gd name="T41" fmla="*/ 146 h 180"/>
                <a:gd name="T42" fmla="*/ 60 w 200"/>
                <a:gd name="T43" fmla="*/ 115 h 180"/>
                <a:gd name="T44" fmla="*/ 181 w 200"/>
                <a:gd name="T45" fmla="*/ 92 h 180"/>
                <a:gd name="T46" fmla="*/ 163 w 200"/>
                <a:gd name="T47" fmla="*/ 76 h 180"/>
                <a:gd name="T48" fmla="*/ 134 w 200"/>
                <a:gd name="T49" fmla="*/ 76 h 180"/>
                <a:gd name="T50" fmla="*/ 116 w 200"/>
                <a:gd name="T51" fmla="*/ 92 h 180"/>
                <a:gd name="T52" fmla="*/ 99 w 200"/>
                <a:gd name="T53" fmla="*/ 76 h 180"/>
                <a:gd name="T54" fmla="*/ 69 w 200"/>
                <a:gd name="T55" fmla="*/ 76 h 180"/>
                <a:gd name="T56" fmla="*/ 51 w 200"/>
                <a:gd name="T57" fmla="*/ 92 h 180"/>
                <a:gd name="T58" fmla="*/ 34 w 200"/>
                <a:gd name="T59" fmla="*/ 76 h 180"/>
                <a:gd name="T60" fmla="*/ 4 w 200"/>
                <a:gd name="T61" fmla="*/ 76 h 180"/>
                <a:gd name="T62" fmla="*/ 4 w 200"/>
                <a:gd name="T63" fmla="*/ 72 h 180"/>
                <a:gd name="T64" fmla="*/ 196 w 200"/>
                <a:gd name="T65" fmla="*/ 76 h 180"/>
                <a:gd name="T66" fmla="*/ 181 w 200"/>
                <a:gd name="T67" fmla="*/ 92 h 180"/>
                <a:gd name="T68" fmla="*/ 177 w 200"/>
                <a:gd name="T69" fmla="*/ 12 h 180"/>
                <a:gd name="T70" fmla="*/ 4 w 200"/>
                <a:gd name="T71" fmla="*/ 68 h 180"/>
                <a:gd name="T72" fmla="*/ 164 w 200"/>
                <a:gd name="T73" fmla="*/ 64 h 180"/>
                <a:gd name="T74" fmla="*/ 160 w 200"/>
                <a:gd name="T75" fmla="*/ 16 h 180"/>
                <a:gd name="T76" fmla="*/ 164 w 200"/>
                <a:gd name="T77" fmla="*/ 64 h 180"/>
                <a:gd name="T78" fmla="*/ 140 w 200"/>
                <a:gd name="T79" fmla="*/ 64 h 180"/>
                <a:gd name="T80" fmla="*/ 124 w 200"/>
                <a:gd name="T81" fmla="*/ 16 h 180"/>
                <a:gd name="T82" fmla="*/ 96 w 200"/>
                <a:gd name="T83" fmla="*/ 64 h 180"/>
                <a:gd name="T84" fmla="*/ 104 w 200"/>
                <a:gd name="T85" fmla="*/ 16 h 180"/>
                <a:gd name="T86" fmla="*/ 96 w 200"/>
                <a:gd name="T87" fmla="*/ 64 h 180"/>
                <a:gd name="T88" fmla="*/ 76 w 200"/>
                <a:gd name="T89" fmla="*/ 16 h 180"/>
                <a:gd name="T90" fmla="*/ 60 w 200"/>
                <a:gd name="T91" fmla="*/ 64 h 180"/>
                <a:gd name="T92" fmla="*/ 36 w 200"/>
                <a:gd name="T93" fmla="*/ 64 h 180"/>
                <a:gd name="T94" fmla="*/ 40 w 200"/>
                <a:gd name="T95" fmla="*/ 16 h 180"/>
                <a:gd name="T96" fmla="*/ 36 w 200"/>
                <a:gd name="T97" fmla="*/ 64 h 180"/>
                <a:gd name="T98" fmla="*/ 180 w 200"/>
                <a:gd name="T99" fmla="*/ 0 h 180"/>
                <a:gd name="T100" fmla="*/ 20 w 200"/>
                <a:gd name="T101" fmla="*/ 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0" h="180">
                  <a:moveTo>
                    <a:pt x="192" y="180"/>
                  </a:moveTo>
                  <a:cubicBezTo>
                    <a:pt x="8" y="180"/>
                    <a:pt x="8" y="180"/>
                    <a:pt x="8" y="180"/>
                  </a:cubicBezTo>
                  <a:cubicBezTo>
                    <a:pt x="3" y="180"/>
                    <a:pt x="0" y="177"/>
                    <a:pt x="0" y="172"/>
                  </a:cubicBezTo>
                  <a:cubicBezTo>
                    <a:pt x="0" y="168"/>
                    <a:pt x="3" y="164"/>
                    <a:pt x="8" y="164"/>
                  </a:cubicBezTo>
                  <a:cubicBezTo>
                    <a:pt x="20" y="164"/>
                    <a:pt x="20" y="164"/>
                    <a:pt x="20" y="164"/>
                  </a:cubicBezTo>
                  <a:cubicBezTo>
                    <a:pt x="20" y="100"/>
                    <a:pt x="20" y="100"/>
                    <a:pt x="20" y="100"/>
                  </a:cubicBezTo>
                  <a:cubicBezTo>
                    <a:pt x="32" y="100"/>
                    <a:pt x="32" y="100"/>
                    <a:pt x="32" y="100"/>
                  </a:cubicBezTo>
                  <a:cubicBezTo>
                    <a:pt x="32" y="164"/>
                    <a:pt x="32" y="164"/>
                    <a:pt x="32" y="164"/>
                  </a:cubicBezTo>
                  <a:cubicBezTo>
                    <a:pt x="80" y="164"/>
                    <a:pt x="80" y="164"/>
                    <a:pt x="80" y="164"/>
                  </a:cubicBezTo>
                  <a:cubicBezTo>
                    <a:pt x="80" y="96"/>
                    <a:pt x="80" y="96"/>
                    <a:pt x="80" y="96"/>
                  </a:cubicBezTo>
                  <a:cubicBezTo>
                    <a:pt x="88" y="96"/>
                    <a:pt x="88" y="96"/>
                    <a:pt x="88" y="96"/>
                  </a:cubicBezTo>
                  <a:cubicBezTo>
                    <a:pt x="88" y="164"/>
                    <a:pt x="88" y="164"/>
                    <a:pt x="88" y="164"/>
                  </a:cubicBezTo>
                  <a:cubicBezTo>
                    <a:pt x="172" y="164"/>
                    <a:pt x="172" y="164"/>
                    <a:pt x="172" y="164"/>
                  </a:cubicBezTo>
                  <a:cubicBezTo>
                    <a:pt x="172" y="100"/>
                    <a:pt x="172" y="100"/>
                    <a:pt x="172" y="100"/>
                  </a:cubicBezTo>
                  <a:cubicBezTo>
                    <a:pt x="184" y="100"/>
                    <a:pt x="184" y="100"/>
                    <a:pt x="184" y="100"/>
                  </a:cubicBezTo>
                  <a:cubicBezTo>
                    <a:pt x="184" y="164"/>
                    <a:pt x="184" y="164"/>
                    <a:pt x="184" y="164"/>
                  </a:cubicBezTo>
                  <a:cubicBezTo>
                    <a:pt x="192" y="164"/>
                    <a:pt x="192" y="164"/>
                    <a:pt x="192" y="164"/>
                  </a:cubicBezTo>
                  <a:cubicBezTo>
                    <a:pt x="196" y="164"/>
                    <a:pt x="200" y="168"/>
                    <a:pt x="200" y="172"/>
                  </a:cubicBezTo>
                  <a:cubicBezTo>
                    <a:pt x="200" y="177"/>
                    <a:pt x="196" y="180"/>
                    <a:pt x="192" y="180"/>
                  </a:cubicBezTo>
                  <a:close/>
                  <a:moveTo>
                    <a:pt x="96" y="129"/>
                  </a:moveTo>
                  <a:cubicBezTo>
                    <a:pt x="126" y="99"/>
                    <a:pt x="126" y="99"/>
                    <a:pt x="126" y="99"/>
                  </a:cubicBezTo>
                  <a:cubicBezTo>
                    <a:pt x="129" y="102"/>
                    <a:pt x="129" y="102"/>
                    <a:pt x="129" y="102"/>
                  </a:cubicBezTo>
                  <a:cubicBezTo>
                    <a:pt x="99" y="132"/>
                    <a:pt x="99" y="132"/>
                    <a:pt x="99" y="132"/>
                  </a:cubicBezTo>
                  <a:lnTo>
                    <a:pt x="96" y="129"/>
                  </a:lnTo>
                  <a:close/>
                  <a:moveTo>
                    <a:pt x="161" y="122"/>
                  </a:moveTo>
                  <a:cubicBezTo>
                    <a:pt x="131" y="152"/>
                    <a:pt x="131" y="152"/>
                    <a:pt x="131" y="152"/>
                  </a:cubicBezTo>
                  <a:cubicBezTo>
                    <a:pt x="128" y="149"/>
                    <a:pt x="128" y="149"/>
                    <a:pt x="128" y="149"/>
                  </a:cubicBezTo>
                  <a:cubicBezTo>
                    <a:pt x="158" y="119"/>
                    <a:pt x="158" y="119"/>
                    <a:pt x="158" y="119"/>
                  </a:cubicBezTo>
                  <a:lnTo>
                    <a:pt x="161" y="122"/>
                  </a:lnTo>
                  <a:close/>
                  <a:moveTo>
                    <a:pt x="100" y="149"/>
                  </a:moveTo>
                  <a:cubicBezTo>
                    <a:pt x="148" y="101"/>
                    <a:pt x="148" y="101"/>
                    <a:pt x="148" y="101"/>
                  </a:cubicBezTo>
                  <a:cubicBezTo>
                    <a:pt x="151" y="104"/>
                    <a:pt x="151" y="104"/>
                    <a:pt x="151" y="104"/>
                  </a:cubicBezTo>
                  <a:cubicBezTo>
                    <a:pt x="103" y="152"/>
                    <a:pt x="103" y="152"/>
                    <a:pt x="103" y="152"/>
                  </a:cubicBezTo>
                  <a:lnTo>
                    <a:pt x="100" y="149"/>
                  </a:lnTo>
                  <a:close/>
                  <a:moveTo>
                    <a:pt x="57" y="110"/>
                  </a:moveTo>
                  <a:cubicBezTo>
                    <a:pt x="57" y="106"/>
                    <a:pt x="60" y="102"/>
                    <a:pt x="64" y="102"/>
                  </a:cubicBezTo>
                  <a:cubicBezTo>
                    <a:pt x="68" y="102"/>
                    <a:pt x="71" y="106"/>
                    <a:pt x="71" y="110"/>
                  </a:cubicBezTo>
                  <a:cubicBezTo>
                    <a:pt x="71" y="112"/>
                    <a:pt x="70" y="114"/>
                    <a:pt x="68" y="116"/>
                  </a:cubicBezTo>
                  <a:cubicBezTo>
                    <a:pt x="68" y="140"/>
                    <a:pt x="68" y="140"/>
                    <a:pt x="68" y="140"/>
                  </a:cubicBezTo>
                  <a:cubicBezTo>
                    <a:pt x="70" y="141"/>
                    <a:pt x="71" y="143"/>
                    <a:pt x="71" y="146"/>
                  </a:cubicBezTo>
                  <a:cubicBezTo>
                    <a:pt x="71" y="150"/>
                    <a:pt x="68" y="153"/>
                    <a:pt x="64" y="153"/>
                  </a:cubicBezTo>
                  <a:cubicBezTo>
                    <a:pt x="60" y="153"/>
                    <a:pt x="57" y="150"/>
                    <a:pt x="57" y="146"/>
                  </a:cubicBezTo>
                  <a:cubicBezTo>
                    <a:pt x="57" y="143"/>
                    <a:pt x="58" y="141"/>
                    <a:pt x="60" y="140"/>
                  </a:cubicBezTo>
                  <a:cubicBezTo>
                    <a:pt x="60" y="115"/>
                    <a:pt x="60" y="115"/>
                    <a:pt x="60" y="115"/>
                  </a:cubicBezTo>
                  <a:cubicBezTo>
                    <a:pt x="58" y="114"/>
                    <a:pt x="57" y="112"/>
                    <a:pt x="57" y="110"/>
                  </a:cubicBezTo>
                  <a:close/>
                  <a:moveTo>
                    <a:pt x="181" y="92"/>
                  </a:moveTo>
                  <a:cubicBezTo>
                    <a:pt x="173" y="92"/>
                    <a:pt x="167" y="85"/>
                    <a:pt x="166" y="76"/>
                  </a:cubicBezTo>
                  <a:cubicBezTo>
                    <a:pt x="163" y="76"/>
                    <a:pt x="163" y="76"/>
                    <a:pt x="163" y="76"/>
                  </a:cubicBezTo>
                  <a:cubicBezTo>
                    <a:pt x="163" y="85"/>
                    <a:pt x="156" y="92"/>
                    <a:pt x="148" y="92"/>
                  </a:cubicBezTo>
                  <a:cubicBezTo>
                    <a:pt x="141" y="92"/>
                    <a:pt x="134" y="85"/>
                    <a:pt x="134" y="76"/>
                  </a:cubicBezTo>
                  <a:cubicBezTo>
                    <a:pt x="131" y="76"/>
                    <a:pt x="131" y="76"/>
                    <a:pt x="131" y="76"/>
                  </a:cubicBezTo>
                  <a:cubicBezTo>
                    <a:pt x="130" y="85"/>
                    <a:pt x="124" y="92"/>
                    <a:pt x="116" y="92"/>
                  </a:cubicBezTo>
                  <a:cubicBezTo>
                    <a:pt x="108" y="92"/>
                    <a:pt x="102" y="85"/>
                    <a:pt x="101" y="76"/>
                  </a:cubicBezTo>
                  <a:cubicBezTo>
                    <a:pt x="99" y="76"/>
                    <a:pt x="99" y="76"/>
                    <a:pt x="99" y="76"/>
                  </a:cubicBezTo>
                  <a:cubicBezTo>
                    <a:pt x="98" y="85"/>
                    <a:pt x="92" y="92"/>
                    <a:pt x="84" y="92"/>
                  </a:cubicBezTo>
                  <a:cubicBezTo>
                    <a:pt x="76" y="92"/>
                    <a:pt x="69" y="85"/>
                    <a:pt x="69" y="76"/>
                  </a:cubicBezTo>
                  <a:cubicBezTo>
                    <a:pt x="66" y="76"/>
                    <a:pt x="66" y="76"/>
                    <a:pt x="66" y="76"/>
                  </a:cubicBezTo>
                  <a:cubicBezTo>
                    <a:pt x="66" y="85"/>
                    <a:pt x="59" y="92"/>
                    <a:pt x="51" y="92"/>
                  </a:cubicBezTo>
                  <a:cubicBezTo>
                    <a:pt x="44" y="92"/>
                    <a:pt x="37" y="85"/>
                    <a:pt x="37" y="76"/>
                  </a:cubicBezTo>
                  <a:cubicBezTo>
                    <a:pt x="34" y="76"/>
                    <a:pt x="34" y="76"/>
                    <a:pt x="34" y="76"/>
                  </a:cubicBezTo>
                  <a:cubicBezTo>
                    <a:pt x="33" y="85"/>
                    <a:pt x="27" y="92"/>
                    <a:pt x="19" y="92"/>
                  </a:cubicBezTo>
                  <a:cubicBezTo>
                    <a:pt x="11" y="92"/>
                    <a:pt x="5" y="85"/>
                    <a:pt x="4" y="76"/>
                  </a:cubicBezTo>
                  <a:cubicBezTo>
                    <a:pt x="4" y="76"/>
                    <a:pt x="4" y="76"/>
                    <a:pt x="4" y="76"/>
                  </a:cubicBezTo>
                  <a:cubicBezTo>
                    <a:pt x="4" y="72"/>
                    <a:pt x="4" y="72"/>
                    <a:pt x="4" y="72"/>
                  </a:cubicBezTo>
                  <a:cubicBezTo>
                    <a:pt x="196" y="72"/>
                    <a:pt x="196" y="72"/>
                    <a:pt x="196" y="72"/>
                  </a:cubicBezTo>
                  <a:cubicBezTo>
                    <a:pt x="196" y="76"/>
                    <a:pt x="196" y="76"/>
                    <a:pt x="196" y="76"/>
                  </a:cubicBezTo>
                  <a:cubicBezTo>
                    <a:pt x="196" y="76"/>
                    <a:pt x="196" y="76"/>
                    <a:pt x="196" y="76"/>
                  </a:cubicBezTo>
                  <a:cubicBezTo>
                    <a:pt x="195" y="85"/>
                    <a:pt x="189" y="92"/>
                    <a:pt x="181" y="92"/>
                  </a:cubicBezTo>
                  <a:close/>
                  <a:moveTo>
                    <a:pt x="22" y="12"/>
                  </a:moveTo>
                  <a:cubicBezTo>
                    <a:pt x="177" y="12"/>
                    <a:pt x="177" y="12"/>
                    <a:pt x="177" y="12"/>
                  </a:cubicBezTo>
                  <a:cubicBezTo>
                    <a:pt x="196" y="68"/>
                    <a:pt x="196" y="68"/>
                    <a:pt x="196" y="68"/>
                  </a:cubicBezTo>
                  <a:cubicBezTo>
                    <a:pt x="4" y="68"/>
                    <a:pt x="4" y="68"/>
                    <a:pt x="4" y="68"/>
                  </a:cubicBezTo>
                  <a:lnTo>
                    <a:pt x="22" y="12"/>
                  </a:lnTo>
                  <a:close/>
                  <a:moveTo>
                    <a:pt x="164" y="64"/>
                  </a:moveTo>
                  <a:cubicBezTo>
                    <a:pt x="172" y="64"/>
                    <a:pt x="172" y="64"/>
                    <a:pt x="172" y="64"/>
                  </a:cubicBezTo>
                  <a:cubicBezTo>
                    <a:pt x="160" y="16"/>
                    <a:pt x="160" y="16"/>
                    <a:pt x="160" y="16"/>
                  </a:cubicBezTo>
                  <a:cubicBezTo>
                    <a:pt x="152" y="16"/>
                    <a:pt x="152" y="16"/>
                    <a:pt x="152" y="16"/>
                  </a:cubicBezTo>
                  <a:lnTo>
                    <a:pt x="164" y="64"/>
                  </a:lnTo>
                  <a:close/>
                  <a:moveTo>
                    <a:pt x="132" y="64"/>
                  </a:moveTo>
                  <a:cubicBezTo>
                    <a:pt x="140" y="64"/>
                    <a:pt x="140" y="64"/>
                    <a:pt x="140" y="64"/>
                  </a:cubicBezTo>
                  <a:cubicBezTo>
                    <a:pt x="132" y="16"/>
                    <a:pt x="132" y="16"/>
                    <a:pt x="132" y="16"/>
                  </a:cubicBezTo>
                  <a:cubicBezTo>
                    <a:pt x="124" y="16"/>
                    <a:pt x="124" y="16"/>
                    <a:pt x="124" y="16"/>
                  </a:cubicBezTo>
                  <a:lnTo>
                    <a:pt x="132" y="64"/>
                  </a:lnTo>
                  <a:close/>
                  <a:moveTo>
                    <a:pt x="96" y="64"/>
                  </a:moveTo>
                  <a:cubicBezTo>
                    <a:pt x="104" y="64"/>
                    <a:pt x="104" y="64"/>
                    <a:pt x="104" y="64"/>
                  </a:cubicBezTo>
                  <a:cubicBezTo>
                    <a:pt x="104" y="16"/>
                    <a:pt x="104" y="16"/>
                    <a:pt x="104" y="16"/>
                  </a:cubicBezTo>
                  <a:cubicBezTo>
                    <a:pt x="96" y="16"/>
                    <a:pt x="96" y="16"/>
                    <a:pt x="96" y="16"/>
                  </a:cubicBezTo>
                  <a:lnTo>
                    <a:pt x="96" y="64"/>
                  </a:lnTo>
                  <a:close/>
                  <a:moveTo>
                    <a:pt x="68" y="64"/>
                  </a:moveTo>
                  <a:cubicBezTo>
                    <a:pt x="76" y="16"/>
                    <a:pt x="76" y="16"/>
                    <a:pt x="76" y="16"/>
                  </a:cubicBezTo>
                  <a:cubicBezTo>
                    <a:pt x="68" y="16"/>
                    <a:pt x="68" y="16"/>
                    <a:pt x="68" y="16"/>
                  </a:cubicBezTo>
                  <a:cubicBezTo>
                    <a:pt x="60" y="64"/>
                    <a:pt x="60" y="64"/>
                    <a:pt x="60" y="64"/>
                  </a:cubicBezTo>
                  <a:lnTo>
                    <a:pt x="68" y="64"/>
                  </a:lnTo>
                  <a:close/>
                  <a:moveTo>
                    <a:pt x="36" y="64"/>
                  </a:moveTo>
                  <a:cubicBezTo>
                    <a:pt x="48" y="16"/>
                    <a:pt x="48" y="16"/>
                    <a:pt x="48" y="16"/>
                  </a:cubicBezTo>
                  <a:cubicBezTo>
                    <a:pt x="40" y="16"/>
                    <a:pt x="40" y="16"/>
                    <a:pt x="40" y="16"/>
                  </a:cubicBezTo>
                  <a:cubicBezTo>
                    <a:pt x="28" y="64"/>
                    <a:pt x="28" y="64"/>
                    <a:pt x="28" y="64"/>
                  </a:cubicBezTo>
                  <a:lnTo>
                    <a:pt x="36" y="64"/>
                  </a:lnTo>
                  <a:close/>
                  <a:moveTo>
                    <a:pt x="20" y="0"/>
                  </a:moveTo>
                  <a:cubicBezTo>
                    <a:pt x="180" y="0"/>
                    <a:pt x="180" y="0"/>
                    <a:pt x="180" y="0"/>
                  </a:cubicBezTo>
                  <a:cubicBezTo>
                    <a:pt x="180" y="8"/>
                    <a:pt x="180" y="8"/>
                    <a:pt x="180" y="8"/>
                  </a:cubicBezTo>
                  <a:cubicBezTo>
                    <a:pt x="20" y="8"/>
                    <a:pt x="20" y="8"/>
                    <a:pt x="20" y="8"/>
                  </a:cubicBezTo>
                  <a:lnTo>
                    <a:pt x="20"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 name="Freeform 14">
              <a:extLst>
                <a:ext uri="{FF2B5EF4-FFF2-40B4-BE49-F238E27FC236}">
                  <a16:creationId xmlns:a16="http://schemas.microsoft.com/office/drawing/2014/main" id="{756B73AE-EA0D-4846-B7E5-E27EC81F3907}"/>
                </a:ext>
              </a:extLst>
            </p:cNvPr>
            <p:cNvSpPr>
              <a:spLocks noEditPoints="1"/>
            </p:cNvSpPr>
            <p:nvPr userDrawn="1"/>
          </p:nvSpPr>
          <p:spPr bwMode="auto">
            <a:xfrm>
              <a:off x="5441311" y="2325220"/>
              <a:ext cx="825242" cy="825242"/>
            </a:xfrm>
            <a:custGeom>
              <a:avLst/>
              <a:gdLst>
                <a:gd name="T0" fmla="*/ 99 w 197"/>
                <a:gd name="T1" fmla="*/ 197 h 197"/>
                <a:gd name="T2" fmla="*/ 197 w 197"/>
                <a:gd name="T3" fmla="*/ 98 h 197"/>
                <a:gd name="T4" fmla="*/ 99 w 197"/>
                <a:gd name="T5" fmla="*/ 0 h 197"/>
                <a:gd name="T6" fmla="*/ 29 w 197"/>
                <a:gd name="T7" fmla="*/ 29 h 197"/>
                <a:gd name="T8" fmla="*/ 29 w 197"/>
                <a:gd name="T9" fmla="*/ 169 h 197"/>
                <a:gd name="T10" fmla="*/ 99 w 197"/>
                <a:gd name="T11" fmla="*/ 17 h 197"/>
                <a:gd name="T12" fmla="*/ 180 w 197"/>
                <a:gd name="T13" fmla="*/ 98 h 197"/>
                <a:gd name="T14" fmla="*/ 99 w 197"/>
                <a:gd name="T15" fmla="*/ 181 h 197"/>
                <a:gd name="T16" fmla="*/ 17 w 197"/>
                <a:gd name="T17" fmla="*/ 99 h 197"/>
                <a:gd name="T18" fmla="*/ 36 w 197"/>
                <a:gd name="T19" fmla="*/ 118 h 197"/>
                <a:gd name="T20" fmla="*/ 56 w 197"/>
                <a:gd name="T21" fmla="*/ 145 h 197"/>
                <a:gd name="T22" fmla="*/ 41 w 197"/>
                <a:gd name="T23" fmla="*/ 117 h 197"/>
                <a:gd name="T24" fmla="*/ 39 w 197"/>
                <a:gd name="T25" fmla="*/ 95 h 197"/>
                <a:gd name="T26" fmla="*/ 99 w 197"/>
                <a:gd name="T27" fmla="*/ 39 h 197"/>
                <a:gd name="T28" fmla="*/ 143 w 197"/>
                <a:gd name="T29" fmla="*/ 59 h 197"/>
                <a:gd name="T30" fmla="*/ 150 w 197"/>
                <a:gd name="T31" fmla="*/ 71 h 197"/>
                <a:gd name="T32" fmla="*/ 158 w 197"/>
                <a:gd name="T33" fmla="*/ 92 h 197"/>
                <a:gd name="T34" fmla="*/ 157 w 197"/>
                <a:gd name="T35" fmla="*/ 114 h 197"/>
                <a:gd name="T36" fmla="*/ 136 w 197"/>
                <a:gd name="T37" fmla="*/ 125 h 197"/>
                <a:gd name="T38" fmla="*/ 131 w 197"/>
                <a:gd name="T39" fmla="*/ 67 h 197"/>
                <a:gd name="T40" fmla="*/ 117 w 197"/>
                <a:gd name="T41" fmla="*/ 57 h 197"/>
                <a:gd name="T42" fmla="*/ 95 w 197"/>
                <a:gd name="T43" fmla="*/ 54 h 197"/>
                <a:gd name="T44" fmla="*/ 53 w 197"/>
                <a:gd name="T45" fmla="*/ 99 h 197"/>
                <a:gd name="T46" fmla="*/ 71 w 197"/>
                <a:gd name="T47" fmla="*/ 131 h 197"/>
                <a:gd name="T48" fmla="*/ 59 w 197"/>
                <a:gd name="T49" fmla="*/ 99 h 197"/>
                <a:gd name="T50" fmla="*/ 94 w 197"/>
                <a:gd name="T51" fmla="*/ 59 h 197"/>
                <a:gd name="T52" fmla="*/ 115 w 197"/>
                <a:gd name="T53" fmla="*/ 63 h 197"/>
                <a:gd name="T54" fmla="*/ 138 w 197"/>
                <a:gd name="T55" fmla="*/ 99 h 197"/>
                <a:gd name="T56" fmla="*/ 111 w 197"/>
                <a:gd name="T57" fmla="*/ 99 h 197"/>
                <a:gd name="T58" fmla="*/ 99 w 197"/>
                <a:gd name="T59" fmla="*/ 88 h 197"/>
                <a:gd name="T60" fmla="*/ 98 w 197"/>
                <a:gd name="T61" fmla="*/ 111 h 197"/>
                <a:gd name="T62" fmla="*/ 152 w 197"/>
                <a:gd name="T63" fmla="*/ 153 h 197"/>
                <a:gd name="T64" fmla="*/ 150 w 197"/>
                <a:gd name="T65" fmla="*/ 139 h 197"/>
                <a:gd name="T66" fmla="*/ 172 w 197"/>
                <a:gd name="T67" fmla="*/ 103 h 197"/>
                <a:gd name="T68" fmla="*/ 156 w 197"/>
                <a:gd name="T69" fmla="*/ 67 h 197"/>
                <a:gd name="T70" fmla="*/ 150 w 197"/>
                <a:gd name="T71" fmla="*/ 55 h 197"/>
                <a:gd name="T72" fmla="*/ 145 w 197"/>
                <a:gd name="T73" fmla="*/ 52 h 197"/>
                <a:gd name="T74" fmla="*/ 52 w 197"/>
                <a:gd name="T75" fmla="*/ 52 h 197"/>
                <a:gd name="T76" fmla="*/ 25 w 197"/>
                <a:gd name="T77" fmla="*/ 106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197">
                  <a:moveTo>
                    <a:pt x="29" y="169"/>
                  </a:moveTo>
                  <a:cubicBezTo>
                    <a:pt x="48" y="188"/>
                    <a:pt x="73" y="197"/>
                    <a:pt x="99" y="197"/>
                  </a:cubicBezTo>
                  <a:cubicBezTo>
                    <a:pt x="124" y="197"/>
                    <a:pt x="149" y="188"/>
                    <a:pt x="168" y="169"/>
                  </a:cubicBezTo>
                  <a:cubicBezTo>
                    <a:pt x="188" y="149"/>
                    <a:pt x="197" y="124"/>
                    <a:pt x="197" y="98"/>
                  </a:cubicBezTo>
                  <a:cubicBezTo>
                    <a:pt x="197" y="73"/>
                    <a:pt x="187" y="48"/>
                    <a:pt x="168" y="29"/>
                  </a:cubicBezTo>
                  <a:cubicBezTo>
                    <a:pt x="149" y="10"/>
                    <a:pt x="124" y="0"/>
                    <a:pt x="99" y="0"/>
                  </a:cubicBezTo>
                  <a:cubicBezTo>
                    <a:pt x="99" y="0"/>
                    <a:pt x="99" y="0"/>
                    <a:pt x="99" y="0"/>
                  </a:cubicBezTo>
                  <a:cubicBezTo>
                    <a:pt x="73" y="0"/>
                    <a:pt x="48" y="10"/>
                    <a:pt x="29" y="29"/>
                  </a:cubicBezTo>
                  <a:cubicBezTo>
                    <a:pt x="10" y="48"/>
                    <a:pt x="0" y="74"/>
                    <a:pt x="0" y="99"/>
                  </a:cubicBezTo>
                  <a:cubicBezTo>
                    <a:pt x="0" y="124"/>
                    <a:pt x="10" y="149"/>
                    <a:pt x="29" y="169"/>
                  </a:cubicBezTo>
                  <a:close/>
                  <a:moveTo>
                    <a:pt x="41" y="41"/>
                  </a:moveTo>
                  <a:cubicBezTo>
                    <a:pt x="57" y="25"/>
                    <a:pt x="78" y="17"/>
                    <a:pt x="99" y="17"/>
                  </a:cubicBezTo>
                  <a:cubicBezTo>
                    <a:pt x="120" y="17"/>
                    <a:pt x="140" y="25"/>
                    <a:pt x="156" y="41"/>
                  </a:cubicBezTo>
                  <a:cubicBezTo>
                    <a:pt x="172" y="57"/>
                    <a:pt x="180" y="78"/>
                    <a:pt x="180" y="98"/>
                  </a:cubicBezTo>
                  <a:cubicBezTo>
                    <a:pt x="180" y="119"/>
                    <a:pt x="173" y="141"/>
                    <a:pt x="156" y="157"/>
                  </a:cubicBezTo>
                  <a:cubicBezTo>
                    <a:pt x="140" y="173"/>
                    <a:pt x="120" y="181"/>
                    <a:pt x="99" y="181"/>
                  </a:cubicBezTo>
                  <a:cubicBezTo>
                    <a:pt x="78" y="181"/>
                    <a:pt x="57" y="173"/>
                    <a:pt x="41" y="157"/>
                  </a:cubicBezTo>
                  <a:cubicBezTo>
                    <a:pt x="25" y="141"/>
                    <a:pt x="17" y="120"/>
                    <a:pt x="17" y="99"/>
                  </a:cubicBezTo>
                  <a:cubicBezTo>
                    <a:pt x="17" y="78"/>
                    <a:pt x="25" y="57"/>
                    <a:pt x="41" y="41"/>
                  </a:cubicBezTo>
                  <a:close/>
                  <a:moveTo>
                    <a:pt x="36" y="118"/>
                  </a:moveTo>
                  <a:cubicBezTo>
                    <a:pt x="39" y="128"/>
                    <a:pt x="44" y="137"/>
                    <a:pt x="52" y="145"/>
                  </a:cubicBezTo>
                  <a:cubicBezTo>
                    <a:pt x="53" y="146"/>
                    <a:pt x="55" y="146"/>
                    <a:pt x="56" y="145"/>
                  </a:cubicBezTo>
                  <a:cubicBezTo>
                    <a:pt x="57" y="144"/>
                    <a:pt x="57" y="142"/>
                    <a:pt x="56" y="141"/>
                  </a:cubicBezTo>
                  <a:cubicBezTo>
                    <a:pt x="49" y="134"/>
                    <a:pt x="44" y="126"/>
                    <a:pt x="41" y="117"/>
                  </a:cubicBezTo>
                  <a:cubicBezTo>
                    <a:pt x="45" y="115"/>
                    <a:pt x="48" y="111"/>
                    <a:pt x="48" y="106"/>
                  </a:cubicBezTo>
                  <a:cubicBezTo>
                    <a:pt x="48" y="101"/>
                    <a:pt x="44" y="96"/>
                    <a:pt x="39" y="95"/>
                  </a:cubicBezTo>
                  <a:cubicBezTo>
                    <a:pt x="40" y="81"/>
                    <a:pt x="46" y="67"/>
                    <a:pt x="56" y="57"/>
                  </a:cubicBezTo>
                  <a:cubicBezTo>
                    <a:pt x="68" y="45"/>
                    <a:pt x="83" y="39"/>
                    <a:pt x="99" y="39"/>
                  </a:cubicBezTo>
                  <a:cubicBezTo>
                    <a:pt x="114" y="39"/>
                    <a:pt x="129" y="45"/>
                    <a:pt x="141" y="57"/>
                  </a:cubicBezTo>
                  <a:cubicBezTo>
                    <a:pt x="142" y="57"/>
                    <a:pt x="142" y="58"/>
                    <a:pt x="143" y="59"/>
                  </a:cubicBezTo>
                  <a:cubicBezTo>
                    <a:pt x="142" y="60"/>
                    <a:pt x="142" y="61"/>
                    <a:pt x="142" y="63"/>
                  </a:cubicBezTo>
                  <a:cubicBezTo>
                    <a:pt x="142" y="67"/>
                    <a:pt x="145" y="71"/>
                    <a:pt x="150" y="71"/>
                  </a:cubicBezTo>
                  <a:cubicBezTo>
                    <a:pt x="150" y="71"/>
                    <a:pt x="151" y="71"/>
                    <a:pt x="151" y="71"/>
                  </a:cubicBezTo>
                  <a:cubicBezTo>
                    <a:pt x="155" y="77"/>
                    <a:pt x="157" y="85"/>
                    <a:pt x="158" y="92"/>
                  </a:cubicBezTo>
                  <a:cubicBezTo>
                    <a:pt x="153" y="93"/>
                    <a:pt x="149" y="98"/>
                    <a:pt x="149" y="103"/>
                  </a:cubicBezTo>
                  <a:cubicBezTo>
                    <a:pt x="149" y="108"/>
                    <a:pt x="152" y="112"/>
                    <a:pt x="157" y="114"/>
                  </a:cubicBezTo>
                  <a:cubicBezTo>
                    <a:pt x="155" y="121"/>
                    <a:pt x="151" y="129"/>
                    <a:pt x="146" y="135"/>
                  </a:cubicBezTo>
                  <a:cubicBezTo>
                    <a:pt x="136" y="125"/>
                    <a:pt x="136" y="125"/>
                    <a:pt x="136" y="125"/>
                  </a:cubicBezTo>
                  <a:cubicBezTo>
                    <a:pt x="141" y="117"/>
                    <a:pt x="144" y="108"/>
                    <a:pt x="144" y="99"/>
                  </a:cubicBezTo>
                  <a:cubicBezTo>
                    <a:pt x="144" y="87"/>
                    <a:pt x="140" y="76"/>
                    <a:pt x="131" y="67"/>
                  </a:cubicBezTo>
                  <a:cubicBezTo>
                    <a:pt x="127" y="63"/>
                    <a:pt x="122" y="60"/>
                    <a:pt x="117" y="57"/>
                  </a:cubicBezTo>
                  <a:cubicBezTo>
                    <a:pt x="117" y="57"/>
                    <a:pt x="117" y="57"/>
                    <a:pt x="117" y="57"/>
                  </a:cubicBezTo>
                  <a:cubicBezTo>
                    <a:pt x="117" y="51"/>
                    <a:pt x="112" y="45"/>
                    <a:pt x="106" y="45"/>
                  </a:cubicBezTo>
                  <a:cubicBezTo>
                    <a:pt x="100" y="45"/>
                    <a:pt x="96" y="49"/>
                    <a:pt x="95" y="54"/>
                  </a:cubicBezTo>
                  <a:cubicBezTo>
                    <a:pt x="84" y="55"/>
                    <a:pt x="74" y="59"/>
                    <a:pt x="66" y="67"/>
                  </a:cubicBezTo>
                  <a:cubicBezTo>
                    <a:pt x="58" y="76"/>
                    <a:pt x="53" y="87"/>
                    <a:pt x="53" y="99"/>
                  </a:cubicBezTo>
                  <a:cubicBezTo>
                    <a:pt x="53" y="111"/>
                    <a:pt x="58" y="122"/>
                    <a:pt x="66" y="131"/>
                  </a:cubicBezTo>
                  <a:cubicBezTo>
                    <a:pt x="68" y="132"/>
                    <a:pt x="69" y="132"/>
                    <a:pt x="71" y="131"/>
                  </a:cubicBezTo>
                  <a:cubicBezTo>
                    <a:pt x="72" y="130"/>
                    <a:pt x="72" y="128"/>
                    <a:pt x="71" y="127"/>
                  </a:cubicBezTo>
                  <a:cubicBezTo>
                    <a:pt x="63" y="119"/>
                    <a:pt x="59" y="109"/>
                    <a:pt x="59" y="99"/>
                  </a:cubicBezTo>
                  <a:cubicBezTo>
                    <a:pt x="59" y="89"/>
                    <a:pt x="63" y="79"/>
                    <a:pt x="71" y="71"/>
                  </a:cubicBezTo>
                  <a:cubicBezTo>
                    <a:pt x="77" y="64"/>
                    <a:pt x="86" y="60"/>
                    <a:pt x="94" y="59"/>
                  </a:cubicBezTo>
                  <a:cubicBezTo>
                    <a:pt x="96" y="65"/>
                    <a:pt x="100" y="68"/>
                    <a:pt x="106" y="68"/>
                  </a:cubicBezTo>
                  <a:cubicBezTo>
                    <a:pt x="110" y="68"/>
                    <a:pt x="113" y="66"/>
                    <a:pt x="115" y="63"/>
                  </a:cubicBezTo>
                  <a:cubicBezTo>
                    <a:pt x="119" y="65"/>
                    <a:pt x="123" y="67"/>
                    <a:pt x="127" y="71"/>
                  </a:cubicBezTo>
                  <a:cubicBezTo>
                    <a:pt x="134" y="79"/>
                    <a:pt x="138" y="89"/>
                    <a:pt x="138" y="99"/>
                  </a:cubicBezTo>
                  <a:cubicBezTo>
                    <a:pt x="138" y="106"/>
                    <a:pt x="136" y="114"/>
                    <a:pt x="132" y="120"/>
                  </a:cubicBezTo>
                  <a:cubicBezTo>
                    <a:pt x="111" y="99"/>
                    <a:pt x="111" y="99"/>
                    <a:pt x="111" y="99"/>
                  </a:cubicBezTo>
                  <a:cubicBezTo>
                    <a:pt x="111" y="99"/>
                    <a:pt x="111" y="99"/>
                    <a:pt x="111" y="99"/>
                  </a:cubicBezTo>
                  <a:cubicBezTo>
                    <a:pt x="111" y="93"/>
                    <a:pt x="105" y="88"/>
                    <a:pt x="99" y="88"/>
                  </a:cubicBezTo>
                  <a:cubicBezTo>
                    <a:pt x="93" y="88"/>
                    <a:pt x="88" y="93"/>
                    <a:pt x="88" y="99"/>
                  </a:cubicBezTo>
                  <a:cubicBezTo>
                    <a:pt x="88" y="105"/>
                    <a:pt x="92" y="110"/>
                    <a:pt x="98" y="111"/>
                  </a:cubicBezTo>
                  <a:cubicBezTo>
                    <a:pt x="140" y="153"/>
                    <a:pt x="140" y="153"/>
                    <a:pt x="140" y="153"/>
                  </a:cubicBezTo>
                  <a:cubicBezTo>
                    <a:pt x="144" y="156"/>
                    <a:pt x="149" y="156"/>
                    <a:pt x="152" y="153"/>
                  </a:cubicBezTo>
                  <a:cubicBezTo>
                    <a:pt x="155" y="149"/>
                    <a:pt x="155" y="144"/>
                    <a:pt x="152" y="141"/>
                  </a:cubicBezTo>
                  <a:cubicBezTo>
                    <a:pt x="150" y="139"/>
                    <a:pt x="150" y="139"/>
                    <a:pt x="150" y="139"/>
                  </a:cubicBezTo>
                  <a:cubicBezTo>
                    <a:pt x="156" y="132"/>
                    <a:pt x="160" y="123"/>
                    <a:pt x="162" y="115"/>
                  </a:cubicBezTo>
                  <a:cubicBezTo>
                    <a:pt x="168" y="114"/>
                    <a:pt x="172" y="109"/>
                    <a:pt x="172" y="103"/>
                  </a:cubicBezTo>
                  <a:cubicBezTo>
                    <a:pt x="172" y="98"/>
                    <a:pt x="169" y="93"/>
                    <a:pt x="164" y="92"/>
                  </a:cubicBezTo>
                  <a:cubicBezTo>
                    <a:pt x="163" y="84"/>
                    <a:pt x="160" y="75"/>
                    <a:pt x="156" y="67"/>
                  </a:cubicBezTo>
                  <a:cubicBezTo>
                    <a:pt x="157" y="66"/>
                    <a:pt x="158" y="65"/>
                    <a:pt x="158" y="63"/>
                  </a:cubicBezTo>
                  <a:cubicBezTo>
                    <a:pt x="158" y="58"/>
                    <a:pt x="154" y="55"/>
                    <a:pt x="150" y="55"/>
                  </a:cubicBezTo>
                  <a:cubicBezTo>
                    <a:pt x="149" y="55"/>
                    <a:pt x="148" y="55"/>
                    <a:pt x="148" y="55"/>
                  </a:cubicBezTo>
                  <a:cubicBezTo>
                    <a:pt x="147" y="54"/>
                    <a:pt x="146" y="53"/>
                    <a:pt x="145" y="52"/>
                  </a:cubicBezTo>
                  <a:cubicBezTo>
                    <a:pt x="132" y="40"/>
                    <a:pt x="115" y="33"/>
                    <a:pt x="99" y="33"/>
                  </a:cubicBezTo>
                  <a:cubicBezTo>
                    <a:pt x="82" y="33"/>
                    <a:pt x="65" y="40"/>
                    <a:pt x="52" y="52"/>
                  </a:cubicBezTo>
                  <a:cubicBezTo>
                    <a:pt x="40" y="64"/>
                    <a:pt x="34" y="80"/>
                    <a:pt x="33" y="95"/>
                  </a:cubicBezTo>
                  <a:cubicBezTo>
                    <a:pt x="28" y="97"/>
                    <a:pt x="25" y="101"/>
                    <a:pt x="25" y="106"/>
                  </a:cubicBezTo>
                  <a:cubicBezTo>
                    <a:pt x="25" y="112"/>
                    <a:pt x="30" y="117"/>
                    <a:pt x="36" y="11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7" name="Freeform 17">
              <a:extLst>
                <a:ext uri="{FF2B5EF4-FFF2-40B4-BE49-F238E27FC236}">
                  <a16:creationId xmlns:a16="http://schemas.microsoft.com/office/drawing/2014/main" id="{5D2CC4F8-CBB2-459A-A3FA-83B00E79A136}"/>
                </a:ext>
              </a:extLst>
            </p:cNvPr>
            <p:cNvSpPr>
              <a:spLocks noEditPoints="1"/>
            </p:cNvSpPr>
            <p:nvPr userDrawn="1"/>
          </p:nvSpPr>
          <p:spPr bwMode="auto">
            <a:xfrm rot="2491482">
              <a:off x="1247068" y="4064312"/>
              <a:ext cx="892239" cy="899464"/>
            </a:xfrm>
            <a:custGeom>
              <a:avLst/>
              <a:gdLst>
                <a:gd name="T0" fmla="*/ 172 w 209"/>
                <a:gd name="T1" fmla="*/ 37 h 210"/>
                <a:gd name="T2" fmla="*/ 37 w 209"/>
                <a:gd name="T3" fmla="*/ 37 h 210"/>
                <a:gd name="T4" fmla="*/ 37 w 209"/>
                <a:gd name="T5" fmla="*/ 172 h 210"/>
                <a:gd name="T6" fmla="*/ 172 w 209"/>
                <a:gd name="T7" fmla="*/ 172 h 210"/>
                <a:gd name="T8" fmla="*/ 172 w 209"/>
                <a:gd name="T9" fmla="*/ 37 h 210"/>
                <a:gd name="T10" fmla="*/ 135 w 209"/>
                <a:gd name="T11" fmla="*/ 158 h 210"/>
                <a:gd name="T12" fmla="*/ 124 w 209"/>
                <a:gd name="T13" fmla="*/ 160 h 210"/>
                <a:gd name="T14" fmla="*/ 105 w 209"/>
                <a:gd name="T15" fmla="*/ 157 h 210"/>
                <a:gd name="T16" fmla="*/ 88 w 209"/>
                <a:gd name="T17" fmla="*/ 153 h 210"/>
                <a:gd name="T18" fmla="*/ 69 w 209"/>
                <a:gd name="T19" fmla="*/ 160 h 210"/>
                <a:gd name="T20" fmla="*/ 61 w 209"/>
                <a:gd name="T21" fmla="*/ 142 h 210"/>
                <a:gd name="T22" fmla="*/ 73 w 209"/>
                <a:gd name="T23" fmla="*/ 128 h 210"/>
                <a:gd name="T24" fmla="*/ 77 w 209"/>
                <a:gd name="T25" fmla="*/ 115 h 210"/>
                <a:gd name="T26" fmla="*/ 77 w 209"/>
                <a:gd name="T27" fmla="*/ 112 h 210"/>
                <a:gd name="T28" fmla="*/ 61 w 209"/>
                <a:gd name="T29" fmla="*/ 112 h 210"/>
                <a:gd name="T30" fmla="*/ 61 w 209"/>
                <a:gd name="T31" fmla="*/ 93 h 210"/>
                <a:gd name="T32" fmla="*/ 73 w 209"/>
                <a:gd name="T33" fmla="*/ 93 h 210"/>
                <a:gd name="T34" fmla="*/ 70 w 209"/>
                <a:gd name="T35" fmla="*/ 75 h 210"/>
                <a:gd name="T36" fmla="*/ 74 w 209"/>
                <a:gd name="T37" fmla="*/ 59 h 210"/>
                <a:gd name="T38" fmla="*/ 87 w 209"/>
                <a:gd name="T39" fmla="*/ 48 h 210"/>
                <a:gd name="T40" fmla="*/ 106 w 209"/>
                <a:gd name="T41" fmla="*/ 44 h 210"/>
                <a:gd name="T42" fmla="*/ 130 w 209"/>
                <a:gd name="T43" fmla="*/ 52 h 210"/>
                <a:gd name="T44" fmla="*/ 141 w 209"/>
                <a:gd name="T45" fmla="*/ 73 h 210"/>
                <a:gd name="T46" fmla="*/ 120 w 209"/>
                <a:gd name="T47" fmla="*/ 76 h 210"/>
                <a:gd name="T48" fmla="*/ 114 w 209"/>
                <a:gd name="T49" fmla="*/ 65 h 210"/>
                <a:gd name="T50" fmla="*/ 105 w 209"/>
                <a:gd name="T51" fmla="*/ 61 h 210"/>
                <a:gd name="T52" fmla="*/ 95 w 209"/>
                <a:gd name="T53" fmla="*/ 65 h 210"/>
                <a:gd name="T54" fmla="*/ 91 w 209"/>
                <a:gd name="T55" fmla="*/ 75 h 210"/>
                <a:gd name="T56" fmla="*/ 92 w 209"/>
                <a:gd name="T57" fmla="*/ 84 h 210"/>
                <a:gd name="T58" fmla="*/ 94 w 209"/>
                <a:gd name="T59" fmla="*/ 93 h 210"/>
                <a:gd name="T60" fmla="*/ 120 w 209"/>
                <a:gd name="T61" fmla="*/ 93 h 210"/>
                <a:gd name="T62" fmla="*/ 120 w 209"/>
                <a:gd name="T63" fmla="*/ 112 h 210"/>
                <a:gd name="T64" fmla="*/ 98 w 209"/>
                <a:gd name="T65" fmla="*/ 112 h 210"/>
                <a:gd name="T66" fmla="*/ 98 w 209"/>
                <a:gd name="T67" fmla="*/ 114 h 210"/>
                <a:gd name="T68" fmla="*/ 96 w 209"/>
                <a:gd name="T69" fmla="*/ 125 h 210"/>
                <a:gd name="T70" fmla="*/ 87 w 209"/>
                <a:gd name="T71" fmla="*/ 139 h 210"/>
                <a:gd name="T72" fmla="*/ 97 w 209"/>
                <a:gd name="T73" fmla="*/ 136 h 210"/>
                <a:gd name="T74" fmla="*/ 102 w 209"/>
                <a:gd name="T75" fmla="*/ 137 h 210"/>
                <a:gd name="T76" fmla="*/ 108 w 209"/>
                <a:gd name="T77" fmla="*/ 138 h 210"/>
                <a:gd name="T78" fmla="*/ 121 w 209"/>
                <a:gd name="T79" fmla="*/ 141 h 210"/>
                <a:gd name="T80" fmla="*/ 136 w 209"/>
                <a:gd name="T81" fmla="*/ 136 h 210"/>
                <a:gd name="T82" fmla="*/ 145 w 209"/>
                <a:gd name="T83" fmla="*/ 155 h 210"/>
                <a:gd name="T84" fmla="*/ 135 w 209"/>
                <a:gd name="T85" fmla="*/ 158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9" h="210">
                  <a:moveTo>
                    <a:pt x="172" y="37"/>
                  </a:moveTo>
                  <a:cubicBezTo>
                    <a:pt x="135" y="0"/>
                    <a:pt x="74" y="0"/>
                    <a:pt x="37" y="37"/>
                  </a:cubicBezTo>
                  <a:cubicBezTo>
                    <a:pt x="0" y="75"/>
                    <a:pt x="0" y="135"/>
                    <a:pt x="37" y="172"/>
                  </a:cubicBezTo>
                  <a:cubicBezTo>
                    <a:pt x="74" y="210"/>
                    <a:pt x="135" y="210"/>
                    <a:pt x="172" y="172"/>
                  </a:cubicBezTo>
                  <a:cubicBezTo>
                    <a:pt x="209" y="135"/>
                    <a:pt x="209" y="75"/>
                    <a:pt x="172" y="37"/>
                  </a:cubicBezTo>
                  <a:close/>
                  <a:moveTo>
                    <a:pt x="135" y="158"/>
                  </a:moveTo>
                  <a:cubicBezTo>
                    <a:pt x="131" y="159"/>
                    <a:pt x="127" y="160"/>
                    <a:pt x="124" y="160"/>
                  </a:cubicBezTo>
                  <a:cubicBezTo>
                    <a:pt x="119" y="160"/>
                    <a:pt x="113" y="159"/>
                    <a:pt x="105" y="157"/>
                  </a:cubicBezTo>
                  <a:cubicBezTo>
                    <a:pt x="98" y="154"/>
                    <a:pt x="92" y="153"/>
                    <a:pt x="88" y="153"/>
                  </a:cubicBezTo>
                  <a:cubicBezTo>
                    <a:pt x="82" y="153"/>
                    <a:pt x="76" y="156"/>
                    <a:pt x="69" y="160"/>
                  </a:cubicBezTo>
                  <a:cubicBezTo>
                    <a:pt x="61" y="142"/>
                    <a:pt x="61" y="142"/>
                    <a:pt x="61" y="142"/>
                  </a:cubicBezTo>
                  <a:cubicBezTo>
                    <a:pt x="67" y="137"/>
                    <a:pt x="71" y="133"/>
                    <a:pt x="73" y="128"/>
                  </a:cubicBezTo>
                  <a:cubicBezTo>
                    <a:pt x="76" y="124"/>
                    <a:pt x="77" y="119"/>
                    <a:pt x="77" y="115"/>
                  </a:cubicBezTo>
                  <a:cubicBezTo>
                    <a:pt x="77" y="114"/>
                    <a:pt x="77" y="114"/>
                    <a:pt x="77" y="112"/>
                  </a:cubicBezTo>
                  <a:cubicBezTo>
                    <a:pt x="61" y="112"/>
                    <a:pt x="61" y="112"/>
                    <a:pt x="61" y="112"/>
                  </a:cubicBezTo>
                  <a:cubicBezTo>
                    <a:pt x="61" y="93"/>
                    <a:pt x="61" y="93"/>
                    <a:pt x="61" y="93"/>
                  </a:cubicBezTo>
                  <a:cubicBezTo>
                    <a:pt x="73" y="93"/>
                    <a:pt x="73" y="93"/>
                    <a:pt x="73" y="93"/>
                  </a:cubicBezTo>
                  <a:cubicBezTo>
                    <a:pt x="71" y="87"/>
                    <a:pt x="70" y="81"/>
                    <a:pt x="70" y="75"/>
                  </a:cubicBezTo>
                  <a:cubicBezTo>
                    <a:pt x="70" y="70"/>
                    <a:pt x="71" y="64"/>
                    <a:pt x="74" y="59"/>
                  </a:cubicBezTo>
                  <a:cubicBezTo>
                    <a:pt x="77" y="54"/>
                    <a:pt x="82" y="50"/>
                    <a:pt x="87" y="48"/>
                  </a:cubicBezTo>
                  <a:cubicBezTo>
                    <a:pt x="93" y="45"/>
                    <a:pt x="99" y="44"/>
                    <a:pt x="106" y="44"/>
                  </a:cubicBezTo>
                  <a:cubicBezTo>
                    <a:pt x="116" y="44"/>
                    <a:pt x="124" y="46"/>
                    <a:pt x="130" y="52"/>
                  </a:cubicBezTo>
                  <a:cubicBezTo>
                    <a:pt x="136" y="57"/>
                    <a:pt x="139" y="64"/>
                    <a:pt x="141" y="73"/>
                  </a:cubicBezTo>
                  <a:cubicBezTo>
                    <a:pt x="120" y="76"/>
                    <a:pt x="120" y="76"/>
                    <a:pt x="120" y="76"/>
                  </a:cubicBezTo>
                  <a:cubicBezTo>
                    <a:pt x="119" y="71"/>
                    <a:pt x="117" y="67"/>
                    <a:pt x="114" y="65"/>
                  </a:cubicBezTo>
                  <a:cubicBezTo>
                    <a:pt x="112" y="62"/>
                    <a:pt x="109" y="61"/>
                    <a:pt x="105" y="61"/>
                  </a:cubicBezTo>
                  <a:cubicBezTo>
                    <a:pt x="101" y="61"/>
                    <a:pt x="97" y="62"/>
                    <a:pt x="95" y="65"/>
                  </a:cubicBezTo>
                  <a:cubicBezTo>
                    <a:pt x="92" y="68"/>
                    <a:pt x="91" y="71"/>
                    <a:pt x="91" y="75"/>
                  </a:cubicBezTo>
                  <a:cubicBezTo>
                    <a:pt x="91" y="78"/>
                    <a:pt x="91" y="80"/>
                    <a:pt x="92" y="84"/>
                  </a:cubicBezTo>
                  <a:cubicBezTo>
                    <a:pt x="93" y="87"/>
                    <a:pt x="93" y="90"/>
                    <a:pt x="94" y="93"/>
                  </a:cubicBezTo>
                  <a:cubicBezTo>
                    <a:pt x="120" y="93"/>
                    <a:pt x="120" y="93"/>
                    <a:pt x="120" y="93"/>
                  </a:cubicBezTo>
                  <a:cubicBezTo>
                    <a:pt x="120" y="112"/>
                    <a:pt x="120" y="112"/>
                    <a:pt x="120" y="112"/>
                  </a:cubicBezTo>
                  <a:cubicBezTo>
                    <a:pt x="98" y="112"/>
                    <a:pt x="98" y="112"/>
                    <a:pt x="98" y="112"/>
                  </a:cubicBezTo>
                  <a:cubicBezTo>
                    <a:pt x="98" y="114"/>
                    <a:pt x="98" y="113"/>
                    <a:pt x="98" y="114"/>
                  </a:cubicBezTo>
                  <a:cubicBezTo>
                    <a:pt x="98" y="118"/>
                    <a:pt x="97" y="122"/>
                    <a:pt x="96" y="125"/>
                  </a:cubicBezTo>
                  <a:cubicBezTo>
                    <a:pt x="94" y="129"/>
                    <a:pt x="91" y="133"/>
                    <a:pt x="87" y="139"/>
                  </a:cubicBezTo>
                  <a:cubicBezTo>
                    <a:pt x="89" y="137"/>
                    <a:pt x="93" y="136"/>
                    <a:pt x="97" y="136"/>
                  </a:cubicBezTo>
                  <a:cubicBezTo>
                    <a:pt x="99" y="136"/>
                    <a:pt x="100" y="137"/>
                    <a:pt x="102" y="137"/>
                  </a:cubicBezTo>
                  <a:cubicBezTo>
                    <a:pt x="103" y="137"/>
                    <a:pt x="105" y="137"/>
                    <a:pt x="108" y="138"/>
                  </a:cubicBezTo>
                  <a:cubicBezTo>
                    <a:pt x="114" y="140"/>
                    <a:pt x="119" y="141"/>
                    <a:pt x="121" y="141"/>
                  </a:cubicBezTo>
                  <a:cubicBezTo>
                    <a:pt x="125" y="141"/>
                    <a:pt x="130" y="139"/>
                    <a:pt x="136" y="136"/>
                  </a:cubicBezTo>
                  <a:cubicBezTo>
                    <a:pt x="145" y="155"/>
                    <a:pt x="145" y="155"/>
                    <a:pt x="145" y="155"/>
                  </a:cubicBezTo>
                  <a:cubicBezTo>
                    <a:pt x="142" y="156"/>
                    <a:pt x="138" y="157"/>
                    <a:pt x="135" y="15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8" name="Freeform 20">
              <a:extLst>
                <a:ext uri="{FF2B5EF4-FFF2-40B4-BE49-F238E27FC236}">
                  <a16:creationId xmlns:a16="http://schemas.microsoft.com/office/drawing/2014/main" id="{226979AB-B6DB-46F6-8390-5776DF90E78F}"/>
                </a:ext>
              </a:extLst>
            </p:cNvPr>
            <p:cNvSpPr>
              <a:spLocks noEditPoints="1"/>
            </p:cNvSpPr>
            <p:nvPr userDrawn="1"/>
          </p:nvSpPr>
          <p:spPr bwMode="auto">
            <a:xfrm>
              <a:off x="7259057" y="157214"/>
              <a:ext cx="731838" cy="730250"/>
            </a:xfrm>
            <a:custGeom>
              <a:avLst/>
              <a:gdLst>
                <a:gd name="T0" fmla="*/ 414 w 461"/>
                <a:gd name="T1" fmla="*/ 211 h 460"/>
                <a:gd name="T2" fmla="*/ 442 w 461"/>
                <a:gd name="T3" fmla="*/ 116 h 460"/>
                <a:gd name="T4" fmla="*/ 348 w 461"/>
                <a:gd name="T5" fmla="*/ 88 h 460"/>
                <a:gd name="T6" fmla="*/ 301 w 461"/>
                <a:gd name="T7" fmla="*/ 0 h 460"/>
                <a:gd name="T8" fmla="*/ 213 w 461"/>
                <a:gd name="T9" fmla="*/ 48 h 460"/>
                <a:gd name="T10" fmla="*/ 116 w 461"/>
                <a:gd name="T11" fmla="*/ 19 h 460"/>
                <a:gd name="T12" fmla="*/ 88 w 461"/>
                <a:gd name="T13" fmla="*/ 114 h 460"/>
                <a:gd name="T14" fmla="*/ 0 w 461"/>
                <a:gd name="T15" fmla="*/ 161 h 460"/>
                <a:gd name="T16" fmla="*/ 47 w 461"/>
                <a:gd name="T17" fmla="*/ 249 h 460"/>
                <a:gd name="T18" fmla="*/ 19 w 461"/>
                <a:gd name="T19" fmla="*/ 344 h 460"/>
                <a:gd name="T20" fmla="*/ 114 w 461"/>
                <a:gd name="T21" fmla="*/ 372 h 460"/>
                <a:gd name="T22" fmla="*/ 161 w 461"/>
                <a:gd name="T23" fmla="*/ 460 h 460"/>
                <a:gd name="T24" fmla="*/ 248 w 461"/>
                <a:gd name="T25" fmla="*/ 413 h 460"/>
                <a:gd name="T26" fmla="*/ 345 w 461"/>
                <a:gd name="T27" fmla="*/ 441 h 460"/>
                <a:gd name="T28" fmla="*/ 374 w 461"/>
                <a:gd name="T29" fmla="*/ 346 h 460"/>
                <a:gd name="T30" fmla="*/ 461 w 461"/>
                <a:gd name="T31" fmla="*/ 299 h 460"/>
                <a:gd name="T32" fmla="*/ 414 w 461"/>
                <a:gd name="T33" fmla="*/ 211 h 460"/>
                <a:gd name="T34" fmla="*/ 156 w 461"/>
                <a:gd name="T35" fmla="*/ 294 h 460"/>
                <a:gd name="T36" fmla="*/ 133 w 461"/>
                <a:gd name="T37" fmla="*/ 294 h 460"/>
                <a:gd name="T38" fmla="*/ 92 w 461"/>
                <a:gd name="T39" fmla="*/ 225 h 460"/>
                <a:gd name="T40" fmla="*/ 92 w 461"/>
                <a:gd name="T41" fmla="*/ 294 h 460"/>
                <a:gd name="T42" fmla="*/ 69 w 461"/>
                <a:gd name="T43" fmla="*/ 294 h 460"/>
                <a:gd name="T44" fmla="*/ 69 w 461"/>
                <a:gd name="T45" fmla="*/ 195 h 460"/>
                <a:gd name="T46" fmla="*/ 99 w 461"/>
                <a:gd name="T47" fmla="*/ 195 h 460"/>
                <a:gd name="T48" fmla="*/ 133 w 461"/>
                <a:gd name="T49" fmla="*/ 251 h 460"/>
                <a:gd name="T50" fmla="*/ 133 w 461"/>
                <a:gd name="T51" fmla="*/ 195 h 460"/>
                <a:gd name="T52" fmla="*/ 156 w 461"/>
                <a:gd name="T53" fmla="*/ 195 h 460"/>
                <a:gd name="T54" fmla="*/ 156 w 461"/>
                <a:gd name="T55" fmla="*/ 294 h 460"/>
                <a:gd name="T56" fmla="*/ 246 w 461"/>
                <a:gd name="T57" fmla="*/ 213 h 460"/>
                <a:gd name="T58" fmla="*/ 203 w 461"/>
                <a:gd name="T59" fmla="*/ 213 h 460"/>
                <a:gd name="T60" fmla="*/ 203 w 461"/>
                <a:gd name="T61" fmla="*/ 230 h 460"/>
                <a:gd name="T62" fmla="*/ 244 w 461"/>
                <a:gd name="T63" fmla="*/ 230 h 460"/>
                <a:gd name="T64" fmla="*/ 244 w 461"/>
                <a:gd name="T65" fmla="*/ 251 h 460"/>
                <a:gd name="T66" fmla="*/ 203 w 461"/>
                <a:gd name="T67" fmla="*/ 251 h 460"/>
                <a:gd name="T68" fmla="*/ 203 w 461"/>
                <a:gd name="T69" fmla="*/ 275 h 460"/>
                <a:gd name="T70" fmla="*/ 246 w 461"/>
                <a:gd name="T71" fmla="*/ 275 h 460"/>
                <a:gd name="T72" fmla="*/ 246 w 461"/>
                <a:gd name="T73" fmla="*/ 294 h 460"/>
                <a:gd name="T74" fmla="*/ 177 w 461"/>
                <a:gd name="T75" fmla="*/ 294 h 460"/>
                <a:gd name="T76" fmla="*/ 177 w 461"/>
                <a:gd name="T77" fmla="*/ 195 h 460"/>
                <a:gd name="T78" fmla="*/ 246 w 461"/>
                <a:gd name="T79" fmla="*/ 195 h 460"/>
                <a:gd name="T80" fmla="*/ 246 w 461"/>
                <a:gd name="T81" fmla="*/ 213 h 460"/>
                <a:gd name="T82" fmla="*/ 374 w 461"/>
                <a:gd name="T83" fmla="*/ 294 h 460"/>
                <a:gd name="T84" fmla="*/ 345 w 461"/>
                <a:gd name="T85" fmla="*/ 294 h 460"/>
                <a:gd name="T86" fmla="*/ 329 w 461"/>
                <a:gd name="T87" fmla="*/ 232 h 460"/>
                <a:gd name="T88" fmla="*/ 312 w 461"/>
                <a:gd name="T89" fmla="*/ 294 h 460"/>
                <a:gd name="T90" fmla="*/ 284 w 461"/>
                <a:gd name="T91" fmla="*/ 294 h 460"/>
                <a:gd name="T92" fmla="*/ 260 w 461"/>
                <a:gd name="T93" fmla="*/ 195 h 460"/>
                <a:gd name="T94" fmla="*/ 286 w 461"/>
                <a:gd name="T95" fmla="*/ 195 h 460"/>
                <a:gd name="T96" fmla="*/ 301 w 461"/>
                <a:gd name="T97" fmla="*/ 261 h 460"/>
                <a:gd name="T98" fmla="*/ 317 w 461"/>
                <a:gd name="T99" fmla="*/ 195 h 460"/>
                <a:gd name="T100" fmla="*/ 341 w 461"/>
                <a:gd name="T101" fmla="*/ 195 h 460"/>
                <a:gd name="T102" fmla="*/ 357 w 461"/>
                <a:gd name="T103" fmla="*/ 261 h 460"/>
                <a:gd name="T104" fmla="*/ 371 w 461"/>
                <a:gd name="T105" fmla="*/ 195 h 460"/>
                <a:gd name="T106" fmla="*/ 398 w 461"/>
                <a:gd name="T107" fmla="*/ 195 h 460"/>
                <a:gd name="T108" fmla="*/ 374 w 461"/>
                <a:gd name="T109" fmla="*/ 294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1" h="460">
                  <a:moveTo>
                    <a:pt x="414" y="211"/>
                  </a:moveTo>
                  <a:lnTo>
                    <a:pt x="442" y="116"/>
                  </a:lnTo>
                  <a:lnTo>
                    <a:pt x="348" y="88"/>
                  </a:lnTo>
                  <a:lnTo>
                    <a:pt x="301" y="0"/>
                  </a:lnTo>
                  <a:lnTo>
                    <a:pt x="213" y="48"/>
                  </a:lnTo>
                  <a:lnTo>
                    <a:pt x="116" y="19"/>
                  </a:lnTo>
                  <a:lnTo>
                    <a:pt x="88" y="114"/>
                  </a:lnTo>
                  <a:lnTo>
                    <a:pt x="0" y="161"/>
                  </a:lnTo>
                  <a:lnTo>
                    <a:pt x="47" y="249"/>
                  </a:lnTo>
                  <a:lnTo>
                    <a:pt x="19" y="344"/>
                  </a:lnTo>
                  <a:lnTo>
                    <a:pt x="114" y="372"/>
                  </a:lnTo>
                  <a:lnTo>
                    <a:pt x="161" y="460"/>
                  </a:lnTo>
                  <a:lnTo>
                    <a:pt x="248" y="413"/>
                  </a:lnTo>
                  <a:lnTo>
                    <a:pt x="345" y="441"/>
                  </a:lnTo>
                  <a:lnTo>
                    <a:pt x="374" y="346"/>
                  </a:lnTo>
                  <a:lnTo>
                    <a:pt x="461" y="299"/>
                  </a:lnTo>
                  <a:lnTo>
                    <a:pt x="414" y="211"/>
                  </a:lnTo>
                  <a:close/>
                  <a:moveTo>
                    <a:pt x="156" y="294"/>
                  </a:moveTo>
                  <a:lnTo>
                    <a:pt x="133" y="294"/>
                  </a:lnTo>
                  <a:lnTo>
                    <a:pt x="92" y="225"/>
                  </a:lnTo>
                  <a:lnTo>
                    <a:pt x="92" y="294"/>
                  </a:lnTo>
                  <a:lnTo>
                    <a:pt x="69" y="294"/>
                  </a:lnTo>
                  <a:lnTo>
                    <a:pt x="69" y="195"/>
                  </a:lnTo>
                  <a:lnTo>
                    <a:pt x="99" y="195"/>
                  </a:lnTo>
                  <a:lnTo>
                    <a:pt x="133" y="251"/>
                  </a:lnTo>
                  <a:lnTo>
                    <a:pt x="133" y="195"/>
                  </a:lnTo>
                  <a:lnTo>
                    <a:pt x="156" y="195"/>
                  </a:lnTo>
                  <a:lnTo>
                    <a:pt x="156" y="294"/>
                  </a:lnTo>
                  <a:close/>
                  <a:moveTo>
                    <a:pt x="246" y="213"/>
                  </a:moveTo>
                  <a:lnTo>
                    <a:pt x="203" y="213"/>
                  </a:lnTo>
                  <a:lnTo>
                    <a:pt x="203" y="230"/>
                  </a:lnTo>
                  <a:lnTo>
                    <a:pt x="244" y="230"/>
                  </a:lnTo>
                  <a:lnTo>
                    <a:pt x="244" y="251"/>
                  </a:lnTo>
                  <a:lnTo>
                    <a:pt x="203" y="251"/>
                  </a:lnTo>
                  <a:lnTo>
                    <a:pt x="203" y="275"/>
                  </a:lnTo>
                  <a:lnTo>
                    <a:pt x="246" y="275"/>
                  </a:lnTo>
                  <a:lnTo>
                    <a:pt x="246" y="294"/>
                  </a:lnTo>
                  <a:lnTo>
                    <a:pt x="177" y="294"/>
                  </a:lnTo>
                  <a:lnTo>
                    <a:pt x="177" y="195"/>
                  </a:lnTo>
                  <a:lnTo>
                    <a:pt x="246" y="195"/>
                  </a:lnTo>
                  <a:lnTo>
                    <a:pt x="246" y="213"/>
                  </a:lnTo>
                  <a:close/>
                  <a:moveTo>
                    <a:pt x="374" y="294"/>
                  </a:moveTo>
                  <a:lnTo>
                    <a:pt x="345" y="294"/>
                  </a:lnTo>
                  <a:lnTo>
                    <a:pt x="329" y="232"/>
                  </a:lnTo>
                  <a:lnTo>
                    <a:pt x="312" y="294"/>
                  </a:lnTo>
                  <a:lnTo>
                    <a:pt x="284" y="294"/>
                  </a:lnTo>
                  <a:lnTo>
                    <a:pt x="260" y="195"/>
                  </a:lnTo>
                  <a:lnTo>
                    <a:pt x="286" y="195"/>
                  </a:lnTo>
                  <a:lnTo>
                    <a:pt x="301" y="261"/>
                  </a:lnTo>
                  <a:lnTo>
                    <a:pt x="317" y="195"/>
                  </a:lnTo>
                  <a:lnTo>
                    <a:pt x="341" y="195"/>
                  </a:lnTo>
                  <a:lnTo>
                    <a:pt x="357" y="261"/>
                  </a:lnTo>
                  <a:lnTo>
                    <a:pt x="371" y="195"/>
                  </a:lnTo>
                  <a:lnTo>
                    <a:pt x="398" y="195"/>
                  </a:lnTo>
                  <a:lnTo>
                    <a:pt x="374" y="29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9" name="Freeform 23">
              <a:extLst>
                <a:ext uri="{FF2B5EF4-FFF2-40B4-BE49-F238E27FC236}">
                  <a16:creationId xmlns:a16="http://schemas.microsoft.com/office/drawing/2014/main" id="{A5F92BCF-FED8-4021-B357-22F6BB6E000B}"/>
                </a:ext>
              </a:extLst>
            </p:cNvPr>
            <p:cNvSpPr>
              <a:spLocks noEditPoints="1"/>
            </p:cNvSpPr>
            <p:nvPr userDrawn="1"/>
          </p:nvSpPr>
          <p:spPr bwMode="auto">
            <a:xfrm rot="17877841">
              <a:off x="721579" y="4124487"/>
              <a:ext cx="563825" cy="417088"/>
            </a:xfrm>
            <a:custGeom>
              <a:avLst/>
              <a:gdLst>
                <a:gd name="T0" fmla="*/ 163 w 268"/>
                <a:gd name="T1" fmla="*/ 36 h 198"/>
                <a:gd name="T2" fmla="*/ 151 w 268"/>
                <a:gd name="T3" fmla="*/ 87 h 198"/>
                <a:gd name="T4" fmla="*/ 146 w 268"/>
                <a:gd name="T5" fmla="*/ 0 h 198"/>
                <a:gd name="T6" fmla="*/ 97 w 268"/>
                <a:gd name="T7" fmla="*/ 32 h 198"/>
                <a:gd name="T8" fmla="*/ 82 w 268"/>
                <a:gd name="T9" fmla="*/ 105 h 198"/>
                <a:gd name="T10" fmla="*/ 73 w 268"/>
                <a:gd name="T11" fmla="*/ 63 h 198"/>
                <a:gd name="T12" fmla="*/ 138 w 268"/>
                <a:gd name="T13" fmla="*/ 198 h 198"/>
                <a:gd name="T14" fmla="*/ 163 w 268"/>
                <a:gd name="T15" fmla="*/ 36 h 198"/>
                <a:gd name="T16" fmla="*/ 116 w 268"/>
                <a:gd name="T17" fmla="*/ 168 h 198"/>
                <a:gd name="T18" fmla="*/ 103 w 268"/>
                <a:gd name="T19" fmla="*/ 168 h 198"/>
                <a:gd name="T20" fmla="*/ 103 w 268"/>
                <a:gd name="T21" fmla="*/ 144 h 198"/>
                <a:gd name="T22" fmla="*/ 87 w 268"/>
                <a:gd name="T23" fmla="*/ 144 h 198"/>
                <a:gd name="T24" fmla="*/ 87 w 268"/>
                <a:gd name="T25" fmla="*/ 168 h 198"/>
                <a:gd name="T26" fmla="*/ 75 w 268"/>
                <a:gd name="T27" fmla="*/ 168 h 198"/>
                <a:gd name="T28" fmla="*/ 75 w 268"/>
                <a:gd name="T29" fmla="*/ 115 h 198"/>
                <a:gd name="T30" fmla="*/ 87 w 268"/>
                <a:gd name="T31" fmla="*/ 115 h 198"/>
                <a:gd name="T32" fmla="*/ 87 w 268"/>
                <a:gd name="T33" fmla="*/ 136 h 198"/>
                <a:gd name="T34" fmla="*/ 103 w 268"/>
                <a:gd name="T35" fmla="*/ 136 h 198"/>
                <a:gd name="T36" fmla="*/ 103 w 268"/>
                <a:gd name="T37" fmla="*/ 115 h 198"/>
                <a:gd name="T38" fmla="*/ 116 w 268"/>
                <a:gd name="T39" fmla="*/ 115 h 198"/>
                <a:gd name="T40" fmla="*/ 116 w 268"/>
                <a:gd name="T41" fmla="*/ 168 h 198"/>
                <a:gd name="T42" fmla="*/ 158 w 268"/>
                <a:gd name="T43" fmla="*/ 160 h 198"/>
                <a:gd name="T44" fmla="*/ 141 w 268"/>
                <a:gd name="T45" fmla="*/ 166 h 198"/>
                <a:gd name="T46" fmla="*/ 124 w 268"/>
                <a:gd name="T47" fmla="*/ 159 h 198"/>
                <a:gd name="T48" fmla="*/ 118 w 268"/>
                <a:gd name="T49" fmla="*/ 141 h 198"/>
                <a:gd name="T50" fmla="*/ 124 w 268"/>
                <a:gd name="T51" fmla="*/ 123 h 198"/>
                <a:gd name="T52" fmla="*/ 141 w 268"/>
                <a:gd name="T53" fmla="*/ 117 h 198"/>
                <a:gd name="T54" fmla="*/ 158 w 268"/>
                <a:gd name="T55" fmla="*/ 123 h 198"/>
                <a:gd name="T56" fmla="*/ 164 w 268"/>
                <a:gd name="T57" fmla="*/ 141 h 198"/>
                <a:gd name="T58" fmla="*/ 158 w 268"/>
                <a:gd name="T59" fmla="*/ 160 h 198"/>
                <a:gd name="T60" fmla="*/ 187 w 268"/>
                <a:gd name="T61" fmla="*/ 128 h 198"/>
                <a:gd name="T62" fmla="*/ 187 w 268"/>
                <a:gd name="T63" fmla="*/ 168 h 198"/>
                <a:gd name="T64" fmla="*/ 175 w 268"/>
                <a:gd name="T65" fmla="*/ 168 h 198"/>
                <a:gd name="T66" fmla="*/ 175 w 268"/>
                <a:gd name="T67" fmla="*/ 128 h 198"/>
                <a:gd name="T68" fmla="*/ 161 w 268"/>
                <a:gd name="T69" fmla="*/ 128 h 198"/>
                <a:gd name="T70" fmla="*/ 161 w 268"/>
                <a:gd name="T71" fmla="*/ 115 h 198"/>
                <a:gd name="T72" fmla="*/ 201 w 268"/>
                <a:gd name="T73" fmla="*/ 115 h 198"/>
                <a:gd name="T74" fmla="*/ 201 w 268"/>
                <a:gd name="T75" fmla="*/ 128 h 198"/>
                <a:gd name="T76" fmla="*/ 187 w 268"/>
                <a:gd name="T77" fmla="*/ 128 h 198"/>
                <a:gd name="T78" fmla="*/ 148 w 268"/>
                <a:gd name="T79" fmla="*/ 129 h 198"/>
                <a:gd name="T80" fmla="*/ 145 w 268"/>
                <a:gd name="T81" fmla="*/ 127 h 198"/>
                <a:gd name="T82" fmla="*/ 141 w 268"/>
                <a:gd name="T83" fmla="*/ 126 h 198"/>
                <a:gd name="T84" fmla="*/ 137 w 268"/>
                <a:gd name="T85" fmla="*/ 126 h 198"/>
                <a:gd name="T86" fmla="*/ 133 w 268"/>
                <a:gd name="T87" fmla="*/ 129 h 198"/>
                <a:gd name="T88" fmla="*/ 131 w 268"/>
                <a:gd name="T89" fmla="*/ 134 h 198"/>
                <a:gd name="T90" fmla="*/ 130 w 268"/>
                <a:gd name="T91" fmla="*/ 141 h 198"/>
                <a:gd name="T92" fmla="*/ 131 w 268"/>
                <a:gd name="T93" fmla="*/ 149 h 198"/>
                <a:gd name="T94" fmla="*/ 133 w 268"/>
                <a:gd name="T95" fmla="*/ 153 h 198"/>
                <a:gd name="T96" fmla="*/ 137 w 268"/>
                <a:gd name="T97" fmla="*/ 156 h 198"/>
                <a:gd name="T98" fmla="*/ 141 w 268"/>
                <a:gd name="T99" fmla="*/ 157 h 198"/>
                <a:gd name="T100" fmla="*/ 145 w 268"/>
                <a:gd name="T101" fmla="*/ 156 h 198"/>
                <a:gd name="T102" fmla="*/ 148 w 268"/>
                <a:gd name="T103" fmla="*/ 153 h 198"/>
                <a:gd name="T104" fmla="*/ 151 w 268"/>
                <a:gd name="T105" fmla="*/ 149 h 198"/>
                <a:gd name="T106" fmla="*/ 151 w 268"/>
                <a:gd name="T107" fmla="*/ 141 h 198"/>
                <a:gd name="T108" fmla="*/ 151 w 268"/>
                <a:gd name="T109" fmla="*/ 134 h 198"/>
                <a:gd name="T110" fmla="*/ 148 w 268"/>
                <a:gd name="T111" fmla="*/ 12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8" h="198">
                  <a:moveTo>
                    <a:pt x="163" y="36"/>
                  </a:moveTo>
                  <a:cubicBezTo>
                    <a:pt x="184" y="83"/>
                    <a:pt x="155" y="87"/>
                    <a:pt x="151" y="87"/>
                  </a:cubicBezTo>
                  <a:cubicBezTo>
                    <a:pt x="112" y="88"/>
                    <a:pt x="138" y="4"/>
                    <a:pt x="146" y="0"/>
                  </a:cubicBezTo>
                  <a:cubicBezTo>
                    <a:pt x="142" y="0"/>
                    <a:pt x="116" y="0"/>
                    <a:pt x="97" y="32"/>
                  </a:cubicBezTo>
                  <a:cubicBezTo>
                    <a:pt x="77" y="66"/>
                    <a:pt x="106" y="98"/>
                    <a:pt x="82" y="105"/>
                  </a:cubicBezTo>
                  <a:cubicBezTo>
                    <a:pt x="64" y="113"/>
                    <a:pt x="71" y="71"/>
                    <a:pt x="73" y="63"/>
                  </a:cubicBezTo>
                  <a:cubicBezTo>
                    <a:pt x="63" y="62"/>
                    <a:pt x="0" y="198"/>
                    <a:pt x="138" y="198"/>
                  </a:cubicBezTo>
                  <a:cubicBezTo>
                    <a:pt x="268" y="198"/>
                    <a:pt x="204" y="38"/>
                    <a:pt x="163" y="36"/>
                  </a:cubicBezTo>
                  <a:close/>
                  <a:moveTo>
                    <a:pt x="116" y="168"/>
                  </a:moveTo>
                  <a:cubicBezTo>
                    <a:pt x="103" y="168"/>
                    <a:pt x="103" y="168"/>
                    <a:pt x="103" y="168"/>
                  </a:cubicBezTo>
                  <a:cubicBezTo>
                    <a:pt x="103" y="144"/>
                    <a:pt x="103" y="144"/>
                    <a:pt x="103" y="144"/>
                  </a:cubicBezTo>
                  <a:cubicBezTo>
                    <a:pt x="87" y="144"/>
                    <a:pt x="87" y="144"/>
                    <a:pt x="87" y="144"/>
                  </a:cubicBezTo>
                  <a:cubicBezTo>
                    <a:pt x="87" y="168"/>
                    <a:pt x="87" y="168"/>
                    <a:pt x="87" y="168"/>
                  </a:cubicBezTo>
                  <a:cubicBezTo>
                    <a:pt x="75" y="168"/>
                    <a:pt x="75" y="168"/>
                    <a:pt x="75" y="168"/>
                  </a:cubicBezTo>
                  <a:cubicBezTo>
                    <a:pt x="75" y="115"/>
                    <a:pt x="75" y="115"/>
                    <a:pt x="75" y="115"/>
                  </a:cubicBezTo>
                  <a:cubicBezTo>
                    <a:pt x="87" y="115"/>
                    <a:pt x="87" y="115"/>
                    <a:pt x="87" y="115"/>
                  </a:cubicBezTo>
                  <a:cubicBezTo>
                    <a:pt x="87" y="136"/>
                    <a:pt x="87" y="136"/>
                    <a:pt x="87" y="136"/>
                  </a:cubicBezTo>
                  <a:cubicBezTo>
                    <a:pt x="103" y="136"/>
                    <a:pt x="103" y="136"/>
                    <a:pt x="103" y="136"/>
                  </a:cubicBezTo>
                  <a:cubicBezTo>
                    <a:pt x="103" y="115"/>
                    <a:pt x="103" y="115"/>
                    <a:pt x="103" y="115"/>
                  </a:cubicBezTo>
                  <a:cubicBezTo>
                    <a:pt x="116" y="115"/>
                    <a:pt x="116" y="115"/>
                    <a:pt x="116" y="115"/>
                  </a:cubicBezTo>
                  <a:lnTo>
                    <a:pt x="116" y="168"/>
                  </a:lnTo>
                  <a:close/>
                  <a:moveTo>
                    <a:pt x="158" y="160"/>
                  </a:moveTo>
                  <a:cubicBezTo>
                    <a:pt x="154" y="164"/>
                    <a:pt x="148" y="166"/>
                    <a:pt x="141" y="166"/>
                  </a:cubicBezTo>
                  <a:cubicBezTo>
                    <a:pt x="134" y="166"/>
                    <a:pt x="128" y="164"/>
                    <a:pt x="124" y="159"/>
                  </a:cubicBezTo>
                  <a:cubicBezTo>
                    <a:pt x="120" y="155"/>
                    <a:pt x="118" y="149"/>
                    <a:pt x="118" y="141"/>
                  </a:cubicBezTo>
                  <a:cubicBezTo>
                    <a:pt x="118" y="134"/>
                    <a:pt x="120" y="128"/>
                    <a:pt x="124" y="123"/>
                  </a:cubicBezTo>
                  <a:cubicBezTo>
                    <a:pt x="128" y="119"/>
                    <a:pt x="134" y="117"/>
                    <a:pt x="141" y="117"/>
                  </a:cubicBezTo>
                  <a:cubicBezTo>
                    <a:pt x="148" y="117"/>
                    <a:pt x="154" y="119"/>
                    <a:pt x="158" y="123"/>
                  </a:cubicBezTo>
                  <a:cubicBezTo>
                    <a:pt x="162" y="128"/>
                    <a:pt x="164" y="134"/>
                    <a:pt x="164" y="141"/>
                  </a:cubicBezTo>
                  <a:cubicBezTo>
                    <a:pt x="164" y="149"/>
                    <a:pt x="162" y="155"/>
                    <a:pt x="158" y="160"/>
                  </a:cubicBezTo>
                  <a:close/>
                  <a:moveTo>
                    <a:pt x="187" y="128"/>
                  </a:moveTo>
                  <a:cubicBezTo>
                    <a:pt x="187" y="168"/>
                    <a:pt x="187" y="168"/>
                    <a:pt x="187" y="168"/>
                  </a:cubicBezTo>
                  <a:cubicBezTo>
                    <a:pt x="175" y="168"/>
                    <a:pt x="175" y="168"/>
                    <a:pt x="175" y="168"/>
                  </a:cubicBezTo>
                  <a:cubicBezTo>
                    <a:pt x="175" y="128"/>
                    <a:pt x="175" y="128"/>
                    <a:pt x="175" y="128"/>
                  </a:cubicBezTo>
                  <a:cubicBezTo>
                    <a:pt x="161" y="128"/>
                    <a:pt x="161" y="128"/>
                    <a:pt x="161" y="128"/>
                  </a:cubicBezTo>
                  <a:cubicBezTo>
                    <a:pt x="161" y="115"/>
                    <a:pt x="161" y="115"/>
                    <a:pt x="161" y="115"/>
                  </a:cubicBezTo>
                  <a:cubicBezTo>
                    <a:pt x="201" y="115"/>
                    <a:pt x="201" y="115"/>
                    <a:pt x="201" y="115"/>
                  </a:cubicBezTo>
                  <a:cubicBezTo>
                    <a:pt x="201" y="128"/>
                    <a:pt x="201" y="128"/>
                    <a:pt x="201" y="128"/>
                  </a:cubicBezTo>
                  <a:lnTo>
                    <a:pt x="187" y="128"/>
                  </a:lnTo>
                  <a:close/>
                  <a:moveTo>
                    <a:pt x="148" y="129"/>
                  </a:moveTo>
                  <a:cubicBezTo>
                    <a:pt x="147" y="128"/>
                    <a:pt x="146" y="127"/>
                    <a:pt x="145" y="127"/>
                  </a:cubicBezTo>
                  <a:cubicBezTo>
                    <a:pt x="144" y="126"/>
                    <a:pt x="142" y="126"/>
                    <a:pt x="141" y="126"/>
                  </a:cubicBezTo>
                  <a:cubicBezTo>
                    <a:pt x="139" y="126"/>
                    <a:pt x="138" y="126"/>
                    <a:pt x="137" y="126"/>
                  </a:cubicBezTo>
                  <a:cubicBezTo>
                    <a:pt x="136" y="127"/>
                    <a:pt x="135" y="128"/>
                    <a:pt x="133" y="129"/>
                  </a:cubicBezTo>
                  <a:cubicBezTo>
                    <a:pt x="132" y="130"/>
                    <a:pt x="132" y="132"/>
                    <a:pt x="131" y="134"/>
                  </a:cubicBezTo>
                  <a:cubicBezTo>
                    <a:pt x="130" y="136"/>
                    <a:pt x="130" y="139"/>
                    <a:pt x="130" y="141"/>
                  </a:cubicBezTo>
                  <a:cubicBezTo>
                    <a:pt x="130" y="144"/>
                    <a:pt x="130" y="147"/>
                    <a:pt x="131" y="149"/>
                  </a:cubicBezTo>
                  <a:cubicBezTo>
                    <a:pt x="132" y="151"/>
                    <a:pt x="132" y="152"/>
                    <a:pt x="133" y="153"/>
                  </a:cubicBezTo>
                  <a:cubicBezTo>
                    <a:pt x="134" y="155"/>
                    <a:pt x="136" y="156"/>
                    <a:pt x="137" y="156"/>
                  </a:cubicBezTo>
                  <a:cubicBezTo>
                    <a:pt x="138" y="157"/>
                    <a:pt x="139" y="157"/>
                    <a:pt x="141" y="157"/>
                  </a:cubicBezTo>
                  <a:cubicBezTo>
                    <a:pt x="142" y="157"/>
                    <a:pt x="144" y="157"/>
                    <a:pt x="145" y="156"/>
                  </a:cubicBezTo>
                  <a:cubicBezTo>
                    <a:pt x="146" y="156"/>
                    <a:pt x="147" y="155"/>
                    <a:pt x="148" y="153"/>
                  </a:cubicBezTo>
                  <a:cubicBezTo>
                    <a:pt x="149" y="152"/>
                    <a:pt x="150" y="150"/>
                    <a:pt x="151" y="149"/>
                  </a:cubicBezTo>
                  <a:cubicBezTo>
                    <a:pt x="151" y="147"/>
                    <a:pt x="151" y="144"/>
                    <a:pt x="151" y="141"/>
                  </a:cubicBezTo>
                  <a:cubicBezTo>
                    <a:pt x="151" y="139"/>
                    <a:pt x="151" y="136"/>
                    <a:pt x="151" y="134"/>
                  </a:cubicBezTo>
                  <a:cubicBezTo>
                    <a:pt x="150" y="132"/>
                    <a:pt x="149" y="131"/>
                    <a:pt x="148" y="1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0" name="Freeform 25">
              <a:extLst>
                <a:ext uri="{FF2B5EF4-FFF2-40B4-BE49-F238E27FC236}">
                  <a16:creationId xmlns:a16="http://schemas.microsoft.com/office/drawing/2014/main" id="{F18C862C-ABE5-45F9-964F-71D08DA9E1DA}"/>
                </a:ext>
              </a:extLst>
            </p:cNvPr>
            <p:cNvSpPr>
              <a:spLocks noEditPoints="1"/>
            </p:cNvSpPr>
            <p:nvPr userDrawn="1"/>
          </p:nvSpPr>
          <p:spPr bwMode="auto">
            <a:xfrm>
              <a:off x="3849761" y="615610"/>
              <a:ext cx="1016159" cy="1016158"/>
            </a:xfrm>
            <a:custGeom>
              <a:avLst/>
              <a:gdLst>
                <a:gd name="T0" fmla="*/ 104 w 198"/>
                <a:gd name="T1" fmla="*/ 187 h 198"/>
                <a:gd name="T2" fmla="*/ 68 w 198"/>
                <a:gd name="T3" fmla="*/ 179 h 198"/>
                <a:gd name="T4" fmla="*/ 0 w 198"/>
                <a:gd name="T5" fmla="*/ 198 h 198"/>
                <a:gd name="T6" fmla="*/ 31 w 198"/>
                <a:gd name="T7" fmla="*/ 152 h 198"/>
                <a:gd name="T8" fmla="*/ 11 w 198"/>
                <a:gd name="T9" fmla="*/ 93 h 198"/>
                <a:gd name="T10" fmla="*/ 104 w 198"/>
                <a:gd name="T11" fmla="*/ 0 h 198"/>
                <a:gd name="T12" fmla="*/ 198 w 198"/>
                <a:gd name="T13" fmla="*/ 93 h 198"/>
                <a:gd name="T14" fmla="*/ 104 w 198"/>
                <a:gd name="T15" fmla="*/ 187 h 198"/>
                <a:gd name="T16" fmla="*/ 76 w 198"/>
                <a:gd name="T17" fmla="*/ 137 h 198"/>
                <a:gd name="T18" fmla="*/ 89 w 198"/>
                <a:gd name="T19" fmla="*/ 151 h 198"/>
                <a:gd name="T20" fmla="*/ 106 w 198"/>
                <a:gd name="T21" fmla="*/ 134 h 198"/>
                <a:gd name="T22" fmla="*/ 92 w 198"/>
                <a:gd name="T23" fmla="*/ 120 h 198"/>
                <a:gd name="T24" fmla="*/ 76 w 198"/>
                <a:gd name="T25" fmla="*/ 137 h 198"/>
                <a:gd name="T26" fmla="*/ 109 w 198"/>
                <a:gd name="T27" fmla="*/ 33 h 198"/>
                <a:gd name="T28" fmla="*/ 81 w 198"/>
                <a:gd name="T29" fmla="*/ 40 h 198"/>
                <a:gd name="T30" fmla="*/ 84 w 198"/>
                <a:gd name="T31" fmla="*/ 57 h 198"/>
                <a:gd name="T32" fmla="*/ 102 w 198"/>
                <a:gd name="T33" fmla="*/ 53 h 198"/>
                <a:gd name="T34" fmla="*/ 112 w 198"/>
                <a:gd name="T35" fmla="*/ 61 h 198"/>
                <a:gd name="T36" fmla="*/ 99 w 198"/>
                <a:gd name="T37" fmla="*/ 79 h 198"/>
                <a:gd name="T38" fmla="*/ 83 w 198"/>
                <a:gd name="T39" fmla="*/ 107 h 198"/>
                <a:gd name="T40" fmla="*/ 83 w 198"/>
                <a:gd name="T41" fmla="*/ 112 h 198"/>
                <a:gd name="T42" fmla="*/ 106 w 198"/>
                <a:gd name="T43" fmla="*/ 112 h 198"/>
                <a:gd name="T44" fmla="*/ 107 w 198"/>
                <a:gd name="T45" fmla="*/ 108 h 198"/>
                <a:gd name="T46" fmla="*/ 119 w 198"/>
                <a:gd name="T47" fmla="*/ 88 h 198"/>
                <a:gd name="T48" fmla="*/ 137 w 198"/>
                <a:gd name="T49" fmla="*/ 56 h 198"/>
                <a:gd name="T50" fmla="*/ 109 w 198"/>
                <a:gd name="T51" fmla="*/ 33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8" h="198">
                  <a:moveTo>
                    <a:pt x="104" y="187"/>
                  </a:moveTo>
                  <a:cubicBezTo>
                    <a:pt x="91" y="187"/>
                    <a:pt x="79" y="184"/>
                    <a:pt x="68" y="179"/>
                  </a:cubicBezTo>
                  <a:cubicBezTo>
                    <a:pt x="43" y="198"/>
                    <a:pt x="0" y="198"/>
                    <a:pt x="0" y="198"/>
                  </a:cubicBezTo>
                  <a:cubicBezTo>
                    <a:pt x="0" y="198"/>
                    <a:pt x="22" y="183"/>
                    <a:pt x="31" y="152"/>
                  </a:cubicBezTo>
                  <a:cubicBezTo>
                    <a:pt x="19" y="136"/>
                    <a:pt x="11" y="115"/>
                    <a:pt x="11" y="93"/>
                  </a:cubicBezTo>
                  <a:cubicBezTo>
                    <a:pt x="11" y="42"/>
                    <a:pt x="53" y="0"/>
                    <a:pt x="104" y="0"/>
                  </a:cubicBezTo>
                  <a:cubicBezTo>
                    <a:pt x="156" y="0"/>
                    <a:pt x="198" y="42"/>
                    <a:pt x="198" y="93"/>
                  </a:cubicBezTo>
                  <a:cubicBezTo>
                    <a:pt x="198" y="145"/>
                    <a:pt x="156" y="187"/>
                    <a:pt x="104" y="187"/>
                  </a:cubicBezTo>
                  <a:close/>
                  <a:moveTo>
                    <a:pt x="76" y="137"/>
                  </a:moveTo>
                  <a:cubicBezTo>
                    <a:pt x="76" y="145"/>
                    <a:pt x="81" y="151"/>
                    <a:pt x="89" y="151"/>
                  </a:cubicBezTo>
                  <a:cubicBezTo>
                    <a:pt x="99" y="151"/>
                    <a:pt x="106" y="144"/>
                    <a:pt x="106" y="134"/>
                  </a:cubicBezTo>
                  <a:cubicBezTo>
                    <a:pt x="106" y="126"/>
                    <a:pt x="100" y="120"/>
                    <a:pt x="92" y="120"/>
                  </a:cubicBezTo>
                  <a:cubicBezTo>
                    <a:pt x="82" y="120"/>
                    <a:pt x="76" y="128"/>
                    <a:pt x="76" y="137"/>
                  </a:cubicBezTo>
                  <a:close/>
                  <a:moveTo>
                    <a:pt x="109" y="33"/>
                  </a:moveTo>
                  <a:cubicBezTo>
                    <a:pt x="97" y="33"/>
                    <a:pt x="87" y="37"/>
                    <a:pt x="81" y="40"/>
                  </a:cubicBezTo>
                  <a:cubicBezTo>
                    <a:pt x="84" y="57"/>
                    <a:pt x="84" y="57"/>
                    <a:pt x="84" y="57"/>
                  </a:cubicBezTo>
                  <a:cubicBezTo>
                    <a:pt x="89" y="54"/>
                    <a:pt x="95" y="53"/>
                    <a:pt x="102" y="53"/>
                  </a:cubicBezTo>
                  <a:cubicBezTo>
                    <a:pt x="110" y="53"/>
                    <a:pt x="112" y="56"/>
                    <a:pt x="112" y="61"/>
                  </a:cubicBezTo>
                  <a:cubicBezTo>
                    <a:pt x="112" y="67"/>
                    <a:pt x="105" y="72"/>
                    <a:pt x="99" y="79"/>
                  </a:cubicBezTo>
                  <a:cubicBezTo>
                    <a:pt x="89" y="89"/>
                    <a:pt x="85" y="98"/>
                    <a:pt x="83" y="107"/>
                  </a:cubicBezTo>
                  <a:cubicBezTo>
                    <a:pt x="83" y="109"/>
                    <a:pt x="83" y="110"/>
                    <a:pt x="83" y="112"/>
                  </a:cubicBezTo>
                  <a:cubicBezTo>
                    <a:pt x="106" y="112"/>
                    <a:pt x="106" y="112"/>
                    <a:pt x="106" y="112"/>
                  </a:cubicBezTo>
                  <a:cubicBezTo>
                    <a:pt x="107" y="110"/>
                    <a:pt x="107" y="109"/>
                    <a:pt x="107" y="108"/>
                  </a:cubicBezTo>
                  <a:cubicBezTo>
                    <a:pt x="109" y="100"/>
                    <a:pt x="112" y="94"/>
                    <a:pt x="119" y="88"/>
                  </a:cubicBezTo>
                  <a:cubicBezTo>
                    <a:pt x="128" y="78"/>
                    <a:pt x="137" y="69"/>
                    <a:pt x="137" y="56"/>
                  </a:cubicBezTo>
                  <a:cubicBezTo>
                    <a:pt x="137" y="42"/>
                    <a:pt x="126" y="33"/>
                    <a:pt x="109"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1" name="Freeform 26">
              <a:extLst>
                <a:ext uri="{FF2B5EF4-FFF2-40B4-BE49-F238E27FC236}">
                  <a16:creationId xmlns:a16="http://schemas.microsoft.com/office/drawing/2014/main" id="{5272C1D6-99C9-45EA-BBDB-BF87BC3D1CDE}"/>
                </a:ext>
              </a:extLst>
            </p:cNvPr>
            <p:cNvSpPr>
              <a:spLocks noEditPoints="1"/>
            </p:cNvSpPr>
            <p:nvPr userDrawn="1"/>
          </p:nvSpPr>
          <p:spPr bwMode="auto">
            <a:xfrm>
              <a:off x="-64979" y="2269146"/>
              <a:ext cx="1136121" cy="1131094"/>
            </a:xfrm>
            <a:custGeom>
              <a:avLst/>
              <a:gdLst>
                <a:gd name="T0" fmla="*/ 0 w 191"/>
                <a:gd name="T1" fmla="*/ 95 h 190"/>
                <a:gd name="T2" fmla="*/ 2 w 191"/>
                <a:gd name="T3" fmla="*/ 78 h 190"/>
                <a:gd name="T4" fmla="*/ 96 w 191"/>
                <a:gd name="T5" fmla="*/ 0 h 190"/>
                <a:gd name="T6" fmla="*/ 96 w 191"/>
                <a:gd name="T7" fmla="*/ 190 h 190"/>
                <a:gd name="T8" fmla="*/ 146 w 191"/>
                <a:gd name="T9" fmla="*/ 72 h 190"/>
                <a:gd name="T10" fmla="*/ 175 w 191"/>
                <a:gd name="T11" fmla="*/ 66 h 190"/>
                <a:gd name="T12" fmla="*/ 139 w 191"/>
                <a:gd name="T13" fmla="*/ 55 h 190"/>
                <a:gd name="T14" fmla="*/ 154 w 191"/>
                <a:gd name="T15" fmla="*/ 34 h 190"/>
                <a:gd name="T16" fmla="*/ 82 w 191"/>
                <a:gd name="T17" fmla="*/ 34 h 190"/>
                <a:gd name="T18" fmla="*/ 106 w 191"/>
                <a:gd name="T19" fmla="*/ 51 h 190"/>
                <a:gd name="T20" fmla="*/ 81 w 191"/>
                <a:gd name="T21" fmla="*/ 43 h 190"/>
                <a:gd name="T22" fmla="*/ 66 w 191"/>
                <a:gd name="T23" fmla="*/ 45 h 190"/>
                <a:gd name="T24" fmla="*/ 36 w 191"/>
                <a:gd name="T25" fmla="*/ 96 h 190"/>
                <a:gd name="T26" fmla="*/ 47 w 191"/>
                <a:gd name="T27" fmla="*/ 107 h 190"/>
                <a:gd name="T28" fmla="*/ 59 w 191"/>
                <a:gd name="T29" fmla="*/ 104 h 190"/>
                <a:gd name="T30" fmla="*/ 101 w 191"/>
                <a:gd name="T31" fmla="*/ 87 h 190"/>
                <a:gd name="T32" fmla="*/ 69 w 191"/>
                <a:gd name="T33" fmla="*/ 115 h 190"/>
                <a:gd name="T34" fmla="*/ 108 w 191"/>
                <a:gd name="T35" fmla="*/ 93 h 190"/>
                <a:gd name="T36" fmla="*/ 110 w 191"/>
                <a:gd name="T37" fmla="*/ 124 h 190"/>
                <a:gd name="T38" fmla="*/ 141 w 191"/>
                <a:gd name="T39" fmla="*/ 117 h 190"/>
                <a:gd name="T40" fmla="*/ 140 w 191"/>
                <a:gd name="T41" fmla="*/ 87 h 190"/>
                <a:gd name="T42" fmla="*/ 157 w 191"/>
                <a:gd name="T43" fmla="*/ 123 h 190"/>
                <a:gd name="T44" fmla="*/ 181 w 191"/>
                <a:gd name="T45" fmla="*/ 95 h 190"/>
                <a:gd name="T46" fmla="*/ 145 w 191"/>
                <a:gd name="T47" fmla="*/ 75 h 190"/>
                <a:gd name="T48" fmla="*/ 30 w 191"/>
                <a:gd name="T49" fmla="*/ 106 h 190"/>
                <a:gd name="T50" fmla="*/ 26 w 191"/>
                <a:gd name="T51" fmla="*/ 107 h 190"/>
                <a:gd name="T52" fmla="*/ 28 w 191"/>
                <a:gd name="T53" fmla="*/ 146 h 190"/>
                <a:gd name="T54" fmla="*/ 43 w 191"/>
                <a:gd name="T55" fmla="*/ 116 h 190"/>
                <a:gd name="T56" fmla="*/ 119 w 191"/>
                <a:gd name="T57" fmla="*/ 166 h 190"/>
                <a:gd name="T58" fmla="*/ 118 w 191"/>
                <a:gd name="T59" fmla="*/ 177 h 190"/>
                <a:gd name="T60" fmla="*/ 143 w 191"/>
                <a:gd name="T61" fmla="*/ 142 h 190"/>
                <a:gd name="T62" fmla="*/ 110 w 191"/>
                <a:gd name="T63" fmla="*/ 131 h 190"/>
                <a:gd name="T64" fmla="*/ 119 w 191"/>
                <a:gd name="T65" fmla="*/ 166 h 190"/>
                <a:gd name="T66" fmla="*/ 159 w 191"/>
                <a:gd name="T67" fmla="*/ 129 h 190"/>
                <a:gd name="T68" fmla="*/ 151 w 191"/>
                <a:gd name="T69" fmla="*/ 141 h 190"/>
                <a:gd name="T70" fmla="*/ 175 w 191"/>
                <a:gd name="T71" fmla="*/ 126 h 190"/>
                <a:gd name="T72" fmla="*/ 112 w 191"/>
                <a:gd name="T73" fmla="*/ 178 h 190"/>
                <a:gd name="T74" fmla="*/ 110 w 191"/>
                <a:gd name="T75" fmla="*/ 173 h 190"/>
                <a:gd name="T76" fmla="*/ 107 w 191"/>
                <a:gd name="T77" fmla="*/ 160 h 190"/>
                <a:gd name="T78" fmla="*/ 67 w 191"/>
                <a:gd name="T79" fmla="*/ 123 h 190"/>
                <a:gd name="T80" fmla="*/ 48 w 191"/>
                <a:gd name="T81" fmla="*/ 127 h 190"/>
                <a:gd name="T82" fmla="*/ 96 w 191"/>
                <a:gd name="T83" fmla="*/ 180 h 190"/>
                <a:gd name="T84" fmla="*/ 19 w 191"/>
                <a:gd name="T85" fmla="*/ 104 h 190"/>
                <a:gd name="T86" fmla="*/ 11 w 191"/>
                <a:gd name="T87" fmla="*/ 92 h 190"/>
                <a:gd name="T88" fmla="*/ 15 w 191"/>
                <a:gd name="T89" fmla="*/ 121 h 190"/>
                <a:gd name="T90" fmla="*/ 18 w 191"/>
                <a:gd name="T91" fmla="*/ 90 h 190"/>
                <a:gd name="T92" fmla="*/ 26 w 191"/>
                <a:gd name="T93" fmla="*/ 86 h 190"/>
                <a:gd name="T94" fmla="*/ 62 w 191"/>
                <a:gd name="T95" fmla="*/ 37 h 190"/>
                <a:gd name="T96" fmla="*/ 42 w 191"/>
                <a:gd name="T97" fmla="*/ 29 h 190"/>
                <a:gd name="T98" fmla="*/ 49 w 191"/>
                <a:gd name="T99" fmla="*/ 24 h 190"/>
                <a:gd name="T100" fmla="*/ 72 w 191"/>
                <a:gd name="T101" fmla="*/ 27 h 190"/>
                <a:gd name="T102" fmla="*/ 121 w 191"/>
                <a:gd name="T103" fmla="*/ 14 h 190"/>
                <a:gd name="T104" fmla="*/ 49 w 191"/>
                <a:gd name="T105" fmla="*/ 24 h 190"/>
                <a:gd name="T106" fmla="*/ 102 w 191"/>
                <a:gd name="T107" fmla="*/ 71 h 190"/>
                <a:gd name="T108" fmla="*/ 138 w 191"/>
                <a:gd name="T109" fmla="*/ 71 h 190"/>
                <a:gd name="T110" fmla="*/ 120 w 191"/>
                <a:gd name="T111" fmla="*/ 60 h 190"/>
                <a:gd name="T112" fmla="*/ 120 w 191"/>
                <a:gd name="T113" fmla="*/ 83 h 190"/>
                <a:gd name="T114" fmla="*/ 120 w 191"/>
                <a:gd name="T115" fmla="*/ 60 h 190"/>
                <a:gd name="T116" fmla="*/ 115 w 191"/>
                <a:gd name="T117" fmla="*/ 71 h 190"/>
                <a:gd name="T118" fmla="*/ 126 w 191"/>
                <a:gd name="T119" fmla="*/ 7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1" h="190">
                  <a:moveTo>
                    <a:pt x="96" y="190"/>
                  </a:moveTo>
                  <a:cubicBezTo>
                    <a:pt x="43" y="190"/>
                    <a:pt x="0" y="147"/>
                    <a:pt x="0" y="95"/>
                  </a:cubicBezTo>
                  <a:cubicBezTo>
                    <a:pt x="0" y="90"/>
                    <a:pt x="1" y="85"/>
                    <a:pt x="2" y="80"/>
                  </a:cubicBezTo>
                  <a:cubicBezTo>
                    <a:pt x="2" y="78"/>
                    <a:pt x="2" y="78"/>
                    <a:pt x="2" y="78"/>
                  </a:cubicBezTo>
                  <a:cubicBezTo>
                    <a:pt x="2" y="78"/>
                    <a:pt x="2" y="78"/>
                    <a:pt x="2" y="78"/>
                  </a:cubicBezTo>
                  <a:cubicBezTo>
                    <a:pt x="10" y="34"/>
                    <a:pt x="49" y="0"/>
                    <a:pt x="96" y="0"/>
                  </a:cubicBezTo>
                  <a:cubicBezTo>
                    <a:pt x="148" y="0"/>
                    <a:pt x="191" y="42"/>
                    <a:pt x="191" y="95"/>
                  </a:cubicBezTo>
                  <a:cubicBezTo>
                    <a:pt x="191" y="147"/>
                    <a:pt x="148" y="190"/>
                    <a:pt x="96" y="190"/>
                  </a:cubicBezTo>
                  <a:close/>
                  <a:moveTo>
                    <a:pt x="145" y="75"/>
                  </a:moveTo>
                  <a:cubicBezTo>
                    <a:pt x="145" y="74"/>
                    <a:pt x="146" y="73"/>
                    <a:pt x="146" y="72"/>
                  </a:cubicBezTo>
                  <a:cubicBezTo>
                    <a:pt x="146" y="70"/>
                    <a:pt x="145" y="68"/>
                    <a:pt x="145" y="67"/>
                  </a:cubicBezTo>
                  <a:cubicBezTo>
                    <a:pt x="154" y="66"/>
                    <a:pt x="164" y="65"/>
                    <a:pt x="175" y="66"/>
                  </a:cubicBezTo>
                  <a:cubicBezTo>
                    <a:pt x="172" y="56"/>
                    <a:pt x="167" y="47"/>
                    <a:pt x="160" y="40"/>
                  </a:cubicBezTo>
                  <a:cubicBezTo>
                    <a:pt x="155" y="42"/>
                    <a:pt x="147" y="47"/>
                    <a:pt x="139" y="55"/>
                  </a:cubicBezTo>
                  <a:cubicBezTo>
                    <a:pt x="138" y="53"/>
                    <a:pt x="136" y="52"/>
                    <a:pt x="134" y="50"/>
                  </a:cubicBezTo>
                  <a:cubicBezTo>
                    <a:pt x="142" y="42"/>
                    <a:pt x="150" y="36"/>
                    <a:pt x="154" y="34"/>
                  </a:cubicBezTo>
                  <a:cubicBezTo>
                    <a:pt x="147" y="27"/>
                    <a:pt x="139" y="22"/>
                    <a:pt x="131" y="18"/>
                  </a:cubicBezTo>
                  <a:cubicBezTo>
                    <a:pt x="123" y="19"/>
                    <a:pt x="103" y="22"/>
                    <a:pt x="82" y="34"/>
                  </a:cubicBezTo>
                  <a:cubicBezTo>
                    <a:pt x="82" y="35"/>
                    <a:pt x="82" y="36"/>
                    <a:pt x="82" y="37"/>
                  </a:cubicBezTo>
                  <a:cubicBezTo>
                    <a:pt x="90" y="40"/>
                    <a:pt x="99" y="45"/>
                    <a:pt x="106" y="51"/>
                  </a:cubicBezTo>
                  <a:cubicBezTo>
                    <a:pt x="105" y="52"/>
                    <a:pt x="103" y="53"/>
                    <a:pt x="102" y="55"/>
                  </a:cubicBezTo>
                  <a:cubicBezTo>
                    <a:pt x="96" y="51"/>
                    <a:pt x="89" y="46"/>
                    <a:pt x="81" y="43"/>
                  </a:cubicBezTo>
                  <a:cubicBezTo>
                    <a:pt x="79" y="45"/>
                    <a:pt x="76" y="47"/>
                    <a:pt x="72" y="47"/>
                  </a:cubicBezTo>
                  <a:cubicBezTo>
                    <a:pt x="70" y="47"/>
                    <a:pt x="68" y="46"/>
                    <a:pt x="66" y="45"/>
                  </a:cubicBezTo>
                  <a:cubicBezTo>
                    <a:pt x="54" y="55"/>
                    <a:pt x="42" y="69"/>
                    <a:pt x="33" y="89"/>
                  </a:cubicBezTo>
                  <a:cubicBezTo>
                    <a:pt x="35" y="91"/>
                    <a:pt x="36" y="93"/>
                    <a:pt x="36" y="96"/>
                  </a:cubicBezTo>
                  <a:cubicBezTo>
                    <a:pt x="36" y="98"/>
                    <a:pt x="36" y="100"/>
                    <a:pt x="35" y="101"/>
                  </a:cubicBezTo>
                  <a:cubicBezTo>
                    <a:pt x="39" y="103"/>
                    <a:pt x="43" y="105"/>
                    <a:pt x="47" y="107"/>
                  </a:cubicBezTo>
                  <a:cubicBezTo>
                    <a:pt x="49" y="105"/>
                    <a:pt x="52" y="103"/>
                    <a:pt x="56" y="103"/>
                  </a:cubicBezTo>
                  <a:cubicBezTo>
                    <a:pt x="57" y="103"/>
                    <a:pt x="58" y="103"/>
                    <a:pt x="59" y="104"/>
                  </a:cubicBezTo>
                  <a:cubicBezTo>
                    <a:pt x="69" y="95"/>
                    <a:pt x="81" y="86"/>
                    <a:pt x="97" y="79"/>
                  </a:cubicBezTo>
                  <a:cubicBezTo>
                    <a:pt x="98" y="82"/>
                    <a:pt x="99" y="85"/>
                    <a:pt x="101" y="87"/>
                  </a:cubicBezTo>
                  <a:cubicBezTo>
                    <a:pt x="89" y="92"/>
                    <a:pt x="77" y="99"/>
                    <a:pt x="66" y="108"/>
                  </a:cubicBezTo>
                  <a:cubicBezTo>
                    <a:pt x="67" y="110"/>
                    <a:pt x="68" y="113"/>
                    <a:pt x="69" y="115"/>
                  </a:cubicBezTo>
                  <a:cubicBezTo>
                    <a:pt x="79" y="119"/>
                    <a:pt x="90" y="121"/>
                    <a:pt x="103" y="123"/>
                  </a:cubicBezTo>
                  <a:cubicBezTo>
                    <a:pt x="103" y="112"/>
                    <a:pt x="105" y="102"/>
                    <a:pt x="108" y="93"/>
                  </a:cubicBezTo>
                  <a:cubicBezTo>
                    <a:pt x="110" y="95"/>
                    <a:pt x="112" y="96"/>
                    <a:pt x="115" y="96"/>
                  </a:cubicBezTo>
                  <a:cubicBezTo>
                    <a:pt x="112" y="104"/>
                    <a:pt x="111" y="114"/>
                    <a:pt x="110" y="124"/>
                  </a:cubicBezTo>
                  <a:cubicBezTo>
                    <a:pt x="118" y="125"/>
                    <a:pt x="126" y="125"/>
                    <a:pt x="134" y="125"/>
                  </a:cubicBezTo>
                  <a:cubicBezTo>
                    <a:pt x="136" y="122"/>
                    <a:pt x="138" y="119"/>
                    <a:pt x="141" y="117"/>
                  </a:cubicBezTo>
                  <a:cubicBezTo>
                    <a:pt x="140" y="109"/>
                    <a:pt x="137" y="101"/>
                    <a:pt x="134" y="93"/>
                  </a:cubicBezTo>
                  <a:cubicBezTo>
                    <a:pt x="136" y="91"/>
                    <a:pt x="138" y="90"/>
                    <a:pt x="140" y="87"/>
                  </a:cubicBezTo>
                  <a:cubicBezTo>
                    <a:pt x="145" y="96"/>
                    <a:pt x="148" y="106"/>
                    <a:pt x="150" y="117"/>
                  </a:cubicBezTo>
                  <a:cubicBezTo>
                    <a:pt x="153" y="118"/>
                    <a:pt x="156" y="120"/>
                    <a:pt x="157" y="123"/>
                  </a:cubicBezTo>
                  <a:cubicBezTo>
                    <a:pt x="164" y="122"/>
                    <a:pt x="170" y="120"/>
                    <a:pt x="177" y="119"/>
                  </a:cubicBezTo>
                  <a:cubicBezTo>
                    <a:pt x="179" y="111"/>
                    <a:pt x="181" y="103"/>
                    <a:pt x="181" y="95"/>
                  </a:cubicBezTo>
                  <a:cubicBezTo>
                    <a:pt x="181" y="87"/>
                    <a:pt x="179" y="80"/>
                    <a:pt x="177" y="73"/>
                  </a:cubicBezTo>
                  <a:cubicBezTo>
                    <a:pt x="172" y="73"/>
                    <a:pt x="160" y="73"/>
                    <a:pt x="145" y="75"/>
                  </a:cubicBezTo>
                  <a:close/>
                  <a:moveTo>
                    <a:pt x="43" y="113"/>
                  </a:moveTo>
                  <a:cubicBezTo>
                    <a:pt x="39" y="111"/>
                    <a:pt x="34" y="108"/>
                    <a:pt x="30" y="106"/>
                  </a:cubicBezTo>
                  <a:cubicBezTo>
                    <a:pt x="29" y="106"/>
                    <a:pt x="28" y="107"/>
                    <a:pt x="26" y="107"/>
                  </a:cubicBezTo>
                  <a:cubicBezTo>
                    <a:pt x="26" y="107"/>
                    <a:pt x="26" y="107"/>
                    <a:pt x="26" y="107"/>
                  </a:cubicBezTo>
                  <a:cubicBezTo>
                    <a:pt x="24" y="115"/>
                    <a:pt x="22" y="124"/>
                    <a:pt x="20" y="134"/>
                  </a:cubicBezTo>
                  <a:cubicBezTo>
                    <a:pt x="22" y="138"/>
                    <a:pt x="25" y="142"/>
                    <a:pt x="28" y="146"/>
                  </a:cubicBezTo>
                  <a:cubicBezTo>
                    <a:pt x="30" y="141"/>
                    <a:pt x="35" y="131"/>
                    <a:pt x="44" y="120"/>
                  </a:cubicBezTo>
                  <a:cubicBezTo>
                    <a:pt x="43" y="119"/>
                    <a:pt x="43" y="117"/>
                    <a:pt x="43" y="116"/>
                  </a:cubicBezTo>
                  <a:cubicBezTo>
                    <a:pt x="43" y="115"/>
                    <a:pt x="43" y="114"/>
                    <a:pt x="43" y="113"/>
                  </a:cubicBezTo>
                  <a:close/>
                  <a:moveTo>
                    <a:pt x="119" y="166"/>
                  </a:moveTo>
                  <a:cubicBezTo>
                    <a:pt x="119" y="167"/>
                    <a:pt x="117" y="171"/>
                    <a:pt x="116" y="172"/>
                  </a:cubicBezTo>
                  <a:cubicBezTo>
                    <a:pt x="117" y="174"/>
                    <a:pt x="117" y="174"/>
                    <a:pt x="118" y="177"/>
                  </a:cubicBezTo>
                  <a:cubicBezTo>
                    <a:pt x="126" y="175"/>
                    <a:pt x="133" y="172"/>
                    <a:pt x="139" y="168"/>
                  </a:cubicBezTo>
                  <a:cubicBezTo>
                    <a:pt x="141" y="162"/>
                    <a:pt x="143" y="153"/>
                    <a:pt x="143" y="142"/>
                  </a:cubicBezTo>
                  <a:cubicBezTo>
                    <a:pt x="138" y="140"/>
                    <a:pt x="135" y="136"/>
                    <a:pt x="134" y="132"/>
                  </a:cubicBezTo>
                  <a:cubicBezTo>
                    <a:pt x="126" y="132"/>
                    <a:pt x="118" y="132"/>
                    <a:pt x="110" y="131"/>
                  </a:cubicBezTo>
                  <a:cubicBezTo>
                    <a:pt x="110" y="140"/>
                    <a:pt x="112" y="149"/>
                    <a:pt x="114" y="160"/>
                  </a:cubicBezTo>
                  <a:cubicBezTo>
                    <a:pt x="116" y="161"/>
                    <a:pt x="119" y="163"/>
                    <a:pt x="119" y="166"/>
                  </a:cubicBezTo>
                  <a:close/>
                  <a:moveTo>
                    <a:pt x="175" y="126"/>
                  </a:moveTo>
                  <a:cubicBezTo>
                    <a:pt x="169" y="127"/>
                    <a:pt x="164" y="128"/>
                    <a:pt x="159" y="129"/>
                  </a:cubicBezTo>
                  <a:cubicBezTo>
                    <a:pt x="159" y="129"/>
                    <a:pt x="159" y="129"/>
                    <a:pt x="159" y="129"/>
                  </a:cubicBezTo>
                  <a:cubicBezTo>
                    <a:pt x="159" y="135"/>
                    <a:pt x="156" y="140"/>
                    <a:pt x="151" y="141"/>
                  </a:cubicBezTo>
                  <a:cubicBezTo>
                    <a:pt x="150" y="148"/>
                    <a:pt x="149" y="155"/>
                    <a:pt x="147" y="162"/>
                  </a:cubicBezTo>
                  <a:cubicBezTo>
                    <a:pt x="159" y="153"/>
                    <a:pt x="169" y="140"/>
                    <a:pt x="175" y="126"/>
                  </a:cubicBezTo>
                  <a:close/>
                  <a:moveTo>
                    <a:pt x="96" y="180"/>
                  </a:moveTo>
                  <a:cubicBezTo>
                    <a:pt x="101" y="180"/>
                    <a:pt x="106" y="179"/>
                    <a:pt x="112" y="178"/>
                  </a:cubicBezTo>
                  <a:cubicBezTo>
                    <a:pt x="111" y="177"/>
                    <a:pt x="111" y="175"/>
                    <a:pt x="110" y="173"/>
                  </a:cubicBezTo>
                  <a:cubicBezTo>
                    <a:pt x="110" y="173"/>
                    <a:pt x="110" y="173"/>
                    <a:pt x="110" y="173"/>
                  </a:cubicBezTo>
                  <a:cubicBezTo>
                    <a:pt x="106" y="173"/>
                    <a:pt x="103" y="170"/>
                    <a:pt x="103" y="166"/>
                  </a:cubicBezTo>
                  <a:cubicBezTo>
                    <a:pt x="103" y="164"/>
                    <a:pt x="104" y="162"/>
                    <a:pt x="107" y="160"/>
                  </a:cubicBezTo>
                  <a:cubicBezTo>
                    <a:pt x="104" y="150"/>
                    <a:pt x="103" y="140"/>
                    <a:pt x="103" y="131"/>
                  </a:cubicBezTo>
                  <a:cubicBezTo>
                    <a:pt x="90" y="129"/>
                    <a:pt x="78" y="126"/>
                    <a:pt x="67" y="123"/>
                  </a:cubicBezTo>
                  <a:cubicBezTo>
                    <a:pt x="65" y="126"/>
                    <a:pt x="61" y="129"/>
                    <a:pt x="56" y="129"/>
                  </a:cubicBezTo>
                  <a:cubicBezTo>
                    <a:pt x="53" y="129"/>
                    <a:pt x="51" y="128"/>
                    <a:pt x="48" y="127"/>
                  </a:cubicBezTo>
                  <a:cubicBezTo>
                    <a:pt x="43" y="134"/>
                    <a:pt x="38" y="143"/>
                    <a:pt x="34" y="154"/>
                  </a:cubicBezTo>
                  <a:cubicBezTo>
                    <a:pt x="50" y="170"/>
                    <a:pt x="71" y="180"/>
                    <a:pt x="96" y="180"/>
                  </a:cubicBezTo>
                  <a:close/>
                  <a:moveTo>
                    <a:pt x="15" y="121"/>
                  </a:moveTo>
                  <a:cubicBezTo>
                    <a:pt x="16" y="117"/>
                    <a:pt x="17" y="111"/>
                    <a:pt x="19" y="104"/>
                  </a:cubicBezTo>
                  <a:cubicBezTo>
                    <a:pt x="17" y="102"/>
                    <a:pt x="16" y="99"/>
                    <a:pt x="16" y="97"/>
                  </a:cubicBezTo>
                  <a:cubicBezTo>
                    <a:pt x="14" y="95"/>
                    <a:pt x="12" y="94"/>
                    <a:pt x="11" y="92"/>
                  </a:cubicBezTo>
                  <a:cubicBezTo>
                    <a:pt x="11" y="93"/>
                    <a:pt x="11" y="94"/>
                    <a:pt x="11" y="95"/>
                  </a:cubicBezTo>
                  <a:cubicBezTo>
                    <a:pt x="11" y="104"/>
                    <a:pt x="12" y="113"/>
                    <a:pt x="15" y="121"/>
                  </a:cubicBezTo>
                  <a:close/>
                  <a:moveTo>
                    <a:pt x="11" y="86"/>
                  </a:moveTo>
                  <a:cubicBezTo>
                    <a:pt x="13" y="87"/>
                    <a:pt x="15" y="89"/>
                    <a:pt x="18" y="90"/>
                  </a:cubicBezTo>
                  <a:cubicBezTo>
                    <a:pt x="20" y="88"/>
                    <a:pt x="23" y="86"/>
                    <a:pt x="26" y="86"/>
                  </a:cubicBezTo>
                  <a:cubicBezTo>
                    <a:pt x="26" y="86"/>
                    <a:pt x="26" y="86"/>
                    <a:pt x="26" y="86"/>
                  </a:cubicBezTo>
                  <a:cubicBezTo>
                    <a:pt x="34" y="71"/>
                    <a:pt x="45" y="54"/>
                    <a:pt x="62" y="40"/>
                  </a:cubicBezTo>
                  <a:cubicBezTo>
                    <a:pt x="62" y="39"/>
                    <a:pt x="62" y="38"/>
                    <a:pt x="62" y="37"/>
                  </a:cubicBezTo>
                  <a:cubicBezTo>
                    <a:pt x="62" y="36"/>
                    <a:pt x="62" y="36"/>
                    <a:pt x="62" y="35"/>
                  </a:cubicBezTo>
                  <a:cubicBezTo>
                    <a:pt x="56" y="33"/>
                    <a:pt x="49" y="31"/>
                    <a:pt x="42" y="29"/>
                  </a:cubicBezTo>
                  <a:cubicBezTo>
                    <a:pt x="25" y="43"/>
                    <a:pt x="14" y="63"/>
                    <a:pt x="11" y="86"/>
                  </a:cubicBezTo>
                  <a:close/>
                  <a:moveTo>
                    <a:pt x="49" y="24"/>
                  </a:moveTo>
                  <a:cubicBezTo>
                    <a:pt x="52" y="25"/>
                    <a:pt x="58" y="27"/>
                    <a:pt x="66" y="29"/>
                  </a:cubicBezTo>
                  <a:cubicBezTo>
                    <a:pt x="67" y="28"/>
                    <a:pt x="70" y="27"/>
                    <a:pt x="72" y="27"/>
                  </a:cubicBezTo>
                  <a:cubicBezTo>
                    <a:pt x="75" y="27"/>
                    <a:pt x="77" y="28"/>
                    <a:pt x="78" y="29"/>
                  </a:cubicBezTo>
                  <a:cubicBezTo>
                    <a:pt x="90" y="22"/>
                    <a:pt x="104" y="17"/>
                    <a:pt x="121" y="14"/>
                  </a:cubicBezTo>
                  <a:cubicBezTo>
                    <a:pt x="113" y="11"/>
                    <a:pt x="104" y="10"/>
                    <a:pt x="96" y="10"/>
                  </a:cubicBezTo>
                  <a:cubicBezTo>
                    <a:pt x="78" y="10"/>
                    <a:pt x="62" y="15"/>
                    <a:pt x="49" y="24"/>
                  </a:cubicBezTo>
                  <a:close/>
                  <a:moveTo>
                    <a:pt x="120" y="89"/>
                  </a:moveTo>
                  <a:cubicBezTo>
                    <a:pt x="110" y="89"/>
                    <a:pt x="102" y="81"/>
                    <a:pt x="102" y="71"/>
                  </a:cubicBezTo>
                  <a:cubicBezTo>
                    <a:pt x="102" y="62"/>
                    <a:pt x="110" y="54"/>
                    <a:pt x="120" y="54"/>
                  </a:cubicBezTo>
                  <a:cubicBezTo>
                    <a:pt x="130" y="54"/>
                    <a:pt x="138" y="62"/>
                    <a:pt x="138" y="71"/>
                  </a:cubicBezTo>
                  <a:cubicBezTo>
                    <a:pt x="138" y="81"/>
                    <a:pt x="130" y="89"/>
                    <a:pt x="120" y="89"/>
                  </a:cubicBezTo>
                  <a:close/>
                  <a:moveTo>
                    <a:pt x="120" y="60"/>
                  </a:moveTo>
                  <a:cubicBezTo>
                    <a:pt x="114" y="60"/>
                    <a:pt x="109" y="65"/>
                    <a:pt x="109" y="71"/>
                  </a:cubicBezTo>
                  <a:cubicBezTo>
                    <a:pt x="109" y="78"/>
                    <a:pt x="114" y="83"/>
                    <a:pt x="120" y="83"/>
                  </a:cubicBezTo>
                  <a:cubicBezTo>
                    <a:pt x="127" y="83"/>
                    <a:pt x="132" y="78"/>
                    <a:pt x="132" y="71"/>
                  </a:cubicBezTo>
                  <a:cubicBezTo>
                    <a:pt x="132" y="65"/>
                    <a:pt x="127" y="60"/>
                    <a:pt x="120" y="60"/>
                  </a:cubicBezTo>
                  <a:close/>
                  <a:moveTo>
                    <a:pt x="120" y="76"/>
                  </a:moveTo>
                  <a:cubicBezTo>
                    <a:pt x="117" y="76"/>
                    <a:pt x="115" y="74"/>
                    <a:pt x="115" y="71"/>
                  </a:cubicBezTo>
                  <a:cubicBezTo>
                    <a:pt x="115" y="67"/>
                    <a:pt x="117" y="65"/>
                    <a:pt x="120" y="65"/>
                  </a:cubicBezTo>
                  <a:cubicBezTo>
                    <a:pt x="123" y="65"/>
                    <a:pt x="126" y="67"/>
                    <a:pt x="126" y="71"/>
                  </a:cubicBezTo>
                  <a:cubicBezTo>
                    <a:pt x="126" y="74"/>
                    <a:pt x="123" y="76"/>
                    <a:pt x="120"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2" name="Freeform 27">
              <a:extLst>
                <a:ext uri="{FF2B5EF4-FFF2-40B4-BE49-F238E27FC236}">
                  <a16:creationId xmlns:a16="http://schemas.microsoft.com/office/drawing/2014/main" id="{F20ACBF1-F1F1-4EC7-B217-2EBEA63BDD7F}"/>
                </a:ext>
              </a:extLst>
            </p:cNvPr>
            <p:cNvSpPr>
              <a:spLocks noEditPoints="1"/>
            </p:cNvSpPr>
            <p:nvPr userDrawn="1"/>
          </p:nvSpPr>
          <p:spPr bwMode="auto">
            <a:xfrm rot="20917578">
              <a:off x="3958060" y="4847123"/>
              <a:ext cx="1121507" cy="1128650"/>
            </a:xfrm>
            <a:custGeom>
              <a:avLst/>
              <a:gdLst>
                <a:gd name="T0" fmla="*/ 0 w 199"/>
                <a:gd name="T1" fmla="*/ 74 h 200"/>
                <a:gd name="T2" fmla="*/ 6 w 199"/>
                <a:gd name="T3" fmla="*/ 103 h 200"/>
                <a:gd name="T4" fmla="*/ 21 w 199"/>
                <a:gd name="T5" fmla="*/ 127 h 200"/>
                <a:gd name="T6" fmla="*/ 45 w 199"/>
                <a:gd name="T7" fmla="*/ 143 h 200"/>
                <a:gd name="T8" fmla="*/ 74 w 199"/>
                <a:gd name="T9" fmla="*/ 149 h 200"/>
                <a:gd name="T10" fmla="*/ 97 w 199"/>
                <a:gd name="T11" fmla="*/ 145 h 200"/>
                <a:gd name="T12" fmla="*/ 117 w 199"/>
                <a:gd name="T13" fmla="*/ 135 h 200"/>
                <a:gd name="T14" fmla="*/ 181 w 199"/>
                <a:gd name="T15" fmla="*/ 200 h 200"/>
                <a:gd name="T16" fmla="*/ 192 w 199"/>
                <a:gd name="T17" fmla="*/ 194 h 200"/>
                <a:gd name="T18" fmla="*/ 199 w 199"/>
                <a:gd name="T19" fmla="*/ 181 h 200"/>
                <a:gd name="T20" fmla="*/ 135 w 199"/>
                <a:gd name="T21" fmla="*/ 117 h 200"/>
                <a:gd name="T22" fmla="*/ 145 w 199"/>
                <a:gd name="T23" fmla="*/ 97 h 200"/>
                <a:gd name="T24" fmla="*/ 149 w 199"/>
                <a:gd name="T25" fmla="*/ 74 h 200"/>
                <a:gd name="T26" fmla="*/ 143 w 199"/>
                <a:gd name="T27" fmla="*/ 45 h 200"/>
                <a:gd name="T28" fmla="*/ 127 w 199"/>
                <a:gd name="T29" fmla="*/ 22 h 200"/>
                <a:gd name="T30" fmla="*/ 103 w 199"/>
                <a:gd name="T31" fmla="*/ 6 h 200"/>
                <a:gd name="T32" fmla="*/ 74 w 199"/>
                <a:gd name="T33" fmla="*/ 0 h 200"/>
                <a:gd name="T34" fmla="*/ 45 w 199"/>
                <a:gd name="T35" fmla="*/ 6 h 200"/>
                <a:gd name="T36" fmla="*/ 21 w 199"/>
                <a:gd name="T37" fmla="*/ 22 h 200"/>
                <a:gd name="T38" fmla="*/ 6 w 199"/>
                <a:gd name="T39" fmla="*/ 45 h 200"/>
                <a:gd name="T40" fmla="*/ 0 w 199"/>
                <a:gd name="T41" fmla="*/ 74 h 200"/>
                <a:gd name="T42" fmla="*/ 22 w 199"/>
                <a:gd name="T43" fmla="*/ 74 h 200"/>
                <a:gd name="T44" fmla="*/ 26 w 199"/>
                <a:gd name="T45" fmla="*/ 54 h 200"/>
                <a:gd name="T46" fmla="*/ 37 w 199"/>
                <a:gd name="T47" fmla="*/ 37 h 200"/>
                <a:gd name="T48" fmla="*/ 54 w 199"/>
                <a:gd name="T49" fmla="*/ 26 h 200"/>
                <a:gd name="T50" fmla="*/ 74 w 199"/>
                <a:gd name="T51" fmla="*/ 22 h 200"/>
                <a:gd name="T52" fmla="*/ 95 w 199"/>
                <a:gd name="T53" fmla="*/ 26 h 200"/>
                <a:gd name="T54" fmla="*/ 111 w 199"/>
                <a:gd name="T55" fmla="*/ 37 h 200"/>
                <a:gd name="T56" fmla="*/ 123 w 199"/>
                <a:gd name="T57" fmla="*/ 54 h 200"/>
                <a:gd name="T58" fmla="*/ 127 w 199"/>
                <a:gd name="T59" fmla="*/ 74 h 200"/>
                <a:gd name="T60" fmla="*/ 123 w 199"/>
                <a:gd name="T61" fmla="*/ 95 h 200"/>
                <a:gd name="T62" fmla="*/ 111 w 199"/>
                <a:gd name="T63" fmla="*/ 112 h 200"/>
                <a:gd name="T64" fmla="*/ 95 w 199"/>
                <a:gd name="T65" fmla="*/ 123 h 200"/>
                <a:gd name="T66" fmla="*/ 74 w 199"/>
                <a:gd name="T67" fmla="*/ 127 h 200"/>
                <a:gd name="T68" fmla="*/ 54 w 199"/>
                <a:gd name="T69" fmla="*/ 123 h 200"/>
                <a:gd name="T70" fmla="*/ 37 w 199"/>
                <a:gd name="T71" fmla="*/ 112 h 200"/>
                <a:gd name="T72" fmla="*/ 26 w 199"/>
                <a:gd name="T73" fmla="*/ 95 h 200"/>
                <a:gd name="T74" fmla="*/ 22 w 199"/>
                <a:gd name="T75" fmla="*/ 7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9" h="200">
                  <a:moveTo>
                    <a:pt x="0" y="74"/>
                  </a:moveTo>
                  <a:cubicBezTo>
                    <a:pt x="0" y="85"/>
                    <a:pt x="2" y="94"/>
                    <a:pt x="6" y="103"/>
                  </a:cubicBezTo>
                  <a:cubicBezTo>
                    <a:pt x="9" y="112"/>
                    <a:pt x="15" y="120"/>
                    <a:pt x="21" y="127"/>
                  </a:cubicBezTo>
                  <a:cubicBezTo>
                    <a:pt x="28" y="134"/>
                    <a:pt x="36" y="139"/>
                    <a:pt x="45" y="143"/>
                  </a:cubicBezTo>
                  <a:cubicBezTo>
                    <a:pt x="54" y="147"/>
                    <a:pt x="64" y="149"/>
                    <a:pt x="74" y="149"/>
                  </a:cubicBezTo>
                  <a:cubicBezTo>
                    <a:pt x="82" y="149"/>
                    <a:pt x="90" y="148"/>
                    <a:pt x="97" y="145"/>
                  </a:cubicBezTo>
                  <a:cubicBezTo>
                    <a:pt x="104" y="143"/>
                    <a:pt x="111" y="140"/>
                    <a:pt x="117" y="135"/>
                  </a:cubicBezTo>
                  <a:cubicBezTo>
                    <a:pt x="181" y="200"/>
                    <a:pt x="181" y="200"/>
                    <a:pt x="181" y="200"/>
                  </a:cubicBezTo>
                  <a:cubicBezTo>
                    <a:pt x="185" y="199"/>
                    <a:pt x="189" y="197"/>
                    <a:pt x="192" y="194"/>
                  </a:cubicBezTo>
                  <a:cubicBezTo>
                    <a:pt x="196" y="191"/>
                    <a:pt x="198" y="186"/>
                    <a:pt x="199" y="181"/>
                  </a:cubicBezTo>
                  <a:cubicBezTo>
                    <a:pt x="135" y="117"/>
                    <a:pt x="135" y="117"/>
                    <a:pt x="135" y="117"/>
                  </a:cubicBezTo>
                  <a:cubicBezTo>
                    <a:pt x="139" y="111"/>
                    <a:pt x="143" y="104"/>
                    <a:pt x="145" y="97"/>
                  </a:cubicBezTo>
                  <a:cubicBezTo>
                    <a:pt x="147" y="90"/>
                    <a:pt x="149" y="82"/>
                    <a:pt x="149" y="74"/>
                  </a:cubicBezTo>
                  <a:cubicBezTo>
                    <a:pt x="149" y="64"/>
                    <a:pt x="147" y="55"/>
                    <a:pt x="143" y="45"/>
                  </a:cubicBezTo>
                  <a:cubicBezTo>
                    <a:pt x="139" y="36"/>
                    <a:pt x="133" y="29"/>
                    <a:pt x="127" y="22"/>
                  </a:cubicBezTo>
                  <a:cubicBezTo>
                    <a:pt x="120" y="15"/>
                    <a:pt x="112" y="10"/>
                    <a:pt x="103" y="6"/>
                  </a:cubicBezTo>
                  <a:cubicBezTo>
                    <a:pt x="94" y="2"/>
                    <a:pt x="84" y="0"/>
                    <a:pt x="74" y="0"/>
                  </a:cubicBezTo>
                  <a:cubicBezTo>
                    <a:pt x="64" y="0"/>
                    <a:pt x="54" y="2"/>
                    <a:pt x="45" y="6"/>
                  </a:cubicBezTo>
                  <a:cubicBezTo>
                    <a:pt x="36" y="10"/>
                    <a:pt x="28" y="15"/>
                    <a:pt x="21" y="22"/>
                  </a:cubicBezTo>
                  <a:cubicBezTo>
                    <a:pt x="15" y="29"/>
                    <a:pt x="9" y="36"/>
                    <a:pt x="6" y="45"/>
                  </a:cubicBezTo>
                  <a:cubicBezTo>
                    <a:pt x="2" y="55"/>
                    <a:pt x="0" y="64"/>
                    <a:pt x="0" y="74"/>
                  </a:cubicBezTo>
                  <a:close/>
                  <a:moveTo>
                    <a:pt x="22" y="74"/>
                  </a:moveTo>
                  <a:cubicBezTo>
                    <a:pt x="22" y="67"/>
                    <a:pt x="23" y="60"/>
                    <a:pt x="26" y="54"/>
                  </a:cubicBezTo>
                  <a:cubicBezTo>
                    <a:pt x="28" y="48"/>
                    <a:pt x="32" y="42"/>
                    <a:pt x="37" y="37"/>
                  </a:cubicBezTo>
                  <a:cubicBezTo>
                    <a:pt x="42" y="32"/>
                    <a:pt x="47" y="29"/>
                    <a:pt x="54" y="26"/>
                  </a:cubicBezTo>
                  <a:cubicBezTo>
                    <a:pt x="60" y="23"/>
                    <a:pt x="67" y="22"/>
                    <a:pt x="74" y="22"/>
                  </a:cubicBezTo>
                  <a:cubicBezTo>
                    <a:pt x="81" y="22"/>
                    <a:pt x="88" y="23"/>
                    <a:pt x="95" y="26"/>
                  </a:cubicBezTo>
                  <a:cubicBezTo>
                    <a:pt x="101" y="29"/>
                    <a:pt x="107" y="32"/>
                    <a:pt x="111" y="37"/>
                  </a:cubicBezTo>
                  <a:cubicBezTo>
                    <a:pt x="116" y="42"/>
                    <a:pt x="120" y="48"/>
                    <a:pt x="123" y="54"/>
                  </a:cubicBezTo>
                  <a:cubicBezTo>
                    <a:pt x="125" y="60"/>
                    <a:pt x="127" y="67"/>
                    <a:pt x="127" y="74"/>
                  </a:cubicBezTo>
                  <a:cubicBezTo>
                    <a:pt x="127" y="82"/>
                    <a:pt x="125" y="89"/>
                    <a:pt x="123" y="95"/>
                  </a:cubicBezTo>
                  <a:cubicBezTo>
                    <a:pt x="120" y="101"/>
                    <a:pt x="116" y="107"/>
                    <a:pt x="111" y="112"/>
                  </a:cubicBezTo>
                  <a:cubicBezTo>
                    <a:pt x="107" y="116"/>
                    <a:pt x="101" y="120"/>
                    <a:pt x="95" y="123"/>
                  </a:cubicBezTo>
                  <a:cubicBezTo>
                    <a:pt x="88" y="126"/>
                    <a:pt x="81" y="127"/>
                    <a:pt x="74" y="127"/>
                  </a:cubicBezTo>
                  <a:cubicBezTo>
                    <a:pt x="67" y="127"/>
                    <a:pt x="60" y="126"/>
                    <a:pt x="54" y="123"/>
                  </a:cubicBezTo>
                  <a:cubicBezTo>
                    <a:pt x="47" y="120"/>
                    <a:pt x="42" y="116"/>
                    <a:pt x="37" y="112"/>
                  </a:cubicBezTo>
                  <a:cubicBezTo>
                    <a:pt x="32" y="107"/>
                    <a:pt x="28" y="101"/>
                    <a:pt x="26" y="95"/>
                  </a:cubicBezTo>
                  <a:cubicBezTo>
                    <a:pt x="23" y="89"/>
                    <a:pt x="22" y="82"/>
                    <a:pt x="22"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3" name="Freeform 28">
              <a:extLst>
                <a:ext uri="{FF2B5EF4-FFF2-40B4-BE49-F238E27FC236}">
                  <a16:creationId xmlns:a16="http://schemas.microsoft.com/office/drawing/2014/main" id="{55088D32-BF33-4DF6-BCD2-05EABF35A4DE}"/>
                </a:ext>
              </a:extLst>
            </p:cNvPr>
            <p:cNvSpPr>
              <a:spLocks noEditPoints="1"/>
            </p:cNvSpPr>
            <p:nvPr userDrawn="1"/>
          </p:nvSpPr>
          <p:spPr bwMode="auto">
            <a:xfrm rot="1835288">
              <a:off x="174628" y="3682300"/>
              <a:ext cx="560269" cy="525991"/>
            </a:xfrm>
            <a:custGeom>
              <a:avLst/>
              <a:gdLst>
                <a:gd name="T0" fmla="*/ 20 w 200"/>
                <a:gd name="T1" fmla="*/ 144 h 188"/>
                <a:gd name="T2" fmla="*/ 0 w 200"/>
                <a:gd name="T3" fmla="*/ 20 h 188"/>
                <a:gd name="T4" fmla="*/ 180 w 200"/>
                <a:gd name="T5" fmla="*/ 0 h 188"/>
                <a:gd name="T6" fmla="*/ 200 w 200"/>
                <a:gd name="T7" fmla="*/ 124 h 188"/>
                <a:gd name="T8" fmla="*/ 192 w 200"/>
                <a:gd name="T9" fmla="*/ 20 h 188"/>
                <a:gd name="T10" fmla="*/ 20 w 200"/>
                <a:gd name="T11" fmla="*/ 8 h 188"/>
                <a:gd name="T12" fmla="*/ 8 w 200"/>
                <a:gd name="T13" fmla="*/ 124 h 188"/>
                <a:gd name="T14" fmla="*/ 180 w 200"/>
                <a:gd name="T15" fmla="*/ 136 h 188"/>
                <a:gd name="T16" fmla="*/ 192 w 200"/>
                <a:gd name="T17" fmla="*/ 20 h 188"/>
                <a:gd name="T18" fmla="*/ 159 w 200"/>
                <a:gd name="T19" fmla="*/ 108 h 188"/>
                <a:gd name="T20" fmla="*/ 139 w 200"/>
                <a:gd name="T21" fmla="*/ 100 h 188"/>
                <a:gd name="T22" fmla="*/ 166 w 200"/>
                <a:gd name="T23" fmla="*/ 83 h 188"/>
                <a:gd name="T24" fmla="*/ 166 w 200"/>
                <a:gd name="T25" fmla="*/ 103 h 188"/>
                <a:gd name="T26" fmla="*/ 123 w 200"/>
                <a:gd name="T27" fmla="*/ 48 h 188"/>
                <a:gd name="T28" fmla="*/ 100 w 200"/>
                <a:gd name="T29" fmla="*/ 88 h 188"/>
                <a:gd name="T30" fmla="*/ 64 w 200"/>
                <a:gd name="T31" fmla="*/ 88 h 188"/>
                <a:gd name="T32" fmla="*/ 44 w 200"/>
                <a:gd name="T33" fmla="*/ 48 h 188"/>
                <a:gd name="T34" fmla="*/ 44 w 200"/>
                <a:gd name="T35" fmla="*/ 47 h 188"/>
                <a:gd name="T36" fmla="*/ 24 w 200"/>
                <a:gd name="T37" fmla="*/ 36 h 188"/>
                <a:gd name="T38" fmla="*/ 52 w 200"/>
                <a:gd name="T39" fmla="*/ 24 h 188"/>
                <a:gd name="T40" fmla="*/ 117 w 200"/>
                <a:gd name="T41" fmla="*/ 36 h 188"/>
                <a:gd name="T42" fmla="*/ 129 w 200"/>
                <a:gd name="T43" fmla="*/ 36 h 188"/>
                <a:gd name="T44" fmla="*/ 124 w 200"/>
                <a:gd name="T45" fmla="*/ 48 h 188"/>
                <a:gd name="T46" fmla="*/ 96 w 200"/>
                <a:gd name="T47" fmla="*/ 76 h 188"/>
                <a:gd name="T48" fmla="*/ 60 w 200"/>
                <a:gd name="T49" fmla="*/ 68 h 188"/>
                <a:gd name="T50" fmla="*/ 56 w 200"/>
                <a:gd name="T51" fmla="*/ 48 h 188"/>
                <a:gd name="T52" fmla="*/ 104 w 200"/>
                <a:gd name="T53" fmla="*/ 56 h 188"/>
                <a:gd name="T54" fmla="*/ 111 w 200"/>
                <a:gd name="T55" fmla="*/ 48 h 188"/>
                <a:gd name="T56" fmla="*/ 59 w 200"/>
                <a:gd name="T57" fmla="*/ 93 h 188"/>
                <a:gd name="T58" fmla="*/ 59 w 200"/>
                <a:gd name="T59" fmla="*/ 113 h 188"/>
                <a:gd name="T60" fmla="*/ 59 w 200"/>
                <a:gd name="T61" fmla="*/ 93 h 188"/>
                <a:gd name="T62" fmla="*/ 105 w 200"/>
                <a:gd name="T63" fmla="*/ 103 h 188"/>
                <a:gd name="T64" fmla="*/ 85 w 200"/>
                <a:gd name="T65" fmla="*/ 103 h 188"/>
                <a:gd name="T66" fmla="*/ 64 w 200"/>
                <a:gd name="T67" fmla="*/ 168 h 188"/>
                <a:gd name="T68" fmla="*/ 72 w 200"/>
                <a:gd name="T69" fmla="*/ 152 h 188"/>
                <a:gd name="T70" fmla="*/ 128 w 200"/>
                <a:gd name="T71" fmla="*/ 168 h 188"/>
                <a:gd name="T72" fmla="*/ 156 w 200"/>
                <a:gd name="T73" fmla="*/ 188 h 188"/>
                <a:gd name="T74" fmla="*/ 64 w 200"/>
                <a:gd name="T75" fmla="*/ 16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0" h="188">
                  <a:moveTo>
                    <a:pt x="180" y="144"/>
                  </a:moveTo>
                  <a:cubicBezTo>
                    <a:pt x="20" y="144"/>
                    <a:pt x="20" y="144"/>
                    <a:pt x="20" y="144"/>
                  </a:cubicBezTo>
                  <a:cubicBezTo>
                    <a:pt x="9" y="144"/>
                    <a:pt x="0" y="135"/>
                    <a:pt x="0" y="124"/>
                  </a:cubicBezTo>
                  <a:cubicBezTo>
                    <a:pt x="0" y="20"/>
                    <a:pt x="0" y="20"/>
                    <a:pt x="0" y="20"/>
                  </a:cubicBezTo>
                  <a:cubicBezTo>
                    <a:pt x="0" y="9"/>
                    <a:pt x="9" y="0"/>
                    <a:pt x="20" y="0"/>
                  </a:cubicBezTo>
                  <a:cubicBezTo>
                    <a:pt x="180" y="0"/>
                    <a:pt x="180" y="0"/>
                    <a:pt x="180" y="0"/>
                  </a:cubicBezTo>
                  <a:cubicBezTo>
                    <a:pt x="191" y="0"/>
                    <a:pt x="200" y="9"/>
                    <a:pt x="200" y="20"/>
                  </a:cubicBezTo>
                  <a:cubicBezTo>
                    <a:pt x="200" y="124"/>
                    <a:pt x="200" y="124"/>
                    <a:pt x="200" y="124"/>
                  </a:cubicBezTo>
                  <a:cubicBezTo>
                    <a:pt x="200" y="135"/>
                    <a:pt x="191" y="144"/>
                    <a:pt x="180" y="144"/>
                  </a:cubicBezTo>
                  <a:close/>
                  <a:moveTo>
                    <a:pt x="192" y="20"/>
                  </a:moveTo>
                  <a:cubicBezTo>
                    <a:pt x="192" y="13"/>
                    <a:pt x="186" y="8"/>
                    <a:pt x="180" y="8"/>
                  </a:cubicBezTo>
                  <a:cubicBezTo>
                    <a:pt x="20" y="8"/>
                    <a:pt x="20" y="8"/>
                    <a:pt x="20" y="8"/>
                  </a:cubicBezTo>
                  <a:cubicBezTo>
                    <a:pt x="13" y="8"/>
                    <a:pt x="8" y="13"/>
                    <a:pt x="8" y="20"/>
                  </a:cubicBezTo>
                  <a:cubicBezTo>
                    <a:pt x="8" y="124"/>
                    <a:pt x="8" y="124"/>
                    <a:pt x="8" y="124"/>
                  </a:cubicBezTo>
                  <a:cubicBezTo>
                    <a:pt x="8" y="131"/>
                    <a:pt x="13" y="136"/>
                    <a:pt x="20" y="136"/>
                  </a:cubicBezTo>
                  <a:cubicBezTo>
                    <a:pt x="180" y="136"/>
                    <a:pt x="180" y="136"/>
                    <a:pt x="180" y="136"/>
                  </a:cubicBezTo>
                  <a:cubicBezTo>
                    <a:pt x="186" y="136"/>
                    <a:pt x="192" y="131"/>
                    <a:pt x="192" y="124"/>
                  </a:cubicBezTo>
                  <a:lnTo>
                    <a:pt x="192" y="20"/>
                  </a:lnTo>
                  <a:close/>
                  <a:moveTo>
                    <a:pt x="166" y="103"/>
                  </a:moveTo>
                  <a:cubicBezTo>
                    <a:pt x="159" y="108"/>
                    <a:pt x="159" y="108"/>
                    <a:pt x="159" y="108"/>
                  </a:cubicBezTo>
                  <a:cubicBezTo>
                    <a:pt x="149" y="93"/>
                    <a:pt x="149" y="93"/>
                    <a:pt x="149" y="93"/>
                  </a:cubicBezTo>
                  <a:cubicBezTo>
                    <a:pt x="139" y="100"/>
                    <a:pt x="139" y="100"/>
                    <a:pt x="139" y="100"/>
                  </a:cubicBezTo>
                  <a:cubicBezTo>
                    <a:pt x="131" y="63"/>
                    <a:pt x="131" y="63"/>
                    <a:pt x="131" y="63"/>
                  </a:cubicBezTo>
                  <a:cubicBezTo>
                    <a:pt x="166" y="83"/>
                    <a:pt x="166" y="83"/>
                    <a:pt x="166" y="83"/>
                  </a:cubicBezTo>
                  <a:cubicBezTo>
                    <a:pt x="155" y="89"/>
                    <a:pt x="155" y="89"/>
                    <a:pt x="155" y="89"/>
                  </a:cubicBezTo>
                  <a:lnTo>
                    <a:pt x="166" y="103"/>
                  </a:lnTo>
                  <a:close/>
                  <a:moveTo>
                    <a:pt x="124" y="48"/>
                  </a:moveTo>
                  <a:cubicBezTo>
                    <a:pt x="123" y="48"/>
                    <a:pt x="123" y="48"/>
                    <a:pt x="123" y="48"/>
                  </a:cubicBezTo>
                  <a:cubicBezTo>
                    <a:pt x="101" y="88"/>
                    <a:pt x="101" y="88"/>
                    <a:pt x="101" y="88"/>
                  </a:cubicBezTo>
                  <a:cubicBezTo>
                    <a:pt x="100" y="88"/>
                    <a:pt x="100" y="88"/>
                    <a:pt x="100" y="88"/>
                  </a:cubicBezTo>
                  <a:cubicBezTo>
                    <a:pt x="89" y="88"/>
                    <a:pt x="89" y="88"/>
                    <a:pt x="89" y="88"/>
                  </a:cubicBezTo>
                  <a:cubicBezTo>
                    <a:pt x="64" y="88"/>
                    <a:pt x="64" y="88"/>
                    <a:pt x="64" y="88"/>
                  </a:cubicBezTo>
                  <a:cubicBezTo>
                    <a:pt x="52" y="88"/>
                    <a:pt x="52" y="88"/>
                    <a:pt x="52" y="88"/>
                  </a:cubicBezTo>
                  <a:cubicBezTo>
                    <a:pt x="44" y="48"/>
                    <a:pt x="44" y="48"/>
                    <a:pt x="44" y="48"/>
                  </a:cubicBezTo>
                  <a:cubicBezTo>
                    <a:pt x="44" y="48"/>
                    <a:pt x="44" y="48"/>
                    <a:pt x="44" y="48"/>
                  </a:cubicBezTo>
                  <a:cubicBezTo>
                    <a:pt x="44" y="47"/>
                    <a:pt x="44" y="47"/>
                    <a:pt x="44" y="47"/>
                  </a:cubicBezTo>
                  <a:cubicBezTo>
                    <a:pt x="41" y="36"/>
                    <a:pt x="41" y="36"/>
                    <a:pt x="41" y="36"/>
                  </a:cubicBezTo>
                  <a:cubicBezTo>
                    <a:pt x="24" y="36"/>
                    <a:pt x="24" y="36"/>
                    <a:pt x="24" y="36"/>
                  </a:cubicBezTo>
                  <a:cubicBezTo>
                    <a:pt x="24" y="24"/>
                    <a:pt x="24" y="24"/>
                    <a:pt x="24" y="24"/>
                  </a:cubicBezTo>
                  <a:cubicBezTo>
                    <a:pt x="52" y="24"/>
                    <a:pt x="52" y="24"/>
                    <a:pt x="52" y="24"/>
                  </a:cubicBezTo>
                  <a:cubicBezTo>
                    <a:pt x="56" y="36"/>
                    <a:pt x="56" y="36"/>
                    <a:pt x="56" y="36"/>
                  </a:cubicBezTo>
                  <a:cubicBezTo>
                    <a:pt x="117" y="36"/>
                    <a:pt x="117" y="36"/>
                    <a:pt x="117" y="36"/>
                  </a:cubicBezTo>
                  <a:cubicBezTo>
                    <a:pt x="124" y="36"/>
                    <a:pt x="124" y="36"/>
                    <a:pt x="124" y="36"/>
                  </a:cubicBezTo>
                  <a:cubicBezTo>
                    <a:pt x="129" y="36"/>
                    <a:pt x="129" y="36"/>
                    <a:pt x="129" y="36"/>
                  </a:cubicBezTo>
                  <a:cubicBezTo>
                    <a:pt x="124" y="47"/>
                    <a:pt x="124" y="47"/>
                    <a:pt x="124" y="47"/>
                  </a:cubicBezTo>
                  <a:lnTo>
                    <a:pt x="124" y="48"/>
                  </a:lnTo>
                  <a:close/>
                  <a:moveTo>
                    <a:pt x="61" y="76"/>
                  </a:moveTo>
                  <a:cubicBezTo>
                    <a:pt x="96" y="76"/>
                    <a:pt x="96" y="76"/>
                    <a:pt x="96" y="76"/>
                  </a:cubicBezTo>
                  <a:cubicBezTo>
                    <a:pt x="100" y="68"/>
                    <a:pt x="100" y="68"/>
                    <a:pt x="100" y="68"/>
                  </a:cubicBezTo>
                  <a:cubicBezTo>
                    <a:pt x="60" y="68"/>
                    <a:pt x="60" y="68"/>
                    <a:pt x="60" y="68"/>
                  </a:cubicBezTo>
                  <a:lnTo>
                    <a:pt x="61" y="76"/>
                  </a:lnTo>
                  <a:close/>
                  <a:moveTo>
                    <a:pt x="56" y="48"/>
                  </a:moveTo>
                  <a:cubicBezTo>
                    <a:pt x="57" y="56"/>
                    <a:pt x="57" y="56"/>
                    <a:pt x="57" y="56"/>
                  </a:cubicBezTo>
                  <a:cubicBezTo>
                    <a:pt x="104" y="56"/>
                    <a:pt x="104" y="56"/>
                    <a:pt x="104" y="56"/>
                  </a:cubicBezTo>
                  <a:cubicBezTo>
                    <a:pt x="104" y="62"/>
                    <a:pt x="104" y="62"/>
                    <a:pt x="104" y="62"/>
                  </a:cubicBezTo>
                  <a:cubicBezTo>
                    <a:pt x="111" y="48"/>
                    <a:pt x="111" y="48"/>
                    <a:pt x="111" y="48"/>
                  </a:cubicBezTo>
                  <a:lnTo>
                    <a:pt x="56" y="48"/>
                  </a:lnTo>
                  <a:close/>
                  <a:moveTo>
                    <a:pt x="59" y="93"/>
                  </a:moveTo>
                  <a:cubicBezTo>
                    <a:pt x="65" y="93"/>
                    <a:pt x="69" y="97"/>
                    <a:pt x="69" y="103"/>
                  </a:cubicBezTo>
                  <a:cubicBezTo>
                    <a:pt x="69" y="109"/>
                    <a:pt x="65" y="113"/>
                    <a:pt x="59" y="113"/>
                  </a:cubicBezTo>
                  <a:cubicBezTo>
                    <a:pt x="53" y="113"/>
                    <a:pt x="49" y="109"/>
                    <a:pt x="49" y="103"/>
                  </a:cubicBezTo>
                  <a:cubicBezTo>
                    <a:pt x="49" y="97"/>
                    <a:pt x="53" y="93"/>
                    <a:pt x="59" y="93"/>
                  </a:cubicBezTo>
                  <a:close/>
                  <a:moveTo>
                    <a:pt x="95" y="93"/>
                  </a:moveTo>
                  <a:cubicBezTo>
                    <a:pt x="101" y="93"/>
                    <a:pt x="105" y="97"/>
                    <a:pt x="105" y="103"/>
                  </a:cubicBezTo>
                  <a:cubicBezTo>
                    <a:pt x="105" y="109"/>
                    <a:pt x="101" y="113"/>
                    <a:pt x="95" y="113"/>
                  </a:cubicBezTo>
                  <a:cubicBezTo>
                    <a:pt x="89" y="113"/>
                    <a:pt x="85" y="109"/>
                    <a:pt x="85" y="103"/>
                  </a:cubicBezTo>
                  <a:cubicBezTo>
                    <a:pt x="85" y="97"/>
                    <a:pt x="89" y="93"/>
                    <a:pt x="95" y="93"/>
                  </a:cubicBezTo>
                  <a:close/>
                  <a:moveTo>
                    <a:pt x="64" y="168"/>
                  </a:moveTo>
                  <a:cubicBezTo>
                    <a:pt x="72" y="168"/>
                    <a:pt x="72" y="168"/>
                    <a:pt x="72" y="168"/>
                  </a:cubicBezTo>
                  <a:cubicBezTo>
                    <a:pt x="72" y="152"/>
                    <a:pt x="72" y="152"/>
                    <a:pt x="72" y="152"/>
                  </a:cubicBezTo>
                  <a:cubicBezTo>
                    <a:pt x="128" y="152"/>
                    <a:pt x="128" y="152"/>
                    <a:pt x="128" y="152"/>
                  </a:cubicBezTo>
                  <a:cubicBezTo>
                    <a:pt x="128" y="168"/>
                    <a:pt x="128" y="168"/>
                    <a:pt x="128" y="168"/>
                  </a:cubicBezTo>
                  <a:cubicBezTo>
                    <a:pt x="136" y="168"/>
                    <a:pt x="136" y="168"/>
                    <a:pt x="136" y="168"/>
                  </a:cubicBezTo>
                  <a:cubicBezTo>
                    <a:pt x="147" y="168"/>
                    <a:pt x="156" y="177"/>
                    <a:pt x="156" y="188"/>
                  </a:cubicBezTo>
                  <a:cubicBezTo>
                    <a:pt x="44" y="188"/>
                    <a:pt x="44" y="188"/>
                    <a:pt x="44" y="188"/>
                  </a:cubicBezTo>
                  <a:cubicBezTo>
                    <a:pt x="44" y="177"/>
                    <a:pt x="53" y="168"/>
                    <a:pt x="64" y="16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4" name="Freeform 29">
              <a:extLst>
                <a:ext uri="{FF2B5EF4-FFF2-40B4-BE49-F238E27FC236}">
                  <a16:creationId xmlns:a16="http://schemas.microsoft.com/office/drawing/2014/main" id="{AA9C704A-7843-4631-B043-21CE78A41B16}"/>
                </a:ext>
              </a:extLst>
            </p:cNvPr>
            <p:cNvSpPr>
              <a:spLocks noEditPoints="1"/>
            </p:cNvSpPr>
            <p:nvPr userDrawn="1"/>
          </p:nvSpPr>
          <p:spPr bwMode="auto">
            <a:xfrm rot="1092998">
              <a:off x="4595267" y="1827148"/>
              <a:ext cx="750888" cy="511175"/>
            </a:xfrm>
            <a:custGeom>
              <a:avLst/>
              <a:gdLst>
                <a:gd name="T0" fmla="*/ 199 w 200"/>
                <a:gd name="T1" fmla="*/ 32 h 136"/>
                <a:gd name="T2" fmla="*/ 199 w 200"/>
                <a:gd name="T3" fmla="*/ 31 h 136"/>
                <a:gd name="T4" fmla="*/ 0 w 200"/>
                <a:gd name="T5" fmla="*/ 31 h 136"/>
                <a:gd name="T6" fmla="*/ 0 w 200"/>
                <a:gd name="T7" fmla="*/ 18 h 136"/>
                <a:gd name="T8" fmla="*/ 18 w 200"/>
                <a:gd name="T9" fmla="*/ 0 h 136"/>
                <a:gd name="T10" fmla="*/ 181 w 200"/>
                <a:gd name="T11" fmla="*/ 0 h 136"/>
                <a:gd name="T12" fmla="*/ 199 w 200"/>
                <a:gd name="T13" fmla="*/ 18 h 136"/>
                <a:gd name="T14" fmla="*/ 199 w 200"/>
                <a:gd name="T15" fmla="*/ 32 h 136"/>
                <a:gd name="T16" fmla="*/ 200 w 200"/>
                <a:gd name="T17" fmla="*/ 64 h 136"/>
                <a:gd name="T18" fmla="*/ 200 w 200"/>
                <a:gd name="T19" fmla="*/ 119 h 136"/>
                <a:gd name="T20" fmla="*/ 181 w 200"/>
                <a:gd name="T21" fmla="*/ 136 h 136"/>
                <a:gd name="T22" fmla="*/ 18 w 200"/>
                <a:gd name="T23" fmla="*/ 136 h 136"/>
                <a:gd name="T24" fmla="*/ 0 w 200"/>
                <a:gd name="T25" fmla="*/ 119 h 136"/>
                <a:gd name="T26" fmla="*/ 0 w 200"/>
                <a:gd name="T27" fmla="*/ 64 h 136"/>
                <a:gd name="T28" fmla="*/ 200 w 200"/>
                <a:gd name="T29" fmla="*/ 64 h 136"/>
                <a:gd name="T30" fmla="*/ 76 w 200"/>
                <a:gd name="T31" fmla="*/ 88 h 136"/>
                <a:gd name="T32" fmla="*/ 48 w 200"/>
                <a:gd name="T33" fmla="*/ 88 h 136"/>
                <a:gd name="T34" fmla="*/ 48 w 200"/>
                <a:gd name="T35" fmla="*/ 100 h 136"/>
                <a:gd name="T36" fmla="*/ 76 w 200"/>
                <a:gd name="T37" fmla="*/ 100 h 136"/>
                <a:gd name="T38" fmla="*/ 76 w 200"/>
                <a:gd name="T39" fmla="*/ 88 h 136"/>
                <a:gd name="T40" fmla="*/ 112 w 200"/>
                <a:gd name="T41" fmla="*/ 88 h 136"/>
                <a:gd name="T42" fmla="*/ 88 w 200"/>
                <a:gd name="T43" fmla="*/ 88 h 136"/>
                <a:gd name="T44" fmla="*/ 88 w 200"/>
                <a:gd name="T45" fmla="*/ 100 h 136"/>
                <a:gd name="T46" fmla="*/ 112 w 200"/>
                <a:gd name="T47" fmla="*/ 100 h 136"/>
                <a:gd name="T48" fmla="*/ 112 w 200"/>
                <a:gd name="T49" fmla="*/ 88 h 136"/>
                <a:gd name="T50" fmla="*/ 152 w 200"/>
                <a:gd name="T51" fmla="*/ 88 h 136"/>
                <a:gd name="T52" fmla="*/ 120 w 200"/>
                <a:gd name="T53" fmla="*/ 88 h 136"/>
                <a:gd name="T54" fmla="*/ 120 w 200"/>
                <a:gd name="T55" fmla="*/ 100 h 136"/>
                <a:gd name="T56" fmla="*/ 152 w 200"/>
                <a:gd name="T57" fmla="*/ 100 h 136"/>
                <a:gd name="T58" fmla="*/ 152 w 200"/>
                <a:gd name="T59" fmla="*/ 88 h 136"/>
                <a:gd name="T60" fmla="*/ 12 w 200"/>
                <a:gd name="T61" fmla="*/ 119 h 136"/>
                <a:gd name="T62" fmla="*/ 152 w 200"/>
                <a:gd name="T63" fmla="*/ 119 h 136"/>
                <a:gd name="T64" fmla="*/ 152 w 200"/>
                <a:gd name="T65" fmla="*/ 108 h 136"/>
                <a:gd name="T66" fmla="*/ 12 w 200"/>
                <a:gd name="T67" fmla="*/ 108 h 136"/>
                <a:gd name="T68" fmla="*/ 12 w 200"/>
                <a:gd name="T69" fmla="*/ 119 h 136"/>
                <a:gd name="T70" fmla="*/ 12 w 200"/>
                <a:gd name="T71" fmla="*/ 100 h 136"/>
                <a:gd name="T72" fmla="*/ 40 w 200"/>
                <a:gd name="T73" fmla="*/ 100 h 136"/>
                <a:gd name="T74" fmla="*/ 40 w 200"/>
                <a:gd name="T75" fmla="*/ 88 h 136"/>
                <a:gd name="T76" fmla="*/ 12 w 200"/>
                <a:gd name="T77" fmla="*/ 88 h 136"/>
                <a:gd name="T78" fmla="*/ 12 w 200"/>
                <a:gd name="T79" fmla="*/ 10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0" h="136">
                  <a:moveTo>
                    <a:pt x="199" y="32"/>
                  </a:moveTo>
                  <a:cubicBezTo>
                    <a:pt x="199" y="31"/>
                    <a:pt x="199" y="31"/>
                    <a:pt x="199" y="31"/>
                  </a:cubicBezTo>
                  <a:cubicBezTo>
                    <a:pt x="0" y="31"/>
                    <a:pt x="0" y="31"/>
                    <a:pt x="0" y="31"/>
                  </a:cubicBezTo>
                  <a:cubicBezTo>
                    <a:pt x="0" y="18"/>
                    <a:pt x="0" y="18"/>
                    <a:pt x="0" y="18"/>
                  </a:cubicBezTo>
                  <a:cubicBezTo>
                    <a:pt x="0" y="8"/>
                    <a:pt x="8" y="0"/>
                    <a:pt x="18" y="0"/>
                  </a:cubicBezTo>
                  <a:cubicBezTo>
                    <a:pt x="181" y="0"/>
                    <a:pt x="181" y="0"/>
                    <a:pt x="181" y="0"/>
                  </a:cubicBezTo>
                  <a:cubicBezTo>
                    <a:pt x="191" y="0"/>
                    <a:pt x="199" y="8"/>
                    <a:pt x="199" y="18"/>
                  </a:cubicBezTo>
                  <a:cubicBezTo>
                    <a:pt x="199" y="32"/>
                    <a:pt x="199" y="32"/>
                    <a:pt x="199" y="32"/>
                  </a:cubicBezTo>
                  <a:close/>
                  <a:moveTo>
                    <a:pt x="200" y="64"/>
                  </a:moveTo>
                  <a:cubicBezTo>
                    <a:pt x="200" y="119"/>
                    <a:pt x="200" y="119"/>
                    <a:pt x="200" y="119"/>
                  </a:cubicBezTo>
                  <a:cubicBezTo>
                    <a:pt x="200" y="129"/>
                    <a:pt x="191" y="136"/>
                    <a:pt x="181" y="136"/>
                  </a:cubicBezTo>
                  <a:cubicBezTo>
                    <a:pt x="18" y="136"/>
                    <a:pt x="18" y="136"/>
                    <a:pt x="18" y="136"/>
                  </a:cubicBezTo>
                  <a:cubicBezTo>
                    <a:pt x="8" y="136"/>
                    <a:pt x="0" y="129"/>
                    <a:pt x="0" y="119"/>
                  </a:cubicBezTo>
                  <a:cubicBezTo>
                    <a:pt x="0" y="64"/>
                    <a:pt x="0" y="64"/>
                    <a:pt x="0" y="64"/>
                  </a:cubicBezTo>
                  <a:lnTo>
                    <a:pt x="200" y="64"/>
                  </a:lnTo>
                  <a:close/>
                  <a:moveTo>
                    <a:pt x="76" y="88"/>
                  </a:moveTo>
                  <a:cubicBezTo>
                    <a:pt x="48" y="88"/>
                    <a:pt x="48" y="88"/>
                    <a:pt x="48" y="88"/>
                  </a:cubicBezTo>
                  <a:cubicBezTo>
                    <a:pt x="48" y="100"/>
                    <a:pt x="48" y="100"/>
                    <a:pt x="48" y="100"/>
                  </a:cubicBezTo>
                  <a:cubicBezTo>
                    <a:pt x="76" y="100"/>
                    <a:pt x="76" y="100"/>
                    <a:pt x="76" y="100"/>
                  </a:cubicBezTo>
                  <a:lnTo>
                    <a:pt x="76" y="88"/>
                  </a:lnTo>
                  <a:close/>
                  <a:moveTo>
                    <a:pt x="112" y="88"/>
                  </a:moveTo>
                  <a:cubicBezTo>
                    <a:pt x="88" y="88"/>
                    <a:pt x="88" y="88"/>
                    <a:pt x="88" y="88"/>
                  </a:cubicBezTo>
                  <a:cubicBezTo>
                    <a:pt x="88" y="100"/>
                    <a:pt x="88" y="100"/>
                    <a:pt x="88" y="100"/>
                  </a:cubicBezTo>
                  <a:cubicBezTo>
                    <a:pt x="112" y="100"/>
                    <a:pt x="112" y="100"/>
                    <a:pt x="112" y="100"/>
                  </a:cubicBezTo>
                  <a:lnTo>
                    <a:pt x="112" y="88"/>
                  </a:lnTo>
                  <a:close/>
                  <a:moveTo>
                    <a:pt x="152" y="88"/>
                  </a:moveTo>
                  <a:cubicBezTo>
                    <a:pt x="120" y="88"/>
                    <a:pt x="120" y="88"/>
                    <a:pt x="120" y="88"/>
                  </a:cubicBezTo>
                  <a:cubicBezTo>
                    <a:pt x="120" y="100"/>
                    <a:pt x="120" y="100"/>
                    <a:pt x="120" y="100"/>
                  </a:cubicBezTo>
                  <a:cubicBezTo>
                    <a:pt x="152" y="100"/>
                    <a:pt x="152" y="100"/>
                    <a:pt x="152" y="100"/>
                  </a:cubicBezTo>
                  <a:lnTo>
                    <a:pt x="152" y="88"/>
                  </a:lnTo>
                  <a:close/>
                  <a:moveTo>
                    <a:pt x="12" y="119"/>
                  </a:moveTo>
                  <a:cubicBezTo>
                    <a:pt x="152" y="119"/>
                    <a:pt x="152" y="119"/>
                    <a:pt x="152" y="119"/>
                  </a:cubicBezTo>
                  <a:cubicBezTo>
                    <a:pt x="152" y="108"/>
                    <a:pt x="152" y="108"/>
                    <a:pt x="152" y="108"/>
                  </a:cubicBezTo>
                  <a:cubicBezTo>
                    <a:pt x="12" y="108"/>
                    <a:pt x="12" y="108"/>
                    <a:pt x="12" y="108"/>
                  </a:cubicBezTo>
                  <a:lnTo>
                    <a:pt x="12" y="119"/>
                  </a:lnTo>
                  <a:close/>
                  <a:moveTo>
                    <a:pt x="12" y="100"/>
                  </a:moveTo>
                  <a:cubicBezTo>
                    <a:pt x="40" y="100"/>
                    <a:pt x="40" y="100"/>
                    <a:pt x="40" y="100"/>
                  </a:cubicBezTo>
                  <a:cubicBezTo>
                    <a:pt x="40" y="88"/>
                    <a:pt x="40" y="88"/>
                    <a:pt x="40" y="88"/>
                  </a:cubicBezTo>
                  <a:cubicBezTo>
                    <a:pt x="12" y="88"/>
                    <a:pt x="12" y="88"/>
                    <a:pt x="12" y="88"/>
                  </a:cubicBezTo>
                  <a:lnTo>
                    <a:pt x="12" y="10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5" name="Freeform 36">
              <a:extLst>
                <a:ext uri="{FF2B5EF4-FFF2-40B4-BE49-F238E27FC236}">
                  <a16:creationId xmlns:a16="http://schemas.microsoft.com/office/drawing/2014/main" id="{5456C5B8-E4EE-48E3-8811-D7554A1D0959}"/>
                </a:ext>
              </a:extLst>
            </p:cNvPr>
            <p:cNvSpPr>
              <a:spLocks noEditPoints="1"/>
            </p:cNvSpPr>
            <p:nvPr userDrawn="1"/>
          </p:nvSpPr>
          <p:spPr bwMode="auto">
            <a:xfrm>
              <a:off x="8921052" y="2263598"/>
              <a:ext cx="392613" cy="655277"/>
            </a:xfrm>
            <a:custGeom>
              <a:avLst/>
              <a:gdLst>
                <a:gd name="T0" fmla="*/ 198 w 284"/>
                <a:gd name="T1" fmla="*/ 332 h 474"/>
                <a:gd name="T2" fmla="*/ 170 w 284"/>
                <a:gd name="T3" fmla="*/ 303 h 474"/>
                <a:gd name="T4" fmla="*/ 198 w 284"/>
                <a:gd name="T5" fmla="*/ 275 h 474"/>
                <a:gd name="T6" fmla="*/ 255 w 284"/>
                <a:gd name="T7" fmla="*/ 247 h 474"/>
                <a:gd name="T8" fmla="*/ 284 w 284"/>
                <a:gd name="T9" fmla="*/ 275 h 474"/>
                <a:gd name="T10" fmla="*/ 198 w 284"/>
                <a:gd name="T11" fmla="*/ 303 h 474"/>
                <a:gd name="T12" fmla="*/ 227 w 284"/>
                <a:gd name="T13" fmla="*/ 389 h 474"/>
                <a:gd name="T14" fmla="*/ 198 w 284"/>
                <a:gd name="T15" fmla="*/ 360 h 474"/>
                <a:gd name="T16" fmla="*/ 227 w 284"/>
                <a:gd name="T17" fmla="*/ 332 h 474"/>
                <a:gd name="T18" fmla="*/ 255 w 284"/>
                <a:gd name="T19" fmla="*/ 417 h 474"/>
                <a:gd name="T20" fmla="*/ 227 w 284"/>
                <a:gd name="T21" fmla="*/ 446 h 474"/>
                <a:gd name="T22" fmla="*/ 227 w 284"/>
                <a:gd name="T23" fmla="*/ 389 h 474"/>
                <a:gd name="T24" fmla="*/ 255 w 284"/>
                <a:gd name="T25" fmla="*/ 417 h 474"/>
                <a:gd name="T26" fmla="*/ 170 w 284"/>
                <a:gd name="T27" fmla="*/ 474 h 474"/>
                <a:gd name="T28" fmla="*/ 198 w 284"/>
                <a:gd name="T29" fmla="*/ 446 h 474"/>
                <a:gd name="T30" fmla="*/ 227 w 284"/>
                <a:gd name="T31" fmla="*/ 474 h 474"/>
                <a:gd name="T32" fmla="*/ 142 w 284"/>
                <a:gd name="T33" fmla="*/ 417 h 474"/>
                <a:gd name="T34" fmla="*/ 170 w 284"/>
                <a:gd name="T35" fmla="*/ 389 h 474"/>
                <a:gd name="T36" fmla="*/ 170 w 284"/>
                <a:gd name="T37" fmla="*/ 446 h 474"/>
                <a:gd name="T38" fmla="*/ 142 w 284"/>
                <a:gd name="T39" fmla="*/ 417 h 474"/>
                <a:gd name="T40" fmla="*/ 113 w 284"/>
                <a:gd name="T41" fmla="*/ 332 h 474"/>
                <a:gd name="T42" fmla="*/ 142 w 284"/>
                <a:gd name="T43" fmla="*/ 360 h 474"/>
                <a:gd name="T44" fmla="*/ 113 w 284"/>
                <a:gd name="T45" fmla="*/ 389 h 474"/>
                <a:gd name="T46" fmla="*/ 56 w 284"/>
                <a:gd name="T47" fmla="*/ 360 h 474"/>
                <a:gd name="T48" fmla="*/ 28 w 284"/>
                <a:gd name="T49" fmla="*/ 389 h 474"/>
                <a:gd name="T50" fmla="*/ 0 w 284"/>
                <a:gd name="T51" fmla="*/ 417 h 474"/>
                <a:gd name="T52" fmla="*/ 28 w 284"/>
                <a:gd name="T53" fmla="*/ 0 h 474"/>
                <a:gd name="T54" fmla="*/ 56 w 284"/>
                <a:gd name="T55" fmla="*/ 17 h 474"/>
                <a:gd name="T56" fmla="*/ 28 w 284"/>
                <a:gd name="T57" fmla="*/ 45 h 474"/>
                <a:gd name="T58" fmla="*/ 56 w 284"/>
                <a:gd name="T59" fmla="*/ 360 h 474"/>
                <a:gd name="T60" fmla="*/ 85 w 284"/>
                <a:gd name="T61" fmla="*/ 332 h 474"/>
                <a:gd name="T62" fmla="*/ 56 w 284"/>
                <a:gd name="T63" fmla="*/ 360 h 474"/>
                <a:gd name="T64" fmla="*/ 56 w 284"/>
                <a:gd name="T65" fmla="*/ 74 h 474"/>
                <a:gd name="T66" fmla="*/ 85 w 284"/>
                <a:gd name="T67" fmla="*/ 45 h 474"/>
                <a:gd name="T68" fmla="*/ 113 w 284"/>
                <a:gd name="T69" fmla="*/ 102 h 474"/>
                <a:gd name="T70" fmla="*/ 85 w 284"/>
                <a:gd name="T71" fmla="*/ 74 h 474"/>
                <a:gd name="T72" fmla="*/ 113 w 284"/>
                <a:gd name="T73" fmla="*/ 102 h 474"/>
                <a:gd name="T74" fmla="*/ 113 w 284"/>
                <a:gd name="T75" fmla="*/ 303 h 474"/>
                <a:gd name="T76" fmla="*/ 85 w 284"/>
                <a:gd name="T77" fmla="*/ 332 h 474"/>
                <a:gd name="T78" fmla="*/ 227 w 284"/>
                <a:gd name="T79" fmla="*/ 218 h 474"/>
                <a:gd name="T80" fmla="*/ 255 w 284"/>
                <a:gd name="T81" fmla="*/ 247 h 474"/>
                <a:gd name="T82" fmla="*/ 227 w 284"/>
                <a:gd name="T83" fmla="*/ 218 h 474"/>
                <a:gd name="T84" fmla="*/ 227 w 284"/>
                <a:gd name="T85" fmla="*/ 190 h 474"/>
                <a:gd name="T86" fmla="*/ 198 w 284"/>
                <a:gd name="T87" fmla="*/ 218 h 474"/>
                <a:gd name="T88" fmla="*/ 170 w 284"/>
                <a:gd name="T89" fmla="*/ 161 h 474"/>
                <a:gd name="T90" fmla="*/ 198 w 284"/>
                <a:gd name="T91" fmla="*/ 190 h 474"/>
                <a:gd name="T92" fmla="*/ 170 w 284"/>
                <a:gd name="T93" fmla="*/ 161 h 474"/>
                <a:gd name="T94" fmla="*/ 113 w 284"/>
                <a:gd name="T95" fmla="*/ 133 h 474"/>
                <a:gd name="T96" fmla="*/ 142 w 284"/>
                <a:gd name="T97" fmla="*/ 104 h 474"/>
                <a:gd name="T98" fmla="*/ 170 w 284"/>
                <a:gd name="T99" fmla="*/ 133 h 474"/>
                <a:gd name="T100" fmla="*/ 142 w 284"/>
                <a:gd name="T101" fmla="*/ 161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474">
                  <a:moveTo>
                    <a:pt x="198" y="303"/>
                  </a:moveTo>
                  <a:lnTo>
                    <a:pt x="198" y="332"/>
                  </a:lnTo>
                  <a:lnTo>
                    <a:pt x="170" y="332"/>
                  </a:lnTo>
                  <a:lnTo>
                    <a:pt x="170" y="303"/>
                  </a:lnTo>
                  <a:lnTo>
                    <a:pt x="170" y="275"/>
                  </a:lnTo>
                  <a:lnTo>
                    <a:pt x="198" y="275"/>
                  </a:lnTo>
                  <a:lnTo>
                    <a:pt x="255" y="275"/>
                  </a:lnTo>
                  <a:lnTo>
                    <a:pt x="255" y="247"/>
                  </a:lnTo>
                  <a:lnTo>
                    <a:pt x="284" y="247"/>
                  </a:lnTo>
                  <a:lnTo>
                    <a:pt x="284" y="275"/>
                  </a:lnTo>
                  <a:lnTo>
                    <a:pt x="284" y="303"/>
                  </a:lnTo>
                  <a:lnTo>
                    <a:pt x="198" y="303"/>
                  </a:lnTo>
                  <a:close/>
                  <a:moveTo>
                    <a:pt x="227" y="360"/>
                  </a:moveTo>
                  <a:lnTo>
                    <a:pt x="227" y="389"/>
                  </a:lnTo>
                  <a:lnTo>
                    <a:pt x="198" y="389"/>
                  </a:lnTo>
                  <a:lnTo>
                    <a:pt x="198" y="360"/>
                  </a:lnTo>
                  <a:lnTo>
                    <a:pt x="198" y="332"/>
                  </a:lnTo>
                  <a:lnTo>
                    <a:pt x="227" y="332"/>
                  </a:lnTo>
                  <a:lnTo>
                    <a:pt x="227" y="360"/>
                  </a:lnTo>
                  <a:close/>
                  <a:moveTo>
                    <a:pt x="255" y="417"/>
                  </a:moveTo>
                  <a:lnTo>
                    <a:pt x="255" y="446"/>
                  </a:lnTo>
                  <a:lnTo>
                    <a:pt x="227" y="446"/>
                  </a:lnTo>
                  <a:lnTo>
                    <a:pt x="227" y="417"/>
                  </a:lnTo>
                  <a:lnTo>
                    <a:pt x="227" y="389"/>
                  </a:lnTo>
                  <a:lnTo>
                    <a:pt x="255" y="389"/>
                  </a:lnTo>
                  <a:lnTo>
                    <a:pt x="255" y="417"/>
                  </a:lnTo>
                  <a:close/>
                  <a:moveTo>
                    <a:pt x="198" y="474"/>
                  </a:moveTo>
                  <a:lnTo>
                    <a:pt x="170" y="474"/>
                  </a:lnTo>
                  <a:lnTo>
                    <a:pt x="170" y="446"/>
                  </a:lnTo>
                  <a:lnTo>
                    <a:pt x="198" y="446"/>
                  </a:lnTo>
                  <a:lnTo>
                    <a:pt x="227" y="446"/>
                  </a:lnTo>
                  <a:lnTo>
                    <a:pt x="227" y="474"/>
                  </a:lnTo>
                  <a:lnTo>
                    <a:pt x="198" y="474"/>
                  </a:lnTo>
                  <a:close/>
                  <a:moveTo>
                    <a:pt x="142" y="417"/>
                  </a:moveTo>
                  <a:lnTo>
                    <a:pt x="142" y="389"/>
                  </a:lnTo>
                  <a:lnTo>
                    <a:pt x="170" y="389"/>
                  </a:lnTo>
                  <a:lnTo>
                    <a:pt x="170" y="417"/>
                  </a:lnTo>
                  <a:lnTo>
                    <a:pt x="170" y="446"/>
                  </a:lnTo>
                  <a:lnTo>
                    <a:pt x="142" y="446"/>
                  </a:lnTo>
                  <a:lnTo>
                    <a:pt x="142" y="417"/>
                  </a:lnTo>
                  <a:close/>
                  <a:moveTo>
                    <a:pt x="113" y="360"/>
                  </a:moveTo>
                  <a:lnTo>
                    <a:pt x="113" y="332"/>
                  </a:lnTo>
                  <a:lnTo>
                    <a:pt x="142" y="332"/>
                  </a:lnTo>
                  <a:lnTo>
                    <a:pt x="142" y="360"/>
                  </a:lnTo>
                  <a:lnTo>
                    <a:pt x="142" y="389"/>
                  </a:lnTo>
                  <a:lnTo>
                    <a:pt x="113" y="389"/>
                  </a:lnTo>
                  <a:lnTo>
                    <a:pt x="113" y="360"/>
                  </a:lnTo>
                  <a:close/>
                  <a:moveTo>
                    <a:pt x="56" y="360"/>
                  </a:moveTo>
                  <a:lnTo>
                    <a:pt x="56" y="389"/>
                  </a:lnTo>
                  <a:lnTo>
                    <a:pt x="28" y="389"/>
                  </a:lnTo>
                  <a:lnTo>
                    <a:pt x="28" y="417"/>
                  </a:lnTo>
                  <a:lnTo>
                    <a:pt x="0" y="417"/>
                  </a:lnTo>
                  <a:lnTo>
                    <a:pt x="0" y="0"/>
                  </a:lnTo>
                  <a:lnTo>
                    <a:pt x="28" y="0"/>
                  </a:lnTo>
                  <a:lnTo>
                    <a:pt x="28" y="17"/>
                  </a:lnTo>
                  <a:lnTo>
                    <a:pt x="56" y="17"/>
                  </a:lnTo>
                  <a:lnTo>
                    <a:pt x="56" y="45"/>
                  </a:lnTo>
                  <a:lnTo>
                    <a:pt x="28" y="45"/>
                  </a:lnTo>
                  <a:lnTo>
                    <a:pt x="28" y="360"/>
                  </a:lnTo>
                  <a:lnTo>
                    <a:pt x="56" y="360"/>
                  </a:lnTo>
                  <a:lnTo>
                    <a:pt x="56" y="332"/>
                  </a:lnTo>
                  <a:lnTo>
                    <a:pt x="85" y="332"/>
                  </a:lnTo>
                  <a:lnTo>
                    <a:pt x="85" y="360"/>
                  </a:lnTo>
                  <a:lnTo>
                    <a:pt x="56" y="360"/>
                  </a:lnTo>
                  <a:close/>
                  <a:moveTo>
                    <a:pt x="85" y="74"/>
                  </a:moveTo>
                  <a:lnTo>
                    <a:pt x="56" y="74"/>
                  </a:lnTo>
                  <a:lnTo>
                    <a:pt x="56" y="45"/>
                  </a:lnTo>
                  <a:lnTo>
                    <a:pt x="85" y="45"/>
                  </a:lnTo>
                  <a:lnTo>
                    <a:pt x="85" y="74"/>
                  </a:lnTo>
                  <a:close/>
                  <a:moveTo>
                    <a:pt x="113" y="102"/>
                  </a:moveTo>
                  <a:lnTo>
                    <a:pt x="85" y="102"/>
                  </a:lnTo>
                  <a:lnTo>
                    <a:pt x="85" y="74"/>
                  </a:lnTo>
                  <a:lnTo>
                    <a:pt x="113" y="74"/>
                  </a:lnTo>
                  <a:lnTo>
                    <a:pt x="113" y="102"/>
                  </a:lnTo>
                  <a:close/>
                  <a:moveTo>
                    <a:pt x="85" y="303"/>
                  </a:moveTo>
                  <a:lnTo>
                    <a:pt x="113" y="303"/>
                  </a:lnTo>
                  <a:lnTo>
                    <a:pt x="113" y="332"/>
                  </a:lnTo>
                  <a:lnTo>
                    <a:pt x="85" y="332"/>
                  </a:lnTo>
                  <a:lnTo>
                    <a:pt x="85" y="303"/>
                  </a:lnTo>
                  <a:close/>
                  <a:moveTo>
                    <a:pt x="227" y="218"/>
                  </a:moveTo>
                  <a:lnTo>
                    <a:pt x="255" y="218"/>
                  </a:lnTo>
                  <a:lnTo>
                    <a:pt x="255" y="247"/>
                  </a:lnTo>
                  <a:lnTo>
                    <a:pt x="227" y="247"/>
                  </a:lnTo>
                  <a:lnTo>
                    <a:pt x="227" y="218"/>
                  </a:lnTo>
                  <a:close/>
                  <a:moveTo>
                    <a:pt x="198" y="190"/>
                  </a:moveTo>
                  <a:lnTo>
                    <a:pt x="227" y="190"/>
                  </a:lnTo>
                  <a:lnTo>
                    <a:pt x="227" y="218"/>
                  </a:lnTo>
                  <a:lnTo>
                    <a:pt x="198" y="218"/>
                  </a:lnTo>
                  <a:lnTo>
                    <a:pt x="198" y="190"/>
                  </a:lnTo>
                  <a:close/>
                  <a:moveTo>
                    <a:pt x="170" y="161"/>
                  </a:moveTo>
                  <a:lnTo>
                    <a:pt x="198" y="161"/>
                  </a:lnTo>
                  <a:lnTo>
                    <a:pt x="198" y="190"/>
                  </a:lnTo>
                  <a:lnTo>
                    <a:pt x="170" y="190"/>
                  </a:lnTo>
                  <a:lnTo>
                    <a:pt x="170" y="161"/>
                  </a:lnTo>
                  <a:close/>
                  <a:moveTo>
                    <a:pt x="142" y="133"/>
                  </a:moveTo>
                  <a:lnTo>
                    <a:pt x="113" y="133"/>
                  </a:lnTo>
                  <a:lnTo>
                    <a:pt x="113" y="104"/>
                  </a:lnTo>
                  <a:lnTo>
                    <a:pt x="142" y="104"/>
                  </a:lnTo>
                  <a:lnTo>
                    <a:pt x="142" y="133"/>
                  </a:lnTo>
                  <a:lnTo>
                    <a:pt x="170" y="133"/>
                  </a:lnTo>
                  <a:lnTo>
                    <a:pt x="170" y="161"/>
                  </a:lnTo>
                  <a:lnTo>
                    <a:pt x="142" y="161"/>
                  </a:lnTo>
                  <a:lnTo>
                    <a:pt x="142" y="13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6" name="Freeform 38">
              <a:extLst>
                <a:ext uri="{FF2B5EF4-FFF2-40B4-BE49-F238E27FC236}">
                  <a16:creationId xmlns:a16="http://schemas.microsoft.com/office/drawing/2014/main" id="{17B353FC-DA41-4E24-A466-E2AF723EDB66}"/>
                </a:ext>
              </a:extLst>
            </p:cNvPr>
            <p:cNvSpPr>
              <a:spLocks/>
            </p:cNvSpPr>
            <p:nvPr userDrawn="1"/>
          </p:nvSpPr>
          <p:spPr bwMode="auto">
            <a:xfrm rot="3939485">
              <a:off x="7392355" y="1719266"/>
              <a:ext cx="544512" cy="749300"/>
            </a:xfrm>
            <a:custGeom>
              <a:avLst/>
              <a:gdLst>
                <a:gd name="T0" fmla="*/ 93 w 145"/>
                <a:gd name="T1" fmla="*/ 114 h 199"/>
                <a:gd name="T2" fmla="*/ 145 w 145"/>
                <a:gd name="T3" fmla="*/ 106 h 199"/>
                <a:gd name="T4" fmla="*/ 0 w 145"/>
                <a:gd name="T5" fmla="*/ 0 h 199"/>
                <a:gd name="T6" fmla="*/ 43 w 145"/>
                <a:gd name="T7" fmla="*/ 175 h 199"/>
                <a:gd name="T8" fmla="*/ 46 w 145"/>
                <a:gd name="T9" fmla="*/ 169 h 199"/>
                <a:gd name="T10" fmla="*/ 70 w 145"/>
                <a:gd name="T11" fmla="*/ 129 h 199"/>
                <a:gd name="T12" fmla="*/ 113 w 145"/>
                <a:gd name="T13" fmla="*/ 192 h 199"/>
                <a:gd name="T14" fmla="*/ 128 w 145"/>
                <a:gd name="T15" fmla="*/ 197 h 199"/>
                <a:gd name="T16" fmla="*/ 133 w 145"/>
                <a:gd name="T17" fmla="*/ 195 h 199"/>
                <a:gd name="T18" fmla="*/ 138 w 145"/>
                <a:gd name="T19" fmla="*/ 180 h 199"/>
                <a:gd name="T20" fmla="*/ 136 w 145"/>
                <a:gd name="T21" fmla="*/ 176 h 199"/>
                <a:gd name="T22" fmla="*/ 93 w 145"/>
                <a:gd name="T23" fmla="*/ 11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5" h="199">
                  <a:moveTo>
                    <a:pt x="93" y="114"/>
                  </a:moveTo>
                  <a:cubicBezTo>
                    <a:pt x="145" y="106"/>
                    <a:pt x="145" y="106"/>
                    <a:pt x="145" y="106"/>
                  </a:cubicBezTo>
                  <a:cubicBezTo>
                    <a:pt x="0" y="0"/>
                    <a:pt x="0" y="0"/>
                    <a:pt x="0" y="0"/>
                  </a:cubicBezTo>
                  <a:cubicBezTo>
                    <a:pt x="43" y="175"/>
                    <a:pt x="43" y="175"/>
                    <a:pt x="43" y="175"/>
                  </a:cubicBezTo>
                  <a:cubicBezTo>
                    <a:pt x="46" y="169"/>
                    <a:pt x="46" y="169"/>
                    <a:pt x="46" y="169"/>
                  </a:cubicBezTo>
                  <a:cubicBezTo>
                    <a:pt x="70" y="129"/>
                    <a:pt x="70" y="129"/>
                    <a:pt x="70" y="129"/>
                  </a:cubicBezTo>
                  <a:cubicBezTo>
                    <a:pt x="113" y="192"/>
                    <a:pt x="113" y="192"/>
                    <a:pt x="113" y="192"/>
                  </a:cubicBezTo>
                  <a:cubicBezTo>
                    <a:pt x="117" y="197"/>
                    <a:pt x="123" y="199"/>
                    <a:pt x="128" y="197"/>
                  </a:cubicBezTo>
                  <a:cubicBezTo>
                    <a:pt x="130" y="197"/>
                    <a:pt x="131" y="196"/>
                    <a:pt x="133" y="195"/>
                  </a:cubicBezTo>
                  <a:cubicBezTo>
                    <a:pt x="137" y="192"/>
                    <a:pt x="139" y="186"/>
                    <a:pt x="138" y="180"/>
                  </a:cubicBezTo>
                  <a:cubicBezTo>
                    <a:pt x="138" y="179"/>
                    <a:pt x="137" y="177"/>
                    <a:pt x="136" y="176"/>
                  </a:cubicBezTo>
                  <a:lnTo>
                    <a:pt x="93" y="11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7" name="Freeform 39">
              <a:extLst>
                <a:ext uri="{FF2B5EF4-FFF2-40B4-BE49-F238E27FC236}">
                  <a16:creationId xmlns:a16="http://schemas.microsoft.com/office/drawing/2014/main" id="{95F69EA0-F8BA-4DF8-80BA-4EB3AF8F08A4}"/>
                </a:ext>
              </a:extLst>
            </p:cNvPr>
            <p:cNvSpPr>
              <a:spLocks noEditPoints="1"/>
            </p:cNvSpPr>
            <p:nvPr userDrawn="1"/>
          </p:nvSpPr>
          <p:spPr bwMode="auto">
            <a:xfrm rot="5400000">
              <a:off x="3167444" y="4702772"/>
              <a:ext cx="725487" cy="766763"/>
            </a:xfrm>
            <a:custGeom>
              <a:avLst/>
              <a:gdLst>
                <a:gd name="T0" fmla="*/ 32 w 193"/>
                <a:gd name="T1" fmla="*/ 24 h 204"/>
                <a:gd name="T2" fmla="*/ 73 w 193"/>
                <a:gd name="T3" fmla="*/ 81 h 204"/>
                <a:gd name="T4" fmla="*/ 68 w 193"/>
                <a:gd name="T5" fmla="*/ 60 h 204"/>
                <a:gd name="T6" fmla="*/ 75 w 193"/>
                <a:gd name="T7" fmla="*/ 47 h 204"/>
                <a:gd name="T8" fmla="*/ 92 w 193"/>
                <a:gd name="T9" fmla="*/ 58 h 204"/>
                <a:gd name="T10" fmla="*/ 99 w 193"/>
                <a:gd name="T11" fmla="*/ 56 h 204"/>
                <a:gd name="T12" fmla="*/ 100 w 193"/>
                <a:gd name="T13" fmla="*/ 42 h 204"/>
                <a:gd name="T14" fmla="*/ 117 w 193"/>
                <a:gd name="T15" fmla="*/ 44 h 204"/>
                <a:gd name="T16" fmla="*/ 119 w 193"/>
                <a:gd name="T17" fmla="*/ 48 h 204"/>
                <a:gd name="T18" fmla="*/ 125 w 193"/>
                <a:gd name="T19" fmla="*/ 57 h 204"/>
                <a:gd name="T20" fmla="*/ 126 w 193"/>
                <a:gd name="T21" fmla="*/ 53 h 204"/>
                <a:gd name="T22" fmla="*/ 137 w 193"/>
                <a:gd name="T23" fmla="*/ 47 h 204"/>
                <a:gd name="T24" fmla="*/ 161 w 193"/>
                <a:gd name="T25" fmla="*/ 132 h 204"/>
                <a:gd name="T26" fmla="*/ 121 w 193"/>
                <a:gd name="T27" fmla="*/ 185 h 204"/>
                <a:gd name="T28" fmla="*/ 76 w 193"/>
                <a:gd name="T29" fmla="*/ 151 h 204"/>
                <a:gd name="T30" fmla="*/ 21 w 193"/>
                <a:gd name="T31" fmla="*/ 131 h 204"/>
                <a:gd name="T32" fmla="*/ 34 w 193"/>
                <a:gd name="T33" fmla="*/ 122 h 204"/>
                <a:gd name="T34" fmla="*/ 64 w 193"/>
                <a:gd name="T35" fmla="*/ 125 h 204"/>
                <a:gd name="T36" fmla="*/ 17 w 193"/>
                <a:gd name="T37" fmla="*/ 33 h 204"/>
                <a:gd name="T38" fmla="*/ 20 w 193"/>
                <a:gd name="T39" fmla="*/ 19 h 204"/>
                <a:gd name="T40" fmla="*/ 12 w 193"/>
                <a:gd name="T41" fmla="*/ 7 h 204"/>
                <a:gd name="T42" fmla="*/ 6 w 193"/>
                <a:gd name="T43" fmla="*/ 40 h 204"/>
                <a:gd name="T44" fmla="*/ 45 w 193"/>
                <a:gd name="T45" fmla="*/ 109 h 204"/>
                <a:gd name="T46" fmla="*/ 19 w 193"/>
                <a:gd name="T47" fmla="*/ 111 h 204"/>
                <a:gd name="T48" fmla="*/ 27 w 193"/>
                <a:gd name="T49" fmla="*/ 157 h 204"/>
                <a:gd name="T50" fmla="*/ 99 w 193"/>
                <a:gd name="T51" fmla="*/ 175 h 204"/>
                <a:gd name="T52" fmla="*/ 116 w 193"/>
                <a:gd name="T53" fmla="*/ 204 h 204"/>
                <a:gd name="T54" fmla="*/ 181 w 193"/>
                <a:gd name="T55" fmla="*/ 166 h 204"/>
                <a:gd name="T56" fmla="*/ 186 w 193"/>
                <a:gd name="T57" fmla="*/ 147 h 204"/>
                <a:gd name="T58" fmla="*/ 161 w 193"/>
                <a:gd name="T59" fmla="*/ 61 h 204"/>
                <a:gd name="T60" fmla="*/ 161 w 193"/>
                <a:gd name="T61" fmla="*/ 60 h 204"/>
                <a:gd name="T62" fmla="*/ 155 w 193"/>
                <a:gd name="T63" fmla="*/ 44 h 204"/>
                <a:gd name="T64" fmla="*/ 128 w 193"/>
                <a:gd name="T65" fmla="*/ 33 h 204"/>
                <a:gd name="T66" fmla="*/ 93 w 193"/>
                <a:gd name="T67" fmla="*/ 30 h 204"/>
                <a:gd name="T68" fmla="*/ 68 w 193"/>
                <a:gd name="T69" fmla="*/ 35 h 204"/>
                <a:gd name="T70" fmla="*/ 59 w 193"/>
                <a:gd name="T71" fmla="*/ 41 h 204"/>
                <a:gd name="T72" fmla="*/ 44 w 193"/>
                <a:gd name="T73" fmla="*/ 16 h 204"/>
                <a:gd name="T74" fmla="*/ 13 w 193"/>
                <a:gd name="T75" fmla="*/ 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 h="204">
                  <a:moveTo>
                    <a:pt x="20" y="19"/>
                  </a:moveTo>
                  <a:cubicBezTo>
                    <a:pt x="25" y="16"/>
                    <a:pt x="29" y="19"/>
                    <a:pt x="32" y="24"/>
                  </a:cubicBezTo>
                  <a:cubicBezTo>
                    <a:pt x="32" y="24"/>
                    <a:pt x="65" y="79"/>
                    <a:pt x="65" y="80"/>
                  </a:cubicBezTo>
                  <a:cubicBezTo>
                    <a:pt x="67" y="83"/>
                    <a:pt x="71" y="82"/>
                    <a:pt x="73" y="81"/>
                  </a:cubicBezTo>
                  <a:cubicBezTo>
                    <a:pt x="75" y="79"/>
                    <a:pt x="77" y="75"/>
                    <a:pt x="74" y="69"/>
                  </a:cubicBezTo>
                  <a:cubicBezTo>
                    <a:pt x="68" y="60"/>
                    <a:pt x="68" y="60"/>
                    <a:pt x="68" y="60"/>
                  </a:cubicBezTo>
                  <a:cubicBezTo>
                    <a:pt x="65" y="56"/>
                    <a:pt x="68" y="52"/>
                    <a:pt x="73" y="48"/>
                  </a:cubicBezTo>
                  <a:cubicBezTo>
                    <a:pt x="73" y="48"/>
                    <a:pt x="74" y="47"/>
                    <a:pt x="75" y="47"/>
                  </a:cubicBezTo>
                  <a:cubicBezTo>
                    <a:pt x="79" y="45"/>
                    <a:pt x="83" y="44"/>
                    <a:pt x="86" y="48"/>
                  </a:cubicBezTo>
                  <a:cubicBezTo>
                    <a:pt x="92" y="58"/>
                    <a:pt x="92" y="58"/>
                    <a:pt x="92" y="58"/>
                  </a:cubicBezTo>
                  <a:cubicBezTo>
                    <a:pt x="94" y="61"/>
                    <a:pt x="96" y="61"/>
                    <a:pt x="97" y="61"/>
                  </a:cubicBezTo>
                  <a:cubicBezTo>
                    <a:pt x="99" y="60"/>
                    <a:pt x="99" y="56"/>
                    <a:pt x="99" y="56"/>
                  </a:cubicBezTo>
                  <a:cubicBezTo>
                    <a:pt x="97" y="51"/>
                    <a:pt x="97" y="51"/>
                    <a:pt x="97" y="51"/>
                  </a:cubicBezTo>
                  <a:cubicBezTo>
                    <a:pt x="96" y="47"/>
                    <a:pt x="97" y="44"/>
                    <a:pt x="100" y="42"/>
                  </a:cubicBezTo>
                  <a:cubicBezTo>
                    <a:pt x="101" y="42"/>
                    <a:pt x="102" y="41"/>
                    <a:pt x="104" y="41"/>
                  </a:cubicBezTo>
                  <a:cubicBezTo>
                    <a:pt x="109" y="39"/>
                    <a:pt x="115" y="38"/>
                    <a:pt x="117" y="44"/>
                  </a:cubicBezTo>
                  <a:cubicBezTo>
                    <a:pt x="119" y="48"/>
                    <a:pt x="119" y="48"/>
                    <a:pt x="119" y="48"/>
                  </a:cubicBezTo>
                  <a:cubicBezTo>
                    <a:pt x="119" y="48"/>
                    <a:pt x="119" y="48"/>
                    <a:pt x="119" y="48"/>
                  </a:cubicBezTo>
                  <a:cubicBezTo>
                    <a:pt x="119" y="48"/>
                    <a:pt x="121" y="60"/>
                    <a:pt x="124" y="59"/>
                  </a:cubicBezTo>
                  <a:cubicBezTo>
                    <a:pt x="124" y="58"/>
                    <a:pt x="125" y="58"/>
                    <a:pt x="125" y="57"/>
                  </a:cubicBezTo>
                  <a:cubicBezTo>
                    <a:pt x="125" y="57"/>
                    <a:pt x="125" y="57"/>
                    <a:pt x="125" y="57"/>
                  </a:cubicBezTo>
                  <a:cubicBezTo>
                    <a:pt x="126" y="53"/>
                    <a:pt x="126" y="53"/>
                    <a:pt x="126" y="53"/>
                  </a:cubicBezTo>
                  <a:cubicBezTo>
                    <a:pt x="126" y="50"/>
                    <a:pt x="127" y="49"/>
                    <a:pt x="128" y="48"/>
                  </a:cubicBezTo>
                  <a:cubicBezTo>
                    <a:pt x="130" y="47"/>
                    <a:pt x="134" y="47"/>
                    <a:pt x="137" y="47"/>
                  </a:cubicBezTo>
                  <a:cubicBezTo>
                    <a:pt x="143" y="47"/>
                    <a:pt x="144" y="53"/>
                    <a:pt x="147" y="64"/>
                  </a:cubicBezTo>
                  <a:cubicBezTo>
                    <a:pt x="161" y="132"/>
                    <a:pt x="161" y="132"/>
                    <a:pt x="161" y="132"/>
                  </a:cubicBezTo>
                  <a:cubicBezTo>
                    <a:pt x="174" y="155"/>
                    <a:pt x="174" y="155"/>
                    <a:pt x="174" y="155"/>
                  </a:cubicBezTo>
                  <a:cubicBezTo>
                    <a:pt x="121" y="185"/>
                    <a:pt x="121" y="185"/>
                    <a:pt x="121" y="185"/>
                  </a:cubicBezTo>
                  <a:cubicBezTo>
                    <a:pt x="108" y="162"/>
                    <a:pt x="108" y="162"/>
                    <a:pt x="108" y="162"/>
                  </a:cubicBezTo>
                  <a:cubicBezTo>
                    <a:pt x="108" y="162"/>
                    <a:pt x="94" y="162"/>
                    <a:pt x="76" y="151"/>
                  </a:cubicBezTo>
                  <a:cubicBezTo>
                    <a:pt x="30" y="143"/>
                    <a:pt x="30" y="143"/>
                    <a:pt x="30" y="143"/>
                  </a:cubicBezTo>
                  <a:cubicBezTo>
                    <a:pt x="24" y="142"/>
                    <a:pt x="20" y="136"/>
                    <a:pt x="21" y="131"/>
                  </a:cubicBezTo>
                  <a:cubicBezTo>
                    <a:pt x="22" y="127"/>
                    <a:pt x="24" y="125"/>
                    <a:pt x="26" y="123"/>
                  </a:cubicBezTo>
                  <a:cubicBezTo>
                    <a:pt x="29" y="122"/>
                    <a:pt x="31" y="121"/>
                    <a:pt x="34" y="122"/>
                  </a:cubicBezTo>
                  <a:cubicBezTo>
                    <a:pt x="60" y="125"/>
                    <a:pt x="60" y="125"/>
                    <a:pt x="60" y="125"/>
                  </a:cubicBezTo>
                  <a:cubicBezTo>
                    <a:pt x="62" y="125"/>
                    <a:pt x="63" y="125"/>
                    <a:pt x="64" y="125"/>
                  </a:cubicBezTo>
                  <a:cubicBezTo>
                    <a:pt x="68" y="123"/>
                    <a:pt x="64" y="113"/>
                    <a:pt x="52" y="92"/>
                  </a:cubicBezTo>
                  <a:cubicBezTo>
                    <a:pt x="17" y="33"/>
                    <a:pt x="17" y="33"/>
                    <a:pt x="17" y="33"/>
                  </a:cubicBezTo>
                  <a:cubicBezTo>
                    <a:pt x="14" y="28"/>
                    <a:pt x="15" y="22"/>
                    <a:pt x="20" y="19"/>
                  </a:cubicBezTo>
                  <a:cubicBezTo>
                    <a:pt x="20" y="19"/>
                    <a:pt x="20" y="19"/>
                    <a:pt x="20" y="19"/>
                  </a:cubicBezTo>
                  <a:moveTo>
                    <a:pt x="13" y="7"/>
                  </a:moveTo>
                  <a:cubicBezTo>
                    <a:pt x="13" y="7"/>
                    <a:pt x="13" y="7"/>
                    <a:pt x="12" y="7"/>
                  </a:cubicBezTo>
                  <a:cubicBezTo>
                    <a:pt x="7" y="11"/>
                    <a:pt x="3" y="16"/>
                    <a:pt x="1" y="22"/>
                  </a:cubicBezTo>
                  <a:cubicBezTo>
                    <a:pt x="0" y="29"/>
                    <a:pt x="3" y="34"/>
                    <a:pt x="6" y="40"/>
                  </a:cubicBezTo>
                  <a:cubicBezTo>
                    <a:pt x="40" y="98"/>
                    <a:pt x="40" y="98"/>
                    <a:pt x="40" y="98"/>
                  </a:cubicBezTo>
                  <a:cubicBezTo>
                    <a:pt x="43" y="102"/>
                    <a:pt x="44" y="106"/>
                    <a:pt x="45" y="109"/>
                  </a:cubicBezTo>
                  <a:cubicBezTo>
                    <a:pt x="36" y="108"/>
                    <a:pt x="36" y="108"/>
                    <a:pt x="36" y="108"/>
                  </a:cubicBezTo>
                  <a:cubicBezTo>
                    <a:pt x="30" y="107"/>
                    <a:pt x="24" y="108"/>
                    <a:pt x="19" y="111"/>
                  </a:cubicBezTo>
                  <a:cubicBezTo>
                    <a:pt x="13" y="115"/>
                    <a:pt x="9" y="121"/>
                    <a:pt x="7" y="128"/>
                  </a:cubicBezTo>
                  <a:cubicBezTo>
                    <a:pt x="5" y="142"/>
                    <a:pt x="14" y="154"/>
                    <a:pt x="27" y="157"/>
                  </a:cubicBezTo>
                  <a:cubicBezTo>
                    <a:pt x="71" y="165"/>
                    <a:pt x="71" y="165"/>
                    <a:pt x="71" y="165"/>
                  </a:cubicBezTo>
                  <a:cubicBezTo>
                    <a:pt x="82" y="171"/>
                    <a:pt x="92" y="174"/>
                    <a:pt x="99" y="175"/>
                  </a:cubicBezTo>
                  <a:cubicBezTo>
                    <a:pt x="109" y="192"/>
                    <a:pt x="109" y="192"/>
                    <a:pt x="109" y="192"/>
                  </a:cubicBezTo>
                  <a:cubicBezTo>
                    <a:pt x="116" y="204"/>
                    <a:pt x="116" y="204"/>
                    <a:pt x="116" y="204"/>
                  </a:cubicBezTo>
                  <a:cubicBezTo>
                    <a:pt x="128" y="197"/>
                    <a:pt x="128" y="197"/>
                    <a:pt x="128" y="197"/>
                  </a:cubicBezTo>
                  <a:cubicBezTo>
                    <a:pt x="181" y="166"/>
                    <a:pt x="181" y="166"/>
                    <a:pt x="181" y="166"/>
                  </a:cubicBezTo>
                  <a:cubicBezTo>
                    <a:pt x="193" y="159"/>
                    <a:pt x="193" y="159"/>
                    <a:pt x="193" y="159"/>
                  </a:cubicBezTo>
                  <a:cubicBezTo>
                    <a:pt x="186" y="147"/>
                    <a:pt x="186" y="147"/>
                    <a:pt x="186" y="147"/>
                  </a:cubicBezTo>
                  <a:cubicBezTo>
                    <a:pt x="175" y="127"/>
                    <a:pt x="175" y="127"/>
                    <a:pt x="175" y="127"/>
                  </a:cubicBezTo>
                  <a:cubicBezTo>
                    <a:pt x="161" y="61"/>
                    <a:pt x="161" y="61"/>
                    <a:pt x="161" y="61"/>
                  </a:cubicBezTo>
                  <a:cubicBezTo>
                    <a:pt x="161" y="61"/>
                    <a:pt x="161" y="61"/>
                    <a:pt x="161" y="61"/>
                  </a:cubicBezTo>
                  <a:cubicBezTo>
                    <a:pt x="161" y="60"/>
                    <a:pt x="161" y="60"/>
                    <a:pt x="161" y="60"/>
                  </a:cubicBezTo>
                  <a:cubicBezTo>
                    <a:pt x="160" y="58"/>
                    <a:pt x="160" y="58"/>
                    <a:pt x="160" y="58"/>
                  </a:cubicBezTo>
                  <a:cubicBezTo>
                    <a:pt x="159" y="53"/>
                    <a:pt x="157" y="48"/>
                    <a:pt x="155" y="44"/>
                  </a:cubicBezTo>
                  <a:cubicBezTo>
                    <a:pt x="150" y="35"/>
                    <a:pt x="142" y="33"/>
                    <a:pt x="137" y="33"/>
                  </a:cubicBezTo>
                  <a:cubicBezTo>
                    <a:pt x="134" y="33"/>
                    <a:pt x="131" y="33"/>
                    <a:pt x="128" y="33"/>
                  </a:cubicBezTo>
                  <a:cubicBezTo>
                    <a:pt x="123" y="27"/>
                    <a:pt x="113" y="23"/>
                    <a:pt x="99" y="28"/>
                  </a:cubicBezTo>
                  <a:cubicBezTo>
                    <a:pt x="97" y="28"/>
                    <a:pt x="95" y="29"/>
                    <a:pt x="93" y="30"/>
                  </a:cubicBezTo>
                  <a:cubicBezTo>
                    <a:pt x="92" y="31"/>
                    <a:pt x="90" y="32"/>
                    <a:pt x="89" y="33"/>
                  </a:cubicBezTo>
                  <a:cubicBezTo>
                    <a:pt x="84" y="30"/>
                    <a:pt x="76" y="30"/>
                    <a:pt x="68" y="35"/>
                  </a:cubicBezTo>
                  <a:cubicBezTo>
                    <a:pt x="67" y="35"/>
                    <a:pt x="64" y="37"/>
                    <a:pt x="63" y="38"/>
                  </a:cubicBezTo>
                  <a:cubicBezTo>
                    <a:pt x="61" y="39"/>
                    <a:pt x="60" y="40"/>
                    <a:pt x="59" y="41"/>
                  </a:cubicBezTo>
                  <a:cubicBezTo>
                    <a:pt x="52" y="30"/>
                    <a:pt x="46" y="19"/>
                    <a:pt x="44" y="17"/>
                  </a:cubicBezTo>
                  <a:cubicBezTo>
                    <a:pt x="44" y="16"/>
                    <a:pt x="44" y="16"/>
                    <a:pt x="44" y="16"/>
                  </a:cubicBezTo>
                  <a:cubicBezTo>
                    <a:pt x="44" y="16"/>
                    <a:pt x="44" y="16"/>
                    <a:pt x="44" y="16"/>
                  </a:cubicBezTo>
                  <a:cubicBezTo>
                    <a:pt x="37" y="5"/>
                    <a:pt x="25" y="0"/>
                    <a:pt x="13" y="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8" name="Freeform 40">
              <a:extLst>
                <a:ext uri="{FF2B5EF4-FFF2-40B4-BE49-F238E27FC236}">
                  <a16:creationId xmlns:a16="http://schemas.microsoft.com/office/drawing/2014/main" id="{A2B13456-F2EE-413C-B70B-5374FE47CD36}"/>
                </a:ext>
              </a:extLst>
            </p:cNvPr>
            <p:cNvSpPr>
              <a:spLocks noEditPoints="1"/>
            </p:cNvSpPr>
            <p:nvPr userDrawn="1"/>
          </p:nvSpPr>
          <p:spPr bwMode="auto">
            <a:xfrm rot="4136281">
              <a:off x="2834209" y="6251000"/>
              <a:ext cx="676275" cy="749300"/>
            </a:xfrm>
            <a:custGeom>
              <a:avLst/>
              <a:gdLst>
                <a:gd name="T0" fmla="*/ 96 w 180"/>
                <a:gd name="T1" fmla="*/ 21 h 199"/>
                <a:gd name="T2" fmla="*/ 104 w 180"/>
                <a:gd name="T3" fmla="*/ 88 h 199"/>
                <a:gd name="T4" fmla="*/ 116 w 180"/>
                <a:gd name="T5" fmla="*/ 33 h 199"/>
                <a:gd name="T6" fmla="*/ 127 w 180"/>
                <a:gd name="T7" fmla="*/ 26 h 199"/>
                <a:gd name="T8" fmla="*/ 126 w 180"/>
                <a:gd name="T9" fmla="*/ 87 h 199"/>
                <a:gd name="T10" fmla="*/ 126 w 180"/>
                <a:gd name="T11" fmla="*/ 87 h 199"/>
                <a:gd name="T12" fmla="*/ 129 w 180"/>
                <a:gd name="T13" fmla="*/ 94 h 199"/>
                <a:gd name="T14" fmla="*/ 132 w 180"/>
                <a:gd name="T15" fmla="*/ 91 h 199"/>
                <a:gd name="T16" fmla="*/ 155 w 180"/>
                <a:gd name="T17" fmla="*/ 54 h 199"/>
                <a:gd name="T18" fmla="*/ 163 w 180"/>
                <a:gd name="T19" fmla="*/ 69 h 199"/>
                <a:gd name="T20" fmla="*/ 120 w 180"/>
                <a:gd name="T21" fmla="*/ 170 h 199"/>
                <a:gd name="T22" fmla="*/ 68 w 180"/>
                <a:gd name="T23" fmla="*/ 187 h 199"/>
                <a:gd name="T24" fmla="*/ 47 w 180"/>
                <a:gd name="T25" fmla="*/ 147 h 199"/>
                <a:gd name="T26" fmla="*/ 15 w 180"/>
                <a:gd name="T27" fmla="*/ 107 h 199"/>
                <a:gd name="T28" fmla="*/ 28 w 180"/>
                <a:gd name="T29" fmla="*/ 106 h 199"/>
                <a:gd name="T30" fmla="*/ 52 w 180"/>
                <a:gd name="T31" fmla="*/ 122 h 199"/>
                <a:gd name="T32" fmla="*/ 39 w 180"/>
                <a:gd name="T33" fmla="*/ 42 h 199"/>
                <a:gd name="T34" fmla="*/ 48 w 180"/>
                <a:gd name="T35" fmla="*/ 29 h 199"/>
                <a:gd name="T36" fmla="*/ 72 w 180"/>
                <a:gd name="T37" fmla="*/ 85 h 199"/>
                <a:gd name="T38" fmla="*/ 79 w 180"/>
                <a:gd name="T39" fmla="*/ 94 h 199"/>
                <a:gd name="T40" fmla="*/ 77 w 180"/>
                <a:gd name="T41" fmla="*/ 23 h 199"/>
                <a:gd name="T42" fmla="*/ 86 w 180"/>
                <a:gd name="T43" fmla="*/ 13 h 199"/>
                <a:gd name="T44" fmla="*/ 85 w 180"/>
                <a:gd name="T45" fmla="*/ 0 h 199"/>
                <a:gd name="T46" fmla="*/ 65 w 180"/>
                <a:gd name="T47" fmla="*/ 24 h 199"/>
                <a:gd name="T48" fmla="*/ 42 w 180"/>
                <a:gd name="T49" fmla="*/ 18 h 199"/>
                <a:gd name="T50" fmla="*/ 28 w 180"/>
                <a:gd name="T51" fmla="*/ 45 h 199"/>
                <a:gd name="T52" fmla="*/ 45 w 180"/>
                <a:gd name="T53" fmla="*/ 103 h 199"/>
                <a:gd name="T54" fmla="*/ 22 w 180"/>
                <a:gd name="T55" fmla="*/ 91 h 199"/>
                <a:gd name="T56" fmla="*/ 5 w 180"/>
                <a:gd name="T57" fmla="*/ 99 h 199"/>
                <a:gd name="T58" fmla="*/ 8 w 180"/>
                <a:gd name="T59" fmla="*/ 129 h 199"/>
                <a:gd name="T60" fmla="*/ 55 w 180"/>
                <a:gd name="T61" fmla="*/ 175 h 199"/>
                <a:gd name="T62" fmla="*/ 56 w 180"/>
                <a:gd name="T63" fmla="*/ 199 h 199"/>
                <a:gd name="T64" fmla="*/ 119 w 180"/>
                <a:gd name="T65" fmla="*/ 199 h 199"/>
                <a:gd name="T66" fmla="*/ 132 w 180"/>
                <a:gd name="T67" fmla="*/ 187 h 199"/>
                <a:gd name="T68" fmla="*/ 148 w 180"/>
                <a:gd name="T69" fmla="*/ 129 h 199"/>
                <a:gd name="T70" fmla="*/ 166 w 180"/>
                <a:gd name="T71" fmla="*/ 45 h 199"/>
                <a:gd name="T72" fmla="*/ 146 w 180"/>
                <a:gd name="T73" fmla="*/ 44 h 199"/>
                <a:gd name="T74" fmla="*/ 129 w 180"/>
                <a:gd name="T75" fmla="*/ 14 h 199"/>
                <a:gd name="T76" fmla="*/ 108 w 180"/>
                <a:gd name="T77" fmla="*/ 22 h 199"/>
                <a:gd name="T78" fmla="*/ 86 w 180"/>
                <a:gd name="T79"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0" h="199">
                  <a:moveTo>
                    <a:pt x="86" y="13"/>
                  </a:moveTo>
                  <a:cubicBezTo>
                    <a:pt x="91" y="13"/>
                    <a:pt x="95" y="16"/>
                    <a:pt x="96" y="21"/>
                  </a:cubicBezTo>
                  <a:cubicBezTo>
                    <a:pt x="101" y="83"/>
                    <a:pt x="101" y="83"/>
                    <a:pt x="101" y="83"/>
                  </a:cubicBezTo>
                  <a:cubicBezTo>
                    <a:pt x="102" y="87"/>
                    <a:pt x="103" y="88"/>
                    <a:pt x="104" y="88"/>
                  </a:cubicBezTo>
                  <a:cubicBezTo>
                    <a:pt x="106" y="88"/>
                    <a:pt x="107" y="84"/>
                    <a:pt x="107" y="84"/>
                  </a:cubicBezTo>
                  <a:cubicBezTo>
                    <a:pt x="116" y="33"/>
                    <a:pt x="116" y="33"/>
                    <a:pt x="116" y="33"/>
                  </a:cubicBezTo>
                  <a:cubicBezTo>
                    <a:pt x="117" y="29"/>
                    <a:pt x="121" y="26"/>
                    <a:pt x="126" y="26"/>
                  </a:cubicBezTo>
                  <a:cubicBezTo>
                    <a:pt x="126" y="26"/>
                    <a:pt x="127" y="26"/>
                    <a:pt x="127" y="26"/>
                  </a:cubicBezTo>
                  <a:cubicBezTo>
                    <a:pt x="132" y="27"/>
                    <a:pt x="136" y="32"/>
                    <a:pt x="135" y="37"/>
                  </a:cubicBezTo>
                  <a:cubicBezTo>
                    <a:pt x="126" y="87"/>
                    <a:pt x="126" y="87"/>
                    <a:pt x="126" y="87"/>
                  </a:cubicBezTo>
                  <a:cubicBezTo>
                    <a:pt x="126" y="87"/>
                    <a:pt x="126" y="87"/>
                    <a:pt x="126" y="87"/>
                  </a:cubicBezTo>
                  <a:cubicBezTo>
                    <a:pt x="126" y="87"/>
                    <a:pt x="126" y="87"/>
                    <a:pt x="126" y="87"/>
                  </a:cubicBezTo>
                  <a:cubicBezTo>
                    <a:pt x="126" y="87"/>
                    <a:pt x="126" y="87"/>
                    <a:pt x="126" y="87"/>
                  </a:cubicBezTo>
                  <a:cubicBezTo>
                    <a:pt x="126" y="87"/>
                    <a:pt x="126" y="94"/>
                    <a:pt x="129" y="94"/>
                  </a:cubicBezTo>
                  <a:cubicBezTo>
                    <a:pt x="129" y="94"/>
                    <a:pt x="131" y="93"/>
                    <a:pt x="132" y="91"/>
                  </a:cubicBezTo>
                  <a:cubicBezTo>
                    <a:pt x="132" y="91"/>
                    <a:pt x="132" y="91"/>
                    <a:pt x="132" y="91"/>
                  </a:cubicBezTo>
                  <a:cubicBezTo>
                    <a:pt x="147" y="59"/>
                    <a:pt x="147" y="59"/>
                    <a:pt x="147" y="59"/>
                  </a:cubicBezTo>
                  <a:cubicBezTo>
                    <a:pt x="149" y="56"/>
                    <a:pt x="152" y="54"/>
                    <a:pt x="155" y="54"/>
                  </a:cubicBezTo>
                  <a:cubicBezTo>
                    <a:pt x="157" y="54"/>
                    <a:pt x="158" y="55"/>
                    <a:pt x="160" y="56"/>
                  </a:cubicBezTo>
                  <a:cubicBezTo>
                    <a:pt x="164" y="58"/>
                    <a:pt x="166" y="64"/>
                    <a:pt x="163" y="69"/>
                  </a:cubicBezTo>
                  <a:cubicBezTo>
                    <a:pt x="136" y="125"/>
                    <a:pt x="136" y="125"/>
                    <a:pt x="136" y="125"/>
                  </a:cubicBezTo>
                  <a:cubicBezTo>
                    <a:pt x="136" y="125"/>
                    <a:pt x="130" y="150"/>
                    <a:pt x="120" y="170"/>
                  </a:cubicBezTo>
                  <a:cubicBezTo>
                    <a:pt x="119" y="187"/>
                    <a:pt x="119" y="187"/>
                    <a:pt x="119" y="187"/>
                  </a:cubicBezTo>
                  <a:cubicBezTo>
                    <a:pt x="68" y="187"/>
                    <a:pt x="68" y="187"/>
                    <a:pt x="68" y="187"/>
                  </a:cubicBezTo>
                  <a:cubicBezTo>
                    <a:pt x="68" y="169"/>
                    <a:pt x="68" y="169"/>
                    <a:pt x="68" y="169"/>
                  </a:cubicBezTo>
                  <a:cubicBezTo>
                    <a:pt x="68" y="169"/>
                    <a:pt x="56" y="163"/>
                    <a:pt x="47" y="147"/>
                  </a:cubicBezTo>
                  <a:cubicBezTo>
                    <a:pt x="16" y="120"/>
                    <a:pt x="16" y="120"/>
                    <a:pt x="16" y="120"/>
                  </a:cubicBezTo>
                  <a:cubicBezTo>
                    <a:pt x="12" y="117"/>
                    <a:pt x="11" y="111"/>
                    <a:pt x="15" y="107"/>
                  </a:cubicBezTo>
                  <a:cubicBezTo>
                    <a:pt x="17" y="105"/>
                    <a:pt x="19" y="103"/>
                    <a:pt x="22" y="103"/>
                  </a:cubicBezTo>
                  <a:cubicBezTo>
                    <a:pt x="24" y="103"/>
                    <a:pt x="26" y="104"/>
                    <a:pt x="28" y="106"/>
                  </a:cubicBezTo>
                  <a:cubicBezTo>
                    <a:pt x="46" y="120"/>
                    <a:pt x="46" y="120"/>
                    <a:pt x="46" y="120"/>
                  </a:cubicBezTo>
                  <a:cubicBezTo>
                    <a:pt x="48" y="121"/>
                    <a:pt x="50" y="122"/>
                    <a:pt x="52" y="122"/>
                  </a:cubicBezTo>
                  <a:cubicBezTo>
                    <a:pt x="58" y="122"/>
                    <a:pt x="62" y="115"/>
                    <a:pt x="55" y="91"/>
                  </a:cubicBezTo>
                  <a:cubicBezTo>
                    <a:pt x="39" y="42"/>
                    <a:pt x="39" y="42"/>
                    <a:pt x="39" y="42"/>
                  </a:cubicBezTo>
                  <a:cubicBezTo>
                    <a:pt x="38" y="37"/>
                    <a:pt x="41" y="31"/>
                    <a:pt x="46" y="30"/>
                  </a:cubicBezTo>
                  <a:cubicBezTo>
                    <a:pt x="47" y="29"/>
                    <a:pt x="48" y="29"/>
                    <a:pt x="48" y="29"/>
                  </a:cubicBezTo>
                  <a:cubicBezTo>
                    <a:pt x="52" y="29"/>
                    <a:pt x="56" y="32"/>
                    <a:pt x="57" y="36"/>
                  </a:cubicBezTo>
                  <a:cubicBezTo>
                    <a:pt x="72" y="85"/>
                    <a:pt x="72" y="85"/>
                    <a:pt x="72" y="85"/>
                  </a:cubicBezTo>
                  <a:cubicBezTo>
                    <a:pt x="73" y="85"/>
                    <a:pt x="73" y="85"/>
                    <a:pt x="73" y="86"/>
                  </a:cubicBezTo>
                  <a:cubicBezTo>
                    <a:pt x="74" y="89"/>
                    <a:pt x="77" y="94"/>
                    <a:pt x="79" y="94"/>
                  </a:cubicBezTo>
                  <a:cubicBezTo>
                    <a:pt x="81" y="94"/>
                    <a:pt x="82" y="91"/>
                    <a:pt x="82" y="83"/>
                  </a:cubicBezTo>
                  <a:cubicBezTo>
                    <a:pt x="77" y="23"/>
                    <a:pt x="77" y="23"/>
                    <a:pt x="77" y="23"/>
                  </a:cubicBezTo>
                  <a:cubicBezTo>
                    <a:pt x="77" y="18"/>
                    <a:pt x="80" y="13"/>
                    <a:pt x="86" y="13"/>
                  </a:cubicBezTo>
                  <a:cubicBezTo>
                    <a:pt x="86" y="13"/>
                    <a:pt x="86" y="13"/>
                    <a:pt x="86" y="13"/>
                  </a:cubicBezTo>
                  <a:moveTo>
                    <a:pt x="86" y="0"/>
                  </a:moveTo>
                  <a:cubicBezTo>
                    <a:pt x="86" y="0"/>
                    <a:pt x="85" y="0"/>
                    <a:pt x="85" y="0"/>
                  </a:cubicBezTo>
                  <a:cubicBezTo>
                    <a:pt x="73" y="1"/>
                    <a:pt x="64" y="12"/>
                    <a:pt x="65" y="24"/>
                  </a:cubicBezTo>
                  <a:cubicBezTo>
                    <a:pt x="65" y="24"/>
                    <a:pt x="65" y="24"/>
                    <a:pt x="65" y="24"/>
                  </a:cubicBezTo>
                  <a:cubicBezTo>
                    <a:pt x="61" y="20"/>
                    <a:pt x="55" y="17"/>
                    <a:pt x="48" y="17"/>
                  </a:cubicBezTo>
                  <a:cubicBezTo>
                    <a:pt x="46" y="17"/>
                    <a:pt x="44" y="17"/>
                    <a:pt x="42" y="18"/>
                  </a:cubicBezTo>
                  <a:cubicBezTo>
                    <a:pt x="36" y="20"/>
                    <a:pt x="32" y="23"/>
                    <a:pt x="29" y="29"/>
                  </a:cubicBezTo>
                  <a:cubicBezTo>
                    <a:pt x="26" y="34"/>
                    <a:pt x="26" y="40"/>
                    <a:pt x="28" y="45"/>
                  </a:cubicBezTo>
                  <a:cubicBezTo>
                    <a:pt x="43" y="94"/>
                    <a:pt x="43" y="94"/>
                    <a:pt x="43" y="94"/>
                  </a:cubicBezTo>
                  <a:cubicBezTo>
                    <a:pt x="44" y="98"/>
                    <a:pt x="45" y="101"/>
                    <a:pt x="45" y="103"/>
                  </a:cubicBezTo>
                  <a:cubicBezTo>
                    <a:pt x="36" y="96"/>
                    <a:pt x="36" y="96"/>
                    <a:pt x="36" y="96"/>
                  </a:cubicBezTo>
                  <a:cubicBezTo>
                    <a:pt x="32" y="93"/>
                    <a:pt x="27" y="91"/>
                    <a:pt x="22" y="91"/>
                  </a:cubicBezTo>
                  <a:cubicBezTo>
                    <a:pt x="22" y="91"/>
                    <a:pt x="22" y="91"/>
                    <a:pt x="22" y="91"/>
                  </a:cubicBezTo>
                  <a:cubicBezTo>
                    <a:pt x="16" y="91"/>
                    <a:pt x="10" y="94"/>
                    <a:pt x="5" y="99"/>
                  </a:cubicBezTo>
                  <a:cubicBezTo>
                    <a:pt x="2" y="103"/>
                    <a:pt x="0" y="109"/>
                    <a:pt x="0" y="115"/>
                  </a:cubicBezTo>
                  <a:cubicBezTo>
                    <a:pt x="1" y="120"/>
                    <a:pt x="4" y="126"/>
                    <a:pt x="8" y="129"/>
                  </a:cubicBezTo>
                  <a:cubicBezTo>
                    <a:pt x="38" y="155"/>
                    <a:pt x="38" y="155"/>
                    <a:pt x="38" y="155"/>
                  </a:cubicBezTo>
                  <a:cubicBezTo>
                    <a:pt x="44" y="165"/>
                    <a:pt x="51" y="171"/>
                    <a:pt x="55" y="175"/>
                  </a:cubicBezTo>
                  <a:cubicBezTo>
                    <a:pt x="56" y="187"/>
                    <a:pt x="56" y="187"/>
                    <a:pt x="56" y="187"/>
                  </a:cubicBezTo>
                  <a:cubicBezTo>
                    <a:pt x="56" y="199"/>
                    <a:pt x="56" y="199"/>
                    <a:pt x="56" y="199"/>
                  </a:cubicBezTo>
                  <a:cubicBezTo>
                    <a:pt x="68" y="199"/>
                    <a:pt x="68" y="199"/>
                    <a:pt x="68" y="199"/>
                  </a:cubicBezTo>
                  <a:cubicBezTo>
                    <a:pt x="119" y="199"/>
                    <a:pt x="119" y="199"/>
                    <a:pt x="119" y="199"/>
                  </a:cubicBezTo>
                  <a:cubicBezTo>
                    <a:pt x="132" y="199"/>
                    <a:pt x="132" y="199"/>
                    <a:pt x="132" y="199"/>
                  </a:cubicBezTo>
                  <a:cubicBezTo>
                    <a:pt x="132" y="187"/>
                    <a:pt x="132" y="187"/>
                    <a:pt x="132" y="187"/>
                  </a:cubicBezTo>
                  <a:cubicBezTo>
                    <a:pt x="132" y="173"/>
                    <a:pt x="132" y="173"/>
                    <a:pt x="132" y="173"/>
                  </a:cubicBezTo>
                  <a:cubicBezTo>
                    <a:pt x="141" y="155"/>
                    <a:pt x="147" y="135"/>
                    <a:pt x="148" y="129"/>
                  </a:cubicBezTo>
                  <a:cubicBezTo>
                    <a:pt x="174" y="74"/>
                    <a:pt x="174" y="74"/>
                    <a:pt x="174" y="74"/>
                  </a:cubicBezTo>
                  <a:cubicBezTo>
                    <a:pt x="180" y="64"/>
                    <a:pt x="176" y="51"/>
                    <a:pt x="166" y="45"/>
                  </a:cubicBezTo>
                  <a:cubicBezTo>
                    <a:pt x="163" y="43"/>
                    <a:pt x="159" y="42"/>
                    <a:pt x="155" y="42"/>
                  </a:cubicBezTo>
                  <a:cubicBezTo>
                    <a:pt x="152" y="42"/>
                    <a:pt x="149" y="42"/>
                    <a:pt x="146" y="44"/>
                  </a:cubicBezTo>
                  <a:cubicBezTo>
                    <a:pt x="147" y="39"/>
                    <a:pt x="147" y="39"/>
                    <a:pt x="147" y="39"/>
                  </a:cubicBezTo>
                  <a:cubicBezTo>
                    <a:pt x="149" y="27"/>
                    <a:pt x="141" y="16"/>
                    <a:pt x="129" y="14"/>
                  </a:cubicBezTo>
                  <a:cubicBezTo>
                    <a:pt x="128" y="13"/>
                    <a:pt x="127" y="13"/>
                    <a:pt x="126" y="13"/>
                  </a:cubicBezTo>
                  <a:cubicBezTo>
                    <a:pt x="119" y="13"/>
                    <a:pt x="112" y="17"/>
                    <a:pt x="108" y="22"/>
                  </a:cubicBezTo>
                  <a:cubicBezTo>
                    <a:pt x="108" y="20"/>
                    <a:pt x="108" y="20"/>
                    <a:pt x="108" y="20"/>
                  </a:cubicBezTo>
                  <a:cubicBezTo>
                    <a:pt x="107" y="9"/>
                    <a:pt x="98" y="0"/>
                    <a:pt x="8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9" name="Freeform 41">
              <a:extLst>
                <a:ext uri="{FF2B5EF4-FFF2-40B4-BE49-F238E27FC236}">
                  <a16:creationId xmlns:a16="http://schemas.microsoft.com/office/drawing/2014/main" id="{DEBAA31A-EC29-48DD-A0FB-9DB60E7E12E3}"/>
                </a:ext>
              </a:extLst>
            </p:cNvPr>
            <p:cNvSpPr>
              <a:spLocks noEditPoints="1"/>
            </p:cNvSpPr>
            <p:nvPr userDrawn="1"/>
          </p:nvSpPr>
          <p:spPr bwMode="auto">
            <a:xfrm rot="17800658">
              <a:off x="6209502" y="3207147"/>
              <a:ext cx="692150" cy="752475"/>
            </a:xfrm>
            <a:custGeom>
              <a:avLst/>
              <a:gdLst>
                <a:gd name="T0" fmla="*/ 132 w 184"/>
                <a:gd name="T1" fmla="*/ 44 h 200"/>
                <a:gd name="T2" fmla="*/ 52 w 184"/>
                <a:gd name="T3" fmla="*/ 44 h 200"/>
                <a:gd name="T4" fmla="*/ 52 w 184"/>
                <a:gd name="T5" fmla="*/ 25 h 200"/>
                <a:gd name="T6" fmla="*/ 132 w 184"/>
                <a:gd name="T7" fmla="*/ 25 h 200"/>
                <a:gd name="T8" fmla="*/ 132 w 184"/>
                <a:gd name="T9" fmla="*/ 44 h 200"/>
                <a:gd name="T10" fmla="*/ 52 w 184"/>
                <a:gd name="T11" fmla="*/ 0 h 200"/>
                <a:gd name="T12" fmla="*/ 132 w 184"/>
                <a:gd name="T13" fmla="*/ 0 h 200"/>
                <a:gd name="T14" fmla="*/ 132 w 184"/>
                <a:gd name="T15" fmla="*/ 16 h 200"/>
                <a:gd name="T16" fmla="*/ 52 w 184"/>
                <a:gd name="T17" fmla="*/ 16 h 200"/>
                <a:gd name="T18" fmla="*/ 52 w 184"/>
                <a:gd name="T19" fmla="*/ 0 h 200"/>
                <a:gd name="T20" fmla="*/ 52 w 184"/>
                <a:gd name="T21" fmla="*/ 52 h 200"/>
                <a:gd name="T22" fmla="*/ 132 w 184"/>
                <a:gd name="T23" fmla="*/ 52 h 200"/>
                <a:gd name="T24" fmla="*/ 132 w 184"/>
                <a:gd name="T25" fmla="*/ 85 h 200"/>
                <a:gd name="T26" fmla="*/ 184 w 184"/>
                <a:gd name="T27" fmla="*/ 85 h 200"/>
                <a:gd name="T28" fmla="*/ 92 w 184"/>
                <a:gd name="T29" fmla="*/ 162 h 200"/>
                <a:gd name="T30" fmla="*/ 0 w 184"/>
                <a:gd name="T31" fmla="*/ 85 h 200"/>
                <a:gd name="T32" fmla="*/ 52 w 184"/>
                <a:gd name="T33" fmla="*/ 85 h 200"/>
                <a:gd name="T34" fmla="*/ 52 w 184"/>
                <a:gd name="T35" fmla="*/ 52 h 200"/>
                <a:gd name="T36" fmla="*/ 9 w 184"/>
                <a:gd name="T37" fmla="*/ 168 h 200"/>
                <a:gd name="T38" fmla="*/ 174 w 184"/>
                <a:gd name="T39" fmla="*/ 168 h 200"/>
                <a:gd name="T40" fmla="*/ 183 w 184"/>
                <a:gd name="T41" fmla="*/ 177 h 200"/>
                <a:gd name="T42" fmla="*/ 183 w 184"/>
                <a:gd name="T43" fmla="*/ 191 h 200"/>
                <a:gd name="T44" fmla="*/ 174 w 184"/>
                <a:gd name="T45" fmla="*/ 200 h 200"/>
                <a:gd name="T46" fmla="*/ 9 w 184"/>
                <a:gd name="T47" fmla="*/ 200 h 200"/>
                <a:gd name="T48" fmla="*/ 0 w 184"/>
                <a:gd name="T49" fmla="*/ 191 h 200"/>
                <a:gd name="T50" fmla="*/ 0 w 184"/>
                <a:gd name="T51" fmla="*/ 177 h 200"/>
                <a:gd name="T52" fmla="*/ 9 w 184"/>
                <a:gd name="T53" fmla="*/ 16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4" h="200">
                  <a:moveTo>
                    <a:pt x="132" y="44"/>
                  </a:moveTo>
                  <a:cubicBezTo>
                    <a:pt x="52" y="44"/>
                    <a:pt x="52" y="44"/>
                    <a:pt x="52" y="44"/>
                  </a:cubicBezTo>
                  <a:cubicBezTo>
                    <a:pt x="52" y="25"/>
                    <a:pt x="52" y="25"/>
                    <a:pt x="52" y="25"/>
                  </a:cubicBezTo>
                  <a:cubicBezTo>
                    <a:pt x="132" y="25"/>
                    <a:pt x="132" y="25"/>
                    <a:pt x="132" y="25"/>
                  </a:cubicBezTo>
                  <a:lnTo>
                    <a:pt x="132" y="44"/>
                  </a:lnTo>
                  <a:close/>
                  <a:moveTo>
                    <a:pt x="52" y="0"/>
                  </a:moveTo>
                  <a:cubicBezTo>
                    <a:pt x="132" y="0"/>
                    <a:pt x="132" y="0"/>
                    <a:pt x="132" y="0"/>
                  </a:cubicBezTo>
                  <a:cubicBezTo>
                    <a:pt x="132" y="16"/>
                    <a:pt x="132" y="16"/>
                    <a:pt x="132" y="16"/>
                  </a:cubicBezTo>
                  <a:cubicBezTo>
                    <a:pt x="52" y="16"/>
                    <a:pt x="52" y="16"/>
                    <a:pt x="52" y="16"/>
                  </a:cubicBezTo>
                  <a:lnTo>
                    <a:pt x="52" y="0"/>
                  </a:lnTo>
                  <a:close/>
                  <a:moveTo>
                    <a:pt x="52" y="52"/>
                  </a:moveTo>
                  <a:cubicBezTo>
                    <a:pt x="132" y="52"/>
                    <a:pt x="132" y="52"/>
                    <a:pt x="132" y="52"/>
                  </a:cubicBezTo>
                  <a:cubicBezTo>
                    <a:pt x="132" y="85"/>
                    <a:pt x="132" y="85"/>
                    <a:pt x="132" y="85"/>
                  </a:cubicBezTo>
                  <a:cubicBezTo>
                    <a:pt x="184" y="85"/>
                    <a:pt x="184" y="85"/>
                    <a:pt x="184" y="85"/>
                  </a:cubicBezTo>
                  <a:cubicBezTo>
                    <a:pt x="92" y="162"/>
                    <a:pt x="92" y="162"/>
                    <a:pt x="92" y="162"/>
                  </a:cubicBezTo>
                  <a:cubicBezTo>
                    <a:pt x="0" y="85"/>
                    <a:pt x="0" y="85"/>
                    <a:pt x="0" y="85"/>
                  </a:cubicBezTo>
                  <a:cubicBezTo>
                    <a:pt x="52" y="85"/>
                    <a:pt x="52" y="85"/>
                    <a:pt x="52" y="85"/>
                  </a:cubicBezTo>
                  <a:lnTo>
                    <a:pt x="52" y="52"/>
                  </a:lnTo>
                  <a:close/>
                  <a:moveTo>
                    <a:pt x="9" y="168"/>
                  </a:moveTo>
                  <a:cubicBezTo>
                    <a:pt x="174" y="168"/>
                    <a:pt x="174" y="168"/>
                    <a:pt x="174" y="168"/>
                  </a:cubicBezTo>
                  <a:cubicBezTo>
                    <a:pt x="179" y="168"/>
                    <a:pt x="183" y="172"/>
                    <a:pt x="183" y="177"/>
                  </a:cubicBezTo>
                  <a:cubicBezTo>
                    <a:pt x="183" y="191"/>
                    <a:pt x="183" y="191"/>
                    <a:pt x="183" y="191"/>
                  </a:cubicBezTo>
                  <a:cubicBezTo>
                    <a:pt x="183" y="196"/>
                    <a:pt x="179" y="200"/>
                    <a:pt x="174" y="200"/>
                  </a:cubicBezTo>
                  <a:cubicBezTo>
                    <a:pt x="9" y="200"/>
                    <a:pt x="9" y="200"/>
                    <a:pt x="9" y="200"/>
                  </a:cubicBezTo>
                  <a:cubicBezTo>
                    <a:pt x="4" y="200"/>
                    <a:pt x="0" y="196"/>
                    <a:pt x="0" y="191"/>
                  </a:cubicBezTo>
                  <a:cubicBezTo>
                    <a:pt x="0" y="177"/>
                    <a:pt x="0" y="177"/>
                    <a:pt x="0" y="177"/>
                  </a:cubicBezTo>
                  <a:cubicBezTo>
                    <a:pt x="0" y="172"/>
                    <a:pt x="4" y="168"/>
                    <a:pt x="9" y="16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0" name="Freeform 43">
              <a:extLst>
                <a:ext uri="{FF2B5EF4-FFF2-40B4-BE49-F238E27FC236}">
                  <a16:creationId xmlns:a16="http://schemas.microsoft.com/office/drawing/2014/main" id="{484A3198-563E-49B2-8B94-359E6D8955E9}"/>
                </a:ext>
              </a:extLst>
            </p:cNvPr>
            <p:cNvSpPr>
              <a:spLocks/>
            </p:cNvSpPr>
            <p:nvPr userDrawn="1"/>
          </p:nvSpPr>
          <p:spPr bwMode="auto">
            <a:xfrm rot="5400000">
              <a:off x="11285330" y="5016889"/>
              <a:ext cx="449186" cy="412150"/>
            </a:xfrm>
            <a:custGeom>
              <a:avLst/>
              <a:gdLst>
                <a:gd name="T0" fmla="*/ 253 w 473"/>
                <a:gd name="T1" fmla="*/ 0 h 434"/>
                <a:gd name="T2" fmla="*/ 0 w 473"/>
                <a:gd name="T3" fmla="*/ 218 h 434"/>
                <a:gd name="T4" fmla="*/ 253 w 473"/>
                <a:gd name="T5" fmla="*/ 434 h 434"/>
                <a:gd name="T6" fmla="*/ 253 w 473"/>
                <a:gd name="T7" fmla="*/ 303 h 434"/>
                <a:gd name="T8" fmla="*/ 473 w 473"/>
                <a:gd name="T9" fmla="*/ 303 h 434"/>
                <a:gd name="T10" fmla="*/ 473 w 473"/>
                <a:gd name="T11" fmla="*/ 133 h 434"/>
                <a:gd name="T12" fmla="*/ 253 w 473"/>
                <a:gd name="T13" fmla="*/ 133 h 434"/>
                <a:gd name="T14" fmla="*/ 253 w 473"/>
                <a:gd name="T15" fmla="*/ 0 h 4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3" h="434">
                  <a:moveTo>
                    <a:pt x="253" y="0"/>
                  </a:moveTo>
                  <a:lnTo>
                    <a:pt x="0" y="218"/>
                  </a:lnTo>
                  <a:lnTo>
                    <a:pt x="253" y="434"/>
                  </a:lnTo>
                  <a:lnTo>
                    <a:pt x="253" y="303"/>
                  </a:lnTo>
                  <a:lnTo>
                    <a:pt x="473" y="303"/>
                  </a:lnTo>
                  <a:lnTo>
                    <a:pt x="473" y="133"/>
                  </a:lnTo>
                  <a:lnTo>
                    <a:pt x="253" y="133"/>
                  </a:lnTo>
                  <a:lnTo>
                    <a:pt x="253"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1" name="Freeform 44">
              <a:extLst>
                <a:ext uri="{FF2B5EF4-FFF2-40B4-BE49-F238E27FC236}">
                  <a16:creationId xmlns:a16="http://schemas.microsoft.com/office/drawing/2014/main" id="{849E0DF5-430B-4CB5-889D-25480728120F}"/>
                </a:ext>
              </a:extLst>
            </p:cNvPr>
            <p:cNvSpPr>
              <a:spLocks/>
            </p:cNvSpPr>
            <p:nvPr userDrawn="1"/>
          </p:nvSpPr>
          <p:spPr bwMode="auto">
            <a:xfrm>
              <a:off x="9845165" y="-83383"/>
              <a:ext cx="752475" cy="684213"/>
            </a:xfrm>
            <a:custGeom>
              <a:avLst/>
              <a:gdLst>
                <a:gd name="T0" fmla="*/ 218 w 474"/>
                <a:gd name="T1" fmla="*/ 0 h 431"/>
                <a:gd name="T2" fmla="*/ 474 w 474"/>
                <a:gd name="T3" fmla="*/ 215 h 431"/>
                <a:gd name="T4" fmla="*/ 218 w 474"/>
                <a:gd name="T5" fmla="*/ 431 h 431"/>
                <a:gd name="T6" fmla="*/ 218 w 474"/>
                <a:gd name="T7" fmla="*/ 303 h 431"/>
                <a:gd name="T8" fmla="*/ 0 w 474"/>
                <a:gd name="T9" fmla="*/ 303 h 431"/>
                <a:gd name="T10" fmla="*/ 0 w 474"/>
                <a:gd name="T11" fmla="*/ 130 h 431"/>
                <a:gd name="T12" fmla="*/ 218 w 474"/>
                <a:gd name="T13" fmla="*/ 130 h 431"/>
                <a:gd name="T14" fmla="*/ 218 w 474"/>
                <a:gd name="T15" fmla="*/ 0 h 4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4" h="431">
                  <a:moveTo>
                    <a:pt x="218" y="0"/>
                  </a:moveTo>
                  <a:lnTo>
                    <a:pt x="474" y="215"/>
                  </a:lnTo>
                  <a:lnTo>
                    <a:pt x="218" y="431"/>
                  </a:lnTo>
                  <a:lnTo>
                    <a:pt x="218" y="303"/>
                  </a:lnTo>
                  <a:lnTo>
                    <a:pt x="0" y="303"/>
                  </a:lnTo>
                  <a:lnTo>
                    <a:pt x="0" y="130"/>
                  </a:lnTo>
                  <a:lnTo>
                    <a:pt x="218" y="130"/>
                  </a:lnTo>
                  <a:lnTo>
                    <a:pt x="218"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2" name="Freeform 45">
              <a:extLst>
                <a:ext uri="{FF2B5EF4-FFF2-40B4-BE49-F238E27FC236}">
                  <a16:creationId xmlns:a16="http://schemas.microsoft.com/office/drawing/2014/main" id="{BA4A0FAD-16FC-4723-B9D1-DE87DDAC8F30}"/>
                </a:ext>
              </a:extLst>
            </p:cNvPr>
            <p:cNvSpPr>
              <a:spLocks/>
            </p:cNvSpPr>
            <p:nvPr userDrawn="1"/>
          </p:nvSpPr>
          <p:spPr bwMode="auto">
            <a:xfrm>
              <a:off x="2945208" y="703944"/>
              <a:ext cx="818640" cy="820397"/>
            </a:xfrm>
            <a:custGeom>
              <a:avLst/>
              <a:gdLst>
                <a:gd name="T0" fmla="*/ 99 w 197"/>
                <a:gd name="T1" fmla="*/ 197 h 197"/>
                <a:gd name="T2" fmla="*/ 22 w 197"/>
                <a:gd name="T3" fmla="*/ 160 h 197"/>
                <a:gd name="T4" fmla="*/ 0 w 197"/>
                <a:gd name="T5" fmla="*/ 174 h 197"/>
                <a:gd name="T6" fmla="*/ 5 w 197"/>
                <a:gd name="T7" fmla="*/ 92 h 197"/>
                <a:gd name="T8" fmla="*/ 81 w 197"/>
                <a:gd name="T9" fmla="*/ 123 h 197"/>
                <a:gd name="T10" fmla="*/ 56 w 197"/>
                <a:gd name="T11" fmla="*/ 138 h 197"/>
                <a:gd name="T12" fmla="*/ 99 w 197"/>
                <a:gd name="T13" fmla="*/ 157 h 197"/>
                <a:gd name="T14" fmla="*/ 157 w 197"/>
                <a:gd name="T15" fmla="*/ 99 h 197"/>
                <a:gd name="T16" fmla="*/ 99 w 197"/>
                <a:gd name="T17" fmla="*/ 40 h 197"/>
                <a:gd name="T18" fmla="*/ 46 w 197"/>
                <a:gd name="T19" fmla="*/ 74 h 197"/>
                <a:gd name="T20" fmla="*/ 10 w 197"/>
                <a:gd name="T21" fmla="*/ 57 h 197"/>
                <a:gd name="T22" fmla="*/ 99 w 197"/>
                <a:gd name="T23" fmla="*/ 0 h 197"/>
                <a:gd name="T24" fmla="*/ 197 w 197"/>
                <a:gd name="T25" fmla="*/ 99 h 197"/>
                <a:gd name="T26" fmla="*/ 99 w 197"/>
                <a:gd name="T27"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7" h="197">
                  <a:moveTo>
                    <a:pt x="99" y="197"/>
                  </a:moveTo>
                  <a:cubicBezTo>
                    <a:pt x="68" y="197"/>
                    <a:pt x="40" y="183"/>
                    <a:pt x="22" y="160"/>
                  </a:cubicBezTo>
                  <a:cubicBezTo>
                    <a:pt x="0" y="174"/>
                    <a:pt x="0" y="174"/>
                    <a:pt x="0" y="174"/>
                  </a:cubicBezTo>
                  <a:cubicBezTo>
                    <a:pt x="5" y="92"/>
                    <a:pt x="5" y="92"/>
                    <a:pt x="5" y="92"/>
                  </a:cubicBezTo>
                  <a:cubicBezTo>
                    <a:pt x="81" y="123"/>
                    <a:pt x="81" y="123"/>
                    <a:pt x="81" y="123"/>
                  </a:cubicBezTo>
                  <a:cubicBezTo>
                    <a:pt x="56" y="138"/>
                    <a:pt x="56" y="138"/>
                    <a:pt x="56" y="138"/>
                  </a:cubicBezTo>
                  <a:cubicBezTo>
                    <a:pt x="67" y="150"/>
                    <a:pt x="82" y="157"/>
                    <a:pt x="99" y="157"/>
                  </a:cubicBezTo>
                  <a:cubicBezTo>
                    <a:pt x="131" y="157"/>
                    <a:pt x="157" y="131"/>
                    <a:pt x="157" y="99"/>
                  </a:cubicBezTo>
                  <a:cubicBezTo>
                    <a:pt x="157" y="66"/>
                    <a:pt x="131" y="40"/>
                    <a:pt x="99" y="40"/>
                  </a:cubicBezTo>
                  <a:cubicBezTo>
                    <a:pt x="75" y="40"/>
                    <a:pt x="55" y="54"/>
                    <a:pt x="46" y="74"/>
                  </a:cubicBezTo>
                  <a:cubicBezTo>
                    <a:pt x="10" y="57"/>
                    <a:pt x="10" y="57"/>
                    <a:pt x="10" y="57"/>
                  </a:cubicBezTo>
                  <a:cubicBezTo>
                    <a:pt x="25" y="24"/>
                    <a:pt x="60" y="0"/>
                    <a:pt x="99" y="0"/>
                  </a:cubicBezTo>
                  <a:cubicBezTo>
                    <a:pt x="153" y="0"/>
                    <a:pt x="197" y="44"/>
                    <a:pt x="197" y="99"/>
                  </a:cubicBezTo>
                  <a:cubicBezTo>
                    <a:pt x="197" y="153"/>
                    <a:pt x="153" y="197"/>
                    <a:pt x="99" y="19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3" name="Freeform 46">
              <a:extLst>
                <a:ext uri="{FF2B5EF4-FFF2-40B4-BE49-F238E27FC236}">
                  <a16:creationId xmlns:a16="http://schemas.microsoft.com/office/drawing/2014/main" id="{E5F2D3F7-E34C-477F-8379-0E3E2179C3FD}"/>
                </a:ext>
              </a:extLst>
            </p:cNvPr>
            <p:cNvSpPr>
              <a:spLocks noEditPoints="1"/>
            </p:cNvSpPr>
            <p:nvPr userDrawn="1"/>
          </p:nvSpPr>
          <p:spPr bwMode="auto">
            <a:xfrm>
              <a:off x="6444726" y="150070"/>
              <a:ext cx="736600" cy="744538"/>
            </a:xfrm>
            <a:custGeom>
              <a:avLst/>
              <a:gdLst>
                <a:gd name="T0" fmla="*/ 115 w 196"/>
                <a:gd name="T1" fmla="*/ 73 h 198"/>
                <a:gd name="T2" fmla="*/ 134 w 196"/>
                <a:gd name="T3" fmla="*/ 56 h 198"/>
                <a:gd name="T4" fmla="*/ 95 w 196"/>
                <a:gd name="T5" fmla="*/ 40 h 198"/>
                <a:gd name="T6" fmla="*/ 39 w 196"/>
                <a:gd name="T7" fmla="*/ 83 h 198"/>
                <a:gd name="T8" fmla="*/ 0 w 196"/>
                <a:gd name="T9" fmla="*/ 73 h 198"/>
                <a:gd name="T10" fmla="*/ 94 w 196"/>
                <a:gd name="T11" fmla="*/ 0 h 198"/>
                <a:gd name="T12" fmla="*/ 163 w 196"/>
                <a:gd name="T13" fmla="*/ 29 h 198"/>
                <a:gd name="T14" fmla="*/ 182 w 196"/>
                <a:gd name="T15" fmla="*/ 13 h 198"/>
                <a:gd name="T16" fmla="*/ 196 w 196"/>
                <a:gd name="T17" fmla="*/ 95 h 198"/>
                <a:gd name="T18" fmla="*/ 115 w 196"/>
                <a:gd name="T19" fmla="*/ 73 h 198"/>
                <a:gd name="T20" fmla="*/ 61 w 196"/>
                <a:gd name="T21" fmla="*/ 142 h 198"/>
                <a:gd name="T22" fmla="*/ 101 w 196"/>
                <a:gd name="T23" fmla="*/ 158 h 198"/>
                <a:gd name="T24" fmla="*/ 157 w 196"/>
                <a:gd name="T25" fmla="*/ 115 h 198"/>
                <a:gd name="T26" fmla="*/ 196 w 196"/>
                <a:gd name="T27" fmla="*/ 125 h 198"/>
                <a:gd name="T28" fmla="*/ 101 w 196"/>
                <a:gd name="T29" fmla="*/ 198 h 198"/>
                <a:gd name="T30" fmla="*/ 32 w 196"/>
                <a:gd name="T31" fmla="*/ 169 h 198"/>
                <a:gd name="T32" fmla="*/ 14 w 196"/>
                <a:gd name="T33" fmla="*/ 185 h 198"/>
                <a:gd name="T34" fmla="*/ 0 w 196"/>
                <a:gd name="T35" fmla="*/ 103 h 198"/>
                <a:gd name="T36" fmla="*/ 81 w 196"/>
                <a:gd name="T37" fmla="*/ 125 h 198"/>
                <a:gd name="T38" fmla="*/ 61 w 196"/>
                <a:gd name="T39"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6" h="198">
                  <a:moveTo>
                    <a:pt x="115" y="73"/>
                  </a:moveTo>
                  <a:cubicBezTo>
                    <a:pt x="134" y="56"/>
                    <a:pt x="134" y="56"/>
                    <a:pt x="134" y="56"/>
                  </a:cubicBezTo>
                  <a:cubicBezTo>
                    <a:pt x="124" y="48"/>
                    <a:pt x="109" y="40"/>
                    <a:pt x="95" y="40"/>
                  </a:cubicBezTo>
                  <a:cubicBezTo>
                    <a:pt x="68" y="40"/>
                    <a:pt x="45" y="58"/>
                    <a:pt x="39" y="83"/>
                  </a:cubicBezTo>
                  <a:cubicBezTo>
                    <a:pt x="0" y="73"/>
                    <a:pt x="0" y="73"/>
                    <a:pt x="0" y="73"/>
                  </a:cubicBezTo>
                  <a:cubicBezTo>
                    <a:pt x="11" y="31"/>
                    <a:pt x="49" y="0"/>
                    <a:pt x="94" y="0"/>
                  </a:cubicBezTo>
                  <a:cubicBezTo>
                    <a:pt x="120" y="0"/>
                    <a:pt x="146" y="13"/>
                    <a:pt x="163" y="29"/>
                  </a:cubicBezTo>
                  <a:cubicBezTo>
                    <a:pt x="182" y="13"/>
                    <a:pt x="182" y="13"/>
                    <a:pt x="182" y="13"/>
                  </a:cubicBezTo>
                  <a:cubicBezTo>
                    <a:pt x="196" y="95"/>
                    <a:pt x="196" y="95"/>
                    <a:pt x="196" y="95"/>
                  </a:cubicBezTo>
                  <a:lnTo>
                    <a:pt x="115" y="73"/>
                  </a:lnTo>
                  <a:close/>
                  <a:moveTo>
                    <a:pt x="61" y="142"/>
                  </a:moveTo>
                  <a:cubicBezTo>
                    <a:pt x="71" y="150"/>
                    <a:pt x="87" y="158"/>
                    <a:pt x="101" y="158"/>
                  </a:cubicBezTo>
                  <a:cubicBezTo>
                    <a:pt x="128" y="158"/>
                    <a:pt x="151" y="140"/>
                    <a:pt x="157" y="115"/>
                  </a:cubicBezTo>
                  <a:cubicBezTo>
                    <a:pt x="196" y="125"/>
                    <a:pt x="196" y="125"/>
                    <a:pt x="196" y="125"/>
                  </a:cubicBezTo>
                  <a:cubicBezTo>
                    <a:pt x="185" y="167"/>
                    <a:pt x="147" y="198"/>
                    <a:pt x="101" y="198"/>
                  </a:cubicBezTo>
                  <a:cubicBezTo>
                    <a:pt x="76" y="198"/>
                    <a:pt x="50" y="185"/>
                    <a:pt x="32" y="169"/>
                  </a:cubicBezTo>
                  <a:cubicBezTo>
                    <a:pt x="14" y="185"/>
                    <a:pt x="14" y="185"/>
                    <a:pt x="14" y="185"/>
                  </a:cubicBezTo>
                  <a:cubicBezTo>
                    <a:pt x="0" y="103"/>
                    <a:pt x="0" y="103"/>
                    <a:pt x="0" y="103"/>
                  </a:cubicBezTo>
                  <a:cubicBezTo>
                    <a:pt x="81" y="125"/>
                    <a:pt x="81" y="125"/>
                    <a:pt x="81" y="125"/>
                  </a:cubicBezTo>
                  <a:lnTo>
                    <a:pt x="61" y="14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4" name="Freeform 53">
              <a:extLst>
                <a:ext uri="{FF2B5EF4-FFF2-40B4-BE49-F238E27FC236}">
                  <a16:creationId xmlns:a16="http://schemas.microsoft.com/office/drawing/2014/main" id="{2ECB0242-A597-4824-AC81-548869BE47E9}"/>
                </a:ext>
              </a:extLst>
            </p:cNvPr>
            <p:cNvSpPr>
              <a:spLocks noEditPoints="1"/>
            </p:cNvSpPr>
            <p:nvPr userDrawn="1"/>
          </p:nvSpPr>
          <p:spPr bwMode="auto">
            <a:xfrm rot="19348066">
              <a:off x="5190905" y="5189844"/>
              <a:ext cx="747712" cy="744538"/>
            </a:xfrm>
            <a:custGeom>
              <a:avLst/>
              <a:gdLst>
                <a:gd name="T0" fmla="*/ 199 w 199"/>
                <a:gd name="T1" fmla="*/ 99 h 198"/>
                <a:gd name="T2" fmla="*/ 100 w 199"/>
                <a:gd name="T3" fmla="*/ 0 h 198"/>
                <a:gd name="T4" fmla="*/ 0 w 199"/>
                <a:gd name="T5" fmla="*/ 99 h 198"/>
                <a:gd name="T6" fmla="*/ 100 w 199"/>
                <a:gd name="T7" fmla="*/ 198 h 198"/>
                <a:gd name="T8" fmla="*/ 199 w 199"/>
                <a:gd name="T9" fmla="*/ 99 h 198"/>
                <a:gd name="T10" fmla="*/ 96 w 199"/>
                <a:gd name="T11" fmla="*/ 120 h 198"/>
                <a:gd name="T12" fmla="*/ 36 w 199"/>
                <a:gd name="T13" fmla="*/ 120 h 198"/>
                <a:gd name="T14" fmla="*/ 36 w 199"/>
                <a:gd name="T15" fmla="*/ 76 h 198"/>
                <a:gd name="T16" fmla="*/ 96 w 199"/>
                <a:gd name="T17" fmla="*/ 76 h 198"/>
                <a:gd name="T18" fmla="*/ 96 w 199"/>
                <a:gd name="T19" fmla="*/ 40 h 198"/>
                <a:gd name="T20" fmla="*/ 172 w 199"/>
                <a:gd name="T21" fmla="*/ 98 h 198"/>
                <a:gd name="T22" fmla="*/ 96 w 199"/>
                <a:gd name="T23" fmla="*/ 157 h 198"/>
                <a:gd name="T24" fmla="*/ 96 w 199"/>
                <a:gd name="T25" fmla="*/ 12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198">
                  <a:moveTo>
                    <a:pt x="199" y="99"/>
                  </a:moveTo>
                  <a:cubicBezTo>
                    <a:pt x="199" y="44"/>
                    <a:pt x="154" y="0"/>
                    <a:pt x="100" y="0"/>
                  </a:cubicBezTo>
                  <a:cubicBezTo>
                    <a:pt x="45" y="0"/>
                    <a:pt x="0" y="44"/>
                    <a:pt x="0" y="99"/>
                  </a:cubicBezTo>
                  <a:cubicBezTo>
                    <a:pt x="0" y="154"/>
                    <a:pt x="45" y="198"/>
                    <a:pt x="100" y="198"/>
                  </a:cubicBezTo>
                  <a:cubicBezTo>
                    <a:pt x="154" y="198"/>
                    <a:pt x="199" y="154"/>
                    <a:pt x="199" y="99"/>
                  </a:cubicBezTo>
                  <a:close/>
                  <a:moveTo>
                    <a:pt x="96" y="120"/>
                  </a:moveTo>
                  <a:cubicBezTo>
                    <a:pt x="36" y="120"/>
                    <a:pt x="36" y="120"/>
                    <a:pt x="36" y="120"/>
                  </a:cubicBezTo>
                  <a:cubicBezTo>
                    <a:pt x="36" y="76"/>
                    <a:pt x="36" y="76"/>
                    <a:pt x="36" y="76"/>
                  </a:cubicBezTo>
                  <a:cubicBezTo>
                    <a:pt x="96" y="76"/>
                    <a:pt x="96" y="76"/>
                    <a:pt x="96" y="76"/>
                  </a:cubicBezTo>
                  <a:cubicBezTo>
                    <a:pt x="96" y="40"/>
                    <a:pt x="96" y="40"/>
                    <a:pt x="96" y="40"/>
                  </a:cubicBezTo>
                  <a:cubicBezTo>
                    <a:pt x="172" y="98"/>
                    <a:pt x="172" y="98"/>
                    <a:pt x="172" y="98"/>
                  </a:cubicBezTo>
                  <a:cubicBezTo>
                    <a:pt x="96" y="157"/>
                    <a:pt x="96" y="157"/>
                    <a:pt x="96" y="157"/>
                  </a:cubicBezTo>
                  <a:lnTo>
                    <a:pt x="96" y="12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5" name="Freeform 54">
              <a:extLst>
                <a:ext uri="{FF2B5EF4-FFF2-40B4-BE49-F238E27FC236}">
                  <a16:creationId xmlns:a16="http://schemas.microsoft.com/office/drawing/2014/main" id="{3FA2CC66-CF58-4754-9490-696E85A0E318}"/>
                </a:ext>
              </a:extLst>
            </p:cNvPr>
            <p:cNvSpPr>
              <a:spLocks noEditPoints="1"/>
            </p:cNvSpPr>
            <p:nvPr userDrawn="1"/>
          </p:nvSpPr>
          <p:spPr bwMode="auto">
            <a:xfrm>
              <a:off x="8003112" y="1787563"/>
              <a:ext cx="747712" cy="747713"/>
            </a:xfrm>
            <a:custGeom>
              <a:avLst/>
              <a:gdLst>
                <a:gd name="T0" fmla="*/ 99 w 199"/>
                <a:gd name="T1" fmla="*/ 0 h 199"/>
                <a:gd name="T2" fmla="*/ 199 w 199"/>
                <a:gd name="T3" fmla="*/ 100 h 199"/>
                <a:gd name="T4" fmla="*/ 99 w 199"/>
                <a:gd name="T5" fmla="*/ 199 h 199"/>
                <a:gd name="T6" fmla="*/ 0 w 199"/>
                <a:gd name="T7" fmla="*/ 100 h 199"/>
                <a:gd name="T8" fmla="*/ 99 w 199"/>
                <a:gd name="T9" fmla="*/ 0 h 199"/>
                <a:gd name="T10" fmla="*/ 99 w 199"/>
                <a:gd name="T11" fmla="*/ 166 h 199"/>
                <a:gd name="T12" fmla="*/ 158 w 199"/>
                <a:gd name="T13" fmla="*/ 129 h 199"/>
                <a:gd name="T14" fmla="*/ 134 w 199"/>
                <a:gd name="T15" fmla="*/ 118 h 199"/>
                <a:gd name="T16" fmla="*/ 99 w 199"/>
                <a:gd name="T17" fmla="*/ 140 h 199"/>
                <a:gd name="T18" fmla="*/ 60 w 199"/>
                <a:gd name="T19" fmla="*/ 101 h 199"/>
                <a:gd name="T20" fmla="*/ 99 w 199"/>
                <a:gd name="T21" fmla="*/ 63 h 199"/>
                <a:gd name="T22" fmla="*/ 127 w 199"/>
                <a:gd name="T23" fmla="*/ 75 h 199"/>
                <a:gd name="T24" fmla="*/ 111 w 199"/>
                <a:gd name="T25" fmla="*/ 85 h 199"/>
                <a:gd name="T26" fmla="*/ 161 w 199"/>
                <a:gd name="T27" fmla="*/ 105 h 199"/>
                <a:gd name="T28" fmla="*/ 164 w 199"/>
                <a:gd name="T29" fmla="*/ 51 h 199"/>
                <a:gd name="T30" fmla="*/ 150 w 199"/>
                <a:gd name="T31" fmla="*/ 61 h 199"/>
                <a:gd name="T32" fmla="*/ 99 w 199"/>
                <a:gd name="T33" fmla="*/ 36 h 199"/>
                <a:gd name="T34" fmla="*/ 34 w 199"/>
                <a:gd name="T35" fmla="*/ 101 h 199"/>
                <a:gd name="T36" fmla="*/ 99 w 199"/>
                <a:gd name="T37" fmla="*/ 166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9" h="199">
                  <a:moveTo>
                    <a:pt x="99" y="0"/>
                  </a:moveTo>
                  <a:cubicBezTo>
                    <a:pt x="154" y="0"/>
                    <a:pt x="199" y="45"/>
                    <a:pt x="199" y="100"/>
                  </a:cubicBezTo>
                  <a:cubicBezTo>
                    <a:pt x="199" y="154"/>
                    <a:pt x="154" y="199"/>
                    <a:pt x="99" y="199"/>
                  </a:cubicBezTo>
                  <a:cubicBezTo>
                    <a:pt x="45" y="199"/>
                    <a:pt x="0" y="154"/>
                    <a:pt x="0" y="100"/>
                  </a:cubicBezTo>
                  <a:cubicBezTo>
                    <a:pt x="0" y="45"/>
                    <a:pt x="45" y="0"/>
                    <a:pt x="99" y="0"/>
                  </a:cubicBezTo>
                  <a:close/>
                  <a:moveTo>
                    <a:pt x="99" y="166"/>
                  </a:moveTo>
                  <a:cubicBezTo>
                    <a:pt x="125" y="166"/>
                    <a:pt x="147" y="151"/>
                    <a:pt x="158" y="129"/>
                  </a:cubicBezTo>
                  <a:cubicBezTo>
                    <a:pt x="134" y="118"/>
                    <a:pt x="134" y="118"/>
                    <a:pt x="134" y="118"/>
                  </a:cubicBezTo>
                  <a:cubicBezTo>
                    <a:pt x="128" y="131"/>
                    <a:pt x="114" y="140"/>
                    <a:pt x="99" y="140"/>
                  </a:cubicBezTo>
                  <a:cubicBezTo>
                    <a:pt x="78" y="140"/>
                    <a:pt x="60" y="123"/>
                    <a:pt x="60" y="101"/>
                  </a:cubicBezTo>
                  <a:cubicBezTo>
                    <a:pt x="60" y="80"/>
                    <a:pt x="78" y="63"/>
                    <a:pt x="99" y="63"/>
                  </a:cubicBezTo>
                  <a:cubicBezTo>
                    <a:pt x="110" y="63"/>
                    <a:pt x="120" y="67"/>
                    <a:pt x="127" y="75"/>
                  </a:cubicBezTo>
                  <a:cubicBezTo>
                    <a:pt x="111" y="85"/>
                    <a:pt x="111" y="85"/>
                    <a:pt x="111" y="85"/>
                  </a:cubicBezTo>
                  <a:cubicBezTo>
                    <a:pt x="161" y="105"/>
                    <a:pt x="161" y="105"/>
                    <a:pt x="161" y="105"/>
                  </a:cubicBezTo>
                  <a:cubicBezTo>
                    <a:pt x="164" y="51"/>
                    <a:pt x="164" y="51"/>
                    <a:pt x="164" y="51"/>
                  </a:cubicBezTo>
                  <a:cubicBezTo>
                    <a:pt x="150" y="61"/>
                    <a:pt x="150" y="61"/>
                    <a:pt x="150" y="61"/>
                  </a:cubicBezTo>
                  <a:cubicBezTo>
                    <a:pt x="138" y="46"/>
                    <a:pt x="119" y="36"/>
                    <a:pt x="99" y="36"/>
                  </a:cubicBezTo>
                  <a:cubicBezTo>
                    <a:pt x="63" y="36"/>
                    <a:pt x="34" y="65"/>
                    <a:pt x="34" y="101"/>
                  </a:cubicBezTo>
                  <a:cubicBezTo>
                    <a:pt x="34" y="137"/>
                    <a:pt x="63" y="166"/>
                    <a:pt x="99" y="16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6" name="Freeform 55">
              <a:extLst>
                <a:ext uri="{FF2B5EF4-FFF2-40B4-BE49-F238E27FC236}">
                  <a16:creationId xmlns:a16="http://schemas.microsoft.com/office/drawing/2014/main" id="{F72BA134-FFCD-4AF1-8C35-BC6D4F4D17AF}"/>
                </a:ext>
              </a:extLst>
            </p:cNvPr>
            <p:cNvSpPr>
              <a:spLocks noEditPoints="1"/>
            </p:cNvSpPr>
            <p:nvPr userDrawn="1"/>
          </p:nvSpPr>
          <p:spPr bwMode="auto">
            <a:xfrm>
              <a:off x="10848710" y="5440783"/>
              <a:ext cx="657322" cy="658718"/>
            </a:xfrm>
            <a:custGeom>
              <a:avLst/>
              <a:gdLst>
                <a:gd name="T0" fmla="*/ 100 w 199"/>
                <a:gd name="T1" fmla="*/ 0 h 199"/>
                <a:gd name="T2" fmla="*/ 199 w 199"/>
                <a:gd name="T3" fmla="*/ 100 h 199"/>
                <a:gd name="T4" fmla="*/ 100 w 199"/>
                <a:gd name="T5" fmla="*/ 199 h 199"/>
                <a:gd name="T6" fmla="*/ 0 w 199"/>
                <a:gd name="T7" fmla="*/ 100 h 199"/>
                <a:gd name="T8" fmla="*/ 100 w 199"/>
                <a:gd name="T9" fmla="*/ 0 h 199"/>
                <a:gd name="T10" fmla="*/ 156 w 199"/>
                <a:gd name="T11" fmla="*/ 41 h 199"/>
                <a:gd name="T12" fmla="*/ 144 w 199"/>
                <a:gd name="T13" fmla="*/ 52 h 199"/>
                <a:gd name="T14" fmla="*/ 97 w 199"/>
                <a:gd name="T15" fmla="*/ 33 h 199"/>
                <a:gd name="T16" fmla="*/ 33 w 199"/>
                <a:gd name="T17" fmla="*/ 83 h 199"/>
                <a:gd name="T18" fmla="*/ 59 w 199"/>
                <a:gd name="T19" fmla="*/ 89 h 199"/>
                <a:gd name="T20" fmla="*/ 97 w 199"/>
                <a:gd name="T21" fmla="*/ 60 h 199"/>
                <a:gd name="T22" fmla="*/ 124 w 199"/>
                <a:gd name="T23" fmla="*/ 71 h 199"/>
                <a:gd name="T24" fmla="*/ 111 w 199"/>
                <a:gd name="T25" fmla="*/ 82 h 199"/>
                <a:gd name="T26" fmla="*/ 166 w 199"/>
                <a:gd name="T27" fmla="*/ 97 h 199"/>
                <a:gd name="T28" fmla="*/ 156 w 199"/>
                <a:gd name="T29" fmla="*/ 41 h 199"/>
                <a:gd name="T30" fmla="*/ 42 w 199"/>
                <a:gd name="T31" fmla="*/ 159 h 199"/>
                <a:gd name="T32" fmla="*/ 55 w 199"/>
                <a:gd name="T33" fmla="*/ 148 h 199"/>
                <a:gd name="T34" fmla="*/ 102 w 199"/>
                <a:gd name="T35" fmla="*/ 168 h 199"/>
                <a:gd name="T36" fmla="*/ 166 w 199"/>
                <a:gd name="T37" fmla="*/ 118 h 199"/>
                <a:gd name="T38" fmla="*/ 140 w 199"/>
                <a:gd name="T39" fmla="*/ 111 h 199"/>
                <a:gd name="T40" fmla="*/ 101 w 199"/>
                <a:gd name="T41" fmla="*/ 140 h 199"/>
                <a:gd name="T42" fmla="*/ 74 w 199"/>
                <a:gd name="T43" fmla="*/ 129 h 199"/>
                <a:gd name="T44" fmla="*/ 87 w 199"/>
                <a:gd name="T45" fmla="*/ 118 h 199"/>
                <a:gd name="T46" fmla="*/ 32 w 199"/>
                <a:gd name="T47" fmla="*/ 103 h 199"/>
                <a:gd name="T48" fmla="*/ 42 w 199"/>
                <a:gd name="T49" fmla="*/ 15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9" h="199">
                  <a:moveTo>
                    <a:pt x="100" y="0"/>
                  </a:moveTo>
                  <a:cubicBezTo>
                    <a:pt x="154" y="0"/>
                    <a:pt x="199" y="45"/>
                    <a:pt x="199" y="100"/>
                  </a:cubicBezTo>
                  <a:cubicBezTo>
                    <a:pt x="199" y="154"/>
                    <a:pt x="154" y="199"/>
                    <a:pt x="100" y="199"/>
                  </a:cubicBezTo>
                  <a:cubicBezTo>
                    <a:pt x="45" y="199"/>
                    <a:pt x="0" y="154"/>
                    <a:pt x="0" y="100"/>
                  </a:cubicBezTo>
                  <a:cubicBezTo>
                    <a:pt x="0" y="45"/>
                    <a:pt x="45" y="0"/>
                    <a:pt x="100" y="0"/>
                  </a:cubicBezTo>
                  <a:close/>
                  <a:moveTo>
                    <a:pt x="156" y="41"/>
                  </a:moveTo>
                  <a:cubicBezTo>
                    <a:pt x="144" y="52"/>
                    <a:pt x="144" y="52"/>
                    <a:pt x="144" y="52"/>
                  </a:cubicBezTo>
                  <a:cubicBezTo>
                    <a:pt x="132" y="41"/>
                    <a:pt x="114" y="33"/>
                    <a:pt x="97" y="33"/>
                  </a:cubicBezTo>
                  <a:cubicBezTo>
                    <a:pt x="66" y="33"/>
                    <a:pt x="40" y="54"/>
                    <a:pt x="33" y="83"/>
                  </a:cubicBezTo>
                  <a:cubicBezTo>
                    <a:pt x="59" y="89"/>
                    <a:pt x="59" y="89"/>
                    <a:pt x="59" y="89"/>
                  </a:cubicBezTo>
                  <a:cubicBezTo>
                    <a:pt x="63" y="72"/>
                    <a:pt x="79" y="60"/>
                    <a:pt x="97" y="60"/>
                  </a:cubicBezTo>
                  <a:cubicBezTo>
                    <a:pt x="106" y="60"/>
                    <a:pt x="117" y="65"/>
                    <a:pt x="124" y="71"/>
                  </a:cubicBezTo>
                  <a:cubicBezTo>
                    <a:pt x="111" y="82"/>
                    <a:pt x="111" y="82"/>
                    <a:pt x="111" y="82"/>
                  </a:cubicBezTo>
                  <a:cubicBezTo>
                    <a:pt x="166" y="97"/>
                    <a:pt x="166" y="97"/>
                    <a:pt x="166" y="97"/>
                  </a:cubicBezTo>
                  <a:lnTo>
                    <a:pt x="156" y="41"/>
                  </a:lnTo>
                  <a:close/>
                  <a:moveTo>
                    <a:pt x="42" y="159"/>
                  </a:moveTo>
                  <a:cubicBezTo>
                    <a:pt x="55" y="148"/>
                    <a:pt x="55" y="148"/>
                    <a:pt x="55" y="148"/>
                  </a:cubicBezTo>
                  <a:cubicBezTo>
                    <a:pt x="66" y="159"/>
                    <a:pt x="84" y="168"/>
                    <a:pt x="102" y="168"/>
                  </a:cubicBezTo>
                  <a:cubicBezTo>
                    <a:pt x="133" y="168"/>
                    <a:pt x="159" y="146"/>
                    <a:pt x="166" y="118"/>
                  </a:cubicBezTo>
                  <a:cubicBezTo>
                    <a:pt x="140" y="111"/>
                    <a:pt x="140" y="111"/>
                    <a:pt x="140" y="111"/>
                  </a:cubicBezTo>
                  <a:cubicBezTo>
                    <a:pt x="135" y="128"/>
                    <a:pt x="120" y="140"/>
                    <a:pt x="101" y="140"/>
                  </a:cubicBezTo>
                  <a:cubicBezTo>
                    <a:pt x="92" y="140"/>
                    <a:pt x="81" y="135"/>
                    <a:pt x="74" y="129"/>
                  </a:cubicBezTo>
                  <a:cubicBezTo>
                    <a:pt x="87" y="118"/>
                    <a:pt x="87" y="118"/>
                    <a:pt x="87" y="118"/>
                  </a:cubicBezTo>
                  <a:cubicBezTo>
                    <a:pt x="32" y="103"/>
                    <a:pt x="32" y="103"/>
                    <a:pt x="32" y="103"/>
                  </a:cubicBezTo>
                  <a:lnTo>
                    <a:pt x="42" y="159"/>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7" name="Freeform 56">
              <a:extLst>
                <a:ext uri="{FF2B5EF4-FFF2-40B4-BE49-F238E27FC236}">
                  <a16:creationId xmlns:a16="http://schemas.microsoft.com/office/drawing/2014/main" id="{7D87FFED-903C-4482-9BAF-8F205FACE8B9}"/>
                </a:ext>
              </a:extLst>
            </p:cNvPr>
            <p:cNvSpPr>
              <a:spLocks/>
            </p:cNvSpPr>
            <p:nvPr userDrawn="1"/>
          </p:nvSpPr>
          <p:spPr bwMode="auto">
            <a:xfrm rot="18910795">
              <a:off x="11427924" y="15247"/>
              <a:ext cx="754062" cy="741363"/>
            </a:xfrm>
            <a:custGeom>
              <a:avLst/>
              <a:gdLst>
                <a:gd name="T0" fmla="*/ 234 w 475"/>
                <a:gd name="T1" fmla="*/ 0 h 467"/>
                <a:gd name="T2" fmla="*/ 78 w 475"/>
                <a:gd name="T3" fmla="*/ 157 h 467"/>
                <a:gd name="T4" fmla="*/ 78 w 475"/>
                <a:gd name="T5" fmla="*/ 157 h 467"/>
                <a:gd name="T6" fmla="*/ 0 w 475"/>
                <a:gd name="T7" fmla="*/ 235 h 467"/>
                <a:gd name="T8" fmla="*/ 0 w 475"/>
                <a:gd name="T9" fmla="*/ 235 h 467"/>
                <a:gd name="T10" fmla="*/ 0 w 475"/>
                <a:gd name="T11" fmla="*/ 235 h 467"/>
                <a:gd name="T12" fmla="*/ 78 w 475"/>
                <a:gd name="T13" fmla="*/ 311 h 467"/>
                <a:gd name="T14" fmla="*/ 78 w 475"/>
                <a:gd name="T15" fmla="*/ 311 h 467"/>
                <a:gd name="T16" fmla="*/ 234 w 475"/>
                <a:gd name="T17" fmla="*/ 467 h 467"/>
                <a:gd name="T18" fmla="*/ 312 w 475"/>
                <a:gd name="T19" fmla="*/ 389 h 467"/>
                <a:gd name="T20" fmla="*/ 210 w 475"/>
                <a:gd name="T21" fmla="*/ 290 h 467"/>
                <a:gd name="T22" fmla="*/ 475 w 475"/>
                <a:gd name="T23" fmla="*/ 290 h 467"/>
                <a:gd name="T24" fmla="*/ 475 w 475"/>
                <a:gd name="T25" fmla="*/ 185 h 467"/>
                <a:gd name="T26" fmla="*/ 210 w 475"/>
                <a:gd name="T27" fmla="*/ 185 h 467"/>
                <a:gd name="T28" fmla="*/ 312 w 475"/>
                <a:gd name="T29" fmla="*/ 79 h 467"/>
                <a:gd name="T30" fmla="*/ 234 w 475"/>
                <a:gd name="T31" fmla="*/ 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5" h="467">
                  <a:moveTo>
                    <a:pt x="234" y="0"/>
                  </a:moveTo>
                  <a:lnTo>
                    <a:pt x="78" y="157"/>
                  </a:lnTo>
                  <a:lnTo>
                    <a:pt x="78" y="157"/>
                  </a:lnTo>
                  <a:lnTo>
                    <a:pt x="0" y="235"/>
                  </a:lnTo>
                  <a:lnTo>
                    <a:pt x="0" y="235"/>
                  </a:lnTo>
                  <a:lnTo>
                    <a:pt x="0" y="235"/>
                  </a:lnTo>
                  <a:lnTo>
                    <a:pt x="78" y="311"/>
                  </a:lnTo>
                  <a:lnTo>
                    <a:pt x="78" y="311"/>
                  </a:lnTo>
                  <a:lnTo>
                    <a:pt x="234" y="467"/>
                  </a:lnTo>
                  <a:lnTo>
                    <a:pt x="312" y="389"/>
                  </a:lnTo>
                  <a:lnTo>
                    <a:pt x="210" y="290"/>
                  </a:lnTo>
                  <a:lnTo>
                    <a:pt x="475" y="290"/>
                  </a:lnTo>
                  <a:lnTo>
                    <a:pt x="475" y="185"/>
                  </a:lnTo>
                  <a:lnTo>
                    <a:pt x="210" y="185"/>
                  </a:lnTo>
                  <a:lnTo>
                    <a:pt x="312" y="79"/>
                  </a:lnTo>
                  <a:lnTo>
                    <a:pt x="234"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8" name="Freeform 57">
              <a:extLst>
                <a:ext uri="{FF2B5EF4-FFF2-40B4-BE49-F238E27FC236}">
                  <a16:creationId xmlns:a16="http://schemas.microsoft.com/office/drawing/2014/main" id="{AEF1417C-9DDE-4E11-A817-F3DE2EC30761}"/>
                </a:ext>
              </a:extLst>
            </p:cNvPr>
            <p:cNvSpPr>
              <a:spLocks/>
            </p:cNvSpPr>
            <p:nvPr userDrawn="1"/>
          </p:nvSpPr>
          <p:spPr bwMode="auto">
            <a:xfrm rot="19087588">
              <a:off x="193920" y="5083603"/>
              <a:ext cx="747712" cy="741363"/>
            </a:xfrm>
            <a:custGeom>
              <a:avLst/>
              <a:gdLst>
                <a:gd name="T0" fmla="*/ 237 w 471"/>
                <a:gd name="T1" fmla="*/ 0 h 467"/>
                <a:gd name="T2" fmla="*/ 393 w 471"/>
                <a:gd name="T3" fmla="*/ 157 h 467"/>
                <a:gd name="T4" fmla="*/ 393 w 471"/>
                <a:gd name="T5" fmla="*/ 157 h 467"/>
                <a:gd name="T6" fmla="*/ 471 w 471"/>
                <a:gd name="T7" fmla="*/ 235 h 467"/>
                <a:gd name="T8" fmla="*/ 471 w 471"/>
                <a:gd name="T9" fmla="*/ 235 h 467"/>
                <a:gd name="T10" fmla="*/ 471 w 471"/>
                <a:gd name="T11" fmla="*/ 235 h 467"/>
                <a:gd name="T12" fmla="*/ 393 w 471"/>
                <a:gd name="T13" fmla="*/ 311 h 467"/>
                <a:gd name="T14" fmla="*/ 393 w 471"/>
                <a:gd name="T15" fmla="*/ 311 h 467"/>
                <a:gd name="T16" fmla="*/ 237 w 471"/>
                <a:gd name="T17" fmla="*/ 467 h 467"/>
                <a:gd name="T18" fmla="*/ 161 w 471"/>
                <a:gd name="T19" fmla="*/ 389 h 467"/>
                <a:gd name="T20" fmla="*/ 260 w 471"/>
                <a:gd name="T21" fmla="*/ 290 h 467"/>
                <a:gd name="T22" fmla="*/ 0 w 471"/>
                <a:gd name="T23" fmla="*/ 290 h 467"/>
                <a:gd name="T24" fmla="*/ 0 w 471"/>
                <a:gd name="T25" fmla="*/ 185 h 467"/>
                <a:gd name="T26" fmla="*/ 260 w 471"/>
                <a:gd name="T27" fmla="*/ 185 h 467"/>
                <a:gd name="T28" fmla="*/ 161 w 471"/>
                <a:gd name="T29" fmla="*/ 79 h 467"/>
                <a:gd name="T30" fmla="*/ 237 w 471"/>
                <a:gd name="T31" fmla="*/ 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1" h="467">
                  <a:moveTo>
                    <a:pt x="237" y="0"/>
                  </a:moveTo>
                  <a:lnTo>
                    <a:pt x="393" y="157"/>
                  </a:lnTo>
                  <a:lnTo>
                    <a:pt x="393" y="157"/>
                  </a:lnTo>
                  <a:lnTo>
                    <a:pt x="471" y="235"/>
                  </a:lnTo>
                  <a:lnTo>
                    <a:pt x="471" y="235"/>
                  </a:lnTo>
                  <a:lnTo>
                    <a:pt x="471" y="235"/>
                  </a:lnTo>
                  <a:lnTo>
                    <a:pt x="393" y="311"/>
                  </a:lnTo>
                  <a:lnTo>
                    <a:pt x="393" y="311"/>
                  </a:lnTo>
                  <a:lnTo>
                    <a:pt x="237" y="467"/>
                  </a:lnTo>
                  <a:lnTo>
                    <a:pt x="161" y="389"/>
                  </a:lnTo>
                  <a:lnTo>
                    <a:pt x="260" y="290"/>
                  </a:lnTo>
                  <a:lnTo>
                    <a:pt x="0" y="290"/>
                  </a:lnTo>
                  <a:lnTo>
                    <a:pt x="0" y="185"/>
                  </a:lnTo>
                  <a:lnTo>
                    <a:pt x="260" y="185"/>
                  </a:lnTo>
                  <a:lnTo>
                    <a:pt x="161" y="79"/>
                  </a:lnTo>
                  <a:lnTo>
                    <a:pt x="237"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9" name="Freeform 60">
              <a:extLst>
                <a:ext uri="{FF2B5EF4-FFF2-40B4-BE49-F238E27FC236}">
                  <a16:creationId xmlns:a16="http://schemas.microsoft.com/office/drawing/2014/main" id="{A18BDF3C-D67F-4440-9617-66DA7DAA0450}"/>
                </a:ext>
              </a:extLst>
            </p:cNvPr>
            <p:cNvSpPr>
              <a:spLocks noEditPoints="1"/>
            </p:cNvSpPr>
            <p:nvPr userDrawn="1"/>
          </p:nvSpPr>
          <p:spPr bwMode="auto">
            <a:xfrm>
              <a:off x="9726532" y="1262204"/>
              <a:ext cx="584398" cy="616937"/>
            </a:xfrm>
            <a:custGeom>
              <a:avLst/>
              <a:gdLst>
                <a:gd name="T0" fmla="*/ 239 w 449"/>
                <a:gd name="T1" fmla="*/ 190 h 474"/>
                <a:gd name="T2" fmla="*/ 286 w 449"/>
                <a:gd name="T3" fmla="*/ 237 h 474"/>
                <a:gd name="T4" fmla="*/ 49 w 449"/>
                <a:gd name="T5" fmla="*/ 474 h 474"/>
                <a:gd name="T6" fmla="*/ 0 w 449"/>
                <a:gd name="T7" fmla="*/ 427 h 474"/>
                <a:gd name="T8" fmla="*/ 191 w 449"/>
                <a:gd name="T9" fmla="*/ 237 h 474"/>
                <a:gd name="T10" fmla="*/ 0 w 449"/>
                <a:gd name="T11" fmla="*/ 47 h 474"/>
                <a:gd name="T12" fmla="*/ 47 w 449"/>
                <a:gd name="T13" fmla="*/ 0 h 474"/>
                <a:gd name="T14" fmla="*/ 239 w 449"/>
                <a:gd name="T15" fmla="*/ 190 h 474"/>
                <a:gd name="T16" fmla="*/ 239 w 449"/>
                <a:gd name="T17" fmla="*/ 190 h 474"/>
                <a:gd name="T18" fmla="*/ 355 w 449"/>
                <a:gd name="T19" fmla="*/ 237 h 474"/>
                <a:gd name="T20" fmla="*/ 165 w 449"/>
                <a:gd name="T21" fmla="*/ 47 h 474"/>
                <a:gd name="T22" fmla="*/ 213 w 449"/>
                <a:gd name="T23" fmla="*/ 0 h 474"/>
                <a:gd name="T24" fmla="*/ 402 w 449"/>
                <a:gd name="T25" fmla="*/ 190 h 474"/>
                <a:gd name="T26" fmla="*/ 402 w 449"/>
                <a:gd name="T27" fmla="*/ 190 h 474"/>
                <a:gd name="T28" fmla="*/ 449 w 449"/>
                <a:gd name="T29" fmla="*/ 237 h 474"/>
                <a:gd name="T30" fmla="*/ 213 w 449"/>
                <a:gd name="T31" fmla="*/ 474 h 474"/>
                <a:gd name="T32" fmla="*/ 165 w 449"/>
                <a:gd name="T33" fmla="*/ 427 h 474"/>
                <a:gd name="T34" fmla="*/ 355 w 449"/>
                <a:gd name="T35" fmla="*/ 237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9" h="474">
                  <a:moveTo>
                    <a:pt x="239" y="190"/>
                  </a:moveTo>
                  <a:lnTo>
                    <a:pt x="286" y="237"/>
                  </a:lnTo>
                  <a:lnTo>
                    <a:pt x="49" y="474"/>
                  </a:lnTo>
                  <a:lnTo>
                    <a:pt x="0" y="427"/>
                  </a:lnTo>
                  <a:lnTo>
                    <a:pt x="191" y="237"/>
                  </a:lnTo>
                  <a:lnTo>
                    <a:pt x="0" y="47"/>
                  </a:lnTo>
                  <a:lnTo>
                    <a:pt x="47" y="0"/>
                  </a:lnTo>
                  <a:lnTo>
                    <a:pt x="239" y="190"/>
                  </a:lnTo>
                  <a:lnTo>
                    <a:pt x="239" y="190"/>
                  </a:lnTo>
                  <a:close/>
                  <a:moveTo>
                    <a:pt x="355" y="237"/>
                  </a:moveTo>
                  <a:lnTo>
                    <a:pt x="165" y="47"/>
                  </a:lnTo>
                  <a:lnTo>
                    <a:pt x="213" y="0"/>
                  </a:lnTo>
                  <a:lnTo>
                    <a:pt x="402" y="190"/>
                  </a:lnTo>
                  <a:lnTo>
                    <a:pt x="402" y="190"/>
                  </a:lnTo>
                  <a:lnTo>
                    <a:pt x="449" y="237"/>
                  </a:lnTo>
                  <a:lnTo>
                    <a:pt x="213" y="474"/>
                  </a:lnTo>
                  <a:lnTo>
                    <a:pt x="165" y="427"/>
                  </a:lnTo>
                  <a:lnTo>
                    <a:pt x="355" y="237"/>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0" name="Freeform 63">
              <a:extLst>
                <a:ext uri="{FF2B5EF4-FFF2-40B4-BE49-F238E27FC236}">
                  <a16:creationId xmlns:a16="http://schemas.microsoft.com/office/drawing/2014/main" id="{2D0BB7C6-DC4A-43D2-848A-9772354CEDD8}"/>
                </a:ext>
              </a:extLst>
            </p:cNvPr>
            <p:cNvSpPr>
              <a:spLocks noEditPoints="1"/>
            </p:cNvSpPr>
            <p:nvPr userDrawn="1"/>
          </p:nvSpPr>
          <p:spPr bwMode="auto">
            <a:xfrm>
              <a:off x="11507750" y="5681358"/>
              <a:ext cx="742950" cy="744538"/>
            </a:xfrm>
            <a:custGeom>
              <a:avLst/>
              <a:gdLst>
                <a:gd name="T0" fmla="*/ 99 w 198"/>
                <a:gd name="T1" fmla="*/ 0 h 198"/>
                <a:gd name="T2" fmla="*/ 0 w 198"/>
                <a:gd name="T3" fmla="*/ 99 h 198"/>
                <a:gd name="T4" fmla="*/ 99 w 198"/>
                <a:gd name="T5" fmla="*/ 198 h 198"/>
                <a:gd name="T6" fmla="*/ 198 w 198"/>
                <a:gd name="T7" fmla="*/ 99 h 198"/>
                <a:gd name="T8" fmla="*/ 99 w 198"/>
                <a:gd name="T9" fmla="*/ 0 h 198"/>
                <a:gd name="T10" fmla="*/ 151 w 198"/>
                <a:gd name="T11" fmla="*/ 159 h 198"/>
                <a:gd name="T12" fmla="*/ 146 w 198"/>
                <a:gd name="T13" fmla="*/ 164 h 198"/>
                <a:gd name="T14" fmla="*/ 54 w 198"/>
                <a:gd name="T15" fmla="*/ 164 h 198"/>
                <a:gd name="T16" fmla="*/ 49 w 198"/>
                <a:gd name="T17" fmla="*/ 159 h 198"/>
                <a:gd name="T18" fmla="*/ 49 w 198"/>
                <a:gd name="T19" fmla="*/ 149 h 198"/>
                <a:gd name="T20" fmla="*/ 54 w 198"/>
                <a:gd name="T21" fmla="*/ 144 h 198"/>
                <a:gd name="T22" fmla="*/ 146 w 198"/>
                <a:gd name="T23" fmla="*/ 144 h 198"/>
                <a:gd name="T24" fmla="*/ 151 w 198"/>
                <a:gd name="T25" fmla="*/ 149 h 198"/>
                <a:gd name="T26" fmla="*/ 151 w 198"/>
                <a:gd name="T27" fmla="*/ 159 h 198"/>
                <a:gd name="T28" fmla="*/ 100 w 198"/>
                <a:gd name="T29" fmla="*/ 134 h 198"/>
                <a:gd name="T30" fmla="*/ 48 w 198"/>
                <a:gd name="T31" fmla="*/ 76 h 198"/>
                <a:gd name="T32" fmla="*/ 75 w 198"/>
                <a:gd name="T33" fmla="*/ 76 h 198"/>
                <a:gd name="T34" fmla="*/ 75 w 198"/>
                <a:gd name="T35" fmla="*/ 28 h 198"/>
                <a:gd name="T36" fmla="*/ 123 w 198"/>
                <a:gd name="T37" fmla="*/ 28 h 198"/>
                <a:gd name="T38" fmla="*/ 123 w 198"/>
                <a:gd name="T39" fmla="*/ 76 h 198"/>
                <a:gd name="T40" fmla="*/ 152 w 198"/>
                <a:gd name="T41" fmla="*/ 76 h 198"/>
                <a:gd name="T42" fmla="*/ 100 w 198"/>
                <a:gd name="T43" fmla="*/ 134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8" h="198">
                  <a:moveTo>
                    <a:pt x="99" y="0"/>
                  </a:moveTo>
                  <a:cubicBezTo>
                    <a:pt x="44" y="0"/>
                    <a:pt x="0" y="44"/>
                    <a:pt x="0" y="99"/>
                  </a:cubicBezTo>
                  <a:cubicBezTo>
                    <a:pt x="0" y="154"/>
                    <a:pt x="44" y="198"/>
                    <a:pt x="99" y="198"/>
                  </a:cubicBezTo>
                  <a:cubicBezTo>
                    <a:pt x="154" y="198"/>
                    <a:pt x="198" y="154"/>
                    <a:pt x="198" y="99"/>
                  </a:cubicBezTo>
                  <a:cubicBezTo>
                    <a:pt x="198" y="44"/>
                    <a:pt x="154" y="0"/>
                    <a:pt x="99" y="0"/>
                  </a:cubicBezTo>
                  <a:close/>
                  <a:moveTo>
                    <a:pt x="151" y="159"/>
                  </a:moveTo>
                  <a:cubicBezTo>
                    <a:pt x="151" y="162"/>
                    <a:pt x="149" y="164"/>
                    <a:pt x="146" y="164"/>
                  </a:cubicBezTo>
                  <a:cubicBezTo>
                    <a:pt x="54" y="164"/>
                    <a:pt x="54" y="164"/>
                    <a:pt x="54" y="164"/>
                  </a:cubicBezTo>
                  <a:cubicBezTo>
                    <a:pt x="51" y="164"/>
                    <a:pt x="49" y="162"/>
                    <a:pt x="49" y="159"/>
                  </a:cubicBezTo>
                  <a:cubicBezTo>
                    <a:pt x="49" y="149"/>
                    <a:pt x="49" y="149"/>
                    <a:pt x="49" y="149"/>
                  </a:cubicBezTo>
                  <a:cubicBezTo>
                    <a:pt x="49" y="146"/>
                    <a:pt x="51" y="144"/>
                    <a:pt x="54" y="144"/>
                  </a:cubicBezTo>
                  <a:cubicBezTo>
                    <a:pt x="146" y="144"/>
                    <a:pt x="146" y="144"/>
                    <a:pt x="146" y="144"/>
                  </a:cubicBezTo>
                  <a:cubicBezTo>
                    <a:pt x="149" y="144"/>
                    <a:pt x="151" y="146"/>
                    <a:pt x="151" y="149"/>
                  </a:cubicBezTo>
                  <a:lnTo>
                    <a:pt x="151" y="159"/>
                  </a:lnTo>
                  <a:close/>
                  <a:moveTo>
                    <a:pt x="100" y="134"/>
                  </a:moveTo>
                  <a:cubicBezTo>
                    <a:pt x="48" y="76"/>
                    <a:pt x="48" y="76"/>
                    <a:pt x="48" y="76"/>
                  </a:cubicBezTo>
                  <a:cubicBezTo>
                    <a:pt x="75" y="76"/>
                    <a:pt x="75" y="76"/>
                    <a:pt x="75" y="76"/>
                  </a:cubicBezTo>
                  <a:cubicBezTo>
                    <a:pt x="75" y="28"/>
                    <a:pt x="75" y="28"/>
                    <a:pt x="75" y="28"/>
                  </a:cubicBezTo>
                  <a:cubicBezTo>
                    <a:pt x="123" y="28"/>
                    <a:pt x="123" y="28"/>
                    <a:pt x="123" y="28"/>
                  </a:cubicBezTo>
                  <a:cubicBezTo>
                    <a:pt x="123" y="76"/>
                    <a:pt x="123" y="76"/>
                    <a:pt x="123" y="76"/>
                  </a:cubicBezTo>
                  <a:cubicBezTo>
                    <a:pt x="152" y="76"/>
                    <a:pt x="152" y="76"/>
                    <a:pt x="152" y="76"/>
                  </a:cubicBezTo>
                  <a:lnTo>
                    <a:pt x="100" y="13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1" name="Freeform 70">
              <a:extLst>
                <a:ext uri="{FF2B5EF4-FFF2-40B4-BE49-F238E27FC236}">
                  <a16:creationId xmlns:a16="http://schemas.microsoft.com/office/drawing/2014/main" id="{2D4426C4-5594-40BF-A00F-9E2AB8618270}"/>
                </a:ext>
              </a:extLst>
            </p:cNvPr>
            <p:cNvSpPr>
              <a:spLocks noEditPoints="1"/>
            </p:cNvSpPr>
            <p:nvPr userDrawn="1"/>
          </p:nvSpPr>
          <p:spPr bwMode="auto">
            <a:xfrm rot="2321078">
              <a:off x="6751607" y="4855414"/>
              <a:ext cx="750888" cy="744538"/>
            </a:xfrm>
            <a:custGeom>
              <a:avLst/>
              <a:gdLst>
                <a:gd name="T0" fmla="*/ 179 w 200"/>
                <a:gd name="T1" fmla="*/ 160 h 198"/>
                <a:gd name="T2" fmla="*/ 181 w 200"/>
                <a:gd name="T3" fmla="*/ 198 h 198"/>
                <a:gd name="T4" fmla="*/ 147 w 200"/>
                <a:gd name="T5" fmla="*/ 174 h 198"/>
                <a:gd name="T6" fmla="*/ 140 w 200"/>
                <a:gd name="T7" fmla="*/ 175 h 198"/>
                <a:gd name="T8" fmla="*/ 81 w 200"/>
                <a:gd name="T9" fmla="*/ 115 h 198"/>
                <a:gd name="T10" fmla="*/ 140 w 200"/>
                <a:gd name="T11" fmla="*/ 55 h 198"/>
                <a:gd name="T12" fmla="*/ 200 w 200"/>
                <a:gd name="T13" fmla="*/ 115 h 198"/>
                <a:gd name="T14" fmla="*/ 179 w 200"/>
                <a:gd name="T15" fmla="*/ 160 h 198"/>
                <a:gd name="T16" fmla="*/ 140 w 200"/>
                <a:gd name="T17" fmla="*/ 70 h 198"/>
                <a:gd name="T18" fmla="*/ 96 w 200"/>
                <a:gd name="T19" fmla="*/ 114 h 198"/>
                <a:gd name="T20" fmla="*/ 140 w 200"/>
                <a:gd name="T21" fmla="*/ 158 h 198"/>
                <a:gd name="T22" fmla="*/ 146 w 200"/>
                <a:gd name="T23" fmla="*/ 158 h 198"/>
                <a:gd name="T24" fmla="*/ 168 w 200"/>
                <a:gd name="T25" fmla="*/ 173 h 198"/>
                <a:gd name="T26" fmla="*/ 169 w 200"/>
                <a:gd name="T27" fmla="*/ 147 h 198"/>
                <a:gd name="T28" fmla="*/ 184 w 200"/>
                <a:gd name="T29" fmla="*/ 114 h 198"/>
                <a:gd name="T30" fmla="*/ 140 w 200"/>
                <a:gd name="T31" fmla="*/ 70 h 198"/>
                <a:gd name="T32" fmla="*/ 69 w 200"/>
                <a:gd name="T33" fmla="*/ 119 h 198"/>
                <a:gd name="T34" fmla="*/ 79 w 200"/>
                <a:gd name="T35" fmla="*/ 157 h 198"/>
                <a:gd name="T36" fmla="*/ 79 w 200"/>
                <a:gd name="T37" fmla="*/ 157 h 198"/>
                <a:gd name="T38" fmla="*/ 69 w 200"/>
                <a:gd name="T39" fmla="*/ 156 h 198"/>
                <a:gd name="T40" fmla="*/ 24 w 200"/>
                <a:gd name="T41" fmla="*/ 187 h 198"/>
                <a:gd name="T42" fmla="*/ 27 w 200"/>
                <a:gd name="T43" fmla="*/ 138 h 198"/>
                <a:gd name="T44" fmla="*/ 0 w 200"/>
                <a:gd name="T45" fmla="*/ 78 h 198"/>
                <a:gd name="T46" fmla="*/ 79 w 200"/>
                <a:gd name="T47" fmla="*/ 0 h 198"/>
                <a:gd name="T48" fmla="*/ 150 w 200"/>
                <a:gd name="T49" fmla="*/ 46 h 198"/>
                <a:gd name="T50" fmla="*/ 142 w 200"/>
                <a:gd name="T51" fmla="*/ 45 h 198"/>
                <a:gd name="T52" fmla="*/ 69 w 200"/>
                <a:gd name="T53" fmla="*/ 1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198">
                  <a:moveTo>
                    <a:pt x="179" y="160"/>
                  </a:moveTo>
                  <a:cubicBezTo>
                    <a:pt x="181" y="198"/>
                    <a:pt x="181" y="198"/>
                    <a:pt x="181" y="198"/>
                  </a:cubicBezTo>
                  <a:cubicBezTo>
                    <a:pt x="147" y="174"/>
                    <a:pt x="147" y="174"/>
                    <a:pt x="147" y="174"/>
                  </a:cubicBezTo>
                  <a:cubicBezTo>
                    <a:pt x="145" y="174"/>
                    <a:pt x="143" y="175"/>
                    <a:pt x="140" y="175"/>
                  </a:cubicBezTo>
                  <a:cubicBezTo>
                    <a:pt x="107" y="175"/>
                    <a:pt x="81" y="148"/>
                    <a:pt x="81" y="115"/>
                  </a:cubicBezTo>
                  <a:cubicBezTo>
                    <a:pt x="81" y="82"/>
                    <a:pt x="107" y="55"/>
                    <a:pt x="140" y="55"/>
                  </a:cubicBezTo>
                  <a:cubicBezTo>
                    <a:pt x="173" y="55"/>
                    <a:pt x="200" y="82"/>
                    <a:pt x="200" y="115"/>
                  </a:cubicBezTo>
                  <a:cubicBezTo>
                    <a:pt x="200" y="133"/>
                    <a:pt x="192" y="149"/>
                    <a:pt x="179" y="160"/>
                  </a:cubicBezTo>
                  <a:close/>
                  <a:moveTo>
                    <a:pt x="140" y="70"/>
                  </a:moveTo>
                  <a:cubicBezTo>
                    <a:pt x="116" y="70"/>
                    <a:pt x="96" y="90"/>
                    <a:pt x="96" y="114"/>
                  </a:cubicBezTo>
                  <a:cubicBezTo>
                    <a:pt x="96" y="138"/>
                    <a:pt x="116" y="158"/>
                    <a:pt x="140" y="158"/>
                  </a:cubicBezTo>
                  <a:cubicBezTo>
                    <a:pt x="142" y="158"/>
                    <a:pt x="144" y="158"/>
                    <a:pt x="146" y="158"/>
                  </a:cubicBezTo>
                  <a:cubicBezTo>
                    <a:pt x="168" y="173"/>
                    <a:pt x="168" y="173"/>
                    <a:pt x="168" y="173"/>
                  </a:cubicBezTo>
                  <a:cubicBezTo>
                    <a:pt x="169" y="147"/>
                    <a:pt x="169" y="147"/>
                    <a:pt x="169" y="147"/>
                  </a:cubicBezTo>
                  <a:cubicBezTo>
                    <a:pt x="178" y="139"/>
                    <a:pt x="184" y="127"/>
                    <a:pt x="184" y="114"/>
                  </a:cubicBezTo>
                  <a:cubicBezTo>
                    <a:pt x="184" y="90"/>
                    <a:pt x="164" y="70"/>
                    <a:pt x="140" y="70"/>
                  </a:cubicBezTo>
                  <a:close/>
                  <a:moveTo>
                    <a:pt x="69" y="119"/>
                  </a:moveTo>
                  <a:cubicBezTo>
                    <a:pt x="69" y="133"/>
                    <a:pt x="72" y="146"/>
                    <a:pt x="79" y="157"/>
                  </a:cubicBezTo>
                  <a:cubicBezTo>
                    <a:pt x="79" y="157"/>
                    <a:pt x="79" y="157"/>
                    <a:pt x="79" y="157"/>
                  </a:cubicBezTo>
                  <a:cubicBezTo>
                    <a:pt x="75" y="157"/>
                    <a:pt x="72" y="156"/>
                    <a:pt x="69" y="156"/>
                  </a:cubicBezTo>
                  <a:cubicBezTo>
                    <a:pt x="24" y="187"/>
                    <a:pt x="24" y="187"/>
                    <a:pt x="24" y="187"/>
                  </a:cubicBezTo>
                  <a:cubicBezTo>
                    <a:pt x="27" y="138"/>
                    <a:pt x="27" y="138"/>
                    <a:pt x="27" y="138"/>
                  </a:cubicBezTo>
                  <a:cubicBezTo>
                    <a:pt x="11" y="123"/>
                    <a:pt x="0" y="102"/>
                    <a:pt x="0" y="78"/>
                  </a:cubicBezTo>
                  <a:cubicBezTo>
                    <a:pt x="0" y="35"/>
                    <a:pt x="35" y="0"/>
                    <a:pt x="79" y="0"/>
                  </a:cubicBezTo>
                  <a:cubicBezTo>
                    <a:pt x="110" y="0"/>
                    <a:pt x="138" y="19"/>
                    <a:pt x="150" y="46"/>
                  </a:cubicBezTo>
                  <a:cubicBezTo>
                    <a:pt x="147" y="45"/>
                    <a:pt x="145" y="45"/>
                    <a:pt x="142" y="45"/>
                  </a:cubicBezTo>
                  <a:cubicBezTo>
                    <a:pt x="101" y="45"/>
                    <a:pt x="69" y="78"/>
                    <a:pt x="69" y="1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2" name="Freeform 71">
              <a:extLst>
                <a:ext uri="{FF2B5EF4-FFF2-40B4-BE49-F238E27FC236}">
                  <a16:creationId xmlns:a16="http://schemas.microsoft.com/office/drawing/2014/main" id="{587345F2-F2AC-4E6C-B74A-14351DD8FA02}"/>
                </a:ext>
              </a:extLst>
            </p:cNvPr>
            <p:cNvSpPr>
              <a:spLocks noEditPoints="1"/>
            </p:cNvSpPr>
            <p:nvPr userDrawn="1"/>
          </p:nvSpPr>
          <p:spPr bwMode="auto">
            <a:xfrm>
              <a:off x="8287435" y="4726512"/>
              <a:ext cx="668338" cy="741363"/>
            </a:xfrm>
            <a:custGeom>
              <a:avLst/>
              <a:gdLst>
                <a:gd name="T0" fmla="*/ 157 w 178"/>
                <a:gd name="T1" fmla="*/ 53 h 197"/>
                <a:gd name="T2" fmla="*/ 125 w 178"/>
                <a:gd name="T3" fmla="*/ 21 h 197"/>
                <a:gd name="T4" fmla="*/ 141 w 178"/>
                <a:gd name="T5" fmla="*/ 5 h 197"/>
                <a:gd name="T6" fmla="*/ 160 w 178"/>
                <a:gd name="T7" fmla="*/ 5 h 197"/>
                <a:gd name="T8" fmla="*/ 173 w 178"/>
                <a:gd name="T9" fmla="*/ 18 h 197"/>
                <a:gd name="T10" fmla="*/ 173 w 178"/>
                <a:gd name="T11" fmla="*/ 37 h 197"/>
                <a:gd name="T12" fmla="*/ 157 w 178"/>
                <a:gd name="T13" fmla="*/ 53 h 197"/>
                <a:gd name="T14" fmla="*/ 65 w 178"/>
                <a:gd name="T15" fmla="*/ 144 h 197"/>
                <a:gd name="T16" fmla="*/ 33 w 178"/>
                <a:gd name="T17" fmla="*/ 113 h 197"/>
                <a:gd name="T18" fmla="*/ 119 w 178"/>
                <a:gd name="T19" fmla="*/ 28 h 197"/>
                <a:gd name="T20" fmla="*/ 151 w 178"/>
                <a:gd name="T21" fmla="*/ 59 h 197"/>
                <a:gd name="T22" fmla="*/ 65 w 178"/>
                <a:gd name="T23" fmla="*/ 144 h 197"/>
                <a:gd name="T24" fmla="*/ 8 w 178"/>
                <a:gd name="T25" fmla="*/ 170 h 197"/>
                <a:gd name="T26" fmla="*/ 27 w 178"/>
                <a:gd name="T27" fmla="*/ 119 h 197"/>
                <a:gd name="T28" fmla="*/ 59 w 178"/>
                <a:gd name="T29" fmla="*/ 150 h 197"/>
                <a:gd name="T30" fmla="*/ 8 w 178"/>
                <a:gd name="T31" fmla="*/ 170 h 197"/>
                <a:gd name="T32" fmla="*/ 150 w 178"/>
                <a:gd name="T33" fmla="*/ 181 h 197"/>
                <a:gd name="T34" fmla="*/ 158 w 178"/>
                <a:gd name="T35" fmla="*/ 189 h 197"/>
                <a:gd name="T36" fmla="*/ 150 w 178"/>
                <a:gd name="T37" fmla="*/ 197 h 197"/>
                <a:gd name="T38" fmla="*/ 8 w 178"/>
                <a:gd name="T39" fmla="*/ 197 h 197"/>
                <a:gd name="T40" fmla="*/ 0 w 178"/>
                <a:gd name="T41" fmla="*/ 189 h 197"/>
                <a:gd name="T42" fmla="*/ 8 w 178"/>
                <a:gd name="T43" fmla="*/ 181 h 197"/>
                <a:gd name="T44" fmla="*/ 150 w 178"/>
                <a:gd name="T45" fmla="*/ 18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8" h="197">
                  <a:moveTo>
                    <a:pt x="157" y="53"/>
                  </a:moveTo>
                  <a:cubicBezTo>
                    <a:pt x="125" y="21"/>
                    <a:pt x="125" y="21"/>
                    <a:pt x="125" y="21"/>
                  </a:cubicBezTo>
                  <a:cubicBezTo>
                    <a:pt x="141" y="5"/>
                    <a:pt x="141" y="5"/>
                    <a:pt x="141" y="5"/>
                  </a:cubicBezTo>
                  <a:cubicBezTo>
                    <a:pt x="146" y="0"/>
                    <a:pt x="155" y="0"/>
                    <a:pt x="160" y="5"/>
                  </a:cubicBezTo>
                  <a:cubicBezTo>
                    <a:pt x="173" y="18"/>
                    <a:pt x="173" y="18"/>
                    <a:pt x="173" y="18"/>
                  </a:cubicBezTo>
                  <a:cubicBezTo>
                    <a:pt x="178" y="23"/>
                    <a:pt x="178" y="32"/>
                    <a:pt x="173" y="37"/>
                  </a:cubicBezTo>
                  <a:lnTo>
                    <a:pt x="157" y="53"/>
                  </a:lnTo>
                  <a:close/>
                  <a:moveTo>
                    <a:pt x="65" y="144"/>
                  </a:moveTo>
                  <a:cubicBezTo>
                    <a:pt x="33" y="113"/>
                    <a:pt x="33" y="113"/>
                    <a:pt x="33" y="113"/>
                  </a:cubicBezTo>
                  <a:cubicBezTo>
                    <a:pt x="119" y="28"/>
                    <a:pt x="119" y="28"/>
                    <a:pt x="119" y="28"/>
                  </a:cubicBezTo>
                  <a:cubicBezTo>
                    <a:pt x="151" y="59"/>
                    <a:pt x="151" y="59"/>
                    <a:pt x="151" y="59"/>
                  </a:cubicBezTo>
                  <a:lnTo>
                    <a:pt x="65" y="144"/>
                  </a:lnTo>
                  <a:close/>
                  <a:moveTo>
                    <a:pt x="8" y="170"/>
                  </a:moveTo>
                  <a:cubicBezTo>
                    <a:pt x="27" y="119"/>
                    <a:pt x="27" y="119"/>
                    <a:pt x="27" y="119"/>
                  </a:cubicBezTo>
                  <a:cubicBezTo>
                    <a:pt x="59" y="150"/>
                    <a:pt x="59" y="150"/>
                    <a:pt x="59" y="150"/>
                  </a:cubicBezTo>
                  <a:lnTo>
                    <a:pt x="8" y="170"/>
                  </a:lnTo>
                  <a:close/>
                  <a:moveTo>
                    <a:pt x="150" y="181"/>
                  </a:moveTo>
                  <a:cubicBezTo>
                    <a:pt x="154" y="181"/>
                    <a:pt x="158" y="185"/>
                    <a:pt x="158" y="189"/>
                  </a:cubicBezTo>
                  <a:cubicBezTo>
                    <a:pt x="158" y="194"/>
                    <a:pt x="154" y="197"/>
                    <a:pt x="150" y="197"/>
                  </a:cubicBezTo>
                  <a:cubicBezTo>
                    <a:pt x="8" y="197"/>
                    <a:pt x="8" y="197"/>
                    <a:pt x="8" y="197"/>
                  </a:cubicBezTo>
                  <a:cubicBezTo>
                    <a:pt x="4" y="197"/>
                    <a:pt x="0" y="194"/>
                    <a:pt x="0" y="189"/>
                  </a:cubicBezTo>
                  <a:cubicBezTo>
                    <a:pt x="0" y="185"/>
                    <a:pt x="4" y="181"/>
                    <a:pt x="8" y="181"/>
                  </a:cubicBezTo>
                  <a:lnTo>
                    <a:pt x="150" y="181"/>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3" name="Freeform 72">
              <a:extLst>
                <a:ext uri="{FF2B5EF4-FFF2-40B4-BE49-F238E27FC236}">
                  <a16:creationId xmlns:a16="http://schemas.microsoft.com/office/drawing/2014/main" id="{D67505E9-B05E-43A0-A32C-6BDF7E4AD07E}"/>
                </a:ext>
              </a:extLst>
            </p:cNvPr>
            <p:cNvSpPr>
              <a:spLocks noEditPoints="1"/>
            </p:cNvSpPr>
            <p:nvPr userDrawn="1"/>
          </p:nvSpPr>
          <p:spPr bwMode="auto">
            <a:xfrm rot="3251596">
              <a:off x="-8378" y="6098394"/>
              <a:ext cx="432925" cy="380865"/>
            </a:xfrm>
            <a:custGeom>
              <a:avLst/>
              <a:gdLst>
                <a:gd name="T0" fmla="*/ 180 w 200"/>
                <a:gd name="T1" fmla="*/ 176 h 176"/>
                <a:gd name="T2" fmla="*/ 20 w 200"/>
                <a:gd name="T3" fmla="*/ 176 h 176"/>
                <a:gd name="T4" fmla="*/ 0 w 200"/>
                <a:gd name="T5" fmla="*/ 156 h 176"/>
                <a:gd name="T6" fmla="*/ 0 w 200"/>
                <a:gd name="T7" fmla="*/ 20 h 176"/>
                <a:gd name="T8" fmla="*/ 20 w 200"/>
                <a:gd name="T9" fmla="*/ 0 h 176"/>
                <a:gd name="T10" fmla="*/ 180 w 200"/>
                <a:gd name="T11" fmla="*/ 0 h 176"/>
                <a:gd name="T12" fmla="*/ 200 w 200"/>
                <a:gd name="T13" fmla="*/ 20 h 176"/>
                <a:gd name="T14" fmla="*/ 200 w 200"/>
                <a:gd name="T15" fmla="*/ 156 h 176"/>
                <a:gd name="T16" fmla="*/ 180 w 200"/>
                <a:gd name="T17" fmla="*/ 176 h 176"/>
                <a:gd name="T18" fmla="*/ 36 w 200"/>
                <a:gd name="T19" fmla="*/ 160 h 176"/>
                <a:gd name="T20" fmla="*/ 164 w 200"/>
                <a:gd name="T21" fmla="*/ 160 h 176"/>
                <a:gd name="T22" fmla="*/ 182 w 200"/>
                <a:gd name="T23" fmla="*/ 147 h 176"/>
                <a:gd name="T24" fmla="*/ 131 w 200"/>
                <a:gd name="T25" fmla="*/ 103 h 176"/>
                <a:gd name="T26" fmla="*/ 100 w 200"/>
                <a:gd name="T27" fmla="*/ 129 h 176"/>
                <a:gd name="T28" fmla="*/ 69 w 200"/>
                <a:gd name="T29" fmla="*/ 103 h 176"/>
                <a:gd name="T30" fmla="*/ 18 w 200"/>
                <a:gd name="T31" fmla="*/ 148 h 176"/>
                <a:gd name="T32" fmla="*/ 36 w 200"/>
                <a:gd name="T33" fmla="*/ 160 h 176"/>
                <a:gd name="T34" fmla="*/ 145 w 200"/>
                <a:gd name="T35" fmla="*/ 90 h 176"/>
                <a:gd name="T36" fmla="*/ 184 w 200"/>
                <a:gd name="T37" fmla="*/ 125 h 176"/>
                <a:gd name="T38" fmla="*/ 184 w 200"/>
                <a:gd name="T39" fmla="*/ 56 h 176"/>
                <a:gd name="T40" fmla="*/ 145 w 200"/>
                <a:gd name="T41" fmla="*/ 90 h 176"/>
                <a:gd name="T42" fmla="*/ 55 w 200"/>
                <a:gd name="T43" fmla="*/ 90 h 176"/>
                <a:gd name="T44" fmla="*/ 16 w 200"/>
                <a:gd name="T45" fmla="*/ 55 h 176"/>
                <a:gd name="T46" fmla="*/ 16 w 200"/>
                <a:gd name="T47" fmla="*/ 126 h 176"/>
                <a:gd name="T48" fmla="*/ 55 w 200"/>
                <a:gd name="T49" fmla="*/ 90 h 176"/>
                <a:gd name="T50" fmla="*/ 164 w 200"/>
                <a:gd name="T51" fmla="*/ 16 h 176"/>
                <a:gd name="T52" fmla="*/ 36 w 200"/>
                <a:gd name="T53" fmla="*/ 16 h 176"/>
                <a:gd name="T54" fmla="*/ 16 w 200"/>
                <a:gd name="T55" fmla="*/ 31 h 176"/>
                <a:gd name="T56" fmla="*/ 100 w 200"/>
                <a:gd name="T57" fmla="*/ 106 h 176"/>
                <a:gd name="T58" fmla="*/ 183 w 200"/>
                <a:gd name="T59" fmla="*/ 33 h 176"/>
                <a:gd name="T60" fmla="*/ 164 w 200"/>
                <a:gd name="T61" fmla="*/ 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0" h="176">
                  <a:moveTo>
                    <a:pt x="180" y="176"/>
                  </a:moveTo>
                  <a:cubicBezTo>
                    <a:pt x="20" y="176"/>
                    <a:pt x="20" y="176"/>
                    <a:pt x="20" y="176"/>
                  </a:cubicBezTo>
                  <a:cubicBezTo>
                    <a:pt x="8" y="176"/>
                    <a:pt x="0" y="167"/>
                    <a:pt x="0" y="156"/>
                  </a:cubicBezTo>
                  <a:cubicBezTo>
                    <a:pt x="0" y="20"/>
                    <a:pt x="0" y="20"/>
                    <a:pt x="0" y="20"/>
                  </a:cubicBezTo>
                  <a:cubicBezTo>
                    <a:pt x="0" y="9"/>
                    <a:pt x="8" y="0"/>
                    <a:pt x="20" y="0"/>
                  </a:cubicBezTo>
                  <a:cubicBezTo>
                    <a:pt x="180" y="0"/>
                    <a:pt x="180" y="0"/>
                    <a:pt x="180" y="0"/>
                  </a:cubicBezTo>
                  <a:cubicBezTo>
                    <a:pt x="191" y="0"/>
                    <a:pt x="200" y="9"/>
                    <a:pt x="200" y="20"/>
                  </a:cubicBezTo>
                  <a:cubicBezTo>
                    <a:pt x="200" y="156"/>
                    <a:pt x="200" y="156"/>
                    <a:pt x="200" y="156"/>
                  </a:cubicBezTo>
                  <a:cubicBezTo>
                    <a:pt x="200" y="167"/>
                    <a:pt x="191" y="176"/>
                    <a:pt x="180" y="176"/>
                  </a:cubicBezTo>
                  <a:close/>
                  <a:moveTo>
                    <a:pt x="36" y="160"/>
                  </a:moveTo>
                  <a:cubicBezTo>
                    <a:pt x="164" y="160"/>
                    <a:pt x="164" y="160"/>
                    <a:pt x="164" y="160"/>
                  </a:cubicBezTo>
                  <a:cubicBezTo>
                    <a:pt x="172" y="160"/>
                    <a:pt x="179" y="154"/>
                    <a:pt x="182" y="147"/>
                  </a:cubicBezTo>
                  <a:cubicBezTo>
                    <a:pt x="131" y="103"/>
                    <a:pt x="131" y="103"/>
                    <a:pt x="131" y="103"/>
                  </a:cubicBezTo>
                  <a:cubicBezTo>
                    <a:pt x="100" y="129"/>
                    <a:pt x="100" y="129"/>
                    <a:pt x="100" y="129"/>
                  </a:cubicBezTo>
                  <a:cubicBezTo>
                    <a:pt x="69" y="103"/>
                    <a:pt x="69" y="103"/>
                    <a:pt x="69" y="103"/>
                  </a:cubicBezTo>
                  <a:cubicBezTo>
                    <a:pt x="18" y="148"/>
                    <a:pt x="18" y="148"/>
                    <a:pt x="18" y="148"/>
                  </a:cubicBezTo>
                  <a:cubicBezTo>
                    <a:pt x="21" y="155"/>
                    <a:pt x="28" y="160"/>
                    <a:pt x="36" y="160"/>
                  </a:cubicBezTo>
                  <a:close/>
                  <a:moveTo>
                    <a:pt x="145" y="90"/>
                  </a:moveTo>
                  <a:cubicBezTo>
                    <a:pt x="184" y="125"/>
                    <a:pt x="184" y="125"/>
                    <a:pt x="184" y="125"/>
                  </a:cubicBezTo>
                  <a:cubicBezTo>
                    <a:pt x="184" y="56"/>
                    <a:pt x="184" y="56"/>
                    <a:pt x="184" y="56"/>
                  </a:cubicBezTo>
                  <a:lnTo>
                    <a:pt x="145" y="90"/>
                  </a:lnTo>
                  <a:close/>
                  <a:moveTo>
                    <a:pt x="55" y="90"/>
                  </a:moveTo>
                  <a:cubicBezTo>
                    <a:pt x="16" y="55"/>
                    <a:pt x="16" y="55"/>
                    <a:pt x="16" y="55"/>
                  </a:cubicBezTo>
                  <a:cubicBezTo>
                    <a:pt x="16" y="126"/>
                    <a:pt x="16" y="126"/>
                    <a:pt x="16" y="126"/>
                  </a:cubicBezTo>
                  <a:lnTo>
                    <a:pt x="55" y="90"/>
                  </a:lnTo>
                  <a:close/>
                  <a:moveTo>
                    <a:pt x="164" y="16"/>
                  </a:moveTo>
                  <a:cubicBezTo>
                    <a:pt x="36" y="16"/>
                    <a:pt x="36" y="16"/>
                    <a:pt x="36" y="16"/>
                  </a:cubicBezTo>
                  <a:cubicBezTo>
                    <a:pt x="26" y="16"/>
                    <a:pt x="18" y="22"/>
                    <a:pt x="16" y="31"/>
                  </a:cubicBezTo>
                  <a:cubicBezTo>
                    <a:pt x="100" y="106"/>
                    <a:pt x="100" y="106"/>
                    <a:pt x="100" y="106"/>
                  </a:cubicBezTo>
                  <a:cubicBezTo>
                    <a:pt x="183" y="33"/>
                    <a:pt x="183" y="33"/>
                    <a:pt x="183" y="33"/>
                  </a:cubicBezTo>
                  <a:cubicBezTo>
                    <a:pt x="182" y="23"/>
                    <a:pt x="174" y="16"/>
                    <a:pt x="164"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4" name="Freeform 73">
              <a:extLst>
                <a:ext uri="{FF2B5EF4-FFF2-40B4-BE49-F238E27FC236}">
                  <a16:creationId xmlns:a16="http://schemas.microsoft.com/office/drawing/2014/main" id="{4B469D2A-1946-465F-A802-F826F3CFEA23}"/>
                </a:ext>
              </a:extLst>
            </p:cNvPr>
            <p:cNvSpPr>
              <a:spLocks noEditPoints="1"/>
            </p:cNvSpPr>
            <p:nvPr userDrawn="1"/>
          </p:nvSpPr>
          <p:spPr bwMode="auto">
            <a:xfrm>
              <a:off x="8089464" y="3905155"/>
              <a:ext cx="752475" cy="700088"/>
            </a:xfrm>
            <a:custGeom>
              <a:avLst/>
              <a:gdLst>
                <a:gd name="T0" fmla="*/ 184 w 200"/>
                <a:gd name="T1" fmla="*/ 100 h 186"/>
                <a:gd name="T2" fmla="*/ 184 w 200"/>
                <a:gd name="T3" fmla="*/ 56 h 186"/>
                <a:gd name="T4" fmla="*/ 145 w 200"/>
                <a:gd name="T5" fmla="*/ 90 h 186"/>
                <a:gd name="T6" fmla="*/ 100 w 200"/>
                <a:gd name="T7" fmla="*/ 129 h 186"/>
                <a:gd name="T8" fmla="*/ 69 w 200"/>
                <a:gd name="T9" fmla="*/ 103 h 186"/>
                <a:gd name="T10" fmla="*/ 18 w 200"/>
                <a:gd name="T11" fmla="*/ 148 h 186"/>
                <a:gd name="T12" fmla="*/ 36 w 200"/>
                <a:gd name="T13" fmla="*/ 160 h 186"/>
                <a:gd name="T14" fmla="*/ 109 w 200"/>
                <a:gd name="T15" fmla="*/ 160 h 186"/>
                <a:gd name="T16" fmla="*/ 121 w 200"/>
                <a:gd name="T17" fmla="*/ 176 h 186"/>
                <a:gd name="T18" fmla="*/ 20 w 200"/>
                <a:gd name="T19" fmla="*/ 176 h 186"/>
                <a:gd name="T20" fmla="*/ 0 w 200"/>
                <a:gd name="T21" fmla="*/ 156 h 186"/>
                <a:gd name="T22" fmla="*/ 0 w 200"/>
                <a:gd name="T23" fmla="*/ 20 h 186"/>
                <a:gd name="T24" fmla="*/ 20 w 200"/>
                <a:gd name="T25" fmla="*/ 0 h 186"/>
                <a:gd name="T26" fmla="*/ 180 w 200"/>
                <a:gd name="T27" fmla="*/ 0 h 186"/>
                <a:gd name="T28" fmla="*/ 200 w 200"/>
                <a:gd name="T29" fmla="*/ 20 h 186"/>
                <a:gd name="T30" fmla="*/ 200 w 200"/>
                <a:gd name="T31" fmla="*/ 119 h 186"/>
                <a:gd name="T32" fmla="*/ 184 w 200"/>
                <a:gd name="T33" fmla="*/ 100 h 186"/>
                <a:gd name="T34" fmla="*/ 16 w 200"/>
                <a:gd name="T35" fmla="*/ 126 h 186"/>
                <a:gd name="T36" fmla="*/ 55 w 200"/>
                <a:gd name="T37" fmla="*/ 90 h 186"/>
                <a:gd name="T38" fmla="*/ 16 w 200"/>
                <a:gd name="T39" fmla="*/ 55 h 186"/>
                <a:gd name="T40" fmla="*/ 16 w 200"/>
                <a:gd name="T41" fmla="*/ 126 h 186"/>
                <a:gd name="T42" fmla="*/ 164 w 200"/>
                <a:gd name="T43" fmla="*/ 16 h 186"/>
                <a:gd name="T44" fmla="*/ 36 w 200"/>
                <a:gd name="T45" fmla="*/ 16 h 186"/>
                <a:gd name="T46" fmla="*/ 16 w 200"/>
                <a:gd name="T47" fmla="*/ 31 h 186"/>
                <a:gd name="T48" fmla="*/ 100 w 200"/>
                <a:gd name="T49" fmla="*/ 106 h 186"/>
                <a:gd name="T50" fmla="*/ 184 w 200"/>
                <a:gd name="T51" fmla="*/ 33 h 186"/>
                <a:gd name="T52" fmla="*/ 164 w 200"/>
                <a:gd name="T53" fmla="*/ 16 h 186"/>
                <a:gd name="T54" fmla="*/ 160 w 200"/>
                <a:gd name="T55" fmla="*/ 106 h 186"/>
                <a:gd name="T56" fmla="*/ 200 w 200"/>
                <a:gd name="T57" fmla="*/ 146 h 186"/>
                <a:gd name="T58" fmla="*/ 160 w 200"/>
                <a:gd name="T59" fmla="*/ 186 h 186"/>
                <a:gd name="T60" fmla="*/ 120 w 200"/>
                <a:gd name="T61" fmla="*/ 146 h 186"/>
                <a:gd name="T62" fmla="*/ 160 w 200"/>
                <a:gd name="T63" fmla="*/ 106 h 186"/>
                <a:gd name="T64" fmla="*/ 152 w 200"/>
                <a:gd name="T65" fmla="*/ 176 h 186"/>
                <a:gd name="T66" fmla="*/ 168 w 200"/>
                <a:gd name="T67" fmla="*/ 176 h 186"/>
                <a:gd name="T68" fmla="*/ 168 w 200"/>
                <a:gd name="T69" fmla="*/ 163 h 186"/>
                <a:gd name="T70" fmla="*/ 152 w 200"/>
                <a:gd name="T71" fmla="*/ 163 h 186"/>
                <a:gd name="T72" fmla="*/ 152 w 200"/>
                <a:gd name="T73" fmla="*/ 176 h 186"/>
                <a:gd name="T74" fmla="*/ 152 w 200"/>
                <a:gd name="T75" fmla="*/ 156 h 186"/>
                <a:gd name="T76" fmla="*/ 168 w 200"/>
                <a:gd name="T77" fmla="*/ 156 h 186"/>
                <a:gd name="T78" fmla="*/ 168 w 200"/>
                <a:gd name="T79" fmla="*/ 116 h 186"/>
                <a:gd name="T80" fmla="*/ 152 w 200"/>
                <a:gd name="T81" fmla="*/ 116 h 186"/>
                <a:gd name="T82" fmla="*/ 152 w 200"/>
                <a:gd name="T83" fmla="*/ 15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0" h="186">
                  <a:moveTo>
                    <a:pt x="184" y="100"/>
                  </a:moveTo>
                  <a:cubicBezTo>
                    <a:pt x="184" y="56"/>
                    <a:pt x="184" y="56"/>
                    <a:pt x="184" y="56"/>
                  </a:cubicBezTo>
                  <a:cubicBezTo>
                    <a:pt x="145" y="90"/>
                    <a:pt x="145" y="90"/>
                    <a:pt x="145" y="90"/>
                  </a:cubicBezTo>
                  <a:cubicBezTo>
                    <a:pt x="100" y="129"/>
                    <a:pt x="100" y="129"/>
                    <a:pt x="100" y="129"/>
                  </a:cubicBezTo>
                  <a:cubicBezTo>
                    <a:pt x="69" y="103"/>
                    <a:pt x="69" y="103"/>
                    <a:pt x="69" y="103"/>
                  </a:cubicBezTo>
                  <a:cubicBezTo>
                    <a:pt x="18" y="148"/>
                    <a:pt x="18" y="148"/>
                    <a:pt x="18" y="148"/>
                  </a:cubicBezTo>
                  <a:cubicBezTo>
                    <a:pt x="21" y="155"/>
                    <a:pt x="28" y="160"/>
                    <a:pt x="36" y="160"/>
                  </a:cubicBezTo>
                  <a:cubicBezTo>
                    <a:pt x="109" y="160"/>
                    <a:pt x="109" y="160"/>
                    <a:pt x="109" y="160"/>
                  </a:cubicBezTo>
                  <a:cubicBezTo>
                    <a:pt x="112" y="166"/>
                    <a:pt x="116" y="171"/>
                    <a:pt x="121" y="176"/>
                  </a:cubicBezTo>
                  <a:cubicBezTo>
                    <a:pt x="20" y="176"/>
                    <a:pt x="20" y="176"/>
                    <a:pt x="20" y="176"/>
                  </a:cubicBezTo>
                  <a:cubicBezTo>
                    <a:pt x="9" y="176"/>
                    <a:pt x="0" y="167"/>
                    <a:pt x="0" y="156"/>
                  </a:cubicBezTo>
                  <a:cubicBezTo>
                    <a:pt x="0" y="20"/>
                    <a:pt x="0" y="20"/>
                    <a:pt x="0" y="20"/>
                  </a:cubicBezTo>
                  <a:cubicBezTo>
                    <a:pt x="0" y="9"/>
                    <a:pt x="9" y="0"/>
                    <a:pt x="20" y="0"/>
                  </a:cubicBezTo>
                  <a:cubicBezTo>
                    <a:pt x="180" y="0"/>
                    <a:pt x="180" y="0"/>
                    <a:pt x="180" y="0"/>
                  </a:cubicBezTo>
                  <a:cubicBezTo>
                    <a:pt x="191" y="0"/>
                    <a:pt x="200" y="9"/>
                    <a:pt x="200" y="20"/>
                  </a:cubicBezTo>
                  <a:cubicBezTo>
                    <a:pt x="200" y="119"/>
                    <a:pt x="200" y="119"/>
                    <a:pt x="200" y="119"/>
                  </a:cubicBezTo>
                  <a:cubicBezTo>
                    <a:pt x="195" y="104"/>
                    <a:pt x="191" y="106"/>
                    <a:pt x="184" y="100"/>
                  </a:cubicBezTo>
                  <a:close/>
                  <a:moveTo>
                    <a:pt x="16" y="126"/>
                  </a:moveTo>
                  <a:cubicBezTo>
                    <a:pt x="55" y="90"/>
                    <a:pt x="55" y="90"/>
                    <a:pt x="55" y="90"/>
                  </a:cubicBezTo>
                  <a:cubicBezTo>
                    <a:pt x="16" y="55"/>
                    <a:pt x="16" y="55"/>
                    <a:pt x="16" y="55"/>
                  </a:cubicBezTo>
                  <a:lnTo>
                    <a:pt x="16" y="126"/>
                  </a:lnTo>
                  <a:close/>
                  <a:moveTo>
                    <a:pt x="164" y="16"/>
                  </a:moveTo>
                  <a:cubicBezTo>
                    <a:pt x="36" y="16"/>
                    <a:pt x="36" y="16"/>
                    <a:pt x="36" y="16"/>
                  </a:cubicBezTo>
                  <a:cubicBezTo>
                    <a:pt x="26" y="16"/>
                    <a:pt x="19" y="22"/>
                    <a:pt x="16" y="31"/>
                  </a:cubicBezTo>
                  <a:cubicBezTo>
                    <a:pt x="100" y="106"/>
                    <a:pt x="100" y="106"/>
                    <a:pt x="100" y="106"/>
                  </a:cubicBezTo>
                  <a:cubicBezTo>
                    <a:pt x="184" y="33"/>
                    <a:pt x="184" y="33"/>
                    <a:pt x="184" y="33"/>
                  </a:cubicBezTo>
                  <a:cubicBezTo>
                    <a:pt x="182" y="23"/>
                    <a:pt x="174" y="16"/>
                    <a:pt x="164" y="16"/>
                  </a:cubicBezTo>
                  <a:close/>
                  <a:moveTo>
                    <a:pt x="160" y="106"/>
                  </a:moveTo>
                  <a:cubicBezTo>
                    <a:pt x="182" y="106"/>
                    <a:pt x="200" y="124"/>
                    <a:pt x="200" y="146"/>
                  </a:cubicBezTo>
                  <a:cubicBezTo>
                    <a:pt x="200" y="168"/>
                    <a:pt x="182" y="186"/>
                    <a:pt x="160" y="186"/>
                  </a:cubicBezTo>
                  <a:cubicBezTo>
                    <a:pt x="138" y="186"/>
                    <a:pt x="120" y="168"/>
                    <a:pt x="120" y="146"/>
                  </a:cubicBezTo>
                  <a:cubicBezTo>
                    <a:pt x="120" y="124"/>
                    <a:pt x="138" y="106"/>
                    <a:pt x="160" y="106"/>
                  </a:cubicBezTo>
                  <a:close/>
                  <a:moveTo>
                    <a:pt x="152" y="176"/>
                  </a:moveTo>
                  <a:cubicBezTo>
                    <a:pt x="168" y="176"/>
                    <a:pt x="168" y="176"/>
                    <a:pt x="168" y="176"/>
                  </a:cubicBezTo>
                  <a:cubicBezTo>
                    <a:pt x="168" y="163"/>
                    <a:pt x="168" y="163"/>
                    <a:pt x="168" y="163"/>
                  </a:cubicBezTo>
                  <a:cubicBezTo>
                    <a:pt x="152" y="163"/>
                    <a:pt x="152" y="163"/>
                    <a:pt x="152" y="163"/>
                  </a:cubicBezTo>
                  <a:lnTo>
                    <a:pt x="152" y="176"/>
                  </a:lnTo>
                  <a:close/>
                  <a:moveTo>
                    <a:pt x="152" y="156"/>
                  </a:moveTo>
                  <a:cubicBezTo>
                    <a:pt x="168" y="156"/>
                    <a:pt x="168" y="156"/>
                    <a:pt x="168" y="156"/>
                  </a:cubicBezTo>
                  <a:cubicBezTo>
                    <a:pt x="168" y="116"/>
                    <a:pt x="168" y="116"/>
                    <a:pt x="168" y="116"/>
                  </a:cubicBezTo>
                  <a:cubicBezTo>
                    <a:pt x="152" y="116"/>
                    <a:pt x="152" y="116"/>
                    <a:pt x="152" y="116"/>
                  </a:cubicBezTo>
                  <a:lnTo>
                    <a:pt x="152" y="15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5" name="Freeform 74">
              <a:extLst>
                <a:ext uri="{FF2B5EF4-FFF2-40B4-BE49-F238E27FC236}">
                  <a16:creationId xmlns:a16="http://schemas.microsoft.com/office/drawing/2014/main" id="{B4D530B8-6F09-45A4-BF56-CE7CB1AAE821}"/>
                </a:ext>
              </a:extLst>
            </p:cNvPr>
            <p:cNvSpPr>
              <a:spLocks noEditPoints="1"/>
            </p:cNvSpPr>
            <p:nvPr userDrawn="1"/>
          </p:nvSpPr>
          <p:spPr bwMode="auto">
            <a:xfrm rot="1402556">
              <a:off x="9876487" y="5447298"/>
              <a:ext cx="741363" cy="722313"/>
            </a:xfrm>
            <a:custGeom>
              <a:avLst/>
              <a:gdLst>
                <a:gd name="T0" fmla="*/ 99 w 197"/>
                <a:gd name="T1" fmla="*/ 191 h 192"/>
                <a:gd name="T2" fmla="*/ 99 w 197"/>
                <a:gd name="T3" fmla="*/ 192 h 192"/>
                <a:gd name="T4" fmla="*/ 99 w 197"/>
                <a:gd name="T5" fmla="*/ 191 h 192"/>
                <a:gd name="T6" fmla="*/ 99 w 197"/>
                <a:gd name="T7" fmla="*/ 192 h 192"/>
                <a:gd name="T8" fmla="*/ 99 w 197"/>
                <a:gd name="T9" fmla="*/ 191 h 192"/>
                <a:gd name="T10" fmla="*/ 3 w 197"/>
                <a:gd name="T11" fmla="*/ 64 h 192"/>
                <a:gd name="T12" fmla="*/ 3 w 197"/>
                <a:gd name="T13" fmla="*/ 55 h 192"/>
                <a:gd name="T14" fmla="*/ 51 w 197"/>
                <a:gd name="T15" fmla="*/ 10 h 192"/>
                <a:gd name="T16" fmla="*/ 99 w 197"/>
                <a:gd name="T17" fmla="*/ 49 h 192"/>
                <a:gd name="T18" fmla="*/ 146 w 197"/>
                <a:gd name="T19" fmla="*/ 10 h 192"/>
                <a:gd name="T20" fmla="*/ 194 w 197"/>
                <a:gd name="T21" fmla="*/ 55 h 192"/>
                <a:gd name="T22" fmla="*/ 194 w 197"/>
                <a:gd name="T23" fmla="*/ 64 h 192"/>
                <a:gd name="T24" fmla="*/ 99 w 197"/>
                <a:gd name="T25" fmla="*/ 191 h 192"/>
                <a:gd name="T26" fmla="*/ 27 w 197"/>
                <a:gd name="T27" fmla="*/ 32 h 192"/>
                <a:gd name="T28" fmla="*/ 37 w 197"/>
                <a:gd name="T29" fmla="*/ 108 h 192"/>
                <a:gd name="T30" fmla="*/ 81 w 197"/>
                <a:gd name="T31" fmla="*/ 44 h 192"/>
                <a:gd name="T32" fmla="*/ 27 w 197"/>
                <a:gd name="T33" fmla="*/ 3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7" h="192">
                  <a:moveTo>
                    <a:pt x="99" y="191"/>
                  </a:moveTo>
                  <a:cubicBezTo>
                    <a:pt x="99" y="191"/>
                    <a:pt x="99" y="192"/>
                    <a:pt x="99" y="192"/>
                  </a:cubicBezTo>
                  <a:cubicBezTo>
                    <a:pt x="99" y="192"/>
                    <a:pt x="99" y="192"/>
                    <a:pt x="99" y="191"/>
                  </a:cubicBezTo>
                  <a:cubicBezTo>
                    <a:pt x="99" y="192"/>
                    <a:pt x="99" y="192"/>
                    <a:pt x="99" y="192"/>
                  </a:cubicBezTo>
                  <a:cubicBezTo>
                    <a:pt x="99" y="192"/>
                    <a:pt x="99" y="191"/>
                    <a:pt x="99" y="191"/>
                  </a:cubicBezTo>
                  <a:cubicBezTo>
                    <a:pt x="1" y="127"/>
                    <a:pt x="3" y="64"/>
                    <a:pt x="3" y="64"/>
                  </a:cubicBezTo>
                  <a:cubicBezTo>
                    <a:pt x="3" y="64"/>
                    <a:pt x="3" y="62"/>
                    <a:pt x="3" y="55"/>
                  </a:cubicBezTo>
                  <a:cubicBezTo>
                    <a:pt x="3" y="30"/>
                    <a:pt x="25" y="10"/>
                    <a:pt x="51" y="10"/>
                  </a:cubicBezTo>
                  <a:cubicBezTo>
                    <a:pt x="95" y="10"/>
                    <a:pt x="99" y="49"/>
                    <a:pt x="99" y="49"/>
                  </a:cubicBezTo>
                  <a:cubicBezTo>
                    <a:pt x="99" y="49"/>
                    <a:pt x="103" y="10"/>
                    <a:pt x="146" y="10"/>
                  </a:cubicBezTo>
                  <a:cubicBezTo>
                    <a:pt x="172" y="10"/>
                    <a:pt x="194" y="30"/>
                    <a:pt x="194" y="55"/>
                  </a:cubicBezTo>
                  <a:cubicBezTo>
                    <a:pt x="194" y="62"/>
                    <a:pt x="194" y="64"/>
                    <a:pt x="194" y="64"/>
                  </a:cubicBezTo>
                  <a:cubicBezTo>
                    <a:pt x="194" y="64"/>
                    <a:pt x="197" y="127"/>
                    <a:pt x="99" y="191"/>
                  </a:cubicBezTo>
                  <a:close/>
                  <a:moveTo>
                    <a:pt x="27" y="32"/>
                  </a:moveTo>
                  <a:cubicBezTo>
                    <a:pt x="0" y="66"/>
                    <a:pt x="39" y="112"/>
                    <a:pt x="37" y="108"/>
                  </a:cubicBezTo>
                  <a:cubicBezTo>
                    <a:pt x="5" y="0"/>
                    <a:pt x="81" y="44"/>
                    <a:pt x="81" y="44"/>
                  </a:cubicBezTo>
                  <a:cubicBezTo>
                    <a:pt x="81" y="44"/>
                    <a:pt x="59" y="5"/>
                    <a:pt x="27"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6" name="Freeform 75">
              <a:extLst>
                <a:ext uri="{FF2B5EF4-FFF2-40B4-BE49-F238E27FC236}">
                  <a16:creationId xmlns:a16="http://schemas.microsoft.com/office/drawing/2014/main" id="{3D504071-B401-4542-A45F-E7080962178F}"/>
                </a:ext>
              </a:extLst>
            </p:cNvPr>
            <p:cNvSpPr>
              <a:spLocks noEditPoints="1"/>
            </p:cNvSpPr>
            <p:nvPr userDrawn="1"/>
          </p:nvSpPr>
          <p:spPr bwMode="auto">
            <a:xfrm>
              <a:off x="8825882" y="1647445"/>
              <a:ext cx="735013" cy="684213"/>
            </a:xfrm>
            <a:custGeom>
              <a:avLst/>
              <a:gdLst>
                <a:gd name="T0" fmla="*/ 98 w 196"/>
                <a:gd name="T1" fmla="*/ 181 h 182"/>
                <a:gd name="T2" fmla="*/ 98 w 196"/>
                <a:gd name="T3" fmla="*/ 182 h 182"/>
                <a:gd name="T4" fmla="*/ 98 w 196"/>
                <a:gd name="T5" fmla="*/ 181 h 182"/>
                <a:gd name="T6" fmla="*/ 98 w 196"/>
                <a:gd name="T7" fmla="*/ 182 h 182"/>
                <a:gd name="T8" fmla="*/ 98 w 196"/>
                <a:gd name="T9" fmla="*/ 181 h 182"/>
                <a:gd name="T10" fmla="*/ 2 w 196"/>
                <a:gd name="T11" fmla="*/ 54 h 182"/>
                <a:gd name="T12" fmla="*/ 2 w 196"/>
                <a:gd name="T13" fmla="*/ 45 h 182"/>
                <a:gd name="T14" fmla="*/ 50 w 196"/>
                <a:gd name="T15" fmla="*/ 0 h 182"/>
                <a:gd name="T16" fmla="*/ 98 w 196"/>
                <a:gd name="T17" fmla="*/ 39 h 182"/>
                <a:gd name="T18" fmla="*/ 145 w 196"/>
                <a:gd name="T19" fmla="*/ 0 h 182"/>
                <a:gd name="T20" fmla="*/ 193 w 196"/>
                <a:gd name="T21" fmla="*/ 45 h 182"/>
                <a:gd name="T22" fmla="*/ 193 w 196"/>
                <a:gd name="T23" fmla="*/ 54 h 182"/>
                <a:gd name="T24" fmla="*/ 98 w 196"/>
                <a:gd name="T25" fmla="*/ 181 h 182"/>
                <a:gd name="T26" fmla="*/ 169 w 196"/>
                <a:gd name="T27" fmla="*/ 58 h 182"/>
                <a:gd name="T28" fmla="*/ 142 w 196"/>
                <a:gd name="T29" fmla="*/ 22 h 182"/>
                <a:gd name="T30" fmla="*/ 98 w 196"/>
                <a:gd name="T31" fmla="*/ 68 h 182"/>
                <a:gd name="T32" fmla="*/ 54 w 196"/>
                <a:gd name="T33" fmla="*/ 22 h 182"/>
                <a:gd name="T34" fmla="*/ 25 w 196"/>
                <a:gd name="T35" fmla="*/ 58 h 182"/>
                <a:gd name="T36" fmla="*/ 25 w 196"/>
                <a:gd name="T37" fmla="*/ 64 h 182"/>
                <a:gd name="T38" fmla="*/ 97 w 196"/>
                <a:gd name="T39" fmla="*/ 151 h 182"/>
                <a:gd name="T40" fmla="*/ 97 w 196"/>
                <a:gd name="T41" fmla="*/ 151 h 182"/>
                <a:gd name="T42" fmla="*/ 98 w 196"/>
                <a:gd name="T43" fmla="*/ 151 h 182"/>
                <a:gd name="T44" fmla="*/ 98 w 196"/>
                <a:gd name="T45" fmla="*/ 151 h 182"/>
                <a:gd name="T46" fmla="*/ 98 w 196"/>
                <a:gd name="T47" fmla="*/ 151 h 182"/>
                <a:gd name="T48" fmla="*/ 169 w 196"/>
                <a:gd name="T49" fmla="*/ 64 h 182"/>
                <a:gd name="T50" fmla="*/ 169 w 196"/>
                <a:gd name="T51" fmla="*/ 5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6" h="182">
                  <a:moveTo>
                    <a:pt x="98" y="181"/>
                  </a:moveTo>
                  <a:cubicBezTo>
                    <a:pt x="98" y="181"/>
                    <a:pt x="98" y="182"/>
                    <a:pt x="98" y="182"/>
                  </a:cubicBezTo>
                  <a:cubicBezTo>
                    <a:pt x="98" y="182"/>
                    <a:pt x="98" y="182"/>
                    <a:pt x="98" y="181"/>
                  </a:cubicBezTo>
                  <a:cubicBezTo>
                    <a:pt x="98" y="182"/>
                    <a:pt x="98" y="182"/>
                    <a:pt x="98" y="182"/>
                  </a:cubicBezTo>
                  <a:cubicBezTo>
                    <a:pt x="98" y="182"/>
                    <a:pt x="98" y="181"/>
                    <a:pt x="98" y="181"/>
                  </a:cubicBezTo>
                  <a:cubicBezTo>
                    <a:pt x="0" y="117"/>
                    <a:pt x="2" y="54"/>
                    <a:pt x="2" y="54"/>
                  </a:cubicBezTo>
                  <a:cubicBezTo>
                    <a:pt x="2" y="54"/>
                    <a:pt x="2" y="52"/>
                    <a:pt x="2" y="45"/>
                  </a:cubicBezTo>
                  <a:cubicBezTo>
                    <a:pt x="2" y="20"/>
                    <a:pt x="24" y="0"/>
                    <a:pt x="50" y="0"/>
                  </a:cubicBezTo>
                  <a:cubicBezTo>
                    <a:pt x="94" y="0"/>
                    <a:pt x="98" y="39"/>
                    <a:pt x="98" y="39"/>
                  </a:cubicBezTo>
                  <a:cubicBezTo>
                    <a:pt x="98" y="39"/>
                    <a:pt x="102" y="0"/>
                    <a:pt x="145" y="0"/>
                  </a:cubicBezTo>
                  <a:cubicBezTo>
                    <a:pt x="171" y="0"/>
                    <a:pt x="193" y="20"/>
                    <a:pt x="193" y="45"/>
                  </a:cubicBezTo>
                  <a:cubicBezTo>
                    <a:pt x="193" y="52"/>
                    <a:pt x="193" y="54"/>
                    <a:pt x="193" y="54"/>
                  </a:cubicBezTo>
                  <a:cubicBezTo>
                    <a:pt x="193" y="54"/>
                    <a:pt x="196" y="117"/>
                    <a:pt x="98" y="181"/>
                  </a:cubicBezTo>
                  <a:close/>
                  <a:moveTo>
                    <a:pt x="169" y="58"/>
                  </a:moveTo>
                  <a:cubicBezTo>
                    <a:pt x="169" y="40"/>
                    <a:pt x="161" y="22"/>
                    <a:pt x="142" y="22"/>
                  </a:cubicBezTo>
                  <a:cubicBezTo>
                    <a:pt x="111" y="22"/>
                    <a:pt x="98" y="68"/>
                    <a:pt x="98" y="68"/>
                  </a:cubicBezTo>
                  <a:cubicBezTo>
                    <a:pt x="98" y="68"/>
                    <a:pt x="85" y="22"/>
                    <a:pt x="54" y="22"/>
                  </a:cubicBezTo>
                  <a:cubicBezTo>
                    <a:pt x="35" y="22"/>
                    <a:pt x="25" y="40"/>
                    <a:pt x="25" y="58"/>
                  </a:cubicBezTo>
                  <a:cubicBezTo>
                    <a:pt x="25" y="62"/>
                    <a:pt x="25" y="64"/>
                    <a:pt x="25" y="64"/>
                  </a:cubicBezTo>
                  <a:cubicBezTo>
                    <a:pt x="25" y="64"/>
                    <a:pt x="28" y="105"/>
                    <a:pt x="97" y="151"/>
                  </a:cubicBezTo>
                  <a:cubicBezTo>
                    <a:pt x="97" y="151"/>
                    <a:pt x="97" y="151"/>
                    <a:pt x="97" y="151"/>
                  </a:cubicBezTo>
                  <a:cubicBezTo>
                    <a:pt x="98" y="151"/>
                    <a:pt x="98" y="151"/>
                    <a:pt x="98" y="151"/>
                  </a:cubicBezTo>
                  <a:cubicBezTo>
                    <a:pt x="98" y="151"/>
                    <a:pt x="98" y="151"/>
                    <a:pt x="98" y="151"/>
                  </a:cubicBezTo>
                  <a:cubicBezTo>
                    <a:pt x="98" y="151"/>
                    <a:pt x="98" y="151"/>
                    <a:pt x="98" y="151"/>
                  </a:cubicBezTo>
                  <a:cubicBezTo>
                    <a:pt x="168" y="105"/>
                    <a:pt x="169" y="64"/>
                    <a:pt x="169" y="64"/>
                  </a:cubicBezTo>
                  <a:cubicBezTo>
                    <a:pt x="169" y="64"/>
                    <a:pt x="169" y="62"/>
                    <a:pt x="169" y="5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7" name="Freeform 77">
              <a:extLst>
                <a:ext uri="{FF2B5EF4-FFF2-40B4-BE49-F238E27FC236}">
                  <a16:creationId xmlns:a16="http://schemas.microsoft.com/office/drawing/2014/main" id="{88D86AD1-CB65-46A4-A9B8-7A127A73B244}"/>
                </a:ext>
              </a:extLst>
            </p:cNvPr>
            <p:cNvSpPr>
              <a:spLocks noEditPoints="1"/>
            </p:cNvSpPr>
            <p:nvPr userDrawn="1"/>
          </p:nvSpPr>
          <p:spPr bwMode="auto">
            <a:xfrm rot="19861685">
              <a:off x="8012972" y="5636542"/>
              <a:ext cx="750888" cy="738188"/>
            </a:xfrm>
            <a:custGeom>
              <a:avLst/>
              <a:gdLst>
                <a:gd name="T0" fmla="*/ 160 w 200"/>
                <a:gd name="T1" fmla="*/ 194 h 196"/>
                <a:gd name="T2" fmla="*/ 120 w 200"/>
                <a:gd name="T3" fmla="*/ 154 h 196"/>
                <a:gd name="T4" fmla="*/ 160 w 200"/>
                <a:gd name="T5" fmla="*/ 114 h 196"/>
                <a:gd name="T6" fmla="*/ 200 w 200"/>
                <a:gd name="T7" fmla="*/ 154 h 196"/>
                <a:gd name="T8" fmla="*/ 160 w 200"/>
                <a:gd name="T9" fmla="*/ 194 h 196"/>
                <a:gd name="T10" fmla="*/ 184 w 200"/>
                <a:gd name="T11" fmla="*/ 148 h 196"/>
                <a:gd name="T12" fmla="*/ 168 w 200"/>
                <a:gd name="T13" fmla="*/ 148 h 196"/>
                <a:gd name="T14" fmla="*/ 168 w 200"/>
                <a:gd name="T15" fmla="*/ 132 h 196"/>
                <a:gd name="T16" fmla="*/ 152 w 200"/>
                <a:gd name="T17" fmla="*/ 132 h 196"/>
                <a:gd name="T18" fmla="*/ 152 w 200"/>
                <a:gd name="T19" fmla="*/ 148 h 196"/>
                <a:gd name="T20" fmla="*/ 136 w 200"/>
                <a:gd name="T21" fmla="*/ 148 h 196"/>
                <a:gd name="T22" fmla="*/ 136 w 200"/>
                <a:gd name="T23" fmla="*/ 164 h 196"/>
                <a:gd name="T24" fmla="*/ 152 w 200"/>
                <a:gd name="T25" fmla="*/ 164 h 196"/>
                <a:gd name="T26" fmla="*/ 152 w 200"/>
                <a:gd name="T27" fmla="*/ 180 h 196"/>
                <a:gd name="T28" fmla="*/ 168 w 200"/>
                <a:gd name="T29" fmla="*/ 180 h 196"/>
                <a:gd name="T30" fmla="*/ 168 w 200"/>
                <a:gd name="T31" fmla="*/ 164 h 196"/>
                <a:gd name="T32" fmla="*/ 184 w 200"/>
                <a:gd name="T33" fmla="*/ 164 h 196"/>
                <a:gd name="T34" fmla="*/ 184 w 200"/>
                <a:gd name="T35" fmla="*/ 148 h 196"/>
                <a:gd name="T36" fmla="*/ 80 w 200"/>
                <a:gd name="T37" fmla="*/ 128 h 196"/>
                <a:gd name="T38" fmla="*/ 16 w 200"/>
                <a:gd name="T39" fmla="*/ 64 h 196"/>
                <a:gd name="T40" fmla="*/ 80 w 200"/>
                <a:gd name="T41" fmla="*/ 0 h 196"/>
                <a:gd name="T42" fmla="*/ 144 w 200"/>
                <a:gd name="T43" fmla="*/ 64 h 196"/>
                <a:gd name="T44" fmla="*/ 80 w 200"/>
                <a:gd name="T45" fmla="*/ 128 h 196"/>
                <a:gd name="T46" fmla="*/ 70 w 200"/>
                <a:gd name="T47" fmla="*/ 17 h 196"/>
                <a:gd name="T48" fmla="*/ 31 w 200"/>
                <a:gd name="T49" fmla="*/ 64 h 196"/>
                <a:gd name="T50" fmla="*/ 80 w 200"/>
                <a:gd name="T51" fmla="*/ 113 h 196"/>
                <a:gd name="T52" fmla="*/ 129 w 200"/>
                <a:gd name="T53" fmla="*/ 64 h 196"/>
                <a:gd name="T54" fmla="*/ 70 w 200"/>
                <a:gd name="T55" fmla="*/ 17 h 196"/>
                <a:gd name="T56" fmla="*/ 40 w 200"/>
                <a:gd name="T57" fmla="*/ 132 h 196"/>
                <a:gd name="T58" fmla="*/ 113 w 200"/>
                <a:gd name="T59" fmla="*/ 132 h 196"/>
                <a:gd name="T60" fmla="*/ 108 w 200"/>
                <a:gd name="T61" fmla="*/ 154 h 196"/>
                <a:gd name="T62" fmla="*/ 129 w 200"/>
                <a:gd name="T63" fmla="*/ 196 h 196"/>
                <a:gd name="T64" fmla="*/ 0 w 200"/>
                <a:gd name="T65" fmla="*/ 196 h 196"/>
                <a:gd name="T66" fmla="*/ 20 w 200"/>
                <a:gd name="T67" fmla="*/ 148 h 196"/>
                <a:gd name="T68" fmla="*/ 40 w 200"/>
                <a:gd name="T69" fmla="*/ 13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96">
                  <a:moveTo>
                    <a:pt x="160" y="194"/>
                  </a:moveTo>
                  <a:cubicBezTo>
                    <a:pt x="138" y="194"/>
                    <a:pt x="120" y="176"/>
                    <a:pt x="120" y="154"/>
                  </a:cubicBezTo>
                  <a:cubicBezTo>
                    <a:pt x="120" y="132"/>
                    <a:pt x="138" y="114"/>
                    <a:pt x="160" y="114"/>
                  </a:cubicBezTo>
                  <a:cubicBezTo>
                    <a:pt x="182" y="114"/>
                    <a:pt x="200" y="132"/>
                    <a:pt x="200" y="154"/>
                  </a:cubicBezTo>
                  <a:cubicBezTo>
                    <a:pt x="200" y="176"/>
                    <a:pt x="182" y="194"/>
                    <a:pt x="160" y="194"/>
                  </a:cubicBezTo>
                  <a:close/>
                  <a:moveTo>
                    <a:pt x="184" y="148"/>
                  </a:moveTo>
                  <a:cubicBezTo>
                    <a:pt x="168" y="148"/>
                    <a:pt x="168" y="148"/>
                    <a:pt x="168" y="148"/>
                  </a:cubicBezTo>
                  <a:cubicBezTo>
                    <a:pt x="168" y="132"/>
                    <a:pt x="168" y="132"/>
                    <a:pt x="168" y="132"/>
                  </a:cubicBezTo>
                  <a:cubicBezTo>
                    <a:pt x="152" y="132"/>
                    <a:pt x="152" y="132"/>
                    <a:pt x="152" y="132"/>
                  </a:cubicBezTo>
                  <a:cubicBezTo>
                    <a:pt x="152" y="148"/>
                    <a:pt x="152" y="148"/>
                    <a:pt x="152" y="148"/>
                  </a:cubicBezTo>
                  <a:cubicBezTo>
                    <a:pt x="136" y="148"/>
                    <a:pt x="136" y="148"/>
                    <a:pt x="136" y="148"/>
                  </a:cubicBezTo>
                  <a:cubicBezTo>
                    <a:pt x="136" y="164"/>
                    <a:pt x="136" y="164"/>
                    <a:pt x="136" y="164"/>
                  </a:cubicBezTo>
                  <a:cubicBezTo>
                    <a:pt x="152" y="164"/>
                    <a:pt x="152" y="164"/>
                    <a:pt x="152" y="164"/>
                  </a:cubicBezTo>
                  <a:cubicBezTo>
                    <a:pt x="152" y="180"/>
                    <a:pt x="152" y="180"/>
                    <a:pt x="152" y="180"/>
                  </a:cubicBezTo>
                  <a:cubicBezTo>
                    <a:pt x="168" y="180"/>
                    <a:pt x="168" y="180"/>
                    <a:pt x="168" y="180"/>
                  </a:cubicBezTo>
                  <a:cubicBezTo>
                    <a:pt x="168" y="164"/>
                    <a:pt x="168" y="164"/>
                    <a:pt x="168" y="164"/>
                  </a:cubicBezTo>
                  <a:cubicBezTo>
                    <a:pt x="184" y="164"/>
                    <a:pt x="184" y="164"/>
                    <a:pt x="184" y="164"/>
                  </a:cubicBezTo>
                  <a:lnTo>
                    <a:pt x="184" y="148"/>
                  </a:lnTo>
                  <a:close/>
                  <a:moveTo>
                    <a:pt x="80" y="128"/>
                  </a:moveTo>
                  <a:cubicBezTo>
                    <a:pt x="45" y="128"/>
                    <a:pt x="16" y="99"/>
                    <a:pt x="16" y="64"/>
                  </a:cubicBezTo>
                  <a:cubicBezTo>
                    <a:pt x="16" y="29"/>
                    <a:pt x="45" y="0"/>
                    <a:pt x="80" y="0"/>
                  </a:cubicBezTo>
                  <a:cubicBezTo>
                    <a:pt x="116" y="0"/>
                    <a:pt x="144" y="29"/>
                    <a:pt x="144" y="64"/>
                  </a:cubicBezTo>
                  <a:cubicBezTo>
                    <a:pt x="144" y="99"/>
                    <a:pt x="116" y="128"/>
                    <a:pt x="80" y="128"/>
                  </a:cubicBezTo>
                  <a:close/>
                  <a:moveTo>
                    <a:pt x="70" y="17"/>
                  </a:moveTo>
                  <a:cubicBezTo>
                    <a:pt x="50" y="24"/>
                    <a:pt x="74" y="49"/>
                    <a:pt x="31" y="64"/>
                  </a:cubicBezTo>
                  <a:cubicBezTo>
                    <a:pt x="31" y="91"/>
                    <a:pt x="53" y="113"/>
                    <a:pt x="80" y="113"/>
                  </a:cubicBezTo>
                  <a:cubicBezTo>
                    <a:pt x="107" y="113"/>
                    <a:pt x="129" y="91"/>
                    <a:pt x="129" y="64"/>
                  </a:cubicBezTo>
                  <a:cubicBezTo>
                    <a:pt x="104" y="43"/>
                    <a:pt x="62" y="53"/>
                    <a:pt x="70" y="17"/>
                  </a:cubicBezTo>
                  <a:close/>
                  <a:moveTo>
                    <a:pt x="40" y="132"/>
                  </a:moveTo>
                  <a:cubicBezTo>
                    <a:pt x="113" y="132"/>
                    <a:pt x="113" y="132"/>
                    <a:pt x="113" y="132"/>
                  </a:cubicBezTo>
                  <a:cubicBezTo>
                    <a:pt x="110" y="139"/>
                    <a:pt x="108" y="146"/>
                    <a:pt x="108" y="154"/>
                  </a:cubicBezTo>
                  <a:cubicBezTo>
                    <a:pt x="108" y="171"/>
                    <a:pt x="117" y="187"/>
                    <a:pt x="129" y="196"/>
                  </a:cubicBezTo>
                  <a:cubicBezTo>
                    <a:pt x="0" y="196"/>
                    <a:pt x="0" y="196"/>
                    <a:pt x="0" y="196"/>
                  </a:cubicBezTo>
                  <a:cubicBezTo>
                    <a:pt x="20" y="148"/>
                    <a:pt x="20" y="148"/>
                    <a:pt x="20" y="148"/>
                  </a:cubicBezTo>
                  <a:cubicBezTo>
                    <a:pt x="20" y="148"/>
                    <a:pt x="25" y="132"/>
                    <a:pt x="40" y="1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8" name="Freeform 80">
              <a:extLst>
                <a:ext uri="{FF2B5EF4-FFF2-40B4-BE49-F238E27FC236}">
                  <a16:creationId xmlns:a16="http://schemas.microsoft.com/office/drawing/2014/main" id="{2C8F45B0-AD01-4D46-ACC8-1D5B5ABD78C6}"/>
                </a:ext>
              </a:extLst>
            </p:cNvPr>
            <p:cNvSpPr>
              <a:spLocks noEditPoints="1"/>
            </p:cNvSpPr>
            <p:nvPr userDrawn="1"/>
          </p:nvSpPr>
          <p:spPr bwMode="auto">
            <a:xfrm>
              <a:off x="934001" y="12722"/>
              <a:ext cx="514222" cy="482508"/>
            </a:xfrm>
            <a:custGeom>
              <a:avLst/>
              <a:gdLst>
                <a:gd name="T0" fmla="*/ 151 w 192"/>
                <a:gd name="T1" fmla="*/ 144 h 180"/>
                <a:gd name="T2" fmla="*/ 132 w 192"/>
                <a:gd name="T3" fmla="*/ 128 h 180"/>
                <a:gd name="T4" fmla="*/ 105 w 192"/>
                <a:gd name="T5" fmla="*/ 128 h 180"/>
                <a:gd name="T6" fmla="*/ 108 w 192"/>
                <a:gd name="T7" fmla="*/ 119 h 180"/>
                <a:gd name="T8" fmla="*/ 138 w 192"/>
                <a:gd name="T9" fmla="*/ 104 h 180"/>
                <a:gd name="T10" fmla="*/ 171 w 192"/>
                <a:gd name="T11" fmla="*/ 104 h 180"/>
                <a:gd name="T12" fmla="*/ 182 w 192"/>
                <a:gd name="T13" fmla="*/ 113 h 180"/>
                <a:gd name="T14" fmla="*/ 192 w 192"/>
                <a:gd name="T15" fmla="*/ 144 h 180"/>
                <a:gd name="T16" fmla="*/ 151 w 192"/>
                <a:gd name="T17" fmla="*/ 144 h 180"/>
                <a:gd name="T18" fmla="*/ 146 w 192"/>
                <a:gd name="T19" fmla="*/ 96 h 180"/>
                <a:gd name="T20" fmla="*/ 141 w 192"/>
                <a:gd name="T21" fmla="*/ 95 h 180"/>
                <a:gd name="T22" fmla="*/ 151 w 192"/>
                <a:gd name="T23" fmla="*/ 63 h 180"/>
                <a:gd name="T24" fmla="*/ 129 w 192"/>
                <a:gd name="T25" fmla="*/ 24 h 180"/>
                <a:gd name="T26" fmla="*/ 182 w 192"/>
                <a:gd name="T27" fmla="*/ 59 h 180"/>
                <a:gd name="T28" fmla="*/ 146 w 192"/>
                <a:gd name="T29" fmla="*/ 96 h 180"/>
                <a:gd name="T30" fmla="*/ 140 w 192"/>
                <a:gd name="T31" fmla="*/ 66 h 180"/>
                <a:gd name="T32" fmla="*/ 94 w 192"/>
                <a:gd name="T33" fmla="*/ 112 h 180"/>
                <a:gd name="T34" fmla="*/ 48 w 192"/>
                <a:gd name="T35" fmla="*/ 66 h 180"/>
                <a:gd name="T36" fmla="*/ 94 w 192"/>
                <a:gd name="T37" fmla="*/ 20 h 180"/>
                <a:gd name="T38" fmla="*/ 140 w 192"/>
                <a:gd name="T39" fmla="*/ 66 h 180"/>
                <a:gd name="T40" fmla="*/ 86 w 192"/>
                <a:gd name="T41" fmla="*/ 33 h 180"/>
                <a:gd name="T42" fmla="*/ 58 w 192"/>
                <a:gd name="T43" fmla="*/ 66 h 180"/>
                <a:gd name="T44" fmla="*/ 94 w 192"/>
                <a:gd name="T45" fmla="*/ 102 h 180"/>
                <a:gd name="T46" fmla="*/ 129 w 192"/>
                <a:gd name="T47" fmla="*/ 66 h 180"/>
                <a:gd name="T48" fmla="*/ 86 w 192"/>
                <a:gd name="T49" fmla="*/ 33 h 180"/>
                <a:gd name="T50" fmla="*/ 60 w 192"/>
                <a:gd name="T51" fmla="*/ 23 h 180"/>
                <a:gd name="T52" fmla="*/ 36 w 192"/>
                <a:gd name="T53" fmla="*/ 63 h 180"/>
                <a:gd name="T54" fmla="*/ 46 w 192"/>
                <a:gd name="T55" fmla="*/ 100 h 180"/>
                <a:gd name="T56" fmla="*/ 46 w 192"/>
                <a:gd name="T57" fmla="*/ 100 h 180"/>
                <a:gd name="T58" fmla="*/ 9 w 192"/>
                <a:gd name="T59" fmla="*/ 59 h 180"/>
                <a:gd name="T60" fmla="*/ 60 w 192"/>
                <a:gd name="T61" fmla="*/ 23 h 180"/>
                <a:gd name="T62" fmla="*/ 23 w 192"/>
                <a:gd name="T63" fmla="*/ 104 h 180"/>
                <a:gd name="T64" fmla="*/ 50 w 192"/>
                <a:gd name="T65" fmla="*/ 104 h 180"/>
                <a:gd name="T66" fmla="*/ 80 w 192"/>
                <a:gd name="T67" fmla="*/ 120 h 180"/>
                <a:gd name="T68" fmla="*/ 82 w 192"/>
                <a:gd name="T69" fmla="*/ 128 h 180"/>
                <a:gd name="T70" fmla="*/ 58 w 192"/>
                <a:gd name="T71" fmla="*/ 128 h 180"/>
                <a:gd name="T72" fmla="*/ 40 w 192"/>
                <a:gd name="T73" fmla="*/ 144 h 180"/>
                <a:gd name="T74" fmla="*/ 0 w 192"/>
                <a:gd name="T75" fmla="*/ 144 h 180"/>
                <a:gd name="T76" fmla="*/ 11 w 192"/>
                <a:gd name="T77" fmla="*/ 113 h 180"/>
                <a:gd name="T78" fmla="*/ 23 w 192"/>
                <a:gd name="T79" fmla="*/ 104 h 180"/>
                <a:gd name="T80" fmla="*/ 65 w 192"/>
                <a:gd name="T81" fmla="*/ 132 h 180"/>
                <a:gd name="T82" fmla="*/ 125 w 192"/>
                <a:gd name="T83" fmla="*/ 132 h 180"/>
                <a:gd name="T84" fmla="*/ 140 w 192"/>
                <a:gd name="T85" fmla="*/ 143 h 180"/>
                <a:gd name="T86" fmla="*/ 152 w 192"/>
                <a:gd name="T87" fmla="*/ 180 h 180"/>
                <a:gd name="T88" fmla="*/ 36 w 192"/>
                <a:gd name="T89" fmla="*/ 180 h 180"/>
                <a:gd name="T90" fmla="*/ 51 w 192"/>
                <a:gd name="T91" fmla="*/ 143 h 180"/>
                <a:gd name="T92" fmla="*/ 65 w 192"/>
                <a:gd name="T93" fmla="*/ 13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80">
                  <a:moveTo>
                    <a:pt x="151" y="144"/>
                  </a:moveTo>
                  <a:cubicBezTo>
                    <a:pt x="150" y="142"/>
                    <a:pt x="145" y="128"/>
                    <a:pt x="132" y="128"/>
                  </a:cubicBezTo>
                  <a:cubicBezTo>
                    <a:pt x="105" y="128"/>
                    <a:pt x="105" y="128"/>
                    <a:pt x="105" y="128"/>
                  </a:cubicBezTo>
                  <a:cubicBezTo>
                    <a:pt x="108" y="119"/>
                    <a:pt x="108" y="119"/>
                    <a:pt x="108" y="119"/>
                  </a:cubicBezTo>
                  <a:cubicBezTo>
                    <a:pt x="120" y="116"/>
                    <a:pt x="130" y="113"/>
                    <a:pt x="138" y="104"/>
                  </a:cubicBezTo>
                  <a:cubicBezTo>
                    <a:pt x="171" y="104"/>
                    <a:pt x="171" y="104"/>
                    <a:pt x="171" y="104"/>
                  </a:cubicBezTo>
                  <a:cubicBezTo>
                    <a:pt x="180" y="104"/>
                    <a:pt x="182" y="113"/>
                    <a:pt x="182" y="113"/>
                  </a:cubicBezTo>
                  <a:cubicBezTo>
                    <a:pt x="192" y="144"/>
                    <a:pt x="192" y="144"/>
                    <a:pt x="192" y="144"/>
                  </a:cubicBezTo>
                  <a:lnTo>
                    <a:pt x="151" y="144"/>
                  </a:lnTo>
                  <a:close/>
                  <a:moveTo>
                    <a:pt x="146" y="96"/>
                  </a:moveTo>
                  <a:cubicBezTo>
                    <a:pt x="144" y="96"/>
                    <a:pt x="143" y="95"/>
                    <a:pt x="141" y="95"/>
                  </a:cubicBezTo>
                  <a:cubicBezTo>
                    <a:pt x="147" y="86"/>
                    <a:pt x="151" y="75"/>
                    <a:pt x="151" y="63"/>
                  </a:cubicBezTo>
                  <a:cubicBezTo>
                    <a:pt x="151" y="38"/>
                    <a:pt x="139" y="34"/>
                    <a:pt x="129" y="24"/>
                  </a:cubicBezTo>
                  <a:cubicBezTo>
                    <a:pt x="102" y="32"/>
                    <a:pt x="182" y="0"/>
                    <a:pt x="182" y="59"/>
                  </a:cubicBezTo>
                  <a:cubicBezTo>
                    <a:pt x="182" y="79"/>
                    <a:pt x="166" y="96"/>
                    <a:pt x="146" y="96"/>
                  </a:cubicBezTo>
                  <a:close/>
                  <a:moveTo>
                    <a:pt x="140" y="66"/>
                  </a:moveTo>
                  <a:cubicBezTo>
                    <a:pt x="140" y="92"/>
                    <a:pt x="119" y="112"/>
                    <a:pt x="94" y="112"/>
                  </a:cubicBezTo>
                  <a:cubicBezTo>
                    <a:pt x="68" y="112"/>
                    <a:pt x="48" y="92"/>
                    <a:pt x="48" y="66"/>
                  </a:cubicBezTo>
                  <a:cubicBezTo>
                    <a:pt x="48" y="41"/>
                    <a:pt x="68" y="20"/>
                    <a:pt x="94" y="20"/>
                  </a:cubicBezTo>
                  <a:cubicBezTo>
                    <a:pt x="119" y="20"/>
                    <a:pt x="140" y="41"/>
                    <a:pt x="140" y="66"/>
                  </a:cubicBezTo>
                  <a:close/>
                  <a:moveTo>
                    <a:pt x="86" y="33"/>
                  </a:moveTo>
                  <a:cubicBezTo>
                    <a:pt x="72" y="38"/>
                    <a:pt x="89" y="56"/>
                    <a:pt x="58" y="66"/>
                  </a:cubicBezTo>
                  <a:cubicBezTo>
                    <a:pt x="58" y="86"/>
                    <a:pt x="74" y="102"/>
                    <a:pt x="94" y="102"/>
                  </a:cubicBezTo>
                  <a:cubicBezTo>
                    <a:pt x="113" y="102"/>
                    <a:pt x="129" y="86"/>
                    <a:pt x="129" y="66"/>
                  </a:cubicBezTo>
                  <a:cubicBezTo>
                    <a:pt x="111" y="52"/>
                    <a:pt x="81" y="58"/>
                    <a:pt x="86" y="33"/>
                  </a:cubicBezTo>
                  <a:close/>
                  <a:moveTo>
                    <a:pt x="60" y="23"/>
                  </a:moveTo>
                  <a:cubicBezTo>
                    <a:pt x="50" y="33"/>
                    <a:pt x="36" y="41"/>
                    <a:pt x="36" y="63"/>
                  </a:cubicBezTo>
                  <a:cubicBezTo>
                    <a:pt x="36" y="75"/>
                    <a:pt x="40" y="90"/>
                    <a:pt x="46" y="100"/>
                  </a:cubicBezTo>
                  <a:cubicBezTo>
                    <a:pt x="46" y="100"/>
                    <a:pt x="46" y="100"/>
                    <a:pt x="46" y="100"/>
                  </a:cubicBezTo>
                  <a:cubicBezTo>
                    <a:pt x="26" y="100"/>
                    <a:pt x="9" y="79"/>
                    <a:pt x="9" y="59"/>
                  </a:cubicBezTo>
                  <a:cubicBezTo>
                    <a:pt x="9" y="3"/>
                    <a:pt x="90" y="29"/>
                    <a:pt x="60" y="23"/>
                  </a:cubicBezTo>
                  <a:close/>
                  <a:moveTo>
                    <a:pt x="23" y="104"/>
                  </a:moveTo>
                  <a:cubicBezTo>
                    <a:pt x="50" y="104"/>
                    <a:pt x="50" y="104"/>
                    <a:pt x="50" y="104"/>
                  </a:cubicBezTo>
                  <a:cubicBezTo>
                    <a:pt x="59" y="115"/>
                    <a:pt x="66" y="118"/>
                    <a:pt x="80" y="120"/>
                  </a:cubicBezTo>
                  <a:cubicBezTo>
                    <a:pt x="82" y="128"/>
                    <a:pt x="82" y="128"/>
                    <a:pt x="82" y="128"/>
                  </a:cubicBezTo>
                  <a:cubicBezTo>
                    <a:pt x="58" y="128"/>
                    <a:pt x="58" y="128"/>
                    <a:pt x="58" y="128"/>
                  </a:cubicBezTo>
                  <a:cubicBezTo>
                    <a:pt x="45" y="128"/>
                    <a:pt x="41" y="142"/>
                    <a:pt x="40" y="144"/>
                  </a:cubicBezTo>
                  <a:cubicBezTo>
                    <a:pt x="0" y="144"/>
                    <a:pt x="0" y="144"/>
                    <a:pt x="0" y="144"/>
                  </a:cubicBezTo>
                  <a:cubicBezTo>
                    <a:pt x="11" y="113"/>
                    <a:pt x="11" y="113"/>
                    <a:pt x="11" y="113"/>
                  </a:cubicBezTo>
                  <a:cubicBezTo>
                    <a:pt x="11" y="113"/>
                    <a:pt x="14" y="104"/>
                    <a:pt x="23" y="104"/>
                  </a:cubicBezTo>
                  <a:close/>
                  <a:moveTo>
                    <a:pt x="65" y="132"/>
                  </a:moveTo>
                  <a:cubicBezTo>
                    <a:pt x="125" y="132"/>
                    <a:pt x="125" y="132"/>
                    <a:pt x="125" y="132"/>
                  </a:cubicBezTo>
                  <a:cubicBezTo>
                    <a:pt x="136" y="132"/>
                    <a:pt x="140" y="143"/>
                    <a:pt x="140" y="143"/>
                  </a:cubicBezTo>
                  <a:cubicBezTo>
                    <a:pt x="152" y="180"/>
                    <a:pt x="152" y="180"/>
                    <a:pt x="152" y="180"/>
                  </a:cubicBezTo>
                  <a:cubicBezTo>
                    <a:pt x="36" y="180"/>
                    <a:pt x="36" y="180"/>
                    <a:pt x="36" y="180"/>
                  </a:cubicBezTo>
                  <a:cubicBezTo>
                    <a:pt x="51" y="143"/>
                    <a:pt x="51" y="143"/>
                    <a:pt x="51" y="143"/>
                  </a:cubicBezTo>
                  <a:cubicBezTo>
                    <a:pt x="51" y="143"/>
                    <a:pt x="54" y="132"/>
                    <a:pt x="65" y="1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9" name="Freeform 83">
              <a:extLst>
                <a:ext uri="{FF2B5EF4-FFF2-40B4-BE49-F238E27FC236}">
                  <a16:creationId xmlns:a16="http://schemas.microsoft.com/office/drawing/2014/main" id="{4D046E84-BD8D-4F4F-B9BC-6AAC7755F2E0}"/>
                </a:ext>
              </a:extLst>
            </p:cNvPr>
            <p:cNvSpPr>
              <a:spLocks noEditPoints="1"/>
            </p:cNvSpPr>
            <p:nvPr userDrawn="1"/>
          </p:nvSpPr>
          <p:spPr bwMode="auto">
            <a:xfrm rot="16200000">
              <a:off x="953803" y="4764419"/>
              <a:ext cx="579438" cy="741363"/>
            </a:xfrm>
            <a:custGeom>
              <a:avLst/>
              <a:gdLst>
                <a:gd name="T0" fmla="*/ 153 w 154"/>
                <a:gd name="T1" fmla="*/ 85 h 197"/>
                <a:gd name="T2" fmla="*/ 78 w 154"/>
                <a:gd name="T3" fmla="*/ 197 h 197"/>
                <a:gd name="T4" fmla="*/ 3 w 154"/>
                <a:gd name="T5" fmla="*/ 101 h 197"/>
                <a:gd name="T6" fmla="*/ 0 w 154"/>
                <a:gd name="T7" fmla="*/ 77 h 197"/>
                <a:gd name="T8" fmla="*/ 77 w 154"/>
                <a:gd name="T9" fmla="*/ 0 h 197"/>
                <a:gd name="T10" fmla="*/ 154 w 154"/>
                <a:gd name="T11" fmla="*/ 77 h 197"/>
                <a:gd name="T12" fmla="*/ 153 w 154"/>
                <a:gd name="T13" fmla="*/ 85 h 197"/>
                <a:gd name="T14" fmla="*/ 77 w 154"/>
                <a:gd name="T15" fmla="*/ 28 h 197"/>
                <a:gd name="T16" fmla="*/ 33 w 154"/>
                <a:gd name="T17" fmla="*/ 71 h 197"/>
                <a:gd name="T18" fmla="*/ 77 w 154"/>
                <a:gd name="T19" fmla="*/ 114 h 197"/>
                <a:gd name="T20" fmla="*/ 120 w 154"/>
                <a:gd name="T21" fmla="*/ 71 h 197"/>
                <a:gd name="T22" fmla="*/ 77 w 154"/>
                <a:gd name="T23" fmla="*/ 2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4" h="197">
                  <a:moveTo>
                    <a:pt x="153" y="85"/>
                  </a:moveTo>
                  <a:cubicBezTo>
                    <a:pt x="150" y="153"/>
                    <a:pt x="78" y="197"/>
                    <a:pt x="78" y="197"/>
                  </a:cubicBezTo>
                  <a:cubicBezTo>
                    <a:pt x="78" y="197"/>
                    <a:pt x="15" y="160"/>
                    <a:pt x="3" y="101"/>
                  </a:cubicBezTo>
                  <a:cubicBezTo>
                    <a:pt x="1" y="93"/>
                    <a:pt x="0" y="85"/>
                    <a:pt x="0" y="77"/>
                  </a:cubicBezTo>
                  <a:cubicBezTo>
                    <a:pt x="0" y="34"/>
                    <a:pt x="34" y="0"/>
                    <a:pt x="77" y="0"/>
                  </a:cubicBezTo>
                  <a:cubicBezTo>
                    <a:pt x="119" y="0"/>
                    <a:pt x="154" y="34"/>
                    <a:pt x="154" y="77"/>
                  </a:cubicBezTo>
                  <a:cubicBezTo>
                    <a:pt x="154" y="80"/>
                    <a:pt x="153" y="83"/>
                    <a:pt x="153" y="85"/>
                  </a:cubicBezTo>
                  <a:close/>
                  <a:moveTo>
                    <a:pt x="77" y="28"/>
                  </a:moveTo>
                  <a:cubicBezTo>
                    <a:pt x="53" y="28"/>
                    <a:pt x="33" y="47"/>
                    <a:pt x="33" y="71"/>
                  </a:cubicBezTo>
                  <a:cubicBezTo>
                    <a:pt x="33" y="95"/>
                    <a:pt x="53" y="114"/>
                    <a:pt x="77" y="114"/>
                  </a:cubicBezTo>
                  <a:cubicBezTo>
                    <a:pt x="100" y="114"/>
                    <a:pt x="120" y="95"/>
                    <a:pt x="120" y="71"/>
                  </a:cubicBezTo>
                  <a:cubicBezTo>
                    <a:pt x="120" y="47"/>
                    <a:pt x="100" y="28"/>
                    <a:pt x="77" y="2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0" name="Freeform 84">
              <a:extLst>
                <a:ext uri="{FF2B5EF4-FFF2-40B4-BE49-F238E27FC236}">
                  <a16:creationId xmlns:a16="http://schemas.microsoft.com/office/drawing/2014/main" id="{A2C4DE1F-807A-41E4-AB7C-A52F993C7380}"/>
                </a:ext>
              </a:extLst>
            </p:cNvPr>
            <p:cNvSpPr>
              <a:spLocks noEditPoints="1"/>
            </p:cNvSpPr>
            <p:nvPr userDrawn="1"/>
          </p:nvSpPr>
          <p:spPr bwMode="auto">
            <a:xfrm rot="9109649">
              <a:off x="7311862" y="3305164"/>
              <a:ext cx="579438" cy="741363"/>
            </a:xfrm>
            <a:custGeom>
              <a:avLst/>
              <a:gdLst>
                <a:gd name="T0" fmla="*/ 153 w 154"/>
                <a:gd name="T1" fmla="*/ 85 h 197"/>
                <a:gd name="T2" fmla="*/ 78 w 154"/>
                <a:gd name="T3" fmla="*/ 197 h 197"/>
                <a:gd name="T4" fmla="*/ 4 w 154"/>
                <a:gd name="T5" fmla="*/ 101 h 197"/>
                <a:gd name="T6" fmla="*/ 0 w 154"/>
                <a:gd name="T7" fmla="*/ 77 h 197"/>
                <a:gd name="T8" fmla="*/ 77 w 154"/>
                <a:gd name="T9" fmla="*/ 0 h 197"/>
                <a:gd name="T10" fmla="*/ 154 w 154"/>
                <a:gd name="T11" fmla="*/ 77 h 197"/>
                <a:gd name="T12" fmla="*/ 153 w 154"/>
                <a:gd name="T13" fmla="*/ 85 h 197"/>
                <a:gd name="T14" fmla="*/ 77 w 154"/>
                <a:gd name="T15" fmla="*/ 28 h 197"/>
                <a:gd name="T16" fmla="*/ 34 w 154"/>
                <a:gd name="T17" fmla="*/ 71 h 197"/>
                <a:gd name="T18" fmla="*/ 77 w 154"/>
                <a:gd name="T19" fmla="*/ 114 h 197"/>
                <a:gd name="T20" fmla="*/ 120 w 154"/>
                <a:gd name="T21" fmla="*/ 71 h 197"/>
                <a:gd name="T22" fmla="*/ 77 w 154"/>
                <a:gd name="T23" fmla="*/ 28 h 197"/>
                <a:gd name="T24" fmla="*/ 97 w 154"/>
                <a:gd name="T25" fmla="*/ 99 h 197"/>
                <a:gd name="T26" fmla="*/ 77 w 154"/>
                <a:gd name="T27" fmla="*/ 89 h 197"/>
                <a:gd name="T28" fmla="*/ 58 w 154"/>
                <a:gd name="T29" fmla="*/ 99 h 197"/>
                <a:gd name="T30" fmla="*/ 60 w 154"/>
                <a:gd name="T31" fmla="*/ 77 h 197"/>
                <a:gd name="T32" fmla="*/ 46 w 154"/>
                <a:gd name="T33" fmla="*/ 61 h 197"/>
                <a:gd name="T34" fmla="*/ 67 w 154"/>
                <a:gd name="T35" fmla="*/ 57 h 197"/>
                <a:gd name="T36" fmla="*/ 77 w 154"/>
                <a:gd name="T37" fmla="*/ 38 h 197"/>
                <a:gd name="T38" fmla="*/ 88 w 154"/>
                <a:gd name="T39" fmla="*/ 57 h 197"/>
                <a:gd name="T40" fmla="*/ 109 w 154"/>
                <a:gd name="T41" fmla="*/ 61 h 197"/>
                <a:gd name="T42" fmla="*/ 94 w 154"/>
                <a:gd name="T43" fmla="*/ 77 h 197"/>
                <a:gd name="T44" fmla="*/ 97 w 154"/>
                <a:gd name="T45" fmla="*/ 9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4" h="197">
                  <a:moveTo>
                    <a:pt x="153" y="85"/>
                  </a:moveTo>
                  <a:cubicBezTo>
                    <a:pt x="151" y="153"/>
                    <a:pt x="78" y="197"/>
                    <a:pt x="78" y="197"/>
                  </a:cubicBezTo>
                  <a:cubicBezTo>
                    <a:pt x="78" y="197"/>
                    <a:pt x="16" y="159"/>
                    <a:pt x="4" y="101"/>
                  </a:cubicBezTo>
                  <a:cubicBezTo>
                    <a:pt x="1" y="93"/>
                    <a:pt x="0" y="85"/>
                    <a:pt x="0" y="77"/>
                  </a:cubicBezTo>
                  <a:cubicBezTo>
                    <a:pt x="0" y="34"/>
                    <a:pt x="34" y="0"/>
                    <a:pt x="77" y="0"/>
                  </a:cubicBezTo>
                  <a:cubicBezTo>
                    <a:pt x="119" y="0"/>
                    <a:pt x="154" y="34"/>
                    <a:pt x="154" y="77"/>
                  </a:cubicBezTo>
                  <a:cubicBezTo>
                    <a:pt x="154" y="79"/>
                    <a:pt x="154" y="82"/>
                    <a:pt x="153" y="85"/>
                  </a:cubicBezTo>
                  <a:close/>
                  <a:moveTo>
                    <a:pt x="77" y="28"/>
                  </a:moveTo>
                  <a:cubicBezTo>
                    <a:pt x="53" y="28"/>
                    <a:pt x="34" y="47"/>
                    <a:pt x="34" y="71"/>
                  </a:cubicBezTo>
                  <a:cubicBezTo>
                    <a:pt x="34" y="94"/>
                    <a:pt x="53" y="114"/>
                    <a:pt x="77" y="114"/>
                  </a:cubicBezTo>
                  <a:cubicBezTo>
                    <a:pt x="101" y="114"/>
                    <a:pt x="120" y="94"/>
                    <a:pt x="120" y="71"/>
                  </a:cubicBezTo>
                  <a:cubicBezTo>
                    <a:pt x="120" y="47"/>
                    <a:pt x="101" y="28"/>
                    <a:pt x="77" y="28"/>
                  </a:cubicBezTo>
                  <a:close/>
                  <a:moveTo>
                    <a:pt x="97" y="99"/>
                  </a:moveTo>
                  <a:cubicBezTo>
                    <a:pt x="77" y="89"/>
                    <a:pt x="77" y="89"/>
                    <a:pt x="77" y="89"/>
                  </a:cubicBezTo>
                  <a:cubicBezTo>
                    <a:pt x="58" y="99"/>
                    <a:pt x="58" y="99"/>
                    <a:pt x="58" y="99"/>
                  </a:cubicBezTo>
                  <a:cubicBezTo>
                    <a:pt x="60" y="77"/>
                    <a:pt x="60" y="77"/>
                    <a:pt x="60" y="77"/>
                  </a:cubicBezTo>
                  <a:cubicBezTo>
                    <a:pt x="46" y="61"/>
                    <a:pt x="46" y="61"/>
                    <a:pt x="46" y="61"/>
                  </a:cubicBezTo>
                  <a:cubicBezTo>
                    <a:pt x="67" y="57"/>
                    <a:pt x="67" y="57"/>
                    <a:pt x="67" y="57"/>
                  </a:cubicBezTo>
                  <a:cubicBezTo>
                    <a:pt x="77" y="38"/>
                    <a:pt x="77" y="38"/>
                    <a:pt x="77" y="38"/>
                  </a:cubicBezTo>
                  <a:cubicBezTo>
                    <a:pt x="88" y="57"/>
                    <a:pt x="88" y="57"/>
                    <a:pt x="88" y="57"/>
                  </a:cubicBezTo>
                  <a:cubicBezTo>
                    <a:pt x="109" y="61"/>
                    <a:pt x="109" y="61"/>
                    <a:pt x="109" y="61"/>
                  </a:cubicBezTo>
                  <a:cubicBezTo>
                    <a:pt x="94" y="77"/>
                    <a:pt x="94" y="77"/>
                    <a:pt x="94" y="77"/>
                  </a:cubicBezTo>
                  <a:lnTo>
                    <a:pt x="97" y="99"/>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1" name="Freeform 85">
              <a:extLst>
                <a:ext uri="{FF2B5EF4-FFF2-40B4-BE49-F238E27FC236}">
                  <a16:creationId xmlns:a16="http://schemas.microsoft.com/office/drawing/2014/main" id="{D70072A5-77AE-40D0-A1F6-115D17133D1D}"/>
                </a:ext>
              </a:extLst>
            </p:cNvPr>
            <p:cNvSpPr>
              <a:spLocks/>
            </p:cNvSpPr>
            <p:nvPr userDrawn="1"/>
          </p:nvSpPr>
          <p:spPr bwMode="auto">
            <a:xfrm>
              <a:off x="11099709" y="2965550"/>
              <a:ext cx="723900" cy="688975"/>
            </a:xfrm>
            <a:custGeom>
              <a:avLst/>
              <a:gdLst>
                <a:gd name="T0" fmla="*/ 227 w 456"/>
                <a:gd name="T1" fmla="*/ 0 h 434"/>
                <a:gd name="T2" fmla="*/ 302 w 456"/>
                <a:gd name="T3" fmla="*/ 135 h 434"/>
                <a:gd name="T4" fmla="*/ 456 w 456"/>
                <a:gd name="T5" fmla="*/ 166 h 434"/>
                <a:gd name="T6" fmla="*/ 350 w 456"/>
                <a:gd name="T7" fmla="*/ 280 h 434"/>
                <a:gd name="T8" fmla="*/ 369 w 456"/>
                <a:gd name="T9" fmla="*/ 434 h 434"/>
                <a:gd name="T10" fmla="*/ 227 w 456"/>
                <a:gd name="T11" fmla="*/ 367 h 434"/>
                <a:gd name="T12" fmla="*/ 87 w 456"/>
                <a:gd name="T13" fmla="*/ 434 h 434"/>
                <a:gd name="T14" fmla="*/ 106 w 456"/>
                <a:gd name="T15" fmla="*/ 280 h 434"/>
                <a:gd name="T16" fmla="*/ 0 w 456"/>
                <a:gd name="T17" fmla="*/ 166 h 434"/>
                <a:gd name="T18" fmla="*/ 153 w 456"/>
                <a:gd name="T19" fmla="*/ 135 h 434"/>
                <a:gd name="T20" fmla="*/ 227 w 456"/>
                <a:gd name="T21"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6" h="434">
                  <a:moveTo>
                    <a:pt x="227" y="0"/>
                  </a:moveTo>
                  <a:lnTo>
                    <a:pt x="302" y="135"/>
                  </a:lnTo>
                  <a:lnTo>
                    <a:pt x="456" y="166"/>
                  </a:lnTo>
                  <a:lnTo>
                    <a:pt x="350" y="280"/>
                  </a:lnTo>
                  <a:lnTo>
                    <a:pt x="369" y="434"/>
                  </a:lnTo>
                  <a:lnTo>
                    <a:pt x="227" y="367"/>
                  </a:lnTo>
                  <a:lnTo>
                    <a:pt x="87" y="434"/>
                  </a:lnTo>
                  <a:lnTo>
                    <a:pt x="106" y="280"/>
                  </a:lnTo>
                  <a:lnTo>
                    <a:pt x="0" y="166"/>
                  </a:lnTo>
                  <a:lnTo>
                    <a:pt x="153" y="135"/>
                  </a:lnTo>
                  <a:lnTo>
                    <a:pt x="227"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2" name="Freeform 88">
              <a:extLst>
                <a:ext uri="{FF2B5EF4-FFF2-40B4-BE49-F238E27FC236}">
                  <a16:creationId xmlns:a16="http://schemas.microsoft.com/office/drawing/2014/main" id="{9CAC13A9-76F5-474F-A030-002C9444757D}"/>
                </a:ext>
              </a:extLst>
            </p:cNvPr>
            <p:cNvSpPr>
              <a:spLocks noEditPoints="1"/>
            </p:cNvSpPr>
            <p:nvPr userDrawn="1"/>
          </p:nvSpPr>
          <p:spPr bwMode="auto">
            <a:xfrm rot="18080229">
              <a:off x="10645043" y="34042"/>
              <a:ext cx="720725" cy="688975"/>
            </a:xfrm>
            <a:custGeom>
              <a:avLst/>
              <a:gdLst>
                <a:gd name="T0" fmla="*/ 348 w 454"/>
                <a:gd name="T1" fmla="*/ 280 h 434"/>
                <a:gd name="T2" fmla="*/ 369 w 454"/>
                <a:gd name="T3" fmla="*/ 434 h 434"/>
                <a:gd name="T4" fmla="*/ 227 w 454"/>
                <a:gd name="T5" fmla="*/ 367 h 434"/>
                <a:gd name="T6" fmla="*/ 85 w 454"/>
                <a:gd name="T7" fmla="*/ 434 h 434"/>
                <a:gd name="T8" fmla="*/ 106 w 454"/>
                <a:gd name="T9" fmla="*/ 280 h 434"/>
                <a:gd name="T10" fmla="*/ 0 w 454"/>
                <a:gd name="T11" fmla="*/ 166 h 434"/>
                <a:gd name="T12" fmla="*/ 151 w 454"/>
                <a:gd name="T13" fmla="*/ 135 h 434"/>
                <a:gd name="T14" fmla="*/ 227 w 454"/>
                <a:gd name="T15" fmla="*/ 0 h 434"/>
                <a:gd name="T16" fmla="*/ 303 w 454"/>
                <a:gd name="T17" fmla="*/ 135 h 434"/>
                <a:gd name="T18" fmla="*/ 454 w 454"/>
                <a:gd name="T19" fmla="*/ 166 h 434"/>
                <a:gd name="T20" fmla="*/ 348 w 454"/>
                <a:gd name="T21" fmla="*/ 280 h 434"/>
                <a:gd name="T22" fmla="*/ 272 w 454"/>
                <a:gd name="T23" fmla="*/ 168 h 434"/>
                <a:gd name="T24" fmla="*/ 227 w 454"/>
                <a:gd name="T25" fmla="*/ 88 h 434"/>
                <a:gd name="T26" fmla="*/ 182 w 454"/>
                <a:gd name="T27" fmla="*/ 168 h 434"/>
                <a:gd name="T28" fmla="*/ 92 w 454"/>
                <a:gd name="T29" fmla="*/ 187 h 434"/>
                <a:gd name="T30" fmla="*/ 154 w 454"/>
                <a:gd name="T31" fmla="*/ 253 h 434"/>
                <a:gd name="T32" fmla="*/ 144 w 454"/>
                <a:gd name="T33" fmla="*/ 346 h 434"/>
                <a:gd name="T34" fmla="*/ 227 w 454"/>
                <a:gd name="T35" fmla="*/ 306 h 434"/>
                <a:gd name="T36" fmla="*/ 310 w 454"/>
                <a:gd name="T37" fmla="*/ 346 h 434"/>
                <a:gd name="T38" fmla="*/ 298 w 454"/>
                <a:gd name="T39" fmla="*/ 253 h 434"/>
                <a:gd name="T40" fmla="*/ 362 w 454"/>
                <a:gd name="T41" fmla="*/ 187 h 434"/>
                <a:gd name="T42" fmla="*/ 272 w 454"/>
                <a:gd name="T43" fmla="*/ 168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4" h="434">
                  <a:moveTo>
                    <a:pt x="348" y="280"/>
                  </a:moveTo>
                  <a:lnTo>
                    <a:pt x="369" y="434"/>
                  </a:lnTo>
                  <a:lnTo>
                    <a:pt x="227" y="367"/>
                  </a:lnTo>
                  <a:lnTo>
                    <a:pt x="85" y="434"/>
                  </a:lnTo>
                  <a:lnTo>
                    <a:pt x="106" y="280"/>
                  </a:lnTo>
                  <a:lnTo>
                    <a:pt x="0" y="166"/>
                  </a:lnTo>
                  <a:lnTo>
                    <a:pt x="151" y="135"/>
                  </a:lnTo>
                  <a:lnTo>
                    <a:pt x="227" y="0"/>
                  </a:lnTo>
                  <a:lnTo>
                    <a:pt x="303" y="135"/>
                  </a:lnTo>
                  <a:lnTo>
                    <a:pt x="454" y="166"/>
                  </a:lnTo>
                  <a:lnTo>
                    <a:pt x="348" y="280"/>
                  </a:lnTo>
                  <a:close/>
                  <a:moveTo>
                    <a:pt x="272" y="168"/>
                  </a:moveTo>
                  <a:lnTo>
                    <a:pt x="227" y="88"/>
                  </a:lnTo>
                  <a:lnTo>
                    <a:pt x="182" y="168"/>
                  </a:lnTo>
                  <a:lnTo>
                    <a:pt x="92" y="187"/>
                  </a:lnTo>
                  <a:lnTo>
                    <a:pt x="154" y="253"/>
                  </a:lnTo>
                  <a:lnTo>
                    <a:pt x="144" y="346"/>
                  </a:lnTo>
                  <a:lnTo>
                    <a:pt x="227" y="306"/>
                  </a:lnTo>
                  <a:lnTo>
                    <a:pt x="310" y="346"/>
                  </a:lnTo>
                  <a:lnTo>
                    <a:pt x="298" y="253"/>
                  </a:lnTo>
                  <a:lnTo>
                    <a:pt x="362" y="187"/>
                  </a:lnTo>
                  <a:lnTo>
                    <a:pt x="272"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3" name="Freeform 89">
              <a:extLst>
                <a:ext uri="{FF2B5EF4-FFF2-40B4-BE49-F238E27FC236}">
                  <a16:creationId xmlns:a16="http://schemas.microsoft.com/office/drawing/2014/main" id="{3FF2F7F9-C8EA-41B9-A3F9-DEF90684D297}"/>
                </a:ext>
              </a:extLst>
            </p:cNvPr>
            <p:cNvSpPr>
              <a:spLocks noEditPoints="1"/>
            </p:cNvSpPr>
            <p:nvPr userDrawn="1"/>
          </p:nvSpPr>
          <p:spPr bwMode="auto">
            <a:xfrm rot="1334403">
              <a:off x="3179228" y="3951711"/>
              <a:ext cx="725488" cy="555625"/>
            </a:xfrm>
            <a:custGeom>
              <a:avLst/>
              <a:gdLst>
                <a:gd name="T0" fmla="*/ 167 w 193"/>
                <a:gd name="T1" fmla="*/ 14 h 148"/>
                <a:gd name="T2" fmla="*/ 159 w 193"/>
                <a:gd name="T3" fmla="*/ 0 h 148"/>
                <a:gd name="T4" fmla="*/ 139 w 193"/>
                <a:gd name="T5" fmla="*/ 6 h 148"/>
                <a:gd name="T6" fmla="*/ 125 w 193"/>
                <a:gd name="T7" fmla="*/ 20 h 148"/>
                <a:gd name="T8" fmla="*/ 55 w 193"/>
                <a:gd name="T9" fmla="*/ 14 h 148"/>
                <a:gd name="T10" fmla="*/ 47 w 193"/>
                <a:gd name="T11" fmla="*/ 0 h 148"/>
                <a:gd name="T12" fmla="*/ 26 w 193"/>
                <a:gd name="T13" fmla="*/ 6 h 148"/>
                <a:gd name="T14" fmla="*/ 15 w 193"/>
                <a:gd name="T15" fmla="*/ 20 h 148"/>
                <a:gd name="T16" fmla="*/ 0 w 193"/>
                <a:gd name="T17" fmla="*/ 134 h 148"/>
                <a:gd name="T18" fmla="*/ 178 w 193"/>
                <a:gd name="T19" fmla="*/ 148 h 148"/>
                <a:gd name="T20" fmla="*/ 193 w 193"/>
                <a:gd name="T21" fmla="*/ 34 h 148"/>
                <a:gd name="T22" fmla="*/ 146 w 193"/>
                <a:gd name="T23" fmla="*/ 14 h 148"/>
                <a:gd name="T24" fmla="*/ 153 w 193"/>
                <a:gd name="T25" fmla="*/ 7 h 148"/>
                <a:gd name="T26" fmla="*/ 160 w 193"/>
                <a:gd name="T27" fmla="*/ 28 h 148"/>
                <a:gd name="T28" fmla="*/ 153 w 193"/>
                <a:gd name="T29" fmla="*/ 35 h 148"/>
                <a:gd name="T30" fmla="*/ 146 w 193"/>
                <a:gd name="T31" fmla="*/ 14 h 148"/>
                <a:gd name="T32" fmla="*/ 107 w 193"/>
                <a:gd name="T33" fmla="*/ 92 h 148"/>
                <a:gd name="T34" fmla="*/ 107 w 193"/>
                <a:gd name="T35" fmla="*/ 84 h 148"/>
                <a:gd name="T36" fmla="*/ 146 w 193"/>
                <a:gd name="T37" fmla="*/ 88 h 148"/>
                <a:gd name="T38" fmla="*/ 146 w 193"/>
                <a:gd name="T39" fmla="*/ 104 h 148"/>
                <a:gd name="T40" fmla="*/ 108 w 193"/>
                <a:gd name="T41" fmla="*/ 108 h 148"/>
                <a:gd name="T42" fmla="*/ 108 w 193"/>
                <a:gd name="T43" fmla="*/ 100 h 148"/>
                <a:gd name="T44" fmla="*/ 146 w 193"/>
                <a:gd name="T45" fmla="*/ 104 h 148"/>
                <a:gd name="T46" fmla="*/ 68 w 193"/>
                <a:gd name="T47" fmla="*/ 80 h 148"/>
                <a:gd name="T48" fmla="*/ 40 w 193"/>
                <a:gd name="T49" fmla="*/ 80 h 148"/>
                <a:gd name="T50" fmla="*/ 34 w 193"/>
                <a:gd name="T51" fmla="*/ 14 h 148"/>
                <a:gd name="T52" fmla="*/ 41 w 193"/>
                <a:gd name="T53" fmla="*/ 7 h 148"/>
                <a:gd name="T54" fmla="*/ 47 w 193"/>
                <a:gd name="T55" fmla="*/ 28 h 148"/>
                <a:gd name="T56" fmla="*/ 40 w 193"/>
                <a:gd name="T57" fmla="*/ 35 h 148"/>
                <a:gd name="T58" fmla="*/ 34 w 193"/>
                <a:gd name="T59" fmla="*/ 14 h 148"/>
                <a:gd name="T60" fmla="*/ 31 w 193"/>
                <a:gd name="T61" fmla="*/ 123 h 148"/>
                <a:gd name="T62" fmla="*/ 28 w 193"/>
                <a:gd name="T63" fmla="*/ 113 h 148"/>
                <a:gd name="T64" fmla="*/ 44 w 193"/>
                <a:gd name="T65" fmla="*/ 103 h 148"/>
                <a:gd name="T66" fmla="*/ 56 w 193"/>
                <a:gd name="T67" fmla="*/ 107 h 148"/>
                <a:gd name="T68" fmla="*/ 74 w 193"/>
                <a:gd name="T69" fmla="*/ 103 h 148"/>
                <a:gd name="T70" fmla="*/ 83 w 193"/>
                <a:gd name="T71" fmla="*/ 117 h 148"/>
                <a:gd name="T72" fmla="*/ 143 w 193"/>
                <a:gd name="T73" fmla="*/ 124 h 148"/>
                <a:gd name="T74" fmla="*/ 103 w 193"/>
                <a:gd name="T75" fmla="*/ 119 h 148"/>
                <a:gd name="T76" fmla="*/ 143 w 193"/>
                <a:gd name="T77" fmla="*/ 116 h 148"/>
                <a:gd name="T78" fmla="*/ 143 w 193"/>
                <a:gd name="T79" fmla="*/ 124 h 148"/>
                <a:gd name="T80" fmla="*/ 111 w 193"/>
                <a:gd name="T81" fmla="*/ 76 h 148"/>
                <a:gd name="T82" fmla="*/ 111 w 193"/>
                <a:gd name="T83" fmla="*/ 63 h 148"/>
                <a:gd name="T84" fmla="*/ 167 w 193"/>
                <a:gd name="T85" fmla="*/ 69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3" h="148">
                  <a:moveTo>
                    <a:pt x="178" y="20"/>
                  </a:moveTo>
                  <a:cubicBezTo>
                    <a:pt x="178" y="20"/>
                    <a:pt x="167" y="20"/>
                    <a:pt x="167" y="14"/>
                  </a:cubicBezTo>
                  <a:cubicBezTo>
                    <a:pt x="167" y="7"/>
                    <a:pt x="167" y="7"/>
                    <a:pt x="167" y="7"/>
                  </a:cubicBezTo>
                  <a:cubicBezTo>
                    <a:pt x="167" y="7"/>
                    <a:pt x="166" y="0"/>
                    <a:pt x="159" y="0"/>
                  </a:cubicBezTo>
                  <a:cubicBezTo>
                    <a:pt x="146" y="0"/>
                    <a:pt x="146" y="0"/>
                    <a:pt x="146" y="0"/>
                  </a:cubicBezTo>
                  <a:cubicBezTo>
                    <a:pt x="146" y="0"/>
                    <a:pt x="139" y="0"/>
                    <a:pt x="139" y="6"/>
                  </a:cubicBezTo>
                  <a:cubicBezTo>
                    <a:pt x="139" y="13"/>
                    <a:pt x="139" y="13"/>
                    <a:pt x="139" y="13"/>
                  </a:cubicBezTo>
                  <a:cubicBezTo>
                    <a:pt x="139" y="21"/>
                    <a:pt x="125" y="20"/>
                    <a:pt x="125" y="20"/>
                  </a:cubicBezTo>
                  <a:cubicBezTo>
                    <a:pt x="69" y="20"/>
                    <a:pt x="69" y="20"/>
                    <a:pt x="69" y="20"/>
                  </a:cubicBezTo>
                  <a:cubicBezTo>
                    <a:pt x="69" y="20"/>
                    <a:pt x="55" y="20"/>
                    <a:pt x="55" y="14"/>
                  </a:cubicBezTo>
                  <a:cubicBezTo>
                    <a:pt x="55" y="5"/>
                    <a:pt x="55" y="5"/>
                    <a:pt x="55" y="5"/>
                  </a:cubicBezTo>
                  <a:cubicBezTo>
                    <a:pt x="55" y="5"/>
                    <a:pt x="55" y="0"/>
                    <a:pt x="47" y="0"/>
                  </a:cubicBezTo>
                  <a:cubicBezTo>
                    <a:pt x="33" y="0"/>
                    <a:pt x="33" y="0"/>
                    <a:pt x="33" y="0"/>
                  </a:cubicBezTo>
                  <a:cubicBezTo>
                    <a:pt x="33" y="0"/>
                    <a:pt x="26" y="0"/>
                    <a:pt x="26" y="6"/>
                  </a:cubicBezTo>
                  <a:cubicBezTo>
                    <a:pt x="26" y="14"/>
                    <a:pt x="26" y="14"/>
                    <a:pt x="26" y="14"/>
                  </a:cubicBezTo>
                  <a:cubicBezTo>
                    <a:pt x="26" y="14"/>
                    <a:pt x="29" y="20"/>
                    <a:pt x="15" y="20"/>
                  </a:cubicBezTo>
                  <a:cubicBezTo>
                    <a:pt x="15" y="20"/>
                    <a:pt x="0" y="19"/>
                    <a:pt x="0" y="34"/>
                  </a:cubicBezTo>
                  <a:cubicBezTo>
                    <a:pt x="0" y="134"/>
                    <a:pt x="0" y="134"/>
                    <a:pt x="0" y="134"/>
                  </a:cubicBezTo>
                  <a:cubicBezTo>
                    <a:pt x="0" y="134"/>
                    <a:pt x="1" y="148"/>
                    <a:pt x="14" y="148"/>
                  </a:cubicBezTo>
                  <a:cubicBezTo>
                    <a:pt x="178" y="148"/>
                    <a:pt x="178" y="148"/>
                    <a:pt x="178" y="148"/>
                  </a:cubicBezTo>
                  <a:cubicBezTo>
                    <a:pt x="178" y="148"/>
                    <a:pt x="193" y="147"/>
                    <a:pt x="193" y="134"/>
                  </a:cubicBezTo>
                  <a:cubicBezTo>
                    <a:pt x="193" y="34"/>
                    <a:pt x="193" y="34"/>
                    <a:pt x="193" y="34"/>
                  </a:cubicBezTo>
                  <a:cubicBezTo>
                    <a:pt x="193" y="34"/>
                    <a:pt x="192" y="20"/>
                    <a:pt x="178" y="20"/>
                  </a:cubicBezTo>
                  <a:close/>
                  <a:moveTo>
                    <a:pt x="146" y="14"/>
                  </a:moveTo>
                  <a:cubicBezTo>
                    <a:pt x="146" y="10"/>
                    <a:pt x="149" y="7"/>
                    <a:pt x="152" y="7"/>
                  </a:cubicBezTo>
                  <a:cubicBezTo>
                    <a:pt x="153" y="7"/>
                    <a:pt x="153" y="7"/>
                    <a:pt x="153" y="7"/>
                  </a:cubicBezTo>
                  <a:cubicBezTo>
                    <a:pt x="157" y="7"/>
                    <a:pt x="160" y="10"/>
                    <a:pt x="160" y="14"/>
                  </a:cubicBezTo>
                  <a:cubicBezTo>
                    <a:pt x="160" y="28"/>
                    <a:pt x="160" y="28"/>
                    <a:pt x="160" y="28"/>
                  </a:cubicBezTo>
                  <a:cubicBezTo>
                    <a:pt x="160" y="32"/>
                    <a:pt x="157" y="35"/>
                    <a:pt x="153" y="35"/>
                  </a:cubicBezTo>
                  <a:cubicBezTo>
                    <a:pt x="153" y="35"/>
                    <a:pt x="153" y="35"/>
                    <a:pt x="153" y="35"/>
                  </a:cubicBezTo>
                  <a:cubicBezTo>
                    <a:pt x="149" y="35"/>
                    <a:pt x="146" y="32"/>
                    <a:pt x="146" y="28"/>
                  </a:cubicBezTo>
                  <a:lnTo>
                    <a:pt x="146" y="14"/>
                  </a:lnTo>
                  <a:close/>
                  <a:moveTo>
                    <a:pt x="142" y="92"/>
                  </a:moveTo>
                  <a:cubicBezTo>
                    <a:pt x="107" y="92"/>
                    <a:pt x="107" y="92"/>
                    <a:pt x="107" y="92"/>
                  </a:cubicBezTo>
                  <a:cubicBezTo>
                    <a:pt x="105" y="92"/>
                    <a:pt x="104" y="90"/>
                    <a:pt x="104" y="88"/>
                  </a:cubicBezTo>
                  <a:cubicBezTo>
                    <a:pt x="104" y="86"/>
                    <a:pt x="105" y="84"/>
                    <a:pt x="107" y="84"/>
                  </a:cubicBezTo>
                  <a:cubicBezTo>
                    <a:pt x="142" y="84"/>
                    <a:pt x="142" y="84"/>
                    <a:pt x="142" y="84"/>
                  </a:cubicBezTo>
                  <a:cubicBezTo>
                    <a:pt x="144" y="84"/>
                    <a:pt x="146" y="86"/>
                    <a:pt x="146" y="88"/>
                  </a:cubicBezTo>
                  <a:cubicBezTo>
                    <a:pt x="146" y="90"/>
                    <a:pt x="144" y="92"/>
                    <a:pt x="142" y="92"/>
                  </a:cubicBezTo>
                  <a:close/>
                  <a:moveTo>
                    <a:pt x="146" y="104"/>
                  </a:moveTo>
                  <a:cubicBezTo>
                    <a:pt x="146" y="106"/>
                    <a:pt x="144" y="108"/>
                    <a:pt x="142" y="108"/>
                  </a:cubicBezTo>
                  <a:cubicBezTo>
                    <a:pt x="108" y="108"/>
                    <a:pt x="108" y="108"/>
                    <a:pt x="108" y="108"/>
                  </a:cubicBezTo>
                  <a:cubicBezTo>
                    <a:pt x="106" y="108"/>
                    <a:pt x="104" y="106"/>
                    <a:pt x="104" y="104"/>
                  </a:cubicBezTo>
                  <a:cubicBezTo>
                    <a:pt x="104" y="102"/>
                    <a:pt x="106" y="100"/>
                    <a:pt x="108" y="100"/>
                  </a:cubicBezTo>
                  <a:cubicBezTo>
                    <a:pt x="142" y="100"/>
                    <a:pt x="142" y="100"/>
                    <a:pt x="142" y="100"/>
                  </a:cubicBezTo>
                  <a:cubicBezTo>
                    <a:pt x="144" y="100"/>
                    <a:pt x="146" y="102"/>
                    <a:pt x="146" y="104"/>
                  </a:cubicBezTo>
                  <a:close/>
                  <a:moveTo>
                    <a:pt x="54" y="63"/>
                  </a:moveTo>
                  <a:cubicBezTo>
                    <a:pt x="62" y="63"/>
                    <a:pt x="68" y="71"/>
                    <a:pt x="68" y="80"/>
                  </a:cubicBezTo>
                  <a:cubicBezTo>
                    <a:pt x="68" y="89"/>
                    <a:pt x="62" y="97"/>
                    <a:pt x="54" y="97"/>
                  </a:cubicBezTo>
                  <a:cubicBezTo>
                    <a:pt x="46" y="97"/>
                    <a:pt x="40" y="89"/>
                    <a:pt x="40" y="80"/>
                  </a:cubicBezTo>
                  <a:cubicBezTo>
                    <a:pt x="40" y="71"/>
                    <a:pt x="46" y="63"/>
                    <a:pt x="54" y="63"/>
                  </a:cubicBezTo>
                  <a:close/>
                  <a:moveTo>
                    <a:pt x="34" y="14"/>
                  </a:moveTo>
                  <a:cubicBezTo>
                    <a:pt x="34" y="10"/>
                    <a:pt x="36" y="7"/>
                    <a:pt x="40" y="7"/>
                  </a:cubicBezTo>
                  <a:cubicBezTo>
                    <a:pt x="41" y="7"/>
                    <a:pt x="41" y="7"/>
                    <a:pt x="41" y="7"/>
                  </a:cubicBezTo>
                  <a:cubicBezTo>
                    <a:pt x="45" y="7"/>
                    <a:pt x="47" y="10"/>
                    <a:pt x="47" y="14"/>
                  </a:cubicBezTo>
                  <a:cubicBezTo>
                    <a:pt x="47" y="28"/>
                    <a:pt x="47" y="28"/>
                    <a:pt x="47" y="28"/>
                  </a:cubicBezTo>
                  <a:cubicBezTo>
                    <a:pt x="47" y="32"/>
                    <a:pt x="44" y="35"/>
                    <a:pt x="40" y="35"/>
                  </a:cubicBezTo>
                  <a:cubicBezTo>
                    <a:pt x="40" y="35"/>
                    <a:pt x="40" y="35"/>
                    <a:pt x="40" y="35"/>
                  </a:cubicBezTo>
                  <a:cubicBezTo>
                    <a:pt x="36" y="35"/>
                    <a:pt x="34" y="32"/>
                    <a:pt x="34" y="28"/>
                  </a:cubicBezTo>
                  <a:lnTo>
                    <a:pt x="34" y="14"/>
                  </a:lnTo>
                  <a:close/>
                  <a:moveTo>
                    <a:pt x="79" y="123"/>
                  </a:moveTo>
                  <a:cubicBezTo>
                    <a:pt x="31" y="123"/>
                    <a:pt x="31" y="123"/>
                    <a:pt x="31" y="123"/>
                  </a:cubicBezTo>
                  <a:cubicBezTo>
                    <a:pt x="31" y="123"/>
                    <a:pt x="26" y="122"/>
                    <a:pt x="26" y="117"/>
                  </a:cubicBezTo>
                  <a:cubicBezTo>
                    <a:pt x="28" y="113"/>
                    <a:pt x="28" y="113"/>
                    <a:pt x="28" y="113"/>
                  </a:cubicBezTo>
                  <a:cubicBezTo>
                    <a:pt x="28" y="113"/>
                    <a:pt x="31" y="107"/>
                    <a:pt x="35" y="103"/>
                  </a:cubicBezTo>
                  <a:cubicBezTo>
                    <a:pt x="39" y="98"/>
                    <a:pt x="44" y="103"/>
                    <a:pt x="44" y="103"/>
                  </a:cubicBezTo>
                  <a:cubicBezTo>
                    <a:pt x="44" y="103"/>
                    <a:pt x="46" y="107"/>
                    <a:pt x="54" y="107"/>
                  </a:cubicBezTo>
                  <a:cubicBezTo>
                    <a:pt x="56" y="107"/>
                    <a:pt x="56" y="107"/>
                    <a:pt x="56" y="107"/>
                  </a:cubicBezTo>
                  <a:cubicBezTo>
                    <a:pt x="63" y="107"/>
                    <a:pt x="65" y="103"/>
                    <a:pt x="65" y="103"/>
                  </a:cubicBezTo>
                  <a:cubicBezTo>
                    <a:pt x="65" y="103"/>
                    <a:pt x="70" y="98"/>
                    <a:pt x="74" y="103"/>
                  </a:cubicBezTo>
                  <a:cubicBezTo>
                    <a:pt x="78" y="107"/>
                    <a:pt x="81" y="113"/>
                    <a:pt x="81" y="113"/>
                  </a:cubicBezTo>
                  <a:cubicBezTo>
                    <a:pt x="83" y="117"/>
                    <a:pt x="83" y="117"/>
                    <a:pt x="83" y="117"/>
                  </a:cubicBezTo>
                  <a:cubicBezTo>
                    <a:pt x="83" y="122"/>
                    <a:pt x="79" y="123"/>
                    <a:pt x="79" y="123"/>
                  </a:cubicBezTo>
                  <a:close/>
                  <a:moveTo>
                    <a:pt x="143" y="124"/>
                  </a:moveTo>
                  <a:cubicBezTo>
                    <a:pt x="107" y="124"/>
                    <a:pt x="107" y="124"/>
                    <a:pt x="107" y="124"/>
                  </a:cubicBezTo>
                  <a:cubicBezTo>
                    <a:pt x="105" y="124"/>
                    <a:pt x="103" y="121"/>
                    <a:pt x="103" y="119"/>
                  </a:cubicBezTo>
                  <a:cubicBezTo>
                    <a:pt x="103" y="118"/>
                    <a:pt x="105" y="116"/>
                    <a:pt x="107" y="116"/>
                  </a:cubicBezTo>
                  <a:cubicBezTo>
                    <a:pt x="143" y="116"/>
                    <a:pt x="143" y="116"/>
                    <a:pt x="143" y="116"/>
                  </a:cubicBezTo>
                  <a:cubicBezTo>
                    <a:pt x="145" y="116"/>
                    <a:pt x="146" y="118"/>
                    <a:pt x="146" y="119"/>
                  </a:cubicBezTo>
                  <a:cubicBezTo>
                    <a:pt x="146" y="121"/>
                    <a:pt x="145" y="124"/>
                    <a:pt x="143" y="124"/>
                  </a:cubicBezTo>
                  <a:close/>
                  <a:moveTo>
                    <a:pt x="160" y="76"/>
                  </a:moveTo>
                  <a:cubicBezTo>
                    <a:pt x="111" y="76"/>
                    <a:pt x="111" y="76"/>
                    <a:pt x="111" y="76"/>
                  </a:cubicBezTo>
                  <a:cubicBezTo>
                    <a:pt x="107" y="76"/>
                    <a:pt x="104" y="73"/>
                    <a:pt x="104" y="69"/>
                  </a:cubicBezTo>
                  <a:cubicBezTo>
                    <a:pt x="104" y="65"/>
                    <a:pt x="107" y="63"/>
                    <a:pt x="111" y="63"/>
                  </a:cubicBezTo>
                  <a:cubicBezTo>
                    <a:pt x="160" y="63"/>
                    <a:pt x="160" y="63"/>
                    <a:pt x="160" y="63"/>
                  </a:cubicBezTo>
                  <a:cubicBezTo>
                    <a:pt x="164" y="63"/>
                    <a:pt x="167" y="65"/>
                    <a:pt x="167" y="69"/>
                  </a:cubicBezTo>
                  <a:cubicBezTo>
                    <a:pt x="167" y="73"/>
                    <a:pt x="164" y="76"/>
                    <a:pt x="160"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4" name="Freeform 90">
              <a:extLst>
                <a:ext uri="{FF2B5EF4-FFF2-40B4-BE49-F238E27FC236}">
                  <a16:creationId xmlns:a16="http://schemas.microsoft.com/office/drawing/2014/main" id="{4E797AD0-2704-47E4-AE55-ADBDD509C4C2}"/>
                </a:ext>
              </a:extLst>
            </p:cNvPr>
            <p:cNvSpPr>
              <a:spLocks noEditPoints="1"/>
            </p:cNvSpPr>
            <p:nvPr userDrawn="1"/>
          </p:nvSpPr>
          <p:spPr bwMode="auto">
            <a:xfrm rot="10009264">
              <a:off x="5961723" y="5065555"/>
              <a:ext cx="676275" cy="752475"/>
            </a:xfrm>
            <a:custGeom>
              <a:avLst/>
              <a:gdLst>
                <a:gd name="T0" fmla="*/ 160 w 180"/>
                <a:gd name="T1" fmla="*/ 200 h 200"/>
                <a:gd name="T2" fmla="*/ 52 w 180"/>
                <a:gd name="T3" fmla="*/ 200 h 200"/>
                <a:gd name="T4" fmla="*/ 32 w 180"/>
                <a:gd name="T5" fmla="*/ 180 h 200"/>
                <a:gd name="T6" fmla="*/ 32 w 180"/>
                <a:gd name="T7" fmla="*/ 48 h 200"/>
                <a:gd name="T8" fmla="*/ 52 w 180"/>
                <a:gd name="T9" fmla="*/ 28 h 200"/>
                <a:gd name="T10" fmla="*/ 160 w 180"/>
                <a:gd name="T11" fmla="*/ 28 h 200"/>
                <a:gd name="T12" fmla="*/ 180 w 180"/>
                <a:gd name="T13" fmla="*/ 48 h 200"/>
                <a:gd name="T14" fmla="*/ 180 w 180"/>
                <a:gd name="T15" fmla="*/ 180 h 200"/>
                <a:gd name="T16" fmla="*/ 160 w 180"/>
                <a:gd name="T17" fmla="*/ 200 h 200"/>
                <a:gd name="T18" fmla="*/ 168 w 180"/>
                <a:gd name="T19" fmla="*/ 40 h 200"/>
                <a:gd name="T20" fmla="*/ 44 w 180"/>
                <a:gd name="T21" fmla="*/ 40 h 200"/>
                <a:gd name="T22" fmla="*/ 44 w 180"/>
                <a:gd name="T23" fmla="*/ 172 h 200"/>
                <a:gd name="T24" fmla="*/ 168 w 180"/>
                <a:gd name="T25" fmla="*/ 172 h 200"/>
                <a:gd name="T26" fmla="*/ 168 w 180"/>
                <a:gd name="T27" fmla="*/ 40 h 200"/>
                <a:gd name="T28" fmla="*/ 136 w 180"/>
                <a:gd name="T29" fmla="*/ 15 h 200"/>
                <a:gd name="T30" fmla="*/ 148 w 180"/>
                <a:gd name="T31" fmla="*/ 15 h 200"/>
                <a:gd name="T32" fmla="*/ 148 w 180"/>
                <a:gd name="T33" fmla="*/ 24 h 200"/>
                <a:gd name="T34" fmla="*/ 136 w 180"/>
                <a:gd name="T35" fmla="*/ 24 h 200"/>
                <a:gd name="T36" fmla="*/ 136 w 180"/>
                <a:gd name="T37" fmla="*/ 15 h 200"/>
                <a:gd name="T38" fmla="*/ 136 w 180"/>
                <a:gd name="T39" fmla="*/ 12 h 200"/>
                <a:gd name="T40" fmla="*/ 12 w 180"/>
                <a:gd name="T41" fmla="*/ 12 h 200"/>
                <a:gd name="T42" fmla="*/ 12 w 180"/>
                <a:gd name="T43" fmla="*/ 144 h 200"/>
                <a:gd name="T44" fmla="*/ 16 w 180"/>
                <a:gd name="T45" fmla="*/ 144 h 200"/>
                <a:gd name="T46" fmla="*/ 20 w 180"/>
                <a:gd name="T47" fmla="*/ 144 h 200"/>
                <a:gd name="T48" fmla="*/ 28 w 180"/>
                <a:gd name="T49" fmla="*/ 144 h 200"/>
                <a:gd name="T50" fmla="*/ 28 w 180"/>
                <a:gd name="T51" fmla="*/ 172 h 200"/>
                <a:gd name="T52" fmla="*/ 16 w 180"/>
                <a:gd name="T53" fmla="*/ 172 h 200"/>
                <a:gd name="T54" fmla="*/ 16 w 180"/>
                <a:gd name="T55" fmla="*/ 171 h 200"/>
                <a:gd name="T56" fmla="*/ 0 w 180"/>
                <a:gd name="T57" fmla="*/ 152 h 200"/>
                <a:gd name="T58" fmla="*/ 0 w 180"/>
                <a:gd name="T59" fmla="*/ 20 h 200"/>
                <a:gd name="T60" fmla="*/ 20 w 180"/>
                <a:gd name="T61" fmla="*/ 0 h 200"/>
                <a:gd name="T62" fmla="*/ 128 w 180"/>
                <a:gd name="T63" fmla="*/ 0 h 200"/>
                <a:gd name="T64" fmla="*/ 147 w 180"/>
                <a:gd name="T65" fmla="*/ 15 h 200"/>
                <a:gd name="T66" fmla="*/ 136 w 180"/>
                <a:gd name="T67" fmla="*/ 15 h 200"/>
                <a:gd name="T68" fmla="*/ 136 w 180"/>
                <a:gd name="T69" fmla="*/ 1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0" h="200">
                  <a:moveTo>
                    <a:pt x="160" y="200"/>
                  </a:moveTo>
                  <a:cubicBezTo>
                    <a:pt x="52" y="200"/>
                    <a:pt x="52" y="200"/>
                    <a:pt x="52" y="200"/>
                  </a:cubicBezTo>
                  <a:cubicBezTo>
                    <a:pt x="40" y="200"/>
                    <a:pt x="32" y="191"/>
                    <a:pt x="32" y="180"/>
                  </a:cubicBezTo>
                  <a:cubicBezTo>
                    <a:pt x="32" y="48"/>
                    <a:pt x="32" y="48"/>
                    <a:pt x="32" y="48"/>
                  </a:cubicBezTo>
                  <a:cubicBezTo>
                    <a:pt x="32" y="37"/>
                    <a:pt x="40" y="28"/>
                    <a:pt x="52" y="28"/>
                  </a:cubicBezTo>
                  <a:cubicBezTo>
                    <a:pt x="160" y="28"/>
                    <a:pt x="160" y="28"/>
                    <a:pt x="160" y="28"/>
                  </a:cubicBezTo>
                  <a:cubicBezTo>
                    <a:pt x="171" y="28"/>
                    <a:pt x="180" y="37"/>
                    <a:pt x="180" y="48"/>
                  </a:cubicBezTo>
                  <a:cubicBezTo>
                    <a:pt x="180" y="180"/>
                    <a:pt x="180" y="180"/>
                    <a:pt x="180" y="180"/>
                  </a:cubicBezTo>
                  <a:cubicBezTo>
                    <a:pt x="180" y="191"/>
                    <a:pt x="171" y="200"/>
                    <a:pt x="160" y="200"/>
                  </a:cubicBezTo>
                  <a:close/>
                  <a:moveTo>
                    <a:pt x="168" y="40"/>
                  </a:moveTo>
                  <a:cubicBezTo>
                    <a:pt x="44" y="40"/>
                    <a:pt x="44" y="40"/>
                    <a:pt x="44" y="40"/>
                  </a:cubicBezTo>
                  <a:cubicBezTo>
                    <a:pt x="44" y="172"/>
                    <a:pt x="44" y="172"/>
                    <a:pt x="44" y="172"/>
                  </a:cubicBezTo>
                  <a:cubicBezTo>
                    <a:pt x="168" y="172"/>
                    <a:pt x="168" y="172"/>
                    <a:pt x="168" y="172"/>
                  </a:cubicBezTo>
                  <a:lnTo>
                    <a:pt x="168" y="40"/>
                  </a:lnTo>
                  <a:close/>
                  <a:moveTo>
                    <a:pt x="136" y="15"/>
                  </a:moveTo>
                  <a:cubicBezTo>
                    <a:pt x="148" y="15"/>
                    <a:pt x="148" y="15"/>
                    <a:pt x="148" y="15"/>
                  </a:cubicBezTo>
                  <a:cubicBezTo>
                    <a:pt x="148" y="24"/>
                    <a:pt x="148" y="24"/>
                    <a:pt x="148" y="24"/>
                  </a:cubicBezTo>
                  <a:cubicBezTo>
                    <a:pt x="136" y="24"/>
                    <a:pt x="136" y="24"/>
                    <a:pt x="136" y="24"/>
                  </a:cubicBezTo>
                  <a:lnTo>
                    <a:pt x="136" y="15"/>
                  </a:lnTo>
                  <a:close/>
                  <a:moveTo>
                    <a:pt x="136" y="12"/>
                  </a:moveTo>
                  <a:cubicBezTo>
                    <a:pt x="12" y="12"/>
                    <a:pt x="12" y="12"/>
                    <a:pt x="12" y="12"/>
                  </a:cubicBezTo>
                  <a:cubicBezTo>
                    <a:pt x="12" y="144"/>
                    <a:pt x="12" y="144"/>
                    <a:pt x="12" y="144"/>
                  </a:cubicBezTo>
                  <a:cubicBezTo>
                    <a:pt x="16" y="144"/>
                    <a:pt x="16" y="144"/>
                    <a:pt x="16" y="144"/>
                  </a:cubicBezTo>
                  <a:cubicBezTo>
                    <a:pt x="20" y="144"/>
                    <a:pt x="20" y="144"/>
                    <a:pt x="20" y="144"/>
                  </a:cubicBezTo>
                  <a:cubicBezTo>
                    <a:pt x="28" y="144"/>
                    <a:pt x="28" y="144"/>
                    <a:pt x="28" y="144"/>
                  </a:cubicBezTo>
                  <a:cubicBezTo>
                    <a:pt x="28" y="172"/>
                    <a:pt x="28" y="172"/>
                    <a:pt x="28" y="172"/>
                  </a:cubicBezTo>
                  <a:cubicBezTo>
                    <a:pt x="16" y="172"/>
                    <a:pt x="16" y="172"/>
                    <a:pt x="16" y="172"/>
                  </a:cubicBezTo>
                  <a:cubicBezTo>
                    <a:pt x="16" y="171"/>
                    <a:pt x="16" y="171"/>
                    <a:pt x="16" y="171"/>
                  </a:cubicBezTo>
                  <a:cubicBezTo>
                    <a:pt x="6" y="169"/>
                    <a:pt x="0" y="161"/>
                    <a:pt x="0" y="152"/>
                  </a:cubicBezTo>
                  <a:cubicBezTo>
                    <a:pt x="0" y="20"/>
                    <a:pt x="0" y="20"/>
                    <a:pt x="0" y="20"/>
                  </a:cubicBezTo>
                  <a:cubicBezTo>
                    <a:pt x="0" y="9"/>
                    <a:pt x="8" y="0"/>
                    <a:pt x="20" y="0"/>
                  </a:cubicBezTo>
                  <a:cubicBezTo>
                    <a:pt x="128" y="0"/>
                    <a:pt x="128" y="0"/>
                    <a:pt x="128" y="0"/>
                  </a:cubicBezTo>
                  <a:cubicBezTo>
                    <a:pt x="137" y="0"/>
                    <a:pt x="145" y="6"/>
                    <a:pt x="147" y="15"/>
                  </a:cubicBezTo>
                  <a:cubicBezTo>
                    <a:pt x="136" y="15"/>
                    <a:pt x="136" y="15"/>
                    <a:pt x="136" y="15"/>
                  </a:cubicBezTo>
                  <a:lnTo>
                    <a:pt x="136" y="1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5" name="Freeform 91">
              <a:extLst>
                <a:ext uri="{FF2B5EF4-FFF2-40B4-BE49-F238E27FC236}">
                  <a16:creationId xmlns:a16="http://schemas.microsoft.com/office/drawing/2014/main" id="{29879EEA-CBDA-4E57-BD57-979127DB7F1C}"/>
                </a:ext>
              </a:extLst>
            </p:cNvPr>
            <p:cNvSpPr>
              <a:spLocks noEditPoints="1"/>
            </p:cNvSpPr>
            <p:nvPr userDrawn="1"/>
          </p:nvSpPr>
          <p:spPr bwMode="auto">
            <a:xfrm rot="20847450">
              <a:off x="9102181" y="4506643"/>
              <a:ext cx="1026145" cy="965401"/>
            </a:xfrm>
            <a:custGeom>
              <a:avLst/>
              <a:gdLst>
                <a:gd name="T0" fmla="*/ 180 w 200"/>
                <a:gd name="T1" fmla="*/ 152 h 188"/>
                <a:gd name="T2" fmla="*/ 163 w 200"/>
                <a:gd name="T3" fmla="*/ 152 h 188"/>
                <a:gd name="T4" fmla="*/ 138 w 200"/>
                <a:gd name="T5" fmla="*/ 188 h 188"/>
                <a:gd name="T6" fmla="*/ 114 w 200"/>
                <a:gd name="T7" fmla="*/ 152 h 188"/>
                <a:gd name="T8" fmla="*/ 20 w 200"/>
                <a:gd name="T9" fmla="*/ 152 h 188"/>
                <a:gd name="T10" fmla="*/ 0 w 200"/>
                <a:gd name="T11" fmla="*/ 132 h 188"/>
                <a:gd name="T12" fmla="*/ 0 w 200"/>
                <a:gd name="T13" fmla="*/ 20 h 188"/>
                <a:gd name="T14" fmla="*/ 20 w 200"/>
                <a:gd name="T15" fmla="*/ 0 h 188"/>
                <a:gd name="T16" fmla="*/ 180 w 200"/>
                <a:gd name="T17" fmla="*/ 0 h 188"/>
                <a:gd name="T18" fmla="*/ 200 w 200"/>
                <a:gd name="T19" fmla="*/ 20 h 188"/>
                <a:gd name="T20" fmla="*/ 200 w 200"/>
                <a:gd name="T21" fmla="*/ 132 h 188"/>
                <a:gd name="T22" fmla="*/ 180 w 200"/>
                <a:gd name="T23" fmla="*/ 152 h 188"/>
                <a:gd name="T24" fmla="*/ 43 w 200"/>
                <a:gd name="T25" fmla="*/ 60 h 188"/>
                <a:gd name="T26" fmla="*/ 24 w 200"/>
                <a:gd name="T27" fmla="*/ 78 h 188"/>
                <a:gd name="T28" fmla="*/ 43 w 200"/>
                <a:gd name="T29" fmla="*/ 97 h 188"/>
                <a:gd name="T30" fmla="*/ 61 w 200"/>
                <a:gd name="T31" fmla="*/ 78 h 188"/>
                <a:gd name="T32" fmla="*/ 43 w 200"/>
                <a:gd name="T33" fmla="*/ 60 h 188"/>
                <a:gd name="T34" fmla="*/ 99 w 200"/>
                <a:gd name="T35" fmla="*/ 60 h 188"/>
                <a:gd name="T36" fmla="*/ 80 w 200"/>
                <a:gd name="T37" fmla="*/ 78 h 188"/>
                <a:gd name="T38" fmla="*/ 99 w 200"/>
                <a:gd name="T39" fmla="*/ 97 h 188"/>
                <a:gd name="T40" fmla="*/ 117 w 200"/>
                <a:gd name="T41" fmla="*/ 78 h 188"/>
                <a:gd name="T42" fmla="*/ 99 w 200"/>
                <a:gd name="T43" fmla="*/ 60 h 188"/>
                <a:gd name="T44" fmla="*/ 155 w 200"/>
                <a:gd name="T45" fmla="*/ 60 h 188"/>
                <a:gd name="T46" fmla="*/ 136 w 200"/>
                <a:gd name="T47" fmla="*/ 78 h 188"/>
                <a:gd name="T48" fmla="*/ 155 w 200"/>
                <a:gd name="T49" fmla="*/ 97 h 188"/>
                <a:gd name="T50" fmla="*/ 173 w 200"/>
                <a:gd name="T51" fmla="*/ 78 h 188"/>
                <a:gd name="T52" fmla="*/ 155 w 200"/>
                <a:gd name="T53" fmla="*/ 6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188">
                  <a:moveTo>
                    <a:pt x="180" y="152"/>
                  </a:moveTo>
                  <a:cubicBezTo>
                    <a:pt x="163" y="152"/>
                    <a:pt x="163" y="152"/>
                    <a:pt x="163" y="152"/>
                  </a:cubicBezTo>
                  <a:cubicBezTo>
                    <a:pt x="138" y="188"/>
                    <a:pt x="138" y="188"/>
                    <a:pt x="138" y="188"/>
                  </a:cubicBezTo>
                  <a:cubicBezTo>
                    <a:pt x="114" y="152"/>
                    <a:pt x="114" y="152"/>
                    <a:pt x="114" y="152"/>
                  </a:cubicBezTo>
                  <a:cubicBezTo>
                    <a:pt x="20" y="152"/>
                    <a:pt x="20" y="152"/>
                    <a:pt x="20" y="152"/>
                  </a:cubicBezTo>
                  <a:cubicBezTo>
                    <a:pt x="8" y="152"/>
                    <a:pt x="0" y="143"/>
                    <a:pt x="0" y="132"/>
                  </a:cubicBezTo>
                  <a:cubicBezTo>
                    <a:pt x="0" y="20"/>
                    <a:pt x="0" y="20"/>
                    <a:pt x="0" y="20"/>
                  </a:cubicBezTo>
                  <a:cubicBezTo>
                    <a:pt x="0" y="9"/>
                    <a:pt x="8" y="0"/>
                    <a:pt x="20" y="0"/>
                  </a:cubicBezTo>
                  <a:cubicBezTo>
                    <a:pt x="180" y="0"/>
                    <a:pt x="180" y="0"/>
                    <a:pt x="180" y="0"/>
                  </a:cubicBezTo>
                  <a:cubicBezTo>
                    <a:pt x="191" y="0"/>
                    <a:pt x="200" y="9"/>
                    <a:pt x="200" y="20"/>
                  </a:cubicBezTo>
                  <a:cubicBezTo>
                    <a:pt x="200" y="132"/>
                    <a:pt x="200" y="132"/>
                    <a:pt x="200" y="132"/>
                  </a:cubicBezTo>
                  <a:cubicBezTo>
                    <a:pt x="200" y="143"/>
                    <a:pt x="191" y="152"/>
                    <a:pt x="180" y="152"/>
                  </a:cubicBezTo>
                  <a:close/>
                  <a:moveTo>
                    <a:pt x="43" y="60"/>
                  </a:moveTo>
                  <a:cubicBezTo>
                    <a:pt x="33" y="60"/>
                    <a:pt x="24" y="68"/>
                    <a:pt x="24" y="78"/>
                  </a:cubicBezTo>
                  <a:cubicBezTo>
                    <a:pt x="24" y="88"/>
                    <a:pt x="33" y="97"/>
                    <a:pt x="43" y="97"/>
                  </a:cubicBezTo>
                  <a:cubicBezTo>
                    <a:pt x="53" y="97"/>
                    <a:pt x="61" y="88"/>
                    <a:pt x="61" y="78"/>
                  </a:cubicBezTo>
                  <a:cubicBezTo>
                    <a:pt x="61" y="68"/>
                    <a:pt x="53" y="60"/>
                    <a:pt x="43" y="60"/>
                  </a:cubicBezTo>
                  <a:close/>
                  <a:moveTo>
                    <a:pt x="99" y="60"/>
                  </a:moveTo>
                  <a:cubicBezTo>
                    <a:pt x="89" y="60"/>
                    <a:pt x="80" y="68"/>
                    <a:pt x="80" y="78"/>
                  </a:cubicBezTo>
                  <a:cubicBezTo>
                    <a:pt x="80" y="88"/>
                    <a:pt x="89" y="97"/>
                    <a:pt x="99" y="97"/>
                  </a:cubicBezTo>
                  <a:cubicBezTo>
                    <a:pt x="109" y="97"/>
                    <a:pt x="117" y="88"/>
                    <a:pt x="117" y="78"/>
                  </a:cubicBezTo>
                  <a:cubicBezTo>
                    <a:pt x="117" y="68"/>
                    <a:pt x="109" y="60"/>
                    <a:pt x="99" y="60"/>
                  </a:cubicBezTo>
                  <a:close/>
                  <a:moveTo>
                    <a:pt x="155" y="60"/>
                  </a:moveTo>
                  <a:cubicBezTo>
                    <a:pt x="145" y="60"/>
                    <a:pt x="136" y="68"/>
                    <a:pt x="136" y="78"/>
                  </a:cubicBezTo>
                  <a:cubicBezTo>
                    <a:pt x="136" y="88"/>
                    <a:pt x="145" y="97"/>
                    <a:pt x="155" y="97"/>
                  </a:cubicBezTo>
                  <a:cubicBezTo>
                    <a:pt x="165" y="97"/>
                    <a:pt x="173" y="88"/>
                    <a:pt x="173" y="78"/>
                  </a:cubicBezTo>
                  <a:cubicBezTo>
                    <a:pt x="173" y="68"/>
                    <a:pt x="165" y="60"/>
                    <a:pt x="155" y="6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6" name="Freeform 92">
              <a:extLst>
                <a:ext uri="{FF2B5EF4-FFF2-40B4-BE49-F238E27FC236}">
                  <a16:creationId xmlns:a16="http://schemas.microsoft.com/office/drawing/2014/main" id="{57D3002A-DADE-4E14-8B5D-C25D74B42B9A}"/>
                </a:ext>
              </a:extLst>
            </p:cNvPr>
            <p:cNvSpPr>
              <a:spLocks/>
            </p:cNvSpPr>
            <p:nvPr userDrawn="1"/>
          </p:nvSpPr>
          <p:spPr bwMode="auto">
            <a:xfrm>
              <a:off x="11754729" y="3037079"/>
              <a:ext cx="508000" cy="782638"/>
            </a:xfrm>
            <a:custGeom>
              <a:avLst/>
              <a:gdLst>
                <a:gd name="T0" fmla="*/ 79 w 135"/>
                <a:gd name="T1" fmla="*/ 0 h 208"/>
                <a:gd name="T2" fmla="*/ 60 w 135"/>
                <a:gd name="T3" fmla="*/ 0 h 208"/>
                <a:gd name="T4" fmla="*/ 60 w 135"/>
                <a:gd name="T5" fmla="*/ 141 h 208"/>
                <a:gd name="T6" fmla="*/ 2 w 135"/>
                <a:gd name="T7" fmla="*/ 168 h 208"/>
                <a:gd name="T8" fmla="*/ 7 w 135"/>
                <a:gd name="T9" fmla="*/ 188 h 208"/>
                <a:gd name="T10" fmla="*/ 80 w 135"/>
                <a:gd name="T11" fmla="*/ 176 h 208"/>
                <a:gd name="T12" fmla="*/ 88 w 135"/>
                <a:gd name="T13" fmla="*/ 136 h 208"/>
                <a:gd name="T14" fmla="*/ 88 w 135"/>
                <a:gd name="T15" fmla="*/ 51 h 208"/>
                <a:gd name="T16" fmla="*/ 114 w 135"/>
                <a:gd name="T17" fmla="*/ 81 h 208"/>
                <a:gd name="T18" fmla="*/ 110 w 135"/>
                <a:gd name="T19" fmla="*/ 112 h 208"/>
                <a:gd name="T20" fmla="*/ 108 w 135"/>
                <a:gd name="T21" fmla="*/ 118 h 208"/>
                <a:gd name="T22" fmla="*/ 122 w 135"/>
                <a:gd name="T23" fmla="*/ 107 h 208"/>
                <a:gd name="T24" fmla="*/ 127 w 135"/>
                <a:gd name="T25" fmla="*/ 90 h 208"/>
                <a:gd name="T26" fmla="*/ 79 w 135"/>
                <a:gd name="T27"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5" h="208">
                  <a:moveTo>
                    <a:pt x="79" y="0"/>
                  </a:moveTo>
                  <a:cubicBezTo>
                    <a:pt x="60" y="0"/>
                    <a:pt x="60" y="0"/>
                    <a:pt x="60" y="0"/>
                  </a:cubicBezTo>
                  <a:cubicBezTo>
                    <a:pt x="60" y="141"/>
                    <a:pt x="60" y="141"/>
                    <a:pt x="60" y="141"/>
                  </a:cubicBezTo>
                  <a:cubicBezTo>
                    <a:pt x="34" y="130"/>
                    <a:pt x="7" y="145"/>
                    <a:pt x="2" y="168"/>
                  </a:cubicBezTo>
                  <a:cubicBezTo>
                    <a:pt x="0" y="176"/>
                    <a:pt x="4" y="184"/>
                    <a:pt x="7" y="188"/>
                  </a:cubicBezTo>
                  <a:cubicBezTo>
                    <a:pt x="24" y="208"/>
                    <a:pt x="63" y="199"/>
                    <a:pt x="80" y="176"/>
                  </a:cubicBezTo>
                  <a:cubicBezTo>
                    <a:pt x="88" y="166"/>
                    <a:pt x="88" y="158"/>
                    <a:pt x="88" y="136"/>
                  </a:cubicBezTo>
                  <a:cubicBezTo>
                    <a:pt x="88" y="51"/>
                    <a:pt x="88" y="51"/>
                    <a:pt x="88" y="51"/>
                  </a:cubicBezTo>
                  <a:cubicBezTo>
                    <a:pt x="98" y="59"/>
                    <a:pt x="110" y="66"/>
                    <a:pt x="114" y="81"/>
                  </a:cubicBezTo>
                  <a:cubicBezTo>
                    <a:pt x="117" y="90"/>
                    <a:pt x="113" y="104"/>
                    <a:pt x="110" y="112"/>
                  </a:cubicBezTo>
                  <a:cubicBezTo>
                    <a:pt x="109" y="114"/>
                    <a:pt x="107" y="116"/>
                    <a:pt x="108" y="118"/>
                  </a:cubicBezTo>
                  <a:cubicBezTo>
                    <a:pt x="116" y="124"/>
                    <a:pt x="119" y="112"/>
                    <a:pt x="122" y="107"/>
                  </a:cubicBezTo>
                  <a:cubicBezTo>
                    <a:pt x="124" y="102"/>
                    <a:pt x="126" y="95"/>
                    <a:pt x="127" y="90"/>
                  </a:cubicBezTo>
                  <a:cubicBezTo>
                    <a:pt x="135" y="41"/>
                    <a:pt x="84" y="38"/>
                    <a:pt x="79"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7" name="Freeform 94">
              <a:extLst>
                <a:ext uri="{FF2B5EF4-FFF2-40B4-BE49-F238E27FC236}">
                  <a16:creationId xmlns:a16="http://schemas.microsoft.com/office/drawing/2014/main" id="{3D1F4C11-4F16-42CE-B317-C620E9EE36DD}"/>
                </a:ext>
              </a:extLst>
            </p:cNvPr>
            <p:cNvSpPr>
              <a:spLocks noEditPoints="1"/>
            </p:cNvSpPr>
            <p:nvPr userDrawn="1"/>
          </p:nvSpPr>
          <p:spPr bwMode="auto">
            <a:xfrm>
              <a:off x="1975795" y="4753204"/>
              <a:ext cx="899679" cy="863617"/>
            </a:xfrm>
            <a:custGeom>
              <a:avLst/>
              <a:gdLst>
                <a:gd name="T0" fmla="*/ 188 w 200"/>
                <a:gd name="T1" fmla="*/ 0 h 192"/>
                <a:gd name="T2" fmla="*/ 44 w 200"/>
                <a:gd name="T3" fmla="*/ 0 h 192"/>
                <a:gd name="T4" fmla="*/ 40 w 200"/>
                <a:gd name="T5" fmla="*/ 0 h 192"/>
                <a:gd name="T6" fmla="*/ 32 w 200"/>
                <a:gd name="T7" fmla="*/ 0 h 192"/>
                <a:gd name="T8" fmla="*/ 32 w 200"/>
                <a:gd name="T9" fmla="*/ 36 h 192"/>
                <a:gd name="T10" fmla="*/ 0 w 200"/>
                <a:gd name="T11" fmla="*/ 36 h 192"/>
                <a:gd name="T12" fmla="*/ 0 w 200"/>
                <a:gd name="T13" fmla="*/ 48 h 192"/>
                <a:gd name="T14" fmla="*/ 0 w 200"/>
                <a:gd name="T15" fmla="*/ 152 h 192"/>
                <a:gd name="T16" fmla="*/ 40 w 200"/>
                <a:gd name="T17" fmla="*/ 192 h 192"/>
                <a:gd name="T18" fmla="*/ 64 w 200"/>
                <a:gd name="T19" fmla="*/ 192 h 192"/>
                <a:gd name="T20" fmla="*/ 136 w 200"/>
                <a:gd name="T21" fmla="*/ 192 h 192"/>
                <a:gd name="T22" fmla="*/ 160 w 200"/>
                <a:gd name="T23" fmla="*/ 192 h 192"/>
                <a:gd name="T24" fmla="*/ 200 w 200"/>
                <a:gd name="T25" fmla="*/ 152 h 192"/>
                <a:gd name="T26" fmla="*/ 200 w 200"/>
                <a:gd name="T27" fmla="*/ 12 h 192"/>
                <a:gd name="T28" fmla="*/ 200 w 200"/>
                <a:gd name="T29" fmla="*/ 0 h 192"/>
                <a:gd name="T30" fmla="*/ 188 w 200"/>
                <a:gd name="T31" fmla="*/ 0 h 192"/>
                <a:gd name="T32" fmla="*/ 32 w 200"/>
                <a:gd name="T33" fmla="*/ 140 h 192"/>
                <a:gd name="T34" fmla="*/ 22 w 200"/>
                <a:gd name="T35" fmla="*/ 166 h 192"/>
                <a:gd name="T36" fmla="*/ 12 w 200"/>
                <a:gd name="T37" fmla="*/ 140 h 192"/>
                <a:gd name="T38" fmla="*/ 12 w 200"/>
                <a:gd name="T39" fmla="*/ 48 h 192"/>
                <a:gd name="T40" fmla="*/ 32 w 200"/>
                <a:gd name="T41" fmla="*/ 48 h 192"/>
                <a:gd name="T42" fmla="*/ 32 w 200"/>
                <a:gd name="T43" fmla="*/ 140 h 192"/>
                <a:gd name="T44" fmla="*/ 188 w 200"/>
                <a:gd name="T45" fmla="*/ 140 h 192"/>
                <a:gd name="T46" fmla="*/ 148 w 200"/>
                <a:gd name="T47" fmla="*/ 180 h 192"/>
                <a:gd name="T48" fmla="*/ 136 w 200"/>
                <a:gd name="T49" fmla="*/ 180 h 192"/>
                <a:gd name="T50" fmla="*/ 64 w 200"/>
                <a:gd name="T51" fmla="*/ 180 h 192"/>
                <a:gd name="T52" fmla="*/ 52 w 200"/>
                <a:gd name="T53" fmla="*/ 180 h 192"/>
                <a:gd name="T54" fmla="*/ 35 w 200"/>
                <a:gd name="T55" fmla="*/ 176 h 192"/>
                <a:gd name="T56" fmla="*/ 44 w 200"/>
                <a:gd name="T57" fmla="*/ 152 h 192"/>
                <a:gd name="T58" fmla="*/ 44 w 200"/>
                <a:gd name="T59" fmla="*/ 12 h 192"/>
                <a:gd name="T60" fmla="*/ 188 w 200"/>
                <a:gd name="T61" fmla="*/ 12 h 192"/>
                <a:gd name="T62" fmla="*/ 188 w 200"/>
                <a:gd name="T63" fmla="*/ 140 h 192"/>
                <a:gd name="T64" fmla="*/ 100 w 200"/>
                <a:gd name="T65" fmla="*/ 128 h 192"/>
                <a:gd name="T66" fmla="*/ 60 w 200"/>
                <a:gd name="T67" fmla="*/ 128 h 192"/>
                <a:gd name="T68" fmla="*/ 60 w 200"/>
                <a:gd name="T69" fmla="*/ 140 h 192"/>
                <a:gd name="T70" fmla="*/ 100 w 200"/>
                <a:gd name="T71" fmla="*/ 140 h 192"/>
                <a:gd name="T72" fmla="*/ 100 w 200"/>
                <a:gd name="T73" fmla="*/ 128 h 192"/>
                <a:gd name="T74" fmla="*/ 100 w 200"/>
                <a:gd name="T75" fmla="*/ 108 h 192"/>
                <a:gd name="T76" fmla="*/ 60 w 200"/>
                <a:gd name="T77" fmla="*/ 108 h 192"/>
                <a:gd name="T78" fmla="*/ 60 w 200"/>
                <a:gd name="T79" fmla="*/ 120 h 192"/>
                <a:gd name="T80" fmla="*/ 100 w 200"/>
                <a:gd name="T81" fmla="*/ 120 h 192"/>
                <a:gd name="T82" fmla="*/ 100 w 200"/>
                <a:gd name="T83" fmla="*/ 108 h 192"/>
                <a:gd name="T84" fmla="*/ 100 w 200"/>
                <a:gd name="T85" fmla="*/ 88 h 192"/>
                <a:gd name="T86" fmla="*/ 60 w 200"/>
                <a:gd name="T87" fmla="*/ 88 h 192"/>
                <a:gd name="T88" fmla="*/ 60 w 200"/>
                <a:gd name="T89" fmla="*/ 100 h 192"/>
                <a:gd name="T90" fmla="*/ 100 w 200"/>
                <a:gd name="T91" fmla="*/ 100 h 192"/>
                <a:gd name="T92" fmla="*/ 100 w 200"/>
                <a:gd name="T93" fmla="*/ 88 h 192"/>
                <a:gd name="T94" fmla="*/ 168 w 200"/>
                <a:gd name="T95" fmla="*/ 36 h 192"/>
                <a:gd name="T96" fmla="*/ 60 w 200"/>
                <a:gd name="T97" fmla="*/ 36 h 192"/>
                <a:gd name="T98" fmla="*/ 60 w 200"/>
                <a:gd name="T99" fmla="*/ 52 h 192"/>
                <a:gd name="T100" fmla="*/ 168 w 200"/>
                <a:gd name="T101" fmla="*/ 52 h 192"/>
                <a:gd name="T102" fmla="*/ 168 w 200"/>
                <a:gd name="T103" fmla="*/ 36 h 192"/>
                <a:gd name="T104" fmla="*/ 100 w 200"/>
                <a:gd name="T105" fmla="*/ 68 h 192"/>
                <a:gd name="T106" fmla="*/ 60 w 200"/>
                <a:gd name="T107" fmla="*/ 68 h 192"/>
                <a:gd name="T108" fmla="*/ 60 w 200"/>
                <a:gd name="T109" fmla="*/ 80 h 192"/>
                <a:gd name="T110" fmla="*/ 100 w 200"/>
                <a:gd name="T111" fmla="*/ 80 h 192"/>
                <a:gd name="T112" fmla="*/ 100 w 200"/>
                <a:gd name="T113" fmla="*/ 68 h 192"/>
                <a:gd name="T114" fmla="*/ 112 w 200"/>
                <a:gd name="T115" fmla="*/ 140 h 192"/>
                <a:gd name="T116" fmla="*/ 168 w 200"/>
                <a:gd name="T117" fmla="*/ 140 h 192"/>
                <a:gd name="T118" fmla="*/ 168 w 200"/>
                <a:gd name="T119" fmla="*/ 68 h 192"/>
                <a:gd name="T120" fmla="*/ 112 w 200"/>
                <a:gd name="T121" fmla="*/ 68 h 192"/>
                <a:gd name="T122" fmla="*/ 112 w 200"/>
                <a:gd name="T123" fmla="*/ 14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0" h="192">
                  <a:moveTo>
                    <a:pt x="188" y="0"/>
                  </a:moveTo>
                  <a:cubicBezTo>
                    <a:pt x="44" y="0"/>
                    <a:pt x="44" y="0"/>
                    <a:pt x="44" y="0"/>
                  </a:cubicBezTo>
                  <a:cubicBezTo>
                    <a:pt x="40" y="0"/>
                    <a:pt x="40" y="0"/>
                    <a:pt x="40" y="0"/>
                  </a:cubicBezTo>
                  <a:cubicBezTo>
                    <a:pt x="32" y="0"/>
                    <a:pt x="32" y="0"/>
                    <a:pt x="32" y="0"/>
                  </a:cubicBezTo>
                  <a:cubicBezTo>
                    <a:pt x="32" y="36"/>
                    <a:pt x="32" y="36"/>
                    <a:pt x="32" y="36"/>
                  </a:cubicBezTo>
                  <a:cubicBezTo>
                    <a:pt x="0" y="36"/>
                    <a:pt x="0" y="36"/>
                    <a:pt x="0" y="36"/>
                  </a:cubicBezTo>
                  <a:cubicBezTo>
                    <a:pt x="0" y="48"/>
                    <a:pt x="0" y="48"/>
                    <a:pt x="0" y="48"/>
                  </a:cubicBezTo>
                  <a:cubicBezTo>
                    <a:pt x="0" y="152"/>
                    <a:pt x="0" y="152"/>
                    <a:pt x="0" y="152"/>
                  </a:cubicBezTo>
                  <a:cubicBezTo>
                    <a:pt x="0" y="174"/>
                    <a:pt x="17" y="192"/>
                    <a:pt x="40" y="192"/>
                  </a:cubicBezTo>
                  <a:cubicBezTo>
                    <a:pt x="64" y="192"/>
                    <a:pt x="64" y="192"/>
                    <a:pt x="64" y="192"/>
                  </a:cubicBezTo>
                  <a:cubicBezTo>
                    <a:pt x="136" y="192"/>
                    <a:pt x="136" y="192"/>
                    <a:pt x="136" y="192"/>
                  </a:cubicBezTo>
                  <a:cubicBezTo>
                    <a:pt x="160" y="192"/>
                    <a:pt x="160" y="192"/>
                    <a:pt x="160" y="192"/>
                  </a:cubicBezTo>
                  <a:cubicBezTo>
                    <a:pt x="182" y="192"/>
                    <a:pt x="200" y="174"/>
                    <a:pt x="200" y="152"/>
                  </a:cubicBezTo>
                  <a:cubicBezTo>
                    <a:pt x="200" y="12"/>
                    <a:pt x="200" y="12"/>
                    <a:pt x="200" y="12"/>
                  </a:cubicBezTo>
                  <a:cubicBezTo>
                    <a:pt x="200" y="0"/>
                    <a:pt x="200" y="0"/>
                    <a:pt x="200" y="0"/>
                  </a:cubicBezTo>
                  <a:lnTo>
                    <a:pt x="188" y="0"/>
                  </a:lnTo>
                  <a:close/>
                  <a:moveTo>
                    <a:pt x="32" y="140"/>
                  </a:moveTo>
                  <a:cubicBezTo>
                    <a:pt x="32" y="150"/>
                    <a:pt x="28" y="159"/>
                    <a:pt x="22" y="166"/>
                  </a:cubicBezTo>
                  <a:cubicBezTo>
                    <a:pt x="15" y="159"/>
                    <a:pt x="12" y="150"/>
                    <a:pt x="12" y="140"/>
                  </a:cubicBezTo>
                  <a:cubicBezTo>
                    <a:pt x="12" y="48"/>
                    <a:pt x="12" y="48"/>
                    <a:pt x="12" y="48"/>
                  </a:cubicBezTo>
                  <a:cubicBezTo>
                    <a:pt x="32" y="48"/>
                    <a:pt x="32" y="48"/>
                    <a:pt x="32" y="48"/>
                  </a:cubicBezTo>
                  <a:lnTo>
                    <a:pt x="32" y="140"/>
                  </a:lnTo>
                  <a:close/>
                  <a:moveTo>
                    <a:pt x="188" y="140"/>
                  </a:moveTo>
                  <a:cubicBezTo>
                    <a:pt x="188" y="162"/>
                    <a:pt x="170" y="180"/>
                    <a:pt x="148" y="180"/>
                  </a:cubicBezTo>
                  <a:cubicBezTo>
                    <a:pt x="136" y="180"/>
                    <a:pt x="136" y="180"/>
                    <a:pt x="136" y="180"/>
                  </a:cubicBezTo>
                  <a:cubicBezTo>
                    <a:pt x="64" y="180"/>
                    <a:pt x="64" y="180"/>
                    <a:pt x="64" y="180"/>
                  </a:cubicBezTo>
                  <a:cubicBezTo>
                    <a:pt x="52" y="180"/>
                    <a:pt x="52" y="180"/>
                    <a:pt x="52" y="180"/>
                  </a:cubicBezTo>
                  <a:cubicBezTo>
                    <a:pt x="46" y="180"/>
                    <a:pt x="40" y="178"/>
                    <a:pt x="35" y="176"/>
                  </a:cubicBezTo>
                  <a:cubicBezTo>
                    <a:pt x="40" y="169"/>
                    <a:pt x="44" y="161"/>
                    <a:pt x="44" y="152"/>
                  </a:cubicBezTo>
                  <a:cubicBezTo>
                    <a:pt x="44" y="12"/>
                    <a:pt x="44" y="12"/>
                    <a:pt x="44" y="12"/>
                  </a:cubicBezTo>
                  <a:cubicBezTo>
                    <a:pt x="188" y="12"/>
                    <a:pt x="188" y="12"/>
                    <a:pt x="188" y="12"/>
                  </a:cubicBezTo>
                  <a:lnTo>
                    <a:pt x="188" y="140"/>
                  </a:lnTo>
                  <a:close/>
                  <a:moveTo>
                    <a:pt x="100" y="128"/>
                  </a:moveTo>
                  <a:cubicBezTo>
                    <a:pt x="60" y="128"/>
                    <a:pt x="60" y="128"/>
                    <a:pt x="60" y="128"/>
                  </a:cubicBezTo>
                  <a:cubicBezTo>
                    <a:pt x="60" y="140"/>
                    <a:pt x="60" y="140"/>
                    <a:pt x="60" y="140"/>
                  </a:cubicBezTo>
                  <a:cubicBezTo>
                    <a:pt x="100" y="140"/>
                    <a:pt x="100" y="140"/>
                    <a:pt x="100" y="140"/>
                  </a:cubicBezTo>
                  <a:lnTo>
                    <a:pt x="100" y="128"/>
                  </a:lnTo>
                  <a:close/>
                  <a:moveTo>
                    <a:pt x="100" y="108"/>
                  </a:moveTo>
                  <a:cubicBezTo>
                    <a:pt x="60" y="108"/>
                    <a:pt x="60" y="108"/>
                    <a:pt x="60" y="108"/>
                  </a:cubicBezTo>
                  <a:cubicBezTo>
                    <a:pt x="60" y="120"/>
                    <a:pt x="60" y="120"/>
                    <a:pt x="60" y="120"/>
                  </a:cubicBezTo>
                  <a:cubicBezTo>
                    <a:pt x="100" y="120"/>
                    <a:pt x="100" y="120"/>
                    <a:pt x="100" y="120"/>
                  </a:cubicBezTo>
                  <a:lnTo>
                    <a:pt x="100" y="108"/>
                  </a:lnTo>
                  <a:close/>
                  <a:moveTo>
                    <a:pt x="100" y="88"/>
                  </a:moveTo>
                  <a:cubicBezTo>
                    <a:pt x="60" y="88"/>
                    <a:pt x="60" y="88"/>
                    <a:pt x="60" y="88"/>
                  </a:cubicBezTo>
                  <a:cubicBezTo>
                    <a:pt x="60" y="100"/>
                    <a:pt x="60" y="100"/>
                    <a:pt x="60" y="100"/>
                  </a:cubicBezTo>
                  <a:cubicBezTo>
                    <a:pt x="100" y="100"/>
                    <a:pt x="100" y="100"/>
                    <a:pt x="100" y="100"/>
                  </a:cubicBezTo>
                  <a:lnTo>
                    <a:pt x="100" y="88"/>
                  </a:lnTo>
                  <a:close/>
                  <a:moveTo>
                    <a:pt x="168" y="36"/>
                  </a:moveTo>
                  <a:cubicBezTo>
                    <a:pt x="60" y="36"/>
                    <a:pt x="60" y="36"/>
                    <a:pt x="60" y="36"/>
                  </a:cubicBezTo>
                  <a:cubicBezTo>
                    <a:pt x="60" y="52"/>
                    <a:pt x="60" y="52"/>
                    <a:pt x="60" y="52"/>
                  </a:cubicBezTo>
                  <a:cubicBezTo>
                    <a:pt x="168" y="52"/>
                    <a:pt x="168" y="52"/>
                    <a:pt x="168" y="52"/>
                  </a:cubicBezTo>
                  <a:lnTo>
                    <a:pt x="168" y="36"/>
                  </a:lnTo>
                  <a:close/>
                  <a:moveTo>
                    <a:pt x="100" y="68"/>
                  </a:moveTo>
                  <a:cubicBezTo>
                    <a:pt x="60" y="68"/>
                    <a:pt x="60" y="68"/>
                    <a:pt x="60" y="68"/>
                  </a:cubicBezTo>
                  <a:cubicBezTo>
                    <a:pt x="60" y="80"/>
                    <a:pt x="60" y="80"/>
                    <a:pt x="60" y="80"/>
                  </a:cubicBezTo>
                  <a:cubicBezTo>
                    <a:pt x="100" y="80"/>
                    <a:pt x="100" y="80"/>
                    <a:pt x="100" y="80"/>
                  </a:cubicBezTo>
                  <a:lnTo>
                    <a:pt x="100" y="68"/>
                  </a:lnTo>
                  <a:close/>
                  <a:moveTo>
                    <a:pt x="112" y="140"/>
                  </a:moveTo>
                  <a:cubicBezTo>
                    <a:pt x="168" y="140"/>
                    <a:pt x="168" y="140"/>
                    <a:pt x="168" y="140"/>
                  </a:cubicBezTo>
                  <a:cubicBezTo>
                    <a:pt x="168" y="68"/>
                    <a:pt x="168" y="68"/>
                    <a:pt x="168" y="68"/>
                  </a:cubicBezTo>
                  <a:cubicBezTo>
                    <a:pt x="112" y="68"/>
                    <a:pt x="112" y="68"/>
                    <a:pt x="112" y="68"/>
                  </a:cubicBezTo>
                  <a:lnTo>
                    <a:pt x="112" y="14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8" name="Freeform 95">
              <a:extLst>
                <a:ext uri="{FF2B5EF4-FFF2-40B4-BE49-F238E27FC236}">
                  <a16:creationId xmlns:a16="http://schemas.microsoft.com/office/drawing/2014/main" id="{8656751E-2D58-448D-8535-B2286046B877}"/>
                </a:ext>
              </a:extLst>
            </p:cNvPr>
            <p:cNvSpPr>
              <a:spLocks noEditPoints="1"/>
            </p:cNvSpPr>
            <p:nvPr userDrawn="1"/>
          </p:nvSpPr>
          <p:spPr bwMode="auto">
            <a:xfrm rot="3027353">
              <a:off x="4701560" y="3325485"/>
              <a:ext cx="466725" cy="752475"/>
            </a:xfrm>
            <a:custGeom>
              <a:avLst/>
              <a:gdLst>
                <a:gd name="T0" fmla="*/ 70 w 124"/>
                <a:gd name="T1" fmla="*/ 160 h 200"/>
                <a:gd name="T2" fmla="*/ 70 w 124"/>
                <a:gd name="T3" fmla="*/ 184 h 200"/>
                <a:gd name="T4" fmla="*/ 97 w 124"/>
                <a:gd name="T5" fmla="*/ 184 h 200"/>
                <a:gd name="T6" fmla="*/ 97 w 124"/>
                <a:gd name="T7" fmla="*/ 200 h 200"/>
                <a:gd name="T8" fmla="*/ 25 w 124"/>
                <a:gd name="T9" fmla="*/ 200 h 200"/>
                <a:gd name="T10" fmla="*/ 25 w 124"/>
                <a:gd name="T11" fmla="*/ 184 h 200"/>
                <a:gd name="T12" fmla="*/ 53 w 124"/>
                <a:gd name="T13" fmla="*/ 184 h 200"/>
                <a:gd name="T14" fmla="*/ 53 w 124"/>
                <a:gd name="T15" fmla="*/ 160 h 200"/>
                <a:gd name="T16" fmla="*/ 0 w 124"/>
                <a:gd name="T17" fmla="*/ 98 h 200"/>
                <a:gd name="T18" fmla="*/ 0 w 124"/>
                <a:gd name="T19" fmla="*/ 76 h 200"/>
                <a:gd name="T20" fmla="*/ 17 w 124"/>
                <a:gd name="T21" fmla="*/ 76 h 200"/>
                <a:gd name="T22" fmla="*/ 17 w 124"/>
                <a:gd name="T23" fmla="*/ 98 h 200"/>
                <a:gd name="T24" fmla="*/ 30 w 124"/>
                <a:gd name="T25" fmla="*/ 130 h 200"/>
                <a:gd name="T26" fmla="*/ 62 w 124"/>
                <a:gd name="T27" fmla="*/ 144 h 200"/>
                <a:gd name="T28" fmla="*/ 94 w 124"/>
                <a:gd name="T29" fmla="*/ 130 h 200"/>
                <a:gd name="T30" fmla="*/ 105 w 124"/>
                <a:gd name="T31" fmla="*/ 98 h 200"/>
                <a:gd name="T32" fmla="*/ 105 w 124"/>
                <a:gd name="T33" fmla="*/ 76 h 200"/>
                <a:gd name="T34" fmla="*/ 124 w 124"/>
                <a:gd name="T35" fmla="*/ 76 h 200"/>
                <a:gd name="T36" fmla="*/ 124 w 124"/>
                <a:gd name="T37" fmla="*/ 98 h 200"/>
                <a:gd name="T38" fmla="*/ 70 w 124"/>
                <a:gd name="T39" fmla="*/ 160 h 200"/>
                <a:gd name="T40" fmla="*/ 63 w 124"/>
                <a:gd name="T41" fmla="*/ 132 h 200"/>
                <a:gd name="T42" fmla="*/ 29 w 124"/>
                <a:gd name="T43" fmla="*/ 97 h 200"/>
                <a:gd name="T44" fmla="*/ 29 w 124"/>
                <a:gd name="T45" fmla="*/ 88 h 200"/>
                <a:gd name="T46" fmla="*/ 77 w 124"/>
                <a:gd name="T47" fmla="*/ 88 h 200"/>
                <a:gd name="T48" fmla="*/ 77 w 124"/>
                <a:gd name="T49" fmla="*/ 80 h 200"/>
                <a:gd name="T50" fmla="*/ 29 w 124"/>
                <a:gd name="T51" fmla="*/ 80 h 200"/>
                <a:gd name="T52" fmla="*/ 29 w 124"/>
                <a:gd name="T53" fmla="*/ 64 h 200"/>
                <a:gd name="T54" fmla="*/ 77 w 124"/>
                <a:gd name="T55" fmla="*/ 64 h 200"/>
                <a:gd name="T56" fmla="*/ 77 w 124"/>
                <a:gd name="T57" fmla="*/ 56 h 200"/>
                <a:gd name="T58" fmla="*/ 29 w 124"/>
                <a:gd name="T59" fmla="*/ 56 h 200"/>
                <a:gd name="T60" fmla="*/ 29 w 124"/>
                <a:gd name="T61" fmla="*/ 44 h 200"/>
                <a:gd name="T62" fmla="*/ 77 w 124"/>
                <a:gd name="T63" fmla="*/ 44 h 200"/>
                <a:gd name="T64" fmla="*/ 77 w 124"/>
                <a:gd name="T65" fmla="*/ 36 h 200"/>
                <a:gd name="T66" fmla="*/ 29 w 124"/>
                <a:gd name="T67" fmla="*/ 36 h 200"/>
                <a:gd name="T68" fmla="*/ 63 w 124"/>
                <a:gd name="T69" fmla="*/ 0 h 200"/>
                <a:gd name="T70" fmla="*/ 97 w 124"/>
                <a:gd name="T71" fmla="*/ 36 h 200"/>
                <a:gd name="T72" fmla="*/ 97 w 124"/>
                <a:gd name="T73" fmla="*/ 97 h 200"/>
                <a:gd name="T74" fmla="*/ 63 w 124"/>
                <a:gd name="T75" fmla="*/ 13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200">
                  <a:moveTo>
                    <a:pt x="70" y="160"/>
                  </a:moveTo>
                  <a:cubicBezTo>
                    <a:pt x="70" y="184"/>
                    <a:pt x="70" y="184"/>
                    <a:pt x="70" y="184"/>
                  </a:cubicBezTo>
                  <a:cubicBezTo>
                    <a:pt x="97" y="184"/>
                    <a:pt x="97" y="184"/>
                    <a:pt x="97" y="184"/>
                  </a:cubicBezTo>
                  <a:cubicBezTo>
                    <a:pt x="97" y="200"/>
                    <a:pt x="97" y="200"/>
                    <a:pt x="97" y="200"/>
                  </a:cubicBezTo>
                  <a:cubicBezTo>
                    <a:pt x="25" y="200"/>
                    <a:pt x="25" y="200"/>
                    <a:pt x="25" y="200"/>
                  </a:cubicBezTo>
                  <a:cubicBezTo>
                    <a:pt x="25" y="184"/>
                    <a:pt x="25" y="184"/>
                    <a:pt x="25" y="184"/>
                  </a:cubicBezTo>
                  <a:cubicBezTo>
                    <a:pt x="53" y="184"/>
                    <a:pt x="53" y="184"/>
                    <a:pt x="53" y="184"/>
                  </a:cubicBezTo>
                  <a:cubicBezTo>
                    <a:pt x="53" y="160"/>
                    <a:pt x="53" y="160"/>
                    <a:pt x="53" y="160"/>
                  </a:cubicBezTo>
                  <a:cubicBezTo>
                    <a:pt x="23" y="156"/>
                    <a:pt x="0" y="130"/>
                    <a:pt x="0" y="98"/>
                  </a:cubicBezTo>
                  <a:cubicBezTo>
                    <a:pt x="0" y="76"/>
                    <a:pt x="0" y="76"/>
                    <a:pt x="0" y="76"/>
                  </a:cubicBezTo>
                  <a:cubicBezTo>
                    <a:pt x="17" y="76"/>
                    <a:pt x="17" y="76"/>
                    <a:pt x="17" y="76"/>
                  </a:cubicBezTo>
                  <a:cubicBezTo>
                    <a:pt x="17" y="98"/>
                    <a:pt x="17" y="98"/>
                    <a:pt x="17" y="98"/>
                  </a:cubicBezTo>
                  <a:cubicBezTo>
                    <a:pt x="17" y="111"/>
                    <a:pt x="22" y="122"/>
                    <a:pt x="30" y="130"/>
                  </a:cubicBezTo>
                  <a:cubicBezTo>
                    <a:pt x="38" y="139"/>
                    <a:pt x="49" y="144"/>
                    <a:pt x="62" y="144"/>
                  </a:cubicBezTo>
                  <a:cubicBezTo>
                    <a:pt x="75" y="144"/>
                    <a:pt x="86" y="139"/>
                    <a:pt x="94" y="130"/>
                  </a:cubicBezTo>
                  <a:cubicBezTo>
                    <a:pt x="102" y="122"/>
                    <a:pt x="105" y="111"/>
                    <a:pt x="105" y="98"/>
                  </a:cubicBezTo>
                  <a:cubicBezTo>
                    <a:pt x="105" y="76"/>
                    <a:pt x="105" y="76"/>
                    <a:pt x="105" y="76"/>
                  </a:cubicBezTo>
                  <a:cubicBezTo>
                    <a:pt x="124" y="76"/>
                    <a:pt x="124" y="76"/>
                    <a:pt x="124" y="76"/>
                  </a:cubicBezTo>
                  <a:cubicBezTo>
                    <a:pt x="124" y="98"/>
                    <a:pt x="124" y="98"/>
                    <a:pt x="124" y="98"/>
                  </a:cubicBezTo>
                  <a:cubicBezTo>
                    <a:pt x="124" y="130"/>
                    <a:pt x="100" y="156"/>
                    <a:pt x="70" y="160"/>
                  </a:cubicBezTo>
                  <a:close/>
                  <a:moveTo>
                    <a:pt x="63" y="132"/>
                  </a:moveTo>
                  <a:cubicBezTo>
                    <a:pt x="45" y="132"/>
                    <a:pt x="29" y="116"/>
                    <a:pt x="29" y="97"/>
                  </a:cubicBezTo>
                  <a:cubicBezTo>
                    <a:pt x="29" y="88"/>
                    <a:pt x="29" y="88"/>
                    <a:pt x="29" y="88"/>
                  </a:cubicBezTo>
                  <a:cubicBezTo>
                    <a:pt x="77" y="88"/>
                    <a:pt x="77" y="88"/>
                    <a:pt x="77" y="88"/>
                  </a:cubicBezTo>
                  <a:cubicBezTo>
                    <a:pt x="77" y="80"/>
                    <a:pt x="77" y="80"/>
                    <a:pt x="77" y="80"/>
                  </a:cubicBezTo>
                  <a:cubicBezTo>
                    <a:pt x="29" y="80"/>
                    <a:pt x="29" y="80"/>
                    <a:pt x="29" y="80"/>
                  </a:cubicBezTo>
                  <a:cubicBezTo>
                    <a:pt x="29" y="64"/>
                    <a:pt x="29" y="64"/>
                    <a:pt x="29" y="64"/>
                  </a:cubicBezTo>
                  <a:cubicBezTo>
                    <a:pt x="77" y="64"/>
                    <a:pt x="77" y="64"/>
                    <a:pt x="77" y="64"/>
                  </a:cubicBezTo>
                  <a:cubicBezTo>
                    <a:pt x="77" y="56"/>
                    <a:pt x="77" y="56"/>
                    <a:pt x="77" y="56"/>
                  </a:cubicBezTo>
                  <a:cubicBezTo>
                    <a:pt x="29" y="56"/>
                    <a:pt x="29" y="56"/>
                    <a:pt x="29" y="56"/>
                  </a:cubicBezTo>
                  <a:cubicBezTo>
                    <a:pt x="29" y="44"/>
                    <a:pt x="29" y="44"/>
                    <a:pt x="29" y="44"/>
                  </a:cubicBezTo>
                  <a:cubicBezTo>
                    <a:pt x="77" y="44"/>
                    <a:pt x="77" y="44"/>
                    <a:pt x="77" y="44"/>
                  </a:cubicBezTo>
                  <a:cubicBezTo>
                    <a:pt x="77" y="36"/>
                    <a:pt x="77" y="36"/>
                    <a:pt x="77" y="36"/>
                  </a:cubicBezTo>
                  <a:cubicBezTo>
                    <a:pt x="29" y="36"/>
                    <a:pt x="29" y="36"/>
                    <a:pt x="29" y="36"/>
                  </a:cubicBezTo>
                  <a:cubicBezTo>
                    <a:pt x="30" y="17"/>
                    <a:pt x="46" y="0"/>
                    <a:pt x="63" y="0"/>
                  </a:cubicBezTo>
                  <a:cubicBezTo>
                    <a:pt x="82" y="0"/>
                    <a:pt x="97" y="16"/>
                    <a:pt x="97" y="36"/>
                  </a:cubicBezTo>
                  <a:cubicBezTo>
                    <a:pt x="97" y="97"/>
                    <a:pt x="97" y="97"/>
                    <a:pt x="97" y="97"/>
                  </a:cubicBezTo>
                  <a:cubicBezTo>
                    <a:pt x="97" y="116"/>
                    <a:pt x="82" y="132"/>
                    <a:pt x="63" y="1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9" name="Freeform 102">
              <a:extLst>
                <a:ext uri="{FF2B5EF4-FFF2-40B4-BE49-F238E27FC236}">
                  <a16:creationId xmlns:a16="http://schemas.microsoft.com/office/drawing/2014/main" id="{75507D16-B5E0-4722-A421-342360C44159}"/>
                </a:ext>
              </a:extLst>
            </p:cNvPr>
            <p:cNvSpPr>
              <a:spLocks noEditPoints="1"/>
            </p:cNvSpPr>
            <p:nvPr userDrawn="1"/>
          </p:nvSpPr>
          <p:spPr bwMode="auto">
            <a:xfrm rot="2445294">
              <a:off x="5837983" y="4025925"/>
              <a:ext cx="800036" cy="801727"/>
            </a:xfrm>
            <a:custGeom>
              <a:avLst/>
              <a:gdLst>
                <a:gd name="T0" fmla="*/ 176 w 200"/>
                <a:gd name="T1" fmla="*/ 0 h 200"/>
                <a:gd name="T2" fmla="*/ 24 w 200"/>
                <a:gd name="T3" fmla="*/ 0 h 200"/>
                <a:gd name="T4" fmla="*/ 0 w 200"/>
                <a:gd name="T5" fmla="*/ 24 h 200"/>
                <a:gd name="T6" fmla="*/ 0 w 200"/>
                <a:gd name="T7" fmla="*/ 200 h 200"/>
                <a:gd name="T8" fmla="*/ 200 w 200"/>
                <a:gd name="T9" fmla="*/ 200 h 200"/>
                <a:gd name="T10" fmla="*/ 200 w 200"/>
                <a:gd name="T11" fmla="*/ 24 h 200"/>
                <a:gd name="T12" fmla="*/ 176 w 200"/>
                <a:gd name="T13" fmla="*/ 0 h 200"/>
                <a:gd name="T14" fmla="*/ 116 w 200"/>
                <a:gd name="T15" fmla="*/ 16 h 200"/>
                <a:gd name="T16" fmla="*/ 128 w 200"/>
                <a:gd name="T17" fmla="*/ 28 h 200"/>
                <a:gd name="T18" fmla="*/ 116 w 200"/>
                <a:gd name="T19" fmla="*/ 40 h 200"/>
                <a:gd name="T20" fmla="*/ 104 w 200"/>
                <a:gd name="T21" fmla="*/ 28 h 200"/>
                <a:gd name="T22" fmla="*/ 116 w 200"/>
                <a:gd name="T23" fmla="*/ 16 h 200"/>
                <a:gd name="T24" fmla="*/ 76 w 200"/>
                <a:gd name="T25" fmla="*/ 16 h 200"/>
                <a:gd name="T26" fmla="*/ 88 w 200"/>
                <a:gd name="T27" fmla="*/ 28 h 200"/>
                <a:gd name="T28" fmla="*/ 76 w 200"/>
                <a:gd name="T29" fmla="*/ 40 h 200"/>
                <a:gd name="T30" fmla="*/ 64 w 200"/>
                <a:gd name="T31" fmla="*/ 28 h 200"/>
                <a:gd name="T32" fmla="*/ 76 w 200"/>
                <a:gd name="T33" fmla="*/ 16 h 200"/>
                <a:gd name="T34" fmla="*/ 36 w 200"/>
                <a:gd name="T35" fmla="*/ 16 h 200"/>
                <a:gd name="T36" fmla="*/ 48 w 200"/>
                <a:gd name="T37" fmla="*/ 28 h 200"/>
                <a:gd name="T38" fmla="*/ 36 w 200"/>
                <a:gd name="T39" fmla="*/ 40 h 200"/>
                <a:gd name="T40" fmla="*/ 24 w 200"/>
                <a:gd name="T41" fmla="*/ 28 h 200"/>
                <a:gd name="T42" fmla="*/ 36 w 200"/>
                <a:gd name="T43" fmla="*/ 16 h 200"/>
                <a:gd name="T44" fmla="*/ 184 w 200"/>
                <a:gd name="T45" fmla="*/ 184 h 200"/>
                <a:gd name="T46" fmla="*/ 16 w 200"/>
                <a:gd name="T47" fmla="*/ 184 h 200"/>
                <a:gd name="T48" fmla="*/ 16 w 200"/>
                <a:gd name="T49" fmla="*/ 56 h 200"/>
                <a:gd name="T50" fmla="*/ 184 w 200"/>
                <a:gd name="T51" fmla="*/ 56 h 200"/>
                <a:gd name="T52" fmla="*/ 184 w 200"/>
                <a:gd name="T53" fmla="*/ 18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200">
                  <a:moveTo>
                    <a:pt x="176" y="0"/>
                  </a:moveTo>
                  <a:cubicBezTo>
                    <a:pt x="24" y="0"/>
                    <a:pt x="24" y="0"/>
                    <a:pt x="24" y="0"/>
                  </a:cubicBezTo>
                  <a:cubicBezTo>
                    <a:pt x="11" y="0"/>
                    <a:pt x="0" y="11"/>
                    <a:pt x="0" y="24"/>
                  </a:cubicBezTo>
                  <a:cubicBezTo>
                    <a:pt x="0" y="200"/>
                    <a:pt x="0" y="200"/>
                    <a:pt x="0" y="200"/>
                  </a:cubicBezTo>
                  <a:cubicBezTo>
                    <a:pt x="200" y="200"/>
                    <a:pt x="200" y="200"/>
                    <a:pt x="200" y="200"/>
                  </a:cubicBezTo>
                  <a:cubicBezTo>
                    <a:pt x="200" y="24"/>
                    <a:pt x="200" y="24"/>
                    <a:pt x="200" y="24"/>
                  </a:cubicBezTo>
                  <a:cubicBezTo>
                    <a:pt x="200" y="11"/>
                    <a:pt x="189" y="0"/>
                    <a:pt x="176" y="0"/>
                  </a:cubicBezTo>
                  <a:close/>
                  <a:moveTo>
                    <a:pt x="116" y="16"/>
                  </a:moveTo>
                  <a:cubicBezTo>
                    <a:pt x="123" y="16"/>
                    <a:pt x="128" y="22"/>
                    <a:pt x="128" y="28"/>
                  </a:cubicBezTo>
                  <a:cubicBezTo>
                    <a:pt x="128" y="35"/>
                    <a:pt x="123" y="40"/>
                    <a:pt x="116" y="40"/>
                  </a:cubicBezTo>
                  <a:cubicBezTo>
                    <a:pt x="110" y="40"/>
                    <a:pt x="104" y="35"/>
                    <a:pt x="104" y="28"/>
                  </a:cubicBezTo>
                  <a:cubicBezTo>
                    <a:pt x="104" y="22"/>
                    <a:pt x="110" y="16"/>
                    <a:pt x="116" y="16"/>
                  </a:cubicBezTo>
                  <a:close/>
                  <a:moveTo>
                    <a:pt x="76" y="16"/>
                  </a:moveTo>
                  <a:cubicBezTo>
                    <a:pt x="83" y="16"/>
                    <a:pt x="88" y="22"/>
                    <a:pt x="88" y="28"/>
                  </a:cubicBezTo>
                  <a:cubicBezTo>
                    <a:pt x="88" y="35"/>
                    <a:pt x="83" y="40"/>
                    <a:pt x="76" y="40"/>
                  </a:cubicBezTo>
                  <a:cubicBezTo>
                    <a:pt x="70" y="40"/>
                    <a:pt x="64" y="35"/>
                    <a:pt x="64" y="28"/>
                  </a:cubicBezTo>
                  <a:cubicBezTo>
                    <a:pt x="64" y="22"/>
                    <a:pt x="70" y="16"/>
                    <a:pt x="76" y="16"/>
                  </a:cubicBezTo>
                  <a:close/>
                  <a:moveTo>
                    <a:pt x="36" y="16"/>
                  </a:moveTo>
                  <a:cubicBezTo>
                    <a:pt x="43" y="16"/>
                    <a:pt x="48" y="22"/>
                    <a:pt x="48" y="28"/>
                  </a:cubicBezTo>
                  <a:cubicBezTo>
                    <a:pt x="48" y="35"/>
                    <a:pt x="43" y="40"/>
                    <a:pt x="36" y="40"/>
                  </a:cubicBezTo>
                  <a:cubicBezTo>
                    <a:pt x="30" y="40"/>
                    <a:pt x="24" y="35"/>
                    <a:pt x="24" y="28"/>
                  </a:cubicBezTo>
                  <a:cubicBezTo>
                    <a:pt x="24" y="22"/>
                    <a:pt x="30" y="16"/>
                    <a:pt x="36" y="16"/>
                  </a:cubicBezTo>
                  <a:close/>
                  <a:moveTo>
                    <a:pt x="184" y="184"/>
                  </a:moveTo>
                  <a:cubicBezTo>
                    <a:pt x="16" y="184"/>
                    <a:pt x="16" y="184"/>
                    <a:pt x="16" y="184"/>
                  </a:cubicBezTo>
                  <a:cubicBezTo>
                    <a:pt x="16" y="56"/>
                    <a:pt x="16" y="56"/>
                    <a:pt x="16" y="56"/>
                  </a:cubicBezTo>
                  <a:cubicBezTo>
                    <a:pt x="184" y="56"/>
                    <a:pt x="184" y="56"/>
                    <a:pt x="184" y="56"/>
                  </a:cubicBezTo>
                  <a:lnTo>
                    <a:pt x="184" y="18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0" name="Freeform 108">
              <a:extLst>
                <a:ext uri="{FF2B5EF4-FFF2-40B4-BE49-F238E27FC236}">
                  <a16:creationId xmlns:a16="http://schemas.microsoft.com/office/drawing/2014/main" id="{9191C03C-2C6F-4677-9085-A9C6BE7852AD}"/>
                </a:ext>
              </a:extLst>
            </p:cNvPr>
            <p:cNvSpPr>
              <a:spLocks noEditPoints="1"/>
            </p:cNvSpPr>
            <p:nvPr userDrawn="1"/>
          </p:nvSpPr>
          <p:spPr bwMode="auto">
            <a:xfrm rot="20655417">
              <a:off x="-24404" y="4398739"/>
              <a:ext cx="720725" cy="708025"/>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1" name="Freeform 110">
              <a:extLst>
                <a:ext uri="{FF2B5EF4-FFF2-40B4-BE49-F238E27FC236}">
                  <a16:creationId xmlns:a16="http://schemas.microsoft.com/office/drawing/2014/main" id="{150006E1-3AC9-45D4-9889-5D1CF4C1924D}"/>
                </a:ext>
              </a:extLst>
            </p:cNvPr>
            <p:cNvSpPr>
              <a:spLocks noEditPoints="1"/>
            </p:cNvSpPr>
            <p:nvPr userDrawn="1"/>
          </p:nvSpPr>
          <p:spPr bwMode="auto">
            <a:xfrm rot="20200010">
              <a:off x="1099703" y="3104802"/>
              <a:ext cx="750888" cy="738188"/>
            </a:xfrm>
            <a:custGeom>
              <a:avLst/>
              <a:gdLst>
                <a:gd name="T0" fmla="*/ 69 w 473"/>
                <a:gd name="T1" fmla="*/ 181 h 465"/>
                <a:gd name="T2" fmla="*/ 10 w 473"/>
                <a:gd name="T3" fmla="*/ 121 h 465"/>
                <a:gd name="T4" fmla="*/ 10 w 473"/>
                <a:gd name="T5" fmla="*/ 240 h 465"/>
                <a:gd name="T6" fmla="*/ 69 w 473"/>
                <a:gd name="T7" fmla="*/ 181 h 465"/>
                <a:gd name="T8" fmla="*/ 464 w 473"/>
                <a:gd name="T9" fmla="*/ 98 h 465"/>
                <a:gd name="T10" fmla="*/ 445 w 473"/>
                <a:gd name="T11" fmla="*/ 0 h 465"/>
                <a:gd name="T12" fmla="*/ 0 w 473"/>
                <a:gd name="T13" fmla="*/ 81 h 465"/>
                <a:gd name="T14" fmla="*/ 85 w 473"/>
                <a:gd name="T15" fmla="*/ 166 h 465"/>
                <a:gd name="T16" fmla="*/ 464 w 473"/>
                <a:gd name="T17" fmla="*/ 98 h 465"/>
                <a:gd name="T18" fmla="*/ 414 w 473"/>
                <a:gd name="T19" fmla="*/ 24 h 465"/>
                <a:gd name="T20" fmla="*/ 440 w 473"/>
                <a:gd name="T21" fmla="*/ 67 h 465"/>
                <a:gd name="T22" fmla="*/ 443 w 473"/>
                <a:gd name="T23" fmla="*/ 83 h 465"/>
                <a:gd name="T24" fmla="*/ 388 w 473"/>
                <a:gd name="T25" fmla="*/ 93 h 465"/>
                <a:gd name="T26" fmla="*/ 355 w 473"/>
                <a:gd name="T27" fmla="*/ 36 h 465"/>
                <a:gd name="T28" fmla="*/ 414 w 473"/>
                <a:gd name="T29" fmla="*/ 24 h 465"/>
                <a:gd name="T30" fmla="*/ 291 w 473"/>
                <a:gd name="T31" fmla="*/ 45 h 465"/>
                <a:gd name="T32" fmla="*/ 324 w 473"/>
                <a:gd name="T33" fmla="*/ 105 h 465"/>
                <a:gd name="T34" fmla="*/ 265 w 473"/>
                <a:gd name="T35" fmla="*/ 117 h 465"/>
                <a:gd name="T36" fmla="*/ 232 w 473"/>
                <a:gd name="T37" fmla="*/ 57 h 465"/>
                <a:gd name="T38" fmla="*/ 291 w 473"/>
                <a:gd name="T39" fmla="*/ 45 h 465"/>
                <a:gd name="T40" fmla="*/ 171 w 473"/>
                <a:gd name="T41" fmla="*/ 69 h 465"/>
                <a:gd name="T42" fmla="*/ 204 w 473"/>
                <a:gd name="T43" fmla="*/ 126 h 465"/>
                <a:gd name="T44" fmla="*/ 144 w 473"/>
                <a:gd name="T45" fmla="*/ 138 h 465"/>
                <a:gd name="T46" fmla="*/ 109 w 473"/>
                <a:gd name="T47" fmla="*/ 79 h 465"/>
                <a:gd name="T48" fmla="*/ 171 w 473"/>
                <a:gd name="T49" fmla="*/ 69 h 465"/>
                <a:gd name="T50" fmla="*/ 97 w 473"/>
                <a:gd name="T51" fmla="*/ 181 h 465"/>
                <a:gd name="T52" fmla="*/ 10 w 473"/>
                <a:gd name="T53" fmla="*/ 268 h 465"/>
                <a:gd name="T54" fmla="*/ 10 w 473"/>
                <a:gd name="T55" fmla="*/ 465 h 465"/>
                <a:gd name="T56" fmla="*/ 473 w 473"/>
                <a:gd name="T57" fmla="*/ 465 h 465"/>
                <a:gd name="T58" fmla="*/ 473 w 473"/>
                <a:gd name="T59" fmla="*/ 181 h 465"/>
                <a:gd name="T60" fmla="*/ 97 w 473"/>
                <a:gd name="T61" fmla="*/ 181 h 465"/>
                <a:gd name="T62" fmla="*/ 376 w 473"/>
                <a:gd name="T63" fmla="*/ 370 h 465"/>
                <a:gd name="T64" fmla="*/ 111 w 473"/>
                <a:gd name="T65" fmla="*/ 370 h 465"/>
                <a:gd name="T66" fmla="*/ 111 w 473"/>
                <a:gd name="T67" fmla="*/ 342 h 465"/>
                <a:gd name="T68" fmla="*/ 376 w 473"/>
                <a:gd name="T69" fmla="*/ 342 h 465"/>
                <a:gd name="T70" fmla="*/ 376 w 473"/>
                <a:gd name="T71" fmla="*/ 370 h 465"/>
                <a:gd name="T72" fmla="*/ 376 w 473"/>
                <a:gd name="T73" fmla="*/ 304 h 465"/>
                <a:gd name="T74" fmla="*/ 111 w 473"/>
                <a:gd name="T75" fmla="*/ 304 h 465"/>
                <a:gd name="T76" fmla="*/ 111 w 473"/>
                <a:gd name="T77" fmla="*/ 275 h 465"/>
                <a:gd name="T78" fmla="*/ 376 w 473"/>
                <a:gd name="T79" fmla="*/ 275 h 465"/>
                <a:gd name="T80" fmla="*/ 376 w 473"/>
                <a:gd name="T81" fmla="*/ 304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73" h="465">
                  <a:moveTo>
                    <a:pt x="69" y="181"/>
                  </a:moveTo>
                  <a:lnTo>
                    <a:pt x="10" y="121"/>
                  </a:lnTo>
                  <a:lnTo>
                    <a:pt x="10" y="240"/>
                  </a:lnTo>
                  <a:lnTo>
                    <a:pt x="69" y="181"/>
                  </a:lnTo>
                  <a:close/>
                  <a:moveTo>
                    <a:pt x="464" y="98"/>
                  </a:moveTo>
                  <a:lnTo>
                    <a:pt x="445" y="0"/>
                  </a:lnTo>
                  <a:lnTo>
                    <a:pt x="0" y="81"/>
                  </a:lnTo>
                  <a:lnTo>
                    <a:pt x="85" y="166"/>
                  </a:lnTo>
                  <a:lnTo>
                    <a:pt x="464" y="98"/>
                  </a:lnTo>
                  <a:close/>
                  <a:moveTo>
                    <a:pt x="414" y="24"/>
                  </a:moveTo>
                  <a:lnTo>
                    <a:pt x="440" y="67"/>
                  </a:lnTo>
                  <a:lnTo>
                    <a:pt x="443" y="83"/>
                  </a:lnTo>
                  <a:lnTo>
                    <a:pt x="388" y="93"/>
                  </a:lnTo>
                  <a:lnTo>
                    <a:pt x="355" y="36"/>
                  </a:lnTo>
                  <a:lnTo>
                    <a:pt x="414" y="24"/>
                  </a:lnTo>
                  <a:close/>
                  <a:moveTo>
                    <a:pt x="291" y="45"/>
                  </a:moveTo>
                  <a:lnTo>
                    <a:pt x="324" y="105"/>
                  </a:lnTo>
                  <a:lnTo>
                    <a:pt x="265" y="117"/>
                  </a:lnTo>
                  <a:lnTo>
                    <a:pt x="232" y="57"/>
                  </a:lnTo>
                  <a:lnTo>
                    <a:pt x="291" y="45"/>
                  </a:lnTo>
                  <a:close/>
                  <a:moveTo>
                    <a:pt x="171" y="69"/>
                  </a:moveTo>
                  <a:lnTo>
                    <a:pt x="204" y="126"/>
                  </a:lnTo>
                  <a:lnTo>
                    <a:pt x="144" y="138"/>
                  </a:lnTo>
                  <a:lnTo>
                    <a:pt x="109" y="79"/>
                  </a:lnTo>
                  <a:lnTo>
                    <a:pt x="171" y="69"/>
                  </a:lnTo>
                  <a:close/>
                  <a:moveTo>
                    <a:pt x="97" y="181"/>
                  </a:moveTo>
                  <a:lnTo>
                    <a:pt x="10" y="268"/>
                  </a:lnTo>
                  <a:lnTo>
                    <a:pt x="10" y="465"/>
                  </a:lnTo>
                  <a:lnTo>
                    <a:pt x="473" y="465"/>
                  </a:lnTo>
                  <a:lnTo>
                    <a:pt x="473" y="181"/>
                  </a:lnTo>
                  <a:lnTo>
                    <a:pt x="97" y="181"/>
                  </a:lnTo>
                  <a:close/>
                  <a:moveTo>
                    <a:pt x="376" y="370"/>
                  </a:moveTo>
                  <a:lnTo>
                    <a:pt x="111" y="370"/>
                  </a:lnTo>
                  <a:lnTo>
                    <a:pt x="111" y="342"/>
                  </a:lnTo>
                  <a:lnTo>
                    <a:pt x="376" y="342"/>
                  </a:lnTo>
                  <a:lnTo>
                    <a:pt x="376" y="370"/>
                  </a:lnTo>
                  <a:close/>
                  <a:moveTo>
                    <a:pt x="376" y="304"/>
                  </a:moveTo>
                  <a:lnTo>
                    <a:pt x="111" y="304"/>
                  </a:lnTo>
                  <a:lnTo>
                    <a:pt x="111" y="275"/>
                  </a:lnTo>
                  <a:lnTo>
                    <a:pt x="376" y="275"/>
                  </a:lnTo>
                  <a:lnTo>
                    <a:pt x="376" y="30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2" name="Freeform 112">
              <a:extLst>
                <a:ext uri="{FF2B5EF4-FFF2-40B4-BE49-F238E27FC236}">
                  <a16:creationId xmlns:a16="http://schemas.microsoft.com/office/drawing/2014/main" id="{8C79C008-EDCB-45F6-9D12-D4BA2FCBBD0D}"/>
                </a:ext>
              </a:extLst>
            </p:cNvPr>
            <p:cNvSpPr>
              <a:spLocks noEditPoints="1"/>
            </p:cNvSpPr>
            <p:nvPr userDrawn="1"/>
          </p:nvSpPr>
          <p:spPr bwMode="auto">
            <a:xfrm rot="1680850">
              <a:off x="4904703" y="4249179"/>
              <a:ext cx="750888" cy="747713"/>
            </a:xfrm>
            <a:custGeom>
              <a:avLst/>
              <a:gdLst>
                <a:gd name="T0" fmla="*/ 12 w 200"/>
                <a:gd name="T1" fmla="*/ 199 h 199"/>
                <a:gd name="T2" fmla="*/ 0 w 200"/>
                <a:gd name="T3" fmla="*/ 95 h 199"/>
                <a:gd name="T4" fmla="*/ 0 w 200"/>
                <a:gd name="T5" fmla="*/ 72 h 199"/>
                <a:gd name="T6" fmla="*/ 100 w 200"/>
                <a:gd name="T7" fmla="*/ 0 h 199"/>
                <a:gd name="T8" fmla="*/ 200 w 200"/>
                <a:gd name="T9" fmla="*/ 72 h 199"/>
                <a:gd name="T10" fmla="*/ 200 w 200"/>
                <a:gd name="T11" fmla="*/ 95 h 199"/>
                <a:gd name="T12" fmla="*/ 188 w 200"/>
                <a:gd name="T13" fmla="*/ 199 h 199"/>
                <a:gd name="T14" fmla="*/ 180 w 200"/>
                <a:gd name="T15" fmla="*/ 191 h 199"/>
                <a:gd name="T16" fmla="*/ 100 w 200"/>
                <a:gd name="T17" fmla="*/ 138 h 199"/>
                <a:gd name="T18" fmla="*/ 21 w 200"/>
                <a:gd name="T19" fmla="*/ 191 h 199"/>
                <a:gd name="T20" fmla="*/ 148 w 200"/>
                <a:gd name="T21" fmla="*/ 118 h 199"/>
                <a:gd name="T22" fmla="*/ 52 w 200"/>
                <a:gd name="T23" fmla="*/ 67 h 199"/>
                <a:gd name="T24" fmla="*/ 79 w 200"/>
                <a:gd name="T25" fmla="*/ 137 h 199"/>
                <a:gd name="T26" fmla="*/ 121 w 200"/>
                <a:gd name="T27" fmla="*/ 137 h 199"/>
                <a:gd name="T28" fmla="*/ 71 w 200"/>
                <a:gd name="T29" fmla="*/ 142 h 199"/>
                <a:gd name="T30" fmla="*/ 8 w 200"/>
                <a:gd name="T31" fmla="*/ 178 h 199"/>
                <a:gd name="T32" fmla="*/ 186 w 200"/>
                <a:gd name="T33" fmla="*/ 69 h 199"/>
                <a:gd name="T34" fmla="*/ 14 w 200"/>
                <a:gd name="T35" fmla="*/ 69 h 199"/>
                <a:gd name="T36" fmla="*/ 8 w 200"/>
                <a:gd name="T37" fmla="*/ 87 h 199"/>
                <a:gd name="T38" fmla="*/ 16 w 200"/>
                <a:gd name="T39" fmla="*/ 80 h 199"/>
                <a:gd name="T40" fmla="*/ 100 w 200"/>
                <a:gd name="T41" fmla="*/ 25 h 199"/>
                <a:gd name="T42" fmla="*/ 184 w 200"/>
                <a:gd name="T43" fmla="*/ 80 h 199"/>
                <a:gd name="T44" fmla="*/ 192 w 200"/>
                <a:gd name="T45" fmla="*/ 88 h 199"/>
                <a:gd name="T46" fmla="*/ 192 w 200"/>
                <a:gd name="T47" fmla="*/ 100 h 199"/>
                <a:gd name="T48" fmla="*/ 192 w 200"/>
                <a:gd name="T49" fmla="*/ 178 h 199"/>
                <a:gd name="T50" fmla="*/ 68 w 200"/>
                <a:gd name="T51" fmla="*/ 107 h 199"/>
                <a:gd name="T52" fmla="*/ 132 w 200"/>
                <a:gd name="T53" fmla="*/ 111 h 199"/>
                <a:gd name="T54" fmla="*/ 68 w 200"/>
                <a:gd name="T55" fmla="*/ 107 h 199"/>
                <a:gd name="T56" fmla="*/ 132 w 200"/>
                <a:gd name="T57" fmla="*/ 95 h 199"/>
                <a:gd name="T58" fmla="*/ 68 w 200"/>
                <a:gd name="T59" fmla="*/ 99 h 199"/>
                <a:gd name="T60" fmla="*/ 68 w 200"/>
                <a:gd name="T61" fmla="*/ 83 h 199"/>
                <a:gd name="T62" fmla="*/ 132 w 200"/>
                <a:gd name="T63" fmla="*/ 87 h 199"/>
                <a:gd name="T64" fmla="*/ 68 w 200"/>
                <a:gd name="T65" fmla="*/ 8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199">
                  <a:moveTo>
                    <a:pt x="188" y="199"/>
                  </a:moveTo>
                  <a:cubicBezTo>
                    <a:pt x="12" y="199"/>
                    <a:pt x="12" y="199"/>
                    <a:pt x="12" y="199"/>
                  </a:cubicBezTo>
                  <a:cubicBezTo>
                    <a:pt x="6" y="199"/>
                    <a:pt x="0" y="194"/>
                    <a:pt x="0" y="187"/>
                  </a:cubicBezTo>
                  <a:cubicBezTo>
                    <a:pt x="0" y="95"/>
                    <a:pt x="0" y="95"/>
                    <a:pt x="0" y="95"/>
                  </a:cubicBezTo>
                  <a:cubicBezTo>
                    <a:pt x="0" y="95"/>
                    <a:pt x="0" y="95"/>
                    <a:pt x="0" y="95"/>
                  </a:cubicBezTo>
                  <a:cubicBezTo>
                    <a:pt x="0" y="89"/>
                    <a:pt x="0" y="78"/>
                    <a:pt x="0" y="72"/>
                  </a:cubicBezTo>
                  <a:cubicBezTo>
                    <a:pt x="0" y="64"/>
                    <a:pt x="6" y="61"/>
                    <a:pt x="6" y="61"/>
                  </a:cubicBezTo>
                  <a:cubicBezTo>
                    <a:pt x="100" y="0"/>
                    <a:pt x="100" y="0"/>
                    <a:pt x="100" y="0"/>
                  </a:cubicBezTo>
                  <a:cubicBezTo>
                    <a:pt x="194" y="61"/>
                    <a:pt x="194" y="61"/>
                    <a:pt x="194" y="61"/>
                  </a:cubicBezTo>
                  <a:cubicBezTo>
                    <a:pt x="194" y="61"/>
                    <a:pt x="200" y="64"/>
                    <a:pt x="200" y="72"/>
                  </a:cubicBezTo>
                  <a:cubicBezTo>
                    <a:pt x="200" y="78"/>
                    <a:pt x="200" y="89"/>
                    <a:pt x="200" y="95"/>
                  </a:cubicBezTo>
                  <a:cubicBezTo>
                    <a:pt x="200" y="95"/>
                    <a:pt x="200" y="95"/>
                    <a:pt x="200" y="95"/>
                  </a:cubicBezTo>
                  <a:cubicBezTo>
                    <a:pt x="200" y="187"/>
                    <a:pt x="200" y="187"/>
                    <a:pt x="200" y="187"/>
                  </a:cubicBezTo>
                  <a:cubicBezTo>
                    <a:pt x="200" y="194"/>
                    <a:pt x="195" y="199"/>
                    <a:pt x="188" y="199"/>
                  </a:cubicBezTo>
                  <a:close/>
                  <a:moveTo>
                    <a:pt x="21" y="191"/>
                  </a:moveTo>
                  <a:cubicBezTo>
                    <a:pt x="180" y="191"/>
                    <a:pt x="180" y="191"/>
                    <a:pt x="180" y="191"/>
                  </a:cubicBezTo>
                  <a:cubicBezTo>
                    <a:pt x="183" y="191"/>
                    <a:pt x="185" y="190"/>
                    <a:pt x="187" y="189"/>
                  </a:cubicBezTo>
                  <a:cubicBezTo>
                    <a:pt x="100" y="138"/>
                    <a:pt x="100" y="138"/>
                    <a:pt x="100" y="138"/>
                  </a:cubicBezTo>
                  <a:cubicBezTo>
                    <a:pt x="13" y="189"/>
                    <a:pt x="13" y="189"/>
                    <a:pt x="13" y="189"/>
                  </a:cubicBezTo>
                  <a:cubicBezTo>
                    <a:pt x="15" y="190"/>
                    <a:pt x="18" y="191"/>
                    <a:pt x="21" y="191"/>
                  </a:cubicBezTo>
                  <a:close/>
                  <a:moveTo>
                    <a:pt x="121" y="137"/>
                  </a:moveTo>
                  <a:cubicBezTo>
                    <a:pt x="148" y="118"/>
                    <a:pt x="148" y="118"/>
                    <a:pt x="148" y="118"/>
                  </a:cubicBezTo>
                  <a:cubicBezTo>
                    <a:pt x="148" y="67"/>
                    <a:pt x="148" y="67"/>
                    <a:pt x="148" y="67"/>
                  </a:cubicBezTo>
                  <a:cubicBezTo>
                    <a:pt x="52" y="67"/>
                    <a:pt x="52" y="67"/>
                    <a:pt x="52" y="67"/>
                  </a:cubicBezTo>
                  <a:cubicBezTo>
                    <a:pt x="52" y="118"/>
                    <a:pt x="52" y="118"/>
                    <a:pt x="52" y="118"/>
                  </a:cubicBezTo>
                  <a:cubicBezTo>
                    <a:pt x="79" y="137"/>
                    <a:pt x="79" y="137"/>
                    <a:pt x="79" y="137"/>
                  </a:cubicBezTo>
                  <a:cubicBezTo>
                    <a:pt x="100" y="125"/>
                    <a:pt x="100" y="125"/>
                    <a:pt x="100" y="125"/>
                  </a:cubicBezTo>
                  <a:lnTo>
                    <a:pt x="121" y="137"/>
                  </a:lnTo>
                  <a:close/>
                  <a:moveTo>
                    <a:pt x="8" y="178"/>
                  </a:moveTo>
                  <a:cubicBezTo>
                    <a:pt x="71" y="142"/>
                    <a:pt x="71" y="142"/>
                    <a:pt x="71" y="142"/>
                  </a:cubicBezTo>
                  <a:cubicBezTo>
                    <a:pt x="8" y="99"/>
                    <a:pt x="8" y="99"/>
                    <a:pt x="8" y="99"/>
                  </a:cubicBezTo>
                  <a:lnTo>
                    <a:pt x="8" y="178"/>
                  </a:lnTo>
                  <a:close/>
                  <a:moveTo>
                    <a:pt x="192" y="80"/>
                  </a:moveTo>
                  <a:cubicBezTo>
                    <a:pt x="192" y="72"/>
                    <a:pt x="186" y="69"/>
                    <a:pt x="186" y="69"/>
                  </a:cubicBezTo>
                  <a:cubicBezTo>
                    <a:pt x="100" y="13"/>
                    <a:pt x="100" y="13"/>
                    <a:pt x="100" y="13"/>
                  </a:cubicBezTo>
                  <a:cubicBezTo>
                    <a:pt x="14" y="69"/>
                    <a:pt x="14" y="69"/>
                    <a:pt x="14" y="69"/>
                  </a:cubicBezTo>
                  <a:cubicBezTo>
                    <a:pt x="14" y="69"/>
                    <a:pt x="8" y="72"/>
                    <a:pt x="8" y="80"/>
                  </a:cubicBezTo>
                  <a:cubicBezTo>
                    <a:pt x="8" y="84"/>
                    <a:pt x="8" y="87"/>
                    <a:pt x="8" y="87"/>
                  </a:cubicBezTo>
                  <a:cubicBezTo>
                    <a:pt x="16" y="93"/>
                    <a:pt x="16" y="93"/>
                    <a:pt x="16" y="93"/>
                  </a:cubicBezTo>
                  <a:cubicBezTo>
                    <a:pt x="16" y="88"/>
                    <a:pt x="16" y="83"/>
                    <a:pt x="16" y="80"/>
                  </a:cubicBezTo>
                  <a:cubicBezTo>
                    <a:pt x="16" y="75"/>
                    <a:pt x="21" y="73"/>
                    <a:pt x="21" y="73"/>
                  </a:cubicBezTo>
                  <a:cubicBezTo>
                    <a:pt x="100" y="25"/>
                    <a:pt x="100" y="25"/>
                    <a:pt x="100" y="25"/>
                  </a:cubicBezTo>
                  <a:cubicBezTo>
                    <a:pt x="179" y="73"/>
                    <a:pt x="179" y="73"/>
                    <a:pt x="179" y="73"/>
                  </a:cubicBezTo>
                  <a:cubicBezTo>
                    <a:pt x="179" y="73"/>
                    <a:pt x="184" y="75"/>
                    <a:pt x="184" y="80"/>
                  </a:cubicBezTo>
                  <a:cubicBezTo>
                    <a:pt x="184" y="83"/>
                    <a:pt x="184" y="89"/>
                    <a:pt x="184" y="93"/>
                  </a:cubicBezTo>
                  <a:cubicBezTo>
                    <a:pt x="192" y="88"/>
                    <a:pt x="192" y="88"/>
                    <a:pt x="192" y="88"/>
                  </a:cubicBezTo>
                  <a:cubicBezTo>
                    <a:pt x="192" y="88"/>
                    <a:pt x="192" y="81"/>
                    <a:pt x="192" y="80"/>
                  </a:cubicBezTo>
                  <a:close/>
                  <a:moveTo>
                    <a:pt x="192" y="100"/>
                  </a:moveTo>
                  <a:cubicBezTo>
                    <a:pt x="130" y="142"/>
                    <a:pt x="130" y="142"/>
                    <a:pt x="130" y="142"/>
                  </a:cubicBezTo>
                  <a:cubicBezTo>
                    <a:pt x="192" y="178"/>
                    <a:pt x="192" y="178"/>
                    <a:pt x="192" y="178"/>
                  </a:cubicBezTo>
                  <a:lnTo>
                    <a:pt x="192" y="100"/>
                  </a:lnTo>
                  <a:close/>
                  <a:moveTo>
                    <a:pt x="68" y="107"/>
                  </a:moveTo>
                  <a:cubicBezTo>
                    <a:pt x="132" y="107"/>
                    <a:pt x="132" y="107"/>
                    <a:pt x="132" y="107"/>
                  </a:cubicBezTo>
                  <a:cubicBezTo>
                    <a:pt x="132" y="111"/>
                    <a:pt x="132" y="111"/>
                    <a:pt x="132" y="111"/>
                  </a:cubicBezTo>
                  <a:cubicBezTo>
                    <a:pt x="68" y="111"/>
                    <a:pt x="68" y="111"/>
                    <a:pt x="68" y="111"/>
                  </a:cubicBezTo>
                  <a:lnTo>
                    <a:pt x="68" y="107"/>
                  </a:lnTo>
                  <a:close/>
                  <a:moveTo>
                    <a:pt x="68" y="95"/>
                  </a:moveTo>
                  <a:cubicBezTo>
                    <a:pt x="132" y="95"/>
                    <a:pt x="132" y="95"/>
                    <a:pt x="132" y="95"/>
                  </a:cubicBezTo>
                  <a:cubicBezTo>
                    <a:pt x="132" y="99"/>
                    <a:pt x="132" y="99"/>
                    <a:pt x="132" y="99"/>
                  </a:cubicBezTo>
                  <a:cubicBezTo>
                    <a:pt x="68" y="99"/>
                    <a:pt x="68" y="99"/>
                    <a:pt x="68" y="99"/>
                  </a:cubicBezTo>
                  <a:lnTo>
                    <a:pt x="68" y="95"/>
                  </a:lnTo>
                  <a:close/>
                  <a:moveTo>
                    <a:pt x="68" y="83"/>
                  </a:moveTo>
                  <a:cubicBezTo>
                    <a:pt x="132" y="83"/>
                    <a:pt x="132" y="83"/>
                    <a:pt x="132" y="83"/>
                  </a:cubicBezTo>
                  <a:cubicBezTo>
                    <a:pt x="132" y="87"/>
                    <a:pt x="132" y="87"/>
                    <a:pt x="132" y="87"/>
                  </a:cubicBezTo>
                  <a:cubicBezTo>
                    <a:pt x="68" y="87"/>
                    <a:pt x="68" y="87"/>
                    <a:pt x="68" y="87"/>
                  </a:cubicBezTo>
                  <a:lnTo>
                    <a:pt x="68" y="8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3" name="Freeform 113">
              <a:extLst>
                <a:ext uri="{FF2B5EF4-FFF2-40B4-BE49-F238E27FC236}">
                  <a16:creationId xmlns:a16="http://schemas.microsoft.com/office/drawing/2014/main" id="{89782CFF-94D2-4567-8CA1-313FB1A81F6A}"/>
                </a:ext>
              </a:extLst>
            </p:cNvPr>
            <p:cNvSpPr>
              <a:spLocks noEditPoints="1"/>
            </p:cNvSpPr>
            <p:nvPr userDrawn="1"/>
          </p:nvSpPr>
          <p:spPr bwMode="auto">
            <a:xfrm>
              <a:off x="6565638" y="997812"/>
              <a:ext cx="601663" cy="752475"/>
            </a:xfrm>
            <a:custGeom>
              <a:avLst/>
              <a:gdLst>
                <a:gd name="T0" fmla="*/ 143 w 160"/>
                <a:gd name="T1" fmla="*/ 0 h 200"/>
                <a:gd name="T2" fmla="*/ 16 w 160"/>
                <a:gd name="T3" fmla="*/ 0 h 200"/>
                <a:gd name="T4" fmla="*/ 0 w 160"/>
                <a:gd name="T5" fmla="*/ 17 h 200"/>
                <a:gd name="T6" fmla="*/ 0 w 160"/>
                <a:gd name="T7" fmla="*/ 183 h 200"/>
                <a:gd name="T8" fmla="*/ 16 w 160"/>
                <a:gd name="T9" fmla="*/ 200 h 200"/>
                <a:gd name="T10" fmla="*/ 143 w 160"/>
                <a:gd name="T11" fmla="*/ 200 h 200"/>
                <a:gd name="T12" fmla="*/ 160 w 160"/>
                <a:gd name="T13" fmla="*/ 183 h 200"/>
                <a:gd name="T14" fmla="*/ 160 w 160"/>
                <a:gd name="T15" fmla="*/ 17 h 200"/>
                <a:gd name="T16" fmla="*/ 143 w 160"/>
                <a:gd name="T17" fmla="*/ 0 h 200"/>
                <a:gd name="T18" fmla="*/ 78 w 160"/>
                <a:gd name="T19" fmla="*/ 193 h 200"/>
                <a:gd name="T20" fmla="*/ 68 w 160"/>
                <a:gd name="T21" fmla="*/ 183 h 200"/>
                <a:gd name="T22" fmla="*/ 78 w 160"/>
                <a:gd name="T23" fmla="*/ 173 h 200"/>
                <a:gd name="T24" fmla="*/ 88 w 160"/>
                <a:gd name="T25" fmla="*/ 183 h 200"/>
                <a:gd name="T26" fmla="*/ 78 w 160"/>
                <a:gd name="T27" fmla="*/ 193 h 200"/>
                <a:gd name="T28" fmla="*/ 148 w 160"/>
                <a:gd name="T29" fmla="*/ 164 h 200"/>
                <a:gd name="T30" fmla="*/ 12 w 160"/>
                <a:gd name="T31" fmla="*/ 164 h 200"/>
                <a:gd name="T32" fmla="*/ 12 w 160"/>
                <a:gd name="T33" fmla="*/ 12 h 200"/>
                <a:gd name="T34" fmla="*/ 148 w 160"/>
                <a:gd name="T35" fmla="*/ 12 h 200"/>
                <a:gd name="T36" fmla="*/ 148 w 160"/>
                <a:gd name="T37" fmla="*/ 16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200">
                  <a:moveTo>
                    <a:pt x="143" y="0"/>
                  </a:moveTo>
                  <a:cubicBezTo>
                    <a:pt x="16" y="0"/>
                    <a:pt x="16" y="0"/>
                    <a:pt x="16" y="0"/>
                  </a:cubicBezTo>
                  <a:cubicBezTo>
                    <a:pt x="7" y="0"/>
                    <a:pt x="0" y="7"/>
                    <a:pt x="0" y="17"/>
                  </a:cubicBezTo>
                  <a:cubicBezTo>
                    <a:pt x="0" y="183"/>
                    <a:pt x="0" y="183"/>
                    <a:pt x="0" y="183"/>
                  </a:cubicBezTo>
                  <a:cubicBezTo>
                    <a:pt x="0" y="192"/>
                    <a:pt x="7" y="200"/>
                    <a:pt x="16" y="200"/>
                  </a:cubicBezTo>
                  <a:cubicBezTo>
                    <a:pt x="143" y="200"/>
                    <a:pt x="143" y="200"/>
                    <a:pt x="143" y="200"/>
                  </a:cubicBezTo>
                  <a:cubicBezTo>
                    <a:pt x="152" y="200"/>
                    <a:pt x="160" y="192"/>
                    <a:pt x="160" y="183"/>
                  </a:cubicBezTo>
                  <a:cubicBezTo>
                    <a:pt x="160" y="17"/>
                    <a:pt x="160" y="17"/>
                    <a:pt x="160" y="17"/>
                  </a:cubicBezTo>
                  <a:cubicBezTo>
                    <a:pt x="160" y="7"/>
                    <a:pt x="152" y="0"/>
                    <a:pt x="143" y="0"/>
                  </a:cubicBezTo>
                  <a:moveTo>
                    <a:pt x="78" y="193"/>
                  </a:moveTo>
                  <a:cubicBezTo>
                    <a:pt x="73" y="193"/>
                    <a:pt x="68" y="188"/>
                    <a:pt x="68" y="183"/>
                  </a:cubicBezTo>
                  <a:cubicBezTo>
                    <a:pt x="68" y="177"/>
                    <a:pt x="73" y="173"/>
                    <a:pt x="78" y="173"/>
                  </a:cubicBezTo>
                  <a:cubicBezTo>
                    <a:pt x="84" y="173"/>
                    <a:pt x="88" y="177"/>
                    <a:pt x="88" y="183"/>
                  </a:cubicBezTo>
                  <a:cubicBezTo>
                    <a:pt x="88" y="188"/>
                    <a:pt x="84" y="193"/>
                    <a:pt x="78" y="193"/>
                  </a:cubicBezTo>
                  <a:moveTo>
                    <a:pt x="148" y="164"/>
                  </a:moveTo>
                  <a:cubicBezTo>
                    <a:pt x="12" y="164"/>
                    <a:pt x="12" y="164"/>
                    <a:pt x="12" y="164"/>
                  </a:cubicBezTo>
                  <a:cubicBezTo>
                    <a:pt x="12" y="12"/>
                    <a:pt x="12" y="12"/>
                    <a:pt x="12" y="12"/>
                  </a:cubicBezTo>
                  <a:cubicBezTo>
                    <a:pt x="148" y="12"/>
                    <a:pt x="148" y="12"/>
                    <a:pt x="148" y="12"/>
                  </a:cubicBezTo>
                  <a:lnTo>
                    <a:pt x="148" y="16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4" name="Freeform 114">
              <a:extLst>
                <a:ext uri="{FF2B5EF4-FFF2-40B4-BE49-F238E27FC236}">
                  <a16:creationId xmlns:a16="http://schemas.microsoft.com/office/drawing/2014/main" id="{3AC3E247-05C2-4237-B097-D0E8C2B68BA2}"/>
                </a:ext>
              </a:extLst>
            </p:cNvPr>
            <p:cNvSpPr>
              <a:spLocks noEditPoints="1"/>
            </p:cNvSpPr>
            <p:nvPr userDrawn="1"/>
          </p:nvSpPr>
          <p:spPr bwMode="auto">
            <a:xfrm rot="4669559">
              <a:off x="2266840" y="3095065"/>
              <a:ext cx="742950" cy="744538"/>
            </a:xfrm>
            <a:custGeom>
              <a:avLst/>
              <a:gdLst>
                <a:gd name="T0" fmla="*/ 195 w 198"/>
                <a:gd name="T1" fmla="*/ 46 h 198"/>
                <a:gd name="T2" fmla="*/ 152 w 198"/>
                <a:gd name="T3" fmla="*/ 4 h 198"/>
                <a:gd name="T4" fmla="*/ 3 w 198"/>
                <a:gd name="T5" fmla="*/ 152 h 198"/>
                <a:gd name="T6" fmla="*/ 46 w 198"/>
                <a:gd name="T7" fmla="*/ 195 h 198"/>
                <a:gd name="T8" fmla="*/ 60 w 198"/>
                <a:gd name="T9" fmla="*/ 195 h 198"/>
                <a:gd name="T10" fmla="*/ 113 w 198"/>
                <a:gd name="T11" fmla="*/ 142 h 198"/>
                <a:gd name="T12" fmla="*/ 112 w 198"/>
                <a:gd name="T13" fmla="*/ 112 h 198"/>
                <a:gd name="T14" fmla="*/ 139 w 198"/>
                <a:gd name="T15" fmla="*/ 115 h 198"/>
                <a:gd name="T16" fmla="*/ 195 w 198"/>
                <a:gd name="T17" fmla="*/ 60 h 198"/>
                <a:gd name="T18" fmla="*/ 195 w 198"/>
                <a:gd name="T19" fmla="*/ 46 h 198"/>
                <a:gd name="T20" fmla="*/ 92 w 198"/>
                <a:gd name="T21" fmla="*/ 142 h 198"/>
                <a:gd name="T22" fmla="*/ 63 w 198"/>
                <a:gd name="T23" fmla="*/ 172 h 198"/>
                <a:gd name="T24" fmla="*/ 43 w 198"/>
                <a:gd name="T25" fmla="*/ 172 h 198"/>
                <a:gd name="T26" fmla="*/ 33 w 198"/>
                <a:gd name="T27" fmla="*/ 162 h 198"/>
                <a:gd name="T28" fmla="*/ 33 w 198"/>
                <a:gd name="T29" fmla="*/ 142 h 198"/>
                <a:gd name="T30" fmla="*/ 63 w 198"/>
                <a:gd name="T31" fmla="*/ 112 h 198"/>
                <a:gd name="T32" fmla="*/ 83 w 198"/>
                <a:gd name="T33" fmla="*/ 112 h 198"/>
                <a:gd name="T34" fmla="*/ 92 w 198"/>
                <a:gd name="T35" fmla="*/ 122 h 198"/>
                <a:gd name="T36" fmla="*/ 92 w 198"/>
                <a:gd name="T37" fmla="*/ 142 h 198"/>
                <a:gd name="T38" fmla="*/ 172 w 198"/>
                <a:gd name="T39" fmla="*/ 63 h 198"/>
                <a:gd name="T40" fmla="*/ 142 w 198"/>
                <a:gd name="T41" fmla="*/ 93 h 198"/>
                <a:gd name="T42" fmla="*/ 122 w 198"/>
                <a:gd name="T43" fmla="*/ 93 h 198"/>
                <a:gd name="T44" fmla="*/ 112 w 198"/>
                <a:gd name="T45" fmla="*/ 83 h 198"/>
                <a:gd name="T46" fmla="*/ 112 w 198"/>
                <a:gd name="T47" fmla="*/ 63 h 198"/>
                <a:gd name="T48" fmla="*/ 142 w 198"/>
                <a:gd name="T49" fmla="*/ 33 h 198"/>
                <a:gd name="T50" fmla="*/ 162 w 198"/>
                <a:gd name="T51" fmla="*/ 33 h 198"/>
                <a:gd name="T52" fmla="*/ 172 w 198"/>
                <a:gd name="T53" fmla="*/ 43 h 198"/>
                <a:gd name="T54" fmla="*/ 172 w 198"/>
                <a:gd name="T55" fmla="*/ 63 h 198"/>
                <a:gd name="T56" fmla="*/ 31 w 198"/>
                <a:gd name="T57" fmla="*/ 91 h 198"/>
                <a:gd name="T58" fmla="*/ 44 w 198"/>
                <a:gd name="T59" fmla="*/ 83 h 198"/>
                <a:gd name="T60" fmla="*/ 30 w 198"/>
                <a:gd name="T61" fmla="*/ 74 h 198"/>
                <a:gd name="T62" fmla="*/ 14 w 198"/>
                <a:gd name="T63" fmla="*/ 91 h 198"/>
                <a:gd name="T64" fmla="*/ 0 w 198"/>
                <a:gd name="T65" fmla="*/ 148 h 198"/>
                <a:gd name="T66" fmla="*/ 26 w 198"/>
                <a:gd name="T67" fmla="*/ 122 h 198"/>
                <a:gd name="T68" fmla="*/ 31 w 198"/>
                <a:gd name="T69" fmla="*/ 91 h 198"/>
                <a:gd name="T70" fmla="*/ 83 w 198"/>
                <a:gd name="T71" fmla="*/ 45 h 198"/>
                <a:gd name="T72" fmla="*/ 91 w 198"/>
                <a:gd name="T73" fmla="*/ 31 h 198"/>
                <a:gd name="T74" fmla="*/ 122 w 198"/>
                <a:gd name="T75" fmla="*/ 27 h 198"/>
                <a:gd name="T76" fmla="*/ 148 w 198"/>
                <a:gd name="T77" fmla="*/ 0 h 198"/>
                <a:gd name="T78" fmla="*/ 91 w 198"/>
                <a:gd name="T79" fmla="*/ 14 h 198"/>
                <a:gd name="T80" fmla="*/ 74 w 198"/>
                <a:gd name="T81" fmla="*/ 30 h 198"/>
                <a:gd name="T82" fmla="*/ 83 w 198"/>
                <a:gd name="T83" fmla="*/ 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8" h="198">
                  <a:moveTo>
                    <a:pt x="195" y="46"/>
                  </a:moveTo>
                  <a:cubicBezTo>
                    <a:pt x="152" y="4"/>
                    <a:pt x="152" y="4"/>
                    <a:pt x="152" y="4"/>
                  </a:cubicBezTo>
                  <a:cubicBezTo>
                    <a:pt x="3" y="152"/>
                    <a:pt x="3" y="152"/>
                    <a:pt x="3" y="152"/>
                  </a:cubicBezTo>
                  <a:cubicBezTo>
                    <a:pt x="46" y="195"/>
                    <a:pt x="46" y="195"/>
                    <a:pt x="46" y="195"/>
                  </a:cubicBezTo>
                  <a:cubicBezTo>
                    <a:pt x="50" y="198"/>
                    <a:pt x="56" y="198"/>
                    <a:pt x="60" y="195"/>
                  </a:cubicBezTo>
                  <a:cubicBezTo>
                    <a:pt x="60" y="195"/>
                    <a:pt x="85" y="169"/>
                    <a:pt x="113" y="142"/>
                  </a:cubicBezTo>
                  <a:cubicBezTo>
                    <a:pt x="117" y="137"/>
                    <a:pt x="107" y="117"/>
                    <a:pt x="112" y="112"/>
                  </a:cubicBezTo>
                  <a:cubicBezTo>
                    <a:pt x="116" y="107"/>
                    <a:pt x="135" y="119"/>
                    <a:pt x="139" y="115"/>
                  </a:cubicBezTo>
                  <a:cubicBezTo>
                    <a:pt x="168" y="86"/>
                    <a:pt x="195" y="60"/>
                    <a:pt x="195" y="60"/>
                  </a:cubicBezTo>
                  <a:cubicBezTo>
                    <a:pt x="198" y="56"/>
                    <a:pt x="198" y="50"/>
                    <a:pt x="195" y="46"/>
                  </a:cubicBezTo>
                  <a:close/>
                  <a:moveTo>
                    <a:pt x="92" y="142"/>
                  </a:moveTo>
                  <a:cubicBezTo>
                    <a:pt x="63" y="172"/>
                    <a:pt x="63" y="172"/>
                    <a:pt x="63" y="172"/>
                  </a:cubicBezTo>
                  <a:cubicBezTo>
                    <a:pt x="57" y="177"/>
                    <a:pt x="48" y="177"/>
                    <a:pt x="43" y="172"/>
                  </a:cubicBezTo>
                  <a:cubicBezTo>
                    <a:pt x="33" y="162"/>
                    <a:pt x="33" y="162"/>
                    <a:pt x="33" y="162"/>
                  </a:cubicBezTo>
                  <a:cubicBezTo>
                    <a:pt x="28" y="156"/>
                    <a:pt x="28" y="148"/>
                    <a:pt x="33" y="142"/>
                  </a:cubicBezTo>
                  <a:cubicBezTo>
                    <a:pt x="63" y="112"/>
                    <a:pt x="63" y="112"/>
                    <a:pt x="63" y="112"/>
                  </a:cubicBezTo>
                  <a:cubicBezTo>
                    <a:pt x="68" y="107"/>
                    <a:pt x="77" y="107"/>
                    <a:pt x="83" y="112"/>
                  </a:cubicBezTo>
                  <a:cubicBezTo>
                    <a:pt x="92" y="122"/>
                    <a:pt x="92" y="122"/>
                    <a:pt x="92" y="122"/>
                  </a:cubicBezTo>
                  <a:cubicBezTo>
                    <a:pt x="98" y="128"/>
                    <a:pt x="98" y="137"/>
                    <a:pt x="92" y="142"/>
                  </a:cubicBezTo>
                  <a:close/>
                  <a:moveTo>
                    <a:pt x="172" y="63"/>
                  </a:moveTo>
                  <a:cubicBezTo>
                    <a:pt x="142" y="93"/>
                    <a:pt x="142" y="93"/>
                    <a:pt x="142" y="93"/>
                  </a:cubicBezTo>
                  <a:cubicBezTo>
                    <a:pt x="136" y="98"/>
                    <a:pt x="128" y="98"/>
                    <a:pt x="122" y="93"/>
                  </a:cubicBezTo>
                  <a:cubicBezTo>
                    <a:pt x="112" y="83"/>
                    <a:pt x="112" y="83"/>
                    <a:pt x="112" y="83"/>
                  </a:cubicBezTo>
                  <a:cubicBezTo>
                    <a:pt x="107" y="77"/>
                    <a:pt x="107" y="68"/>
                    <a:pt x="112" y="63"/>
                  </a:cubicBezTo>
                  <a:cubicBezTo>
                    <a:pt x="142" y="33"/>
                    <a:pt x="142" y="33"/>
                    <a:pt x="142" y="33"/>
                  </a:cubicBezTo>
                  <a:cubicBezTo>
                    <a:pt x="147" y="28"/>
                    <a:pt x="156" y="28"/>
                    <a:pt x="162" y="33"/>
                  </a:cubicBezTo>
                  <a:cubicBezTo>
                    <a:pt x="172" y="43"/>
                    <a:pt x="172" y="43"/>
                    <a:pt x="172" y="43"/>
                  </a:cubicBezTo>
                  <a:cubicBezTo>
                    <a:pt x="177" y="49"/>
                    <a:pt x="177" y="57"/>
                    <a:pt x="172" y="63"/>
                  </a:cubicBezTo>
                  <a:close/>
                  <a:moveTo>
                    <a:pt x="31" y="91"/>
                  </a:moveTo>
                  <a:cubicBezTo>
                    <a:pt x="37" y="86"/>
                    <a:pt x="41" y="87"/>
                    <a:pt x="44" y="83"/>
                  </a:cubicBezTo>
                  <a:cubicBezTo>
                    <a:pt x="48" y="78"/>
                    <a:pt x="38" y="75"/>
                    <a:pt x="30" y="74"/>
                  </a:cubicBezTo>
                  <a:cubicBezTo>
                    <a:pt x="22" y="72"/>
                    <a:pt x="17" y="82"/>
                    <a:pt x="14" y="91"/>
                  </a:cubicBezTo>
                  <a:cubicBezTo>
                    <a:pt x="12" y="100"/>
                    <a:pt x="0" y="148"/>
                    <a:pt x="0" y="148"/>
                  </a:cubicBezTo>
                  <a:cubicBezTo>
                    <a:pt x="26" y="122"/>
                    <a:pt x="26" y="122"/>
                    <a:pt x="26" y="122"/>
                  </a:cubicBezTo>
                  <a:cubicBezTo>
                    <a:pt x="26" y="122"/>
                    <a:pt x="26" y="97"/>
                    <a:pt x="31" y="91"/>
                  </a:cubicBezTo>
                  <a:close/>
                  <a:moveTo>
                    <a:pt x="83" y="45"/>
                  </a:moveTo>
                  <a:cubicBezTo>
                    <a:pt x="87" y="41"/>
                    <a:pt x="85" y="37"/>
                    <a:pt x="91" y="31"/>
                  </a:cubicBezTo>
                  <a:cubicBezTo>
                    <a:pt x="97" y="26"/>
                    <a:pt x="122" y="27"/>
                    <a:pt x="122" y="27"/>
                  </a:cubicBezTo>
                  <a:cubicBezTo>
                    <a:pt x="148" y="0"/>
                    <a:pt x="148" y="0"/>
                    <a:pt x="148" y="0"/>
                  </a:cubicBezTo>
                  <a:cubicBezTo>
                    <a:pt x="148" y="0"/>
                    <a:pt x="100" y="12"/>
                    <a:pt x="91" y="14"/>
                  </a:cubicBezTo>
                  <a:cubicBezTo>
                    <a:pt x="82" y="17"/>
                    <a:pt x="72" y="22"/>
                    <a:pt x="74" y="30"/>
                  </a:cubicBezTo>
                  <a:cubicBezTo>
                    <a:pt x="75" y="38"/>
                    <a:pt x="78" y="48"/>
                    <a:pt x="83" y="4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5" name="Freeform 124">
              <a:extLst>
                <a:ext uri="{FF2B5EF4-FFF2-40B4-BE49-F238E27FC236}">
                  <a16:creationId xmlns:a16="http://schemas.microsoft.com/office/drawing/2014/main" id="{4864236B-1C31-474A-96F6-085AE54712A6}"/>
                </a:ext>
              </a:extLst>
            </p:cNvPr>
            <p:cNvSpPr>
              <a:spLocks noEditPoints="1"/>
            </p:cNvSpPr>
            <p:nvPr userDrawn="1"/>
          </p:nvSpPr>
          <p:spPr bwMode="auto">
            <a:xfrm rot="2436245">
              <a:off x="6966888" y="4093733"/>
              <a:ext cx="349593" cy="449070"/>
            </a:xfrm>
            <a:custGeom>
              <a:avLst/>
              <a:gdLst>
                <a:gd name="T0" fmla="*/ 12 w 156"/>
                <a:gd name="T1" fmla="*/ 200 h 200"/>
                <a:gd name="T2" fmla="*/ 0 w 156"/>
                <a:gd name="T3" fmla="*/ 37 h 200"/>
                <a:gd name="T4" fmla="*/ 12 w 156"/>
                <a:gd name="T5" fmla="*/ 175 h 200"/>
                <a:gd name="T6" fmla="*/ 50 w 156"/>
                <a:gd name="T7" fmla="*/ 187 h 200"/>
                <a:gd name="T8" fmla="*/ 64 w 156"/>
                <a:gd name="T9" fmla="*/ 24 h 200"/>
                <a:gd name="T10" fmla="*/ 156 w 156"/>
                <a:gd name="T11" fmla="*/ 37 h 200"/>
                <a:gd name="T12" fmla="*/ 144 w 156"/>
                <a:gd name="T13" fmla="*/ 200 h 200"/>
                <a:gd name="T14" fmla="*/ 128 w 156"/>
                <a:gd name="T15" fmla="*/ 180 h 200"/>
                <a:gd name="T16" fmla="*/ 116 w 156"/>
                <a:gd name="T17" fmla="*/ 168 h 200"/>
                <a:gd name="T18" fmla="*/ 116 w 156"/>
                <a:gd name="T19" fmla="*/ 164 h 200"/>
                <a:gd name="T20" fmla="*/ 128 w 156"/>
                <a:gd name="T21" fmla="*/ 152 h 200"/>
                <a:gd name="T22" fmla="*/ 116 w 156"/>
                <a:gd name="T23" fmla="*/ 164 h 200"/>
                <a:gd name="T24" fmla="*/ 128 w 156"/>
                <a:gd name="T25" fmla="*/ 148 h 200"/>
                <a:gd name="T26" fmla="*/ 116 w 156"/>
                <a:gd name="T27" fmla="*/ 136 h 200"/>
                <a:gd name="T28" fmla="*/ 116 w 156"/>
                <a:gd name="T29" fmla="*/ 132 h 200"/>
                <a:gd name="T30" fmla="*/ 128 w 156"/>
                <a:gd name="T31" fmla="*/ 120 h 200"/>
                <a:gd name="T32" fmla="*/ 116 w 156"/>
                <a:gd name="T33" fmla="*/ 132 h 200"/>
                <a:gd name="T34" fmla="*/ 112 w 156"/>
                <a:gd name="T35" fmla="*/ 180 h 200"/>
                <a:gd name="T36" fmla="*/ 100 w 156"/>
                <a:gd name="T37" fmla="*/ 168 h 200"/>
                <a:gd name="T38" fmla="*/ 100 w 156"/>
                <a:gd name="T39" fmla="*/ 164 h 200"/>
                <a:gd name="T40" fmla="*/ 112 w 156"/>
                <a:gd name="T41" fmla="*/ 152 h 200"/>
                <a:gd name="T42" fmla="*/ 100 w 156"/>
                <a:gd name="T43" fmla="*/ 164 h 200"/>
                <a:gd name="T44" fmla="*/ 112 w 156"/>
                <a:gd name="T45" fmla="*/ 148 h 200"/>
                <a:gd name="T46" fmla="*/ 100 w 156"/>
                <a:gd name="T47" fmla="*/ 136 h 200"/>
                <a:gd name="T48" fmla="*/ 100 w 156"/>
                <a:gd name="T49" fmla="*/ 132 h 200"/>
                <a:gd name="T50" fmla="*/ 112 w 156"/>
                <a:gd name="T51" fmla="*/ 120 h 200"/>
                <a:gd name="T52" fmla="*/ 100 w 156"/>
                <a:gd name="T53" fmla="*/ 132 h 200"/>
                <a:gd name="T54" fmla="*/ 96 w 156"/>
                <a:gd name="T55" fmla="*/ 180 h 200"/>
                <a:gd name="T56" fmla="*/ 84 w 156"/>
                <a:gd name="T57" fmla="*/ 168 h 200"/>
                <a:gd name="T58" fmla="*/ 84 w 156"/>
                <a:gd name="T59" fmla="*/ 164 h 200"/>
                <a:gd name="T60" fmla="*/ 96 w 156"/>
                <a:gd name="T61" fmla="*/ 152 h 200"/>
                <a:gd name="T62" fmla="*/ 84 w 156"/>
                <a:gd name="T63" fmla="*/ 164 h 200"/>
                <a:gd name="T64" fmla="*/ 96 w 156"/>
                <a:gd name="T65" fmla="*/ 148 h 200"/>
                <a:gd name="T66" fmla="*/ 84 w 156"/>
                <a:gd name="T67" fmla="*/ 136 h 200"/>
                <a:gd name="T68" fmla="*/ 84 w 156"/>
                <a:gd name="T69" fmla="*/ 132 h 200"/>
                <a:gd name="T70" fmla="*/ 96 w 156"/>
                <a:gd name="T71" fmla="*/ 120 h 200"/>
                <a:gd name="T72" fmla="*/ 84 w 156"/>
                <a:gd name="T73" fmla="*/ 132 h 200"/>
                <a:gd name="T74" fmla="*/ 137 w 156"/>
                <a:gd name="T75" fmla="*/ 35 h 200"/>
                <a:gd name="T76" fmla="*/ 76 w 156"/>
                <a:gd name="T77" fmla="*/ 42 h 200"/>
                <a:gd name="T78" fmla="*/ 82 w 156"/>
                <a:gd name="T79" fmla="*/ 76 h 200"/>
                <a:gd name="T80" fmla="*/ 144 w 156"/>
                <a:gd name="T81" fmla="*/ 69 h 200"/>
                <a:gd name="T82" fmla="*/ 144 w 156"/>
                <a:gd name="T83" fmla="*/ 120 h 200"/>
                <a:gd name="T84" fmla="*/ 132 w 156"/>
                <a:gd name="T85" fmla="*/ 132 h 200"/>
                <a:gd name="T86" fmla="*/ 144 w 156"/>
                <a:gd name="T87" fmla="*/ 120 h 200"/>
                <a:gd name="T88" fmla="*/ 132 w 156"/>
                <a:gd name="T89" fmla="*/ 136 h 200"/>
                <a:gd name="T90" fmla="*/ 144 w 156"/>
                <a:gd name="T91" fmla="*/ 148 h 200"/>
                <a:gd name="T92" fmla="*/ 144 w 156"/>
                <a:gd name="T93" fmla="*/ 152 h 200"/>
                <a:gd name="T94" fmla="*/ 132 w 156"/>
                <a:gd name="T95" fmla="*/ 164 h 200"/>
                <a:gd name="T96" fmla="*/ 144 w 156"/>
                <a:gd name="T97" fmla="*/ 152 h 200"/>
                <a:gd name="T98" fmla="*/ 132 w 156"/>
                <a:gd name="T99" fmla="*/ 168 h 200"/>
                <a:gd name="T100" fmla="*/ 144 w 156"/>
                <a:gd name="T101" fmla="*/ 180 h 200"/>
                <a:gd name="T102" fmla="*/ 50 w 156"/>
                <a:gd name="T103" fmla="*/ 180 h 200"/>
                <a:gd name="T104" fmla="*/ 20 w 156"/>
                <a:gd name="T105" fmla="*/ 173 h 200"/>
                <a:gd name="T106" fmla="*/ 26 w 156"/>
                <a:gd name="T107" fmla="*/ 12 h 200"/>
                <a:gd name="T108" fmla="*/ 36 w 156"/>
                <a:gd name="T109" fmla="*/ 0 h 200"/>
                <a:gd name="T110" fmla="*/ 44 w 156"/>
                <a:gd name="T111" fmla="*/ 12 h 200"/>
                <a:gd name="T112" fmla="*/ 56 w 156"/>
                <a:gd name="T113" fmla="*/ 18 h 200"/>
                <a:gd name="T114" fmla="*/ 50 w 156"/>
                <a:gd name="T115" fmla="*/ 1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6" h="200">
                  <a:moveTo>
                    <a:pt x="144" y="200"/>
                  </a:moveTo>
                  <a:cubicBezTo>
                    <a:pt x="12" y="200"/>
                    <a:pt x="12" y="200"/>
                    <a:pt x="12" y="200"/>
                  </a:cubicBezTo>
                  <a:cubicBezTo>
                    <a:pt x="5" y="200"/>
                    <a:pt x="0" y="194"/>
                    <a:pt x="0" y="187"/>
                  </a:cubicBezTo>
                  <a:cubicBezTo>
                    <a:pt x="0" y="37"/>
                    <a:pt x="0" y="37"/>
                    <a:pt x="0" y="37"/>
                  </a:cubicBezTo>
                  <a:cubicBezTo>
                    <a:pt x="0" y="30"/>
                    <a:pt x="5" y="25"/>
                    <a:pt x="12" y="25"/>
                  </a:cubicBezTo>
                  <a:cubicBezTo>
                    <a:pt x="12" y="175"/>
                    <a:pt x="12" y="175"/>
                    <a:pt x="12" y="175"/>
                  </a:cubicBezTo>
                  <a:cubicBezTo>
                    <a:pt x="12" y="182"/>
                    <a:pt x="18" y="187"/>
                    <a:pt x="25" y="187"/>
                  </a:cubicBezTo>
                  <a:cubicBezTo>
                    <a:pt x="50" y="187"/>
                    <a:pt x="50" y="187"/>
                    <a:pt x="50" y="187"/>
                  </a:cubicBezTo>
                  <a:cubicBezTo>
                    <a:pt x="57" y="187"/>
                    <a:pt x="64" y="182"/>
                    <a:pt x="64" y="175"/>
                  </a:cubicBezTo>
                  <a:cubicBezTo>
                    <a:pt x="64" y="24"/>
                    <a:pt x="64" y="24"/>
                    <a:pt x="64" y="24"/>
                  </a:cubicBezTo>
                  <a:cubicBezTo>
                    <a:pt x="144" y="24"/>
                    <a:pt x="144" y="24"/>
                    <a:pt x="144" y="24"/>
                  </a:cubicBezTo>
                  <a:cubicBezTo>
                    <a:pt x="151" y="24"/>
                    <a:pt x="156" y="30"/>
                    <a:pt x="156" y="37"/>
                  </a:cubicBezTo>
                  <a:cubicBezTo>
                    <a:pt x="156" y="187"/>
                    <a:pt x="156" y="187"/>
                    <a:pt x="156" y="187"/>
                  </a:cubicBezTo>
                  <a:cubicBezTo>
                    <a:pt x="156" y="194"/>
                    <a:pt x="151" y="200"/>
                    <a:pt x="144" y="200"/>
                  </a:cubicBezTo>
                  <a:close/>
                  <a:moveTo>
                    <a:pt x="116" y="180"/>
                  </a:moveTo>
                  <a:cubicBezTo>
                    <a:pt x="128" y="180"/>
                    <a:pt x="128" y="180"/>
                    <a:pt x="128" y="180"/>
                  </a:cubicBezTo>
                  <a:cubicBezTo>
                    <a:pt x="128" y="168"/>
                    <a:pt x="128" y="168"/>
                    <a:pt x="128" y="168"/>
                  </a:cubicBezTo>
                  <a:cubicBezTo>
                    <a:pt x="116" y="168"/>
                    <a:pt x="116" y="168"/>
                    <a:pt x="116" y="168"/>
                  </a:cubicBezTo>
                  <a:lnTo>
                    <a:pt x="116" y="180"/>
                  </a:lnTo>
                  <a:close/>
                  <a:moveTo>
                    <a:pt x="116" y="164"/>
                  </a:moveTo>
                  <a:cubicBezTo>
                    <a:pt x="128" y="164"/>
                    <a:pt x="128" y="164"/>
                    <a:pt x="128" y="164"/>
                  </a:cubicBezTo>
                  <a:cubicBezTo>
                    <a:pt x="128" y="152"/>
                    <a:pt x="128" y="152"/>
                    <a:pt x="128" y="152"/>
                  </a:cubicBezTo>
                  <a:cubicBezTo>
                    <a:pt x="116" y="152"/>
                    <a:pt x="116" y="152"/>
                    <a:pt x="116" y="152"/>
                  </a:cubicBezTo>
                  <a:lnTo>
                    <a:pt x="116" y="164"/>
                  </a:lnTo>
                  <a:close/>
                  <a:moveTo>
                    <a:pt x="116" y="148"/>
                  </a:moveTo>
                  <a:cubicBezTo>
                    <a:pt x="128" y="148"/>
                    <a:pt x="128" y="148"/>
                    <a:pt x="128" y="148"/>
                  </a:cubicBezTo>
                  <a:cubicBezTo>
                    <a:pt x="128" y="136"/>
                    <a:pt x="128" y="136"/>
                    <a:pt x="128" y="136"/>
                  </a:cubicBezTo>
                  <a:cubicBezTo>
                    <a:pt x="116" y="136"/>
                    <a:pt x="116" y="136"/>
                    <a:pt x="116" y="136"/>
                  </a:cubicBezTo>
                  <a:lnTo>
                    <a:pt x="116" y="148"/>
                  </a:lnTo>
                  <a:close/>
                  <a:moveTo>
                    <a:pt x="116" y="132"/>
                  </a:moveTo>
                  <a:cubicBezTo>
                    <a:pt x="128" y="132"/>
                    <a:pt x="128" y="132"/>
                    <a:pt x="128" y="132"/>
                  </a:cubicBezTo>
                  <a:cubicBezTo>
                    <a:pt x="128" y="120"/>
                    <a:pt x="128" y="120"/>
                    <a:pt x="128" y="120"/>
                  </a:cubicBezTo>
                  <a:cubicBezTo>
                    <a:pt x="116" y="120"/>
                    <a:pt x="116" y="120"/>
                    <a:pt x="116" y="120"/>
                  </a:cubicBezTo>
                  <a:lnTo>
                    <a:pt x="116" y="132"/>
                  </a:lnTo>
                  <a:close/>
                  <a:moveTo>
                    <a:pt x="100" y="180"/>
                  </a:moveTo>
                  <a:cubicBezTo>
                    <a:pt x="112" y="180"/>
                    <a:pt x="112" y="180"/>
                    <a:pt x="112" y="180"/>
                  </a:cubicBezTo>
                  <a:cubicBezTo>
                    <a:pt x="112" y="168"/>
                    <a:pt x="112" y="168"/>
                    <a:pt x="112" y="168"/>
                  </a:cubicBezTo>
                  <a:cubicBezTo>
                    <a:pt x="100" y="168"/>
                    <a:pt x="100" y="168"/>
                    <a:pt x="100" y="168"/>
                  </a:cubicBezTo>
                  <a:lnTo>
                    <a:pt x="100" y="180"/>
                  </a:lnTo>
                  <a:close/>
                  <a:moveTo>
                    <a:pt x="100" y="164"/>
                  </a:moveTo>
                  <a:cubicBezTo>
                    <a:pt x="112" y="164"/>
                    <a:pt x="112" y="164"/>
                    <a:pt x="112" y="164"/>
                  </a:cubicBezTo>
                  <a:cubicBezTo>
                    <a:pt x="112" y="152"/>
                    <a:pt x="112" y="152"/>
                    <a:pt x="112" y="152"/>
                  </a:cubicBezTo>
                  <a:cubicBezTo>
                    <a:pt x="100" y="152"/>
                    <a:pt x="100" y="152"/>
                    <a:pt x="100" y="152"/>
                  </a:cubicBezTo>
                  <a:lnTo>
                    <a:pt x="100" y="164"/>
                  </a:lnTo>
                  <a:close/>
                  <a:moveTo>
                    <a:pt x="100" y="148"/>
                  </a:moveTo>
                  <a:cubicBezTo>
                    <a:pt x="112" y="148"/>
                    <a:pt x="112" y="148"/>
                    <a:pt x="112" y="148"/>
                  </a:cubicBezTo>
                  <a:cubicBezTo>
                    <a:pt x="112" y="136"/>
                    <a:pt x="112" y="136"/>
                    <a:pt x="112" y="136"/>
                  </a:cubicBezTo>
                  <a:cubicBezTo>
                    <a:pt x="100" y="136"/>
                    <a:pt x="100" y="136"/>
                    <a:pt x="100" y="136"/>
                  </a:cubicBezTo>
                  <a:lnTo>
                    <a:pt x="100" y="148"/>
                  </a:lnTo>
                  <a:close/>
                  <a:moveTo>
                    <a:pt x="100" y="132"/>
                  </a:moveTo>
                  <a:cubicBezTo>
                    <a:pt x="112" y="132"/>
                    <a:pt x="112" y="132"/>
                    <a:pt x="112" y="132"/>
                  </a:cubicBezTo>
                  <a:cubicBezTo>
                    <a:pt x="112" y="120"/>
                    <a:pt x="112" y="120"/>
                    <a:pt x="112" y="120"/>
                  </a:cubicBezTo>
                  <a:cubicBezTo>
                    <a:pt x="100" y="120"/>
                    <a:pt x="100" y="120"/>
                    <a:pt x="100" y="120"/>
                  </a:cubicBezTo>
                  <a:lnTo>
                    <a:pt x="100" y="132"/>
                  </a:lnTo>
                  <a:close/>
                  <a:moveTo>
                    <a:pt x="84" y="180"/>
                  </a:moveTo>
                  <a:cubicBezTo>
                    <a:pt x="96" y="180"/>
                    <a:pt x="96" y="180"/>
                    <a:pt x="96" y="180"/>
                  </a:cubicBezTo>
                  <a:cubicBezTo>
                    <a:pt x="96" y="168"/>
                    <a:pt x="96" y="168"/>
                    <a:pt x="96" y="168"/>
                  </a:cubicBezTo>
                  <a:cubicBezTo>
                    <a:pt x="84" y="168"/>
                    <a:pt x="84" y="168"/>
                    <a:pt x="84" y="168"/>
                  </a:cubicBezTo>
                  <a:lnTo>
                    <a:pt x="84" y="180"/>
                  </a:lnTo>
                  <a:close/>
                  <a:moveTo>
                    <a:pt x="84" y="164"/>
                  </a:moveTo>
                  <a:cubicBezTo>
                    <a:pt x="96" y="164"/>
                    <a:pt x="96" y="164"/>
                    <a:pt x="96" y="164"/>
                  </a:cubicBezTo>
                  <a:cubicBezTo>
                    <a:pt x="96" y="152"/>
                    <a:pt x="96" y="152"/>
                    <a:pt x="96" y="152"/>
                  </a:cubicBezTo>
                  <a:cubicBezTo>
                    <a:pt x="84" y="152"/>
                    <a:pt x="84" y="152"/>
                    <a:pt x="84" y="152"/>
                  </a:cubicBezTo>
                  <a:lnTo>
                    <a:pt x="84" y="164"/>
                  </a:lnTo>
                  <a:close/>
                  <a:moveTo>
                    <a:pt x="84" y="148"/>
                  </a:moveTo>
                  <a:cubicBezTo>
                    <a:pt x="96" y="148"/>
                    <a:pt x="96" y="148"/>
                    <a:pt x="96" y="148"/>
                  </a:cubicBezTo>
                  <a:cubicBezTo>
                    <a:pt x="96" y="136"/>
                    <a:pt x="96" y="136"/>
                    <a:pt x="96" y="136"/>
                  </a:cubicBezTo>
                  <a:cubicBezTo>
                    <a:pt x="84" y="136"/>
                    <a:pt x="84" y="136"/>
                    <a:pt x="84" y="136"/>
                  </a:cubicBezTo>
                  <a:lnTo>
                    <a:pt x="84" y="148"/>
                  </a:lnTo>
                  <a:close/>
                  <a:moveTo>
                    <a:pt x="84" y="132"/>
                  </a:moveTo>
                  <a:cubicBezTo>
                    <a:pt x="96" y="132"/>
                    <a:pt x="96" y="132"/>
                    <a:pt x="96" y="132"/>
                  </a:cubicBezTo>
                  <a:cubicBezTo>
                    <a:pt x="96" y="120"/>
                    <a:pt x="96" y="120"/>
                    <a:pt x="96" y="120"/>
                  </a:cubicBezTo>
                  <a:cubicBezTo>
                    <a:pt x="84" y="120"/>
                    <a:pt x="84" y="120"/>
                    <a:pt x="84" y="120"/>
                  </a:cubicBezTo>
                  <a:lnTo>
                    <a:pt x="84" y="132"/>
                  </a:lnTo>
                  <a:close/>
                  <a:moveTo>
                    <a:pt x="144" y="42"/>
                  </a:moveTo>
                  <a:cubicBezTo>
                    <a:pt x="144" y="38"/>
                    <a:pt x="141" y="35"/>
                    <a:pt x="137" y="35"/>
                  </a:cubicBezTo>
                  <a:cubicBezTo>
                    <a:pt x="82" y="35"/>
                    <a:pt x="82" y="35"/>
                    <a:pt x="82" y="35"/>
                  </a:cubicBezTo>
                  <a:cubicBezTo>
                    <a:pt x="78" y="35"/>
                    <a:pt x="76" y="38"/>
                    <a:pt x="76" y="42"/>
                  </a:cubicBezTo>
                  <a:cubicBezTo>
                    <a:pt x="76" y="69"/>
                    <a:pt x="76" y="69"/>
                    <a:pt x="76" y="69"/>
                  </a:cubicBezTo>
                  <a:cubicBezTo>
                    <a:pt x="76" y="73"/>
                    <a:pt x="78" y="76"/>
                    <a:pt x="82" y="76"/>
                  </a:cubicBezTo>
                  <a:cubicBezTo>
                    <a:pt x="137" y="76"/>
                    <a:pt x="137" y="76"/>
                    <a:pt x="137" y="76"/>
                  </a:cubicBezTo>
                  <a:cubicBezTo>
                    <a:pt x="141" y="76"/>
                    <a:pt x="144" y="73"/>
                    <a:pt x="144" y="69"/>
                  </a:cubicBezTo>
                  <a:lnTo>
                    <a:pt x="144" y="42"/>
                  </a:lnTo>
                  <a:close/>
                  <a:moveTo>
                    <a:pt x="144" y="120"/>
                  </a:moveTo>
                  <a:cubicBezTo>
                    <a:pt x="132" y="120"/>
                    <a:pt x="132" y="120"/>
                    <a:pt x="132" y="120"/>
                  </a:cubicBezTo>
                  <a:cubicBezTo>
                    <a:pt x="132" y="132"/>
                    <a:pt x="132" y="132"/>
                    <a:pt x="132" y="132"/>
                  </a:cubicBezTo>
                  <a:cubicBezTo>
                    <a:pt x="144" y="132"/>
                    <a:pt x="144" y="132"/>
                    <a:pt x="144" y="132"/>
                  </a:cubicBezTo>
                  <a:lnTo>
                    <a:pt x="144" y="120"/>
                  </a:lnTo>
                  <a:close/>
                  <a:moveTo>
                    <a:pt x="144" y="136"/>
                  </a:moveTo>
                  <a:cubicBezTo>
                    <a:pt x="132" y="136"/>
                    <a:pt x="132" y="136"/>
                    <a:pt x="132" y="136"/>
                  </a:cubicBezTo>
                  <a:cubicBezTo>
                    <a:pt x="132" y="148"/>
                    <a:pt x="132" y="148"/>
                    <a:pt x="132" y="148"/>
                  </a:cubicBezTo>
                  <a:cubicBezTo>
                    <a:pt x="144" y="148"/>
                    <a:pt x="144" y="148"/>
                    <a:pt x="144" y="148"/>
                  </a:cubicBezTo>
                  <a:lnTo>
                    <a:pt x="144" y="136"/>
                  </a:lnTo>
                  <a:close/>
                  <a:moveTo>
                    <a:pt x="144" y="152"/>
                  </a:moveTo>
                  <a:cubicBezTo>
                    <a:pt x="132" y="152"/>
                    <a:pt x="132" y="152"/>
                    <a:pt x="132" y="152"/>
                  </a:cubicBezTo>
                  <a:cubicBezTo>
                    <a:pt x="132" y="164"/>
                    <a:pt x="132" y="164"/>
                    <a:pt x="132" y="164"/>
                  </a:cubicBezTo>
                  <a:cubicBezTo>
                    <a:pt x="144" y="164"/>
                    <a:pt x="144" y="164"/>
                    <a:pt x="144" y="164"/>
                  </a:cubicBezTo>
                  <a:lnTo>
                    <a:pt x="144" y="152"/>
                  </a:lnTo>
                  <a:close/>
                  <a:moveTo>
                    <a:pt x="144" y="168"/>
                  </a:moveTo>
                  <a:cubicBezTo>
                    <a:pt x="132" y="168"/>
                    <a:pt x="132" y="168"/>
                    <a:pt x="132" y="168"/>
                  </a:cubicBezTo>
                  <a:cubicBezTo>
                    <a:pt x="132" y="180"/>
                    <a:pt x="132" y="180"/>
                    <a:pt x="132" y="180"/>
                  </a:cubicBezTo>
                  <a:cubicBezTo>
                    <a:pt x="144" y="180"/>
                    <a:pt x="144" y="180"/>
                    <a:pt x="144" y="180"/>
                  </a:cubicBezTo>
                  <a:lnTo>
                    <a:pt x="144" y="168"/>
                  </a:lnTo>
                  <a:close/>
                  <a:moveTo>
                    <a:pt x="50" y="180"/>
                  </a:moveTo>
                  <a:cubicBezTo>
                    <a:pt x="26" y="180"/>
                    <a:pt x="26" y="180"/>
                    <a:pt x="26" y="180"/>
                  </a:cubicBezTo>
                  <a:cubicBezTo>
                    <a:pt x="22" y="180"/>
                    <a:pt x="20" y="177"/>
                    <a:pt x="20" y="173"/>
                  </a:cubicBezTo>
                  <a:cubicBezTo>
                    <a:pt x="20" y="18"/>
                    <a:pt x="20" y="18"/>
                    <a:pt x="20" y="18"/>
                  </a:cubicBezTo>
                  <a:cubicBezTo>
                    <a:pt x="20" y="15"/>
                    <a:pt x="22" y="12"/>
                    <a:pt x="26" y="12"/>
                  </a:cubicBezTo>
                  <a:cubicBezTo>
                    <a:pt x="36" y="12"/>
                    <a:pt x="36" y="12"/>
                    <a:pt x="36" y="12"/>
                  </a:cubicBezTo>
                  <a:cubicBezTo>
                    <a:pt x="36" y="0"/>
                    <a:pt x="36" y="0"/>
                    <a:pt x="36" y="0"/>
                  </a:cubicBezTo>
                  <a:cubicBezTo>
                    <a:pt x="44" y="0"/>
                    <a:pt x="44" y="0"/>
                    <a:pt x="44" y="0"/>
                  </a:cubicBezTo>
                  <a:cubicBezTo>
                    <a:pt x="44" y="12"/>
                    <a:pt x="44" y="12"/>
                    <a:pt x="44" y="12"/>
                  </a:cubicBezTo>
                  <a:cubicBezTo>
                    <a:pt x="50" y="12"/>
                    <a:pt x="50" y="12"/>
                    <a:pt x="50" y="12"/>
                  </a:cubicBezTo>
                  <a:cubicBezTo>
                    <a:pt x="53" y="12"/>
                    <a:pt x="56" y="15"/>
                    <a:pt x="56" y="18"/>
                  </a:cubicBezTo>
                  <a:cubicBezTo>
                    <a:pt x="56" y="173"/>
                    <a:pt x="56" y="173"/>
                    <a:pt x="56" y="173"/>
                  </a:cubicBezTo>
                  <a:cubicBezTo>
                    <a:pt x="56" y="177"/>
                    <a:pt x="53" y="180"/>
                    <a:pt x="50" y="18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6" name="Freeform 125">
              <a:extLst>
                <a:ext uri="{FF2B5EF4-FFF2-40B4-BE49-F238E27FC236}">
                  <a16:creationId xmlns:a16="http://schemas.microsoft.com/office/drawing/2014/main" id="{64788498-C0C7-4B9A-BAFC-37B37DE3257E}"/>
                </a:ext>
              </a:extLst>
            </p:cNvPr>
            <p:cNvSpPr>
              <a:spLocks noEditPoints="1"/>
            </p:cNvSpPr>
            <p:nvPr userDrawn="1"/>
          </p:nvSpPr>
          <p:spPr bwMode="auto">
            <a:xfrm rot="1463989">
              <a:off x="10195748" y="1653787"/>
              <a:ext cx="511175" cy="752475"/>
            </a:xfrm>
            <a:custGeom>
              <a:avLst/>
              <a:gdLst>
                <a:gd name="T0" fmla="*/ 80 w 136"/>
                <a:gd name="T1" fmla="*/ 38 h 200"/>
                <a:gd name="T2" fmla="*/ 80 w 136"/>
                <a:gd name="T3" fmla="*/ 57 h 200"/>
                <a:gd name="T4" fmla="*/ 69 w 136"/>
                <a:gd name="T5" fmla="*/ 69 h 200"/>
                <a:gd name="T6" fmla="*/ 56 w 136"/>
                <a:gd name="T7" fmla="*/ 57 h 200"/>
                <a:gd name="T8" fmla="*/ 56 w 136"/>
                <a:gd name="T9" fmla="*/ 38 h 200"/>
                <a:gd name="T10" fmla="*/ 69 w 136"/>
                <a:gd name="T11" fmla="*/ 25 h 200"/>
                <a:gd name="T12" fmla="*/ 80 w 136"/>
                <a:gd name="T13" fmla="*/ 38 h 200"/>
                <a:gd name="T14" fmla="*/ 94 w 136"/>
                <a:gd name="T15" fmla="*/ 200 h 200"/>
                <a:gd name="T16" fmla="*/ 44 w 136"/>
                <a:gd name="T17" fmla="*/ 200 h 200"/>
                <a:gd name="T18" fmla="*/ 0 w 136"/>
                <a:gd name="T19" fmla="*/ 157 h 200"/>
                <a:gd name="T20" fmla="*/ 0 w 136"/>
                <a:gd name="T21" fmla="*/ 44 h 200"/>
                <a:gd name="T22" fmla="*/ 44 w 136"/>
                <a:gd name="T23" fmla="*/ 0 h 200"/>
                <a:gd name="T24" fmla="*/ 60 w 136"/>
                <a:gd name="T25" fmla="*/ 0 h 200"/>
                <a:gd name="T26" fmla="*/ 60 w 136"/>
                <a:gd name="T27" fmla="*/ 20 h 200"/>
                <a:gd name="T28" fmla="*/ 48 w 136"/>
                <a:gd name="T29" fmla="*/ 38 h 200"/>
                <a:gd name="T30" fmla="*/ 48 w 136"/>
                <a:gd name="T31" fmla="*/ 57 h 200"/>
                <a:gd name="T32" fmla="*/ 60 w 136"/>
                <a:gd name="T33" fmla="*/ 74 h 200"/>
                <a:gd name="T34" fmla="*/ 60 w 136"/>
                <a:gd name="T35" fmla="*/ 88 h 200"/>
                <a:gd name="T36" fmla="*/ 76 w 136"/>
                <a:gd name="T37" fmla="*/ 88 h 200"/>
                <a:gd name="T38" fmla="*/ 76 w 136"/>
                <a:gd name="T39" fmla="*/ 74 h 200"/>
                <a:gd name="T40" fmla="*/ 88 w 136"/>
                <a:gd name="T41" fmla="*/ 57 h 200"/>
                <a:gd name="T42" fmla="*/ 88 w 136"/>
                <a:gd name="T43" fmla="*/ 38 h 200"/>
                <a:gd name="T44" fmla="*/ 76 w 136"/>
                <a:gd name="T45" fmla="*/ 20 h 200"/>
                <a:gd name="T46" fmla="*/ 76 w 136"/>
                <a:gd name="T47" fmla="*/ 0 h 200"/>
                <a:gd name="T48" fmla="*/ 94 w 136"/>
                <a:gd name="T49" fmla="*/ 0 h 200"/>
                <a:gd name="T50" fmla="*/ 136 w 136"/>
                <a:gd name="T51" fmla="*/ 44 h 200"/>
                <a:gd name="T52" fmla="*/ 136 w 136"/>
                <a:gd name="T53" fmla="*/ 157 h 200"/>
                <a:gd name="T54" fmla="*/ 94 w 136"/>
                <a:gd name="T55"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6" h="200">
                  <a:moveTo>
                    <a:pt x="80" y="38"/>
                  </a:moveTo>
                  <a:cubicBezTo>
                    <a:pt x="80" y="57"/>
                    <a:pt x="80" y="57"/>
                    <a:pt x="80" y="57"/>
                  </a:cubicBezTo>
                  <a:cubicBezTo>
                    <a:pt x="80" y="64"/>
                    <a:pt x="76" y="69"/>
                    <a:pt x="69" y="69"/>
                  </a:cubicBezTo>
                  <a:cubicBezTo>
                    <a:pt x="62" y="69"/>
                    <a:pt x="56" y="64"/>
                    <a:pt x="56" y="57"/>
                  </a:cubicBezTo>
                  <a:cubicBezTo>
                    <a:pt x="56" y="38"/>
                    <a:pt x="56" y="38"/>
                    <a:pt x="56" y="38"/>
                  </a:cubicBezTo>
                  <a:cubicBezTo>
                    <a:pt x="56" y="31"/>
                    <a:pt x="62" y="25"/>
                    <a:pt x="69" y="25"/>
                  </a:cubicBezTo>
                  <a:cubicBezTo>
                    <a:pt x="76" y="25"/>
                    <a:pt x="80" y="31"/>
                    <a:pt x="80" y="38"/>
                  </a:cubicBezTo>
                  <a:close/>
                  <a:moveTo>
                    <a:pt x="94" y="200"/>
                  </a:moveTo>
                  <a:cubicBezTo>
                    <a:pt x="44" y="200"/>
                    <a:pt x="44" y="200"/>
                    <a:pt x="44" y="200"/>
                  </a:cubicBezTo>
                  <a:cubicBezTo>
                    <a:pt x="20" y="200"/>
                    <a:pt x="0" y="181"/>
                    <a:pt x="0" y="157"/>
                  </a:cubicBezTo>
                  <a:cubicBezTo>
                    <a:pt x="0" y="44"/>
                    <a:pt x="0" y="44"/>
                    <a:pt x="0" y="44"/>
                  </a:cubicBezTo>
                  <a:cubicBezTo>
                    <a:pt x="0" y="20"/>
                    <a:pt x="20" y="0"/>
                    <a:pt x="44" y="0"/>
                  </a:cubicBezTo>
                  <a:cubicBezTo>
                    <a:pt x="60" y="0"/>
                    <a:pt x="60" y="0"/>
                    <a:pt x="60" y="0"/>
                  </a:cubicBezTo>
                  <a:cubicBezTo>
                    <a:pt x="60" y="20"/>
                    <a:pt x="60" y="20"/>
                    <a:pt x="60" y="20"/>
                  </a:cubicBezTo>
                  <a:cubicBezTo>
                    <a:pt x="53" y="23"/>
                    <a:pt x="48" y="30"/>
                    <a:pt x="48" y="38"/>
                  </a:cubicBezTo>
                  <a:cubicBezTo>
                    <a:pt x="48" y="57"/>
                    <a:pt x="48" y="57"/>
                    <a:pt x="48" y="57"/>
                  </a:cubicBezTo>
                  <a:cubicBezTo>
                    <a:pt x="48" y="65"/>
                    <a:pt x="53" y="72"/>
                    <a:pt x="60" y="74"/>
                  </a:cubicBezTo>
                  <a:cubicBezTo>
                    <a:pt x="60" y="88"/>
                    <a:pt x="60" y="88"/>
                    <a:pt x="60" y="88"/>
                  </a:cubicBezTo>
                  <a:cubicBezTo>
                    <a:pt x="76" y="88"/>
                    <a:pt x="76" y="88"/>
                    <a:pt x="76" y="88"/>
                  </a:cubicBezTo>
                  <a:cubicBezTo>
                    <a:pt x="76" y="74"/>
                    <a:pt x="76" y="74"/>
                    <a:pt x="76" y="74"/>
                  </a:cubicBezTo>
                  <a:cubicBezTo>
                    <a:pt x="83" y="72"/>
                    <a:pt x="88" y="65"/>
                    <a:pt x="88" y="57"/>
                  </a:cubicBezTo>
                  <a:cubicBezTo>
                    <a:pt x="88" y="38"/>
                    <a:pt x="88" y="38"/>
                    <a:pt x="88" y="38"/>
                  </a:cubicBezTo>
                  <a:cubicBezTo>
                    <a:pt x="88" y="30"/>
                    <a:pt x="83" y="23"/>
                    <a:pt x="76" y="20"/>
                  </a:cubicBezTo>
                  <a:cubicBezTo>
                    <a:pt x="76" y="0"/>
                    <a:pt x="76" y="0"/>
                    <a:pt x="76" y="0"/>
                  </a:cubicBezTo>
                  <a:cubicBezTo>
                    <a:pt x="94" y="0"/>
                    <a:pt x="94" y="0"/>
                    <a:pt x="94" y="0"/>
                  </a:cubicBezTo>
                  <a:cubicBezTo>
                    <a:pt x="118" y="0"/>
                    <a:pt x="136" y="20"/>
                    <a:pt x="136" y="44"/>
                  </a:cubicBezTo>
                  <a:cubicBezTo>
                    <a:pt x="136" y="157"/>
                    <a:pt x="136" y="157"/>
                    <a:pt x="136" y="157"/>
                  </a:cubicBezTo>
                  <a:cubicBezTo>
                    <a:pt x="136" y="181"/>
                    <a:pt x="118" y="200"/>
                    <a:pt x="9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7" name="Freeform 28">
              <a:extLst>
                <a:ext uri="{FF2B5EF4-FFF2-40B4-BE49-F238E27FC236}">
                  <a16:creationId xmlns:a16="http://schemas.microsoft.com/office/drawing/2014/main" id="{7ED1033F-59B4-4F94-A840-AEB8846CBAAA}"/>
                </a:ext>
              </a:extLst>
            </p:cNvPr>
            <p:cNvSpPr>
              <a:spLocks noEditPoints="1"/>
            </p:cNvSpPr>
            <p:nvPr userDrawn="1"/>
          </p:nvSpPr>
          <p:spPr bwMode="auto">
            <a:xfrm rot="19968536">
              <a:off x="11364899" y="904585"/>
              <a:ext cx="754483" cy="708323"/>
            </a:xfrm>
            <a:custGeom>
              <a:avLst/>
              <a:gdLst>
                <a:gd name="T0" fmla="*/ 20 w 200"/>
                <a:gd name="T1" fmla="*/ 144 h 188"/>
                <a:gd name="T2" fmla="*/ 0 w 200"/>
                <a:gd name="T3" fmla="*/ 20 h 188"/>
                <a:gd name="T4" fmla="*/ 180 w 200"/>
                <a:gd name="T5" fmla="*/ 0 h 188"/>
                <a:gd name="T6" fmla="*/ 200 w 200"/>
                <a:gd name="T7" fmla="*/ 124 h 188"/>
                <a:gd name="T8" fmla="*/ 192 w 200"/>
                <a:gd name="T9" fmla="*/ 20 h 188"/>
                <a:gd name="T10" fmla="*/ 20 w 200"/>
                <a:gd name="T11" fmla="*/ 8 h 188"/>
                <a:gd name="T12" fmla="*/ 8 w 200"/>
                <a:gd name="T13" fmla="*/ 124 h 188"/>
                <a:gd name="T14" fmla="*/ 180 w 200"/>
                <a:gd name="T15" fmla="*/ 136 h 188"/>
                <a:gd name="T16" fmla="*/ 192 w 200"/>
                <a:gd name="T17" fmla="*/ 20 h 188"/>
                <a:gd name="T18" fmla="*/ 159 w 200"/>
                <a:gd name="T19" fmla="*/ 108 h 188"/>
                <a:gd name="T20" fmla="*/ 139 w 200"/>
                <a:gd name="T21" fmla="*/ 100 h 188"/>
                <a:gd name="T22" fmla="*/ 166 w 200"/>
                <a:gd name="T23" fmla="*/ 83 h 188"/>
                <a:gd name="T24" fmla="*/ 166 w 200"/>
                <a:gd name="T25" fmla="*/ 103 h 188"/>
                <a:gd name="T26" fmla="*/ 123 w 200"/>
                <a:gd name="T27" fmla="*/ 48 h 188"/>
                <a:gd name="T28" fmla="*/ 100 w 200"/>
                <a:gd name="T29" fmla="*/ 88 h 188"/>
                <a:gd name="T30" fmla="*/ 64 w 200"/>
                <a:gd name="T31" fmla="*/ 88 h 188"/>
                <a:gd name="T32" fmla="*/ 44 w 200"/>
                <a:gd name="T33" fmla="*/ 48 h 188"/>
                <a:gd name="T34" fmla="*/ 44 w 200"/>
                <a:gd name="T35" fmla="*/ 47 h 188"/>
                <a:gd name="T36" fmla="*/ 24 w 200"/>
                <a:gd name="T37" fmla="*/ 36 h 188"/>
                <a:gd name="T38" fmla="*/ 52 w 200"/>
                <a:gd name="T39" fmla="*/ 24 h 188"/>
                <a:gd name="T40" fmla="*/ 117 w 200"/>
                <a:gd name="T41" fmla="*/ 36 h 188"/>
                <a:gd name="T42" fmla="*/ 129 w 200"/>
                <a:gd name="T43" fmla="*/ 36 h 188"/>
                <a:gd name="T44" fmla="*/ 124 w 200"/>
                <a:gd name="T45" fmla="*/ 48 h 188"/>
                <a:gd name="T46" fmla="*/ 96 w 200"/>
                <a:gd name="T47" fmla="*/ 76 h 188"/>
                <a:gd name="T48" fmla="*/ 60 w 200"/>
                <a:gd name="T49" fmla="*/ 68 h 188"/>
                <a:gd name="T50" fmla="*/ 56 w 200"/>
                <a:gd name="T51" fmla="*/ 48 h 188"/>
                <a:gd name="T52" fmla="*/ 104 w 200"/>
                <a:gd name="T53" fmla="*/ 56 h 188"/>
                <a:gd name="T54" fmla="*/ 111 w 200"/>
                <a:gd name="T55" fmla="*/ 48 h 188"/>
                <a:gd name="T56" fmla="*/ 59 w 200"/>
                <a:gd name="T57" fmla="*/ 93 h 188"/>
                <a:gd name="T58" fmla="*/ 59 w 200"/>
                <a:gd name="T59" fmla="*/ 113 h 188"/>
                <a:gd name="T60" fmla="*/ 59 w 200"/>
                <a:gd name="T61" fmla="*/ 93 h 188"/>
                <a:gd name="T62" fmla="*/ 105 w 200"/>
                <a:gd name="T63" fmla="*/ 103 h 188"/>
                <a:gd name="T64" fmla="*/ 85 w 200"/>
                <a:gd name="T65" fmla="*/ 103 h 188"/>
                <a:gd name="T66" fmla="*/ 64 w 200"/>
                <a:gd name="T67" fmla="*/ 168 h 188"/>
                <a:gd name="T68" fmla="*/ 72 w 200"/>
                <a:gd name="T69" fmla="*/ 152 h 188"/>
                <a:gd name="T70" fmla="*/ 128 w 200"/>
                <a:gd name="T71" fmla="*/ 168 h 188"/>
                <a:gd name="T72" fmla="*/ 156 w 200"/>
                <a:gd name="T73" fmla="*/ 188 h 188"/>
                <a:gd name="T74" fmla="*/ 64 w 200"/>
                <a:gd name="T75" fmla="*/ 16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0" h="188">
                  <a:moveTo>
                    <a:pt x="180" y="144"/>
                  </a:moveTo>
                  <a:cubicBezTo>
                    <a:pt x="20" y="144"/>
                    <a:pt x="20" y="144"/>
                    <a:pt x="20" y="144"/>
                  </a:cubicBezTo>
                  <a:cubicBezTo>
                    <a:pt x="9" y="144"/>
                    <a:pt x="0" y="135"/>
                    <a:pt x="0" y="124"/>
                  </a:cubicBezTo>
                  <a:cubicBezTo>
                    <a:pt x="0" y="20"/>
                    <a:pt x="0" y="20"/>
                    <a:pt x="0" y="20"/>
                  </a:cubicBezTo>
                  <a:cubicBezTo>
                    <a:pt x="0" y="9"/>
                    <a:pt x="9" y="0"/>
                    <a:pt x="20" y="0"/>
                  </a:cubicBezTo>
                  <a:cubicBezTo>
                    <a:pt x="180" y="0"/>
                    <a:pt x="180" y="0"/>
                    <a:pt x="180" y="0"/>
                  </a:cubicBezTo>
                  <a:cubicBezTo>
                    <a:pt x="191" y="0"/>
                    <a:pt x="200" y="9"/>
                    <a:pt x="200" y="20"/>
                  </a:cubicBezTo>
                  <a:cubicBezTo>
                    <a:pt x="200" y="124"/>
                    <a:pt x="200" y="124"/>
                    <a:pt x="200" y="124"/>
                  </a:cubicBezTo>
                  <a:cubicBezTo>
                    <a:pt x="200" y="135"/>
                    <a:pt x="191" y="144"/>
                    <a:pt x="180" y="144"/>
                  </a:cubicBezTo>
                  <a:close/>
                  <a:moveTo>
                    <a:pt x="192" y="20"/>
                  </a:moveTo>
                  <a:cubicBezTo>
                    <a:pt x="192" y="13"/>
                    <a:pt x="186" y="8"/>
                    <a:pt x="180" y="8"/>
                  </a:cubicBezTo>
                  <a:cubicBezTo>
                    <a:pt x="20" y="8"/>
                    <a:pt x="20" y="8"/>
                    <a:pt x="20" y="8"/>
                  </a:cubicBezTo>
                  <a:cubicBezTo>
                    <a:pt x="13" y="8"/>
                    <a:pt x="8" y="13"/>
                    <a:pt x="8" y="20"/>
                  </a:cubicBezTo>
                  <a:cubicBezTo>
                    <a:pt x="8" y="124"/>
                    <a:pt x="8" y="124"/>
                    <a:pt x="8" y="124"/>
                  </a:cubicBezTo>
                  <a:cubicBezTo>
                    <a:pt x="8" y="131"/>
                    <a:pt x="13" y="136"/>
                    <a:pt x="20" y="136"/>
                  </a:cubicBezTo>
                  <a:cubicBezTo>
                    <a:pt x="180" y="136"/>
                    <a:pt x="180" y="136"/>
                    <a:pt x="180" y="136"/>
                  </a:cubicBezTo>
                  <a:cubicBezTo>
                    <a:pt x="186" y="136"/>
                    <a:pt x="192" y="131"/>
                    <a:pt x="192" y="124"/>
                  </a:cubicBezTo>
                  <a:lnTo>
                    <a:pt x="192" y="20"/>
                  </a:lnTo>
                  <a:close/>
                  <a:moveTo>
                    <a:pt x="166" y="103"/>
                  </a:moveTo>
                  <a:cubicBezTo>
                    <a:pt x="159" y="108"/>
                    <a:pt x="159" y="108"/>
                    <a:pt x="159" y="108"/>
                  </a:cubicBezTo>
                  <a:cubicBezTo>
                    <a:pt x="149" y="93"/>
                    <a:pt x="149" y="93"/>
                    <a:pt x="149" y="93"/>
                  </a:cubicBezTo>
                  <a:cubicBezTo>
                    <a:pt x="139" y="100"/>
                    <a:pt x="139" y="100"/>
                    <a:pt x="139" y="100"/>
                  </a:cubicBezTo>
                  <a:cubicBezTo>
                    <a:pt x="131" y="63"/>
                    <a:pt x="131" y="63"/>
                    <a:pt x="131" y="63"/>
                  </a:cubicBezTo>
                  <a:cubicBezTo>
                    <a:pt x="166" y="83"/>
                    <a:pt x="166" y="83"/>
                    <a:pt x="166" y="83"/>
                  </a:cubicBezTo>
                  <a:cubicBezTo>
                    <a:pt x="155" y="89"/>
                    <a:pt x="155" y="89"/>
                    <a:pt x="155" y="89"/>
                  </a:cubicBezTo>
                  <a:lnTo>
                    <a:pt x="166" y="103"/>
                  </a:lnTo>
                  <a:close/>
                  <a:moveTo>
                    <a:pt x="124" y="48"/>
                  </a:moveTo>
                  <a:cubicBezTo>
                    <a:pt x="123" y="48"/>
                    <a:pt x="123" y="48"/>
                    <a:pt x="123" y="48"/>
                  </a:cubicBezTo>
                  <a:cubicBezTo>
                    <a:pt x="101" y="88"/>
                    <a:pt x="101" y="88"/>
                    <a:pt x="101" y="88"/>
                  </a:cubicBezTo>
                  <a:cubicBezTo>
                    <a:pt x="100" y="88"/>
                    <a:pt x="100" y="88"/>
                    <a:pt x="100" y="88"/>
                  </a:cubicBezTo>
                  <a:cubicBezTo>
                    <a:pt x="89" y="88"/>
                    <a:pt x="89" y="88"/>
                    <a:pt x="89" y="88"/>
                  </a:cubicBezTo>
                  <a:cubicBezTo>
                    <a:pt x="64" y="88"/>
                    <a:pt x="64" y="88"/>
                    <a:pt x="64" y="88"/>
                  </a:cubicBezTo>
                  <a:cubicBezTo>
                    <a:pt x="52" y="88"/>
                    <a:pt x="52" y="88"/>
                    <a:pt x="52" y="88"/>
                  </a:cubicBezTo>
                  <a:cubicBezTo>
                    <a:pt x="44" y="48"/>
                    <a:pt x="44" y="48"/>
                    <a:pt x="44" y="48"/>
                  </a:cubicBezTo>
                  <a:cubicBezTo>
                    <a:pt x="44" y="48"/>
                    <a:pt x="44" y="48"/>
                    <a:pt x="44" y="48"/>
                  </a:cubicBezTo>
                  <a:cubicBezTo>
                    <a:pt x="44" y="47"/>
                    <a:pt x="44" y="47"/>
                    <a:pt x="44" y="47"/>
                  </a:cubicBezTo>
                  <a:cubicBezTo>
                    <a:pt x="41" y="36"/>
                    <a:pt x="41" y="36"/>
                    <a:pt x="41" y="36"/>
                  </a:cubicBezTo>
                  <a:cubicBezTo>
                    <a:pt x="24" y="36"/>
                    <a:pt x="24" y="36"/>
                    <a:pt x="24" y="36"/>
                  </a:cubicBezTo>
                  <a:cubicBezTo>
                    <a:pt x="24" y="24"/>
                    <a:pt x="24" y="24"/>
                    <a:pt x="24" y="24"/>
                  </a:cubicBezTo>
                  <a:cubicBezTo>
                    <a:pt x="52" y="24"/>
                    <a:pt x="52" y="24"/>
                    <a:pt x="52" y="24"/>
                  </a:cubicBezTo>
                  <a:cubicBezTo>
                    <a:pt x="56" y="36"/>
                    <a:pt x="56" y="36"/>
                    <a:pt x="56" y="36"/>
                  </a:cubicBezTo>
                  <a:cubicBezTo>
                    <a:pt x="117" y="36"/>
                    <a:pt x="117" y="36"/>
                    <a:pt x="117" y="36"/>
                  </a:cubicBezTo>
                  <a:cubicBezTo>
                    <a:pt x="124" y="36"/>
                    <a:pt x="124" y="36"/>
                    <a:pt x="124" y="36"/>
                  </a:cubicBezTo>
                  <a:cubicBezTo>
                    <a:pt x="129" y="36"/>
                    <a:pt x="129" y="36"/>
                    <a:pt x="129" y="36"/>
                  </a:cubicBezTo>
                  <a:cubicBezTo>
                    <a:pt x="124" y="47"/>
                    <a:pt x="124" y="47"/>
                    <a:pt x="124" y="47"/>
                  </a:cubicBezTo>
                  <a:lnTo>
                    <a:pt x="124" y="48"/>
                  </a:lnTo>
                  <a:close/>
                  <a:moveTo>
                    <a:pt x="61" y="76"/>
                  </a:moveTo>
                  <a:cubicBezTo>
                    <a:pt x="96" y="76"/>
                    <a:pt x="96" y="76"/>
                    <a:pt x="96" y="76"/>
                  </a:cubicBezTo>
                  <a:cubicBezTo>
                    <a:pt x="100" y="68"/>
                    <a:pt x="100" y="68"/>
                    <a:pt x="100" y="68"/>
                  </a:cubicBezTo>
                  <a:cubicBezTo>
                    <a:pt x="60" y="68"/>
                    <a:pt x="60" y="68"/>
                    <a:pt x="60" y="68"/>
                  </a:cubicBezTo>
                  <a:lnTo>
                    <a:pt x="61" y="76"/>
                  </a:lnTo>
                  <a:close/>
                  <a:moveTo>
                    <a:pt x="56" y="48"/>
                  </a:moveTo>
                  <a:cubicBezTo>
                    <a:pt x="57" y="56"/>
                    <a:pt x="57" y="56"/>
                    <a:pt x="57" y="56"/>
                  </a:cubicBezTo>
                  <a:cubicBezTo>
                    <a:pt x="104" y="56"/>
                    <a:pt x="104" y="56"/>
                    <a:pt x="104" y="56"/>
                  </a:cubicBezTo>
                  <a:cubicBezTo>
                    <a:pt x="104" y="62"/>
                    <a:pt x="104" y="62"/>
                    <a:pt x="104" y="62"/>
                  </a:cubicBezTo>
                  <a:cubicBezTo>
                    <a:pt x="111" y="48"/>
                    <a:pt x="111" y="48"/>
                    <a:pt x="111" y="48"/>
                  </a:cubicBezTo>
                  <a:lnTo>
                    <a:pt x="56" y="48"/>
                  </a:lnTo>
                  <a:close/>
                  <a:moveTo>
                    <a:pt x="59" y="93"/>
                  </a:moveTo>
                  <a:cubicBezTo>
                    <a:pt x="65" y="93"/>
                    <a:pt x="69" y="97"/>
                    <a:pt x="69" y="103"/>
                  </a:cubicBezTo>
                  <a:cubicBezTo>
                    <a:pt x="69" y="109"/>
                    <a:pt x="65" y="113"/>
                    <a:pt x="59" y="113"/>
                  </a:cubicBezTo>
                  <a:cubicBezTo>
                    <a:pt x="53" y="113"/>
                    <a:pt x="49" y="109"/>
                    <a:pt x="49" y="103"/>
                  </a:cubicBezTo>
                  <a:cubicBezTo>
                    <a:pt x="49" y="97"/>
                    <a:pt x="53" y="93"/>
                    <a:pt x="59" y="93"/>
                  </a:cubicBezTo>
                  <a:close/>
                  <a:moveTo>
                    <a:pt x="95" y="93"/>
                  </a:moveTo>
                  <a:cubicBezTo>
                    <a:pt x="101" y="93"/>
                    <a:pt x="105" y="97"/>
                    <a:pt x="105" y="103"/>
                  </a:cubicBezTo>
                  <a:cubicBezTo>
                    <a:pt x="105" y="109"/>
                    <a:pt x="101" y="113"/>
                    <a:pt x="95" y="113"/>
                  </a:cubicBezTo>
                  <a:cubicBezTo>
                    <a:pt x="89" y="113"/>
                    <a:pt x="85" y="109"/>
                    <a:pt x="85" y="103"/>
                  </a:cubicBezTo>
                  <a:cubicBezTo>
                    <a:pt x="85" y="97"/>
                    <a:pt x="89" y="93"/>
                    <a:pt x="95" y="93"/>
                  </a:cubicBezTo>
                  <a:close/>
                  <a:moveTo>
                    <a:pt x="64" y="168"/>
                  </a:moveTo>
                  <a:cubicBezTo>
                    <a:pt x="72" y="168"/>
                    <a:pt x="72" y="168"/>
                    <a:pt x="72" y="168"/>
                  </a:cubicBezTo>
                  <a:cubicBezTo>
                    <a:pt x="72" y="152"/>
                    <a:pt x="72" y="152"/>
                    <a:pt x="72" y="152"/>
                  </a:cubicBezTo>
                  <a:cubicBezTo>
                    <a:pt x="128" y="152"/>
                    <a:pt x="128" y="152"/>
                    <a:pt x="128" y="152"/>
                  </a:cubicBezTo>
                  <a:cubicBezTo>
                    <a:pt x="128" y="168"/>
                    <a:pt x="128" y="168"/>
                    <a:pt x="128" y="168"/>
                  </a:cubicBezTo>
                  <a:cubicBezTo>
                    <a:pt x="136" y="168"/>
                    <a:pt x="136" y="168"/>
                    <a:pt x="136" y="168"/>
                  </a:cubicBezTo>
                  <a:cubicBezTo>
                    <a:pt x="147" y="168"/>
                    <a:pt x="156" y="177"/>
                    <a:pt x="156" y="188"/>
                  </a:cubicBezTo>
                  <a:cubicBezTo>
                    <a:pt x="44" y="188"/>
                    <a:pt x="44" y="188"/>
                    <a:pt x="44" y="188"/>
                  </a:cubicBezTo>
                  <a:cubicBezTo>
                    <a:pt x="44" y="177"/>
                    <a:pt x="53" y="168"/>
                    <a:pt x="64" y="16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8" name="Freeform 38">
              <a:extLst>
                <a:ext uri="{FF2B5EF4-FFF2-40B4-BE49-F238E27FC236}">
                  <a16:creationId xmlns:a16="http://schemas.microsoft.com/office/drawing/2014/main" id="{EAE8D6F1-1459-4839-9580-340EFD16623A}"/>
                </a:ext>
              </a:extLst>
            </p:cNvPr>
            <p:cNvSpPr>
              <a:spLocks/>
            </p:cNvSpPr>
            <p:nvPr userDrawn="1"/>
          </p:nvSpPr>
          <p:spPr bwMode="auto">
            <a:xfrm rot="6110587">
              <a:off x="3914384" y="11279"/>
              <a:ext cx="544512" cy="749300"/>
            </a:xfrm>
            <a:custGeom>
              <a:avLst/>
              <a:gdLst>
                <a:gd name="T0" fmla="*/ 93 w 145"/>
                <a:gd name="T1" fmla="*/ 114 h 199"/>
                <a:gd name="T2" fmla="*/ 145 w 145"/>
                <a:gd name="T3" fmla="*/ 106 h 199"/>
                <a:gd name="T4" fmla="*/ 0 w 145"/>
                <a:gd name="T5" fmla="*/ 0 h 199"/>
                <a:gd name="T6" fmla="*/ 43 w 145"/>
                <a:gd name="T7" fmla="*/ 175 h 199"/>
                <a:gd name="T8" fmla="*/ 46 w 145"/>
                <a:gd name="T9" fmla="*/ 169 h 199"/>
                <a:gd name="T10" fmla="*/ 70 w 145"/>
                <a:gd name="T11" fmla="*/ 129 h 199"/>
                <a:gd name="T12" fmla="*/ 113 w 145"/>
                <a:gd name="T13" fmla="*/ 192 h 199"/>
                <a:gd name="T14" fmla="*/ 128 w 145"/>
                <a:gd name="T15" fmla="*/ 197 h 199"/>
                <a:gd name="T16" fmla="*/ 133 w 145"/>
                <a:gd name="T17" fmla="*/ 195 h 199"/>
                <a:gd name="T18" fmla="*/ 138 w 145"/>
                <a:gd name="T19" fmla="*/ 180 h 199"/>
                <a:gd name="T20" fmla="*/ 136 w 145"/>
                <a:gd name="T21" fmla="*/ 176 h 199"/>
                <a:gd name="T22" fmla="*/ 93 w 145"/>
                <a:gd name="T23" fmla="*/ 11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5" h="199">
                  <a:moveTo>
                    <a:pt x="93" y="114"/>
                  </a:moveTo>
                  <a:cubicBezTo>
                    <a:pt x="145" y="106"/>
                    <a:pt x="145" y="106"/>
                    <a:pt x="145" y="106"/>
                  </a:cubicBezTo>
                  <a:cubicBezTo>
                    <a:pt x="0" y="0"/>
                    <a:pt x="0" y="0"/>
                    <a:pt x="0" y="0"/>
                  </a:cubicBezTo>
                  <a:cubicBezTo>
                    <a:pt x="43" y="175"/>
                    <a:pt x="43" y="175"/>
                    <a:pt x="43" y="175"/>
                  </a:cubicBezTo>
                  <a:cubicBezTo>
                    <a:pt x="46" y="169"/>
                    <a:pt x="46" y="169"/>
                    <a:pt x="46" y="169"/>
                  </a:cubicBezTo>
                  <a:cubicBezTo>
                    <a:pt x="70" y="129"/>
                    <a:pt x="70" y="129"/>
                    <a:pt x="70" y="129"/>
                  </a:cubicBezTo>
                  <a:cubicBezTo>
                    <a:pt x="113" y="192"/>
                    <a:pt x="113" y="192"/>
                    <a:pt x="113" y="192"/>
                  </a:cubicBezTo>
                  <a:cubicBezTo>
                    <a:pt x="117" y="197"/>
                    <a:pt x="123" y="199"/>
                    <a:pt x="128" y="197"/>
                  </a:cubicBezTo>
                  <a:cubicBezTo>
                    <a:pt x="130" y="197"/>
                    <a:pt x="131" y="196"/>
                    <a:pt x="133" y="195"/>
                  </a:cubicBezTo>
                  <a:cubicBezTo>
                    <a:pt x="137" y="192"/>
                    <a:pt x="139" y="186"/>
                    <a:pt x="138" y="180"/>
                  </a:cubicBezTo>
                  <a:cubicBezTo>
                    <a:pt x="138" y="179"/>
                    <a:pt x="137" y="177"/>
                    <a:pt x="136" y="176"/>
                  </a:cubicBezTo>
                  <a:lnTo>
                    <a:pt x="93" y="11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9" name="Freeform 36">
              <a:extLst>
                <a:ext uri="{FF2B5EF4-FFF2-40B4-BE49-F238E27FC236}">
                  <a16:creationId xmlns:a16="http://schemas.microsoft.com/office/drawing/2014/main" id="{B7B16FDF-9E33-4C4D-B829-668B87F96607}"/>
                </a:ext>
              </a:extLst>
            </p:cNvPr>
            <p:cNvSpPr>
              <a:spLocks noEditPoints="1"/>
            </p:cNvSpPr>
            <p:nvPr userDrawn="1"/>
          </p:nvSpPr>
          <p:spPr bwMode="auto">
            <a:xfrm rot="16859567">
              <a:off x="10311362" y="547581"/>
              <a:ext cx="392613" cy="655277"/>
            </a:xfrm>
            <a:custGeom>
              <a:avLst/>
              <a:gdLst>
                <a:gd name="T0" fmla="*/ 198 w 284"/>
                <a:gd name="T1" fmla="*/ 332 h 474"/>
                <a:gd name="T2" fmla="*/ 170 w 284"/>
                <a:gd name="T3" fmla="*/ 303 h 474"/>
                <a:gd name="T4" fmla="*/ 198 w 284"/>
                <a:gd name="T5" fmla="*/ 275 h 474"/>
                <a:gd name="T6" fmla="*/ 255 w 284"/>
                <a:gd name="T7" fmla="*/ 247 h 474"/>
                <a:gd name="T8" fmla="*/ 284 w 284"/>
                <a:gd name="T9" fmla="*/ 275 h 474"/>
                <a:gd name="T10" fmla="*/ 198 w 284"/>
                <a:gd name="T11" fmla="*/ 303 h 474"/>
                <a:gd name="T12" fmla="*/ 227 w 284"/>
                <a:gd name="T13" fmla="*/ 389 h 474"/>
                <a:gd name="T14" fmla="*/ 198 w 284"/>
                <a:gd name="T15" fmla="*/ 360 h 474"/>
                <a:gd name="T16" fmla="*/ 227 w 284"/>
                <a:gd name="T17" fmla="*/ 332 h 474"/>
                <a:gd name="T18" fmla="*/ 255 w 284"/>
                <a:gd name="T19" fmla="*/ 417 h 474"/>
                <a:gd name="T20" fmla="*/ 227 w 284"/>
                <a:gd name="T21" fmla="*/ 446 h 474"/>
                <a:gd name="T22" fmla="*/ 227 w 284"/>
                <a:gd name="T23" fmla="*/ 389 h 474"/>
                <a:gd name="T24" fmla="*/ 255 w 284"/>
                <a:gd name="T25" fmla="*/ 417 h 474"/>
                <a:gd name="T26" fmla="*/ 170 w 284"/>
                <a:gd name="T27" fmla="*/ 474 h 474"/>
                <a:gd name="T28" fmla="*/ 198 w 284"/>
                <a:gd name="T29" fmla="*/ 446 h 474"/>
                <a:gd name="T30" fmla="*/ 227 w 284"/>
                <a:gd name="T31" fmla="*/ 474 h 474"/>
                <a:gd name="T32" fmla="*/ 142 w 284"/>
                <a:gd name="T33" fmla="*/ 417 h 474"/>
                <a:gd name="T34" fmla="*/ 170 w 284"/>
                <a:gd name="T35" fmla="*/ 389 h 474"/>
                <a:gd name="T36" fmla="*/ 170 w 284"/>
                <a:gd name="T37" fmla="*/ 446 h 474"/>
                <a:gd name="T38" fmla="*/ 142 w 284"/>
                <a:gd name="T39" fmla="*/ 417 h 474"/>
                <a:gd name="T40" fmla="*/ 113 w 284"/>
                <a:gd name="T41" fmla="*/ 332 h 474"/>
                <a:gd name="T42" fmla="*/ 142 w 284"/>
                <a:gd name="T43" fmla="*/ 360 h 474"/>
                <a:gd name="T44" fmla="*/ 113 w 284"/>
                <a:gd name="T45" fmla="*/ 389 h 474"/>
                <a:gd name="T46" fmla="*/ 56 w 284"/>
                <a:gd name="T47" fmla="*/ 360 h 474"/>
                <a:gd name="T48" fmla="*/ 28 w 284"/>
                <a:gd name="T49" fmla="*/ 389 h 474"/>
                <a:gd name="T50" fmla="*/ 0 w 284"/>
                <a:gd name="T51" fmla="*/ 417 h 474"/>
                <a:gd name="T52" fmla="*/ 28 w 284"/>
                <a:gd name="T53" fmla="*/ 0 h 474"/>
                <a:gd name="T54" fmla="*/ 56 w 284"/>
                <a:gd name="T55" fmla="*/ 17 h 474"/>
                <a:gd name="T56" fmla="*/ 28 w 284"/>
                <a:gd name="T57" fmla="*/ 45 h 474"/>
                <a:gd name="T58" fmla="*/ 56 w 284"/>
                <a:gd name="T59" fmla="*/ 360 h 474"/>
                <a:gd name="T60" fmla="*/ 85 w 284"/>
                <a:gd name="T61" fmla="*/ 332 h 474"/>
                <a:gd name="T62" fmla="*/ 56 w 284"/>
                <a:gd name="T63" fmla="*/ 360 h 474"/>
                <a:gd name="T64" fmla="*/ 56 w 284"/>
                <a:gd name="T65" fmla="*/ 74 h 474"/>
                <a:gd name="T66" fmla="*/ 85 w 284"/>
                <a:gd name="T67" fmla="*/ 45 h 474"/>
                <a:gd name="T68" fmla="*/ 113 w 284"/>
                <a:gd name="T69" fmla="*/ 102 h 474"/>
                <a:gd name="T70" fmla="*/ 85 w 284"/>
                <a:gd name="T71" fmla="*/ 74 h 474"/>
                <a:gd name="T72" fmla="*/ 113 w 284"/>
                <a:gd name="T73" fmla="*/ 102 h 474"/>
                <a:gd name="T74" fmla="*/ 113 w 284"/>
                <a:gd name="T75" fmla="*/ 303 h 474"/>
                <a:gd name="T76" fmla="*/ 85 w 284"/>
                <a:gd name="T77" fmla="*/ 332 h 474"/>
                <a:gd name="T78" fmla="*/ 227 w 284"/>
                <a:gd name="T79" fmla="*/ 218 h 474"/>
                <a:gd name="T80" fmla="*/ 255 w 284"/>
                <a:gd name="T81" fmla="*/ 247 h 474"/>
                <a:gd name="T82" fmla="*/ 227 w 284"/>
                <a:gd name="T83" fmla="*/ 218 h 474"/>
                <a:gd name="T84" fmla="*/ 227 w 284"/>
                <a:gd name="T85" fmla="*/ 190 h 474"/>
                <a:gd name="T86" fmla="*/ 198 w 284"/>
                <a:gd name="T87" fmla="*/ 218 h 474"/>
                <a:gd name="T88" fmla="*/ 170 w 284"/>
                <a:gd name="T89" fmla="*/ 161 h 474"/>
                <a:gd name="T90" fmla="*/ 198 w 284"/>
                <a:gd name="T91" fmla="*/ 190 h 474"/>
                <a:gd name="T92" fmla="*/ 170 w 284"/>
                <a:gd name="T93" fmla="*/ 161 h 474"/>
                <a:gd name="T94" fmla="*/ 113 w 284"/>
                <a:gd name="T95" fmla="*/ 133 h 474"/>
                <a:gd name="T96" fmla="*/ 142 w 284"/>
                <a:gd name="T97" fmla="*/ 104 h 474"/>
                <a:gd name="T98" fmla="*/ 170 w 284"/>
                <a:gd name="T99" fmla="*/ 133 h 474"/>
                <a:gd name="T100" fmla="*/ 142 w 284"/>
                <a:gd name="T101" fmla="*/ 161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474">
                  <a:moveTo>
                    <a:pt x="198" y="303"/>
                  </a:moveTo>
                  <a:lnTo>
                    <a:pt x="198" y="332"/>
                  </a:lnTo>
                  <a:lnTo>
                    <a:pt x="170" y="332"/>
                  </a:lnTo>
                  <a:lnTo>
                    <a:pt x="170" y="303"/>
                  </a:lnTo>
                  <a:lnTo>
                    <a:pt x="170" y="275"/>
                  </a:lnTo>
                  <a:lnTo>
                    <a:pt x="198" y="275"/>
                  </a:lnTo>
                  <a:lnTo>
                    <a:pt x="255" y="275"/>
                  </a:lnTo>
                  <a:lnTo>
                    <a:pt x="255" y="247"/>
                  </a:lnTo>
                  <a:lnTo>
                    <a:pt x="284" y="247"/>
                  </a:lnTo>
                  <a:lnTo>
                    <a:pt x="284" y="275"/>
                  </a:lnTo>
                  <a:lnTo>
                    <a:pt x="284" y="303"/>
                  </a:lnTo>
                  <a:lnTo>
                    <a:pt x="198" y="303"/>
                  </a:lnTo>
                  <a:close/>
                  <a:moveTo>
                    <a:pt x="227" y="360"/>
                  </a:moveTo>
                  <a:lnTo>
                    <a:pt x="227" y="389"/>
                  </a:lnTo>
                  <a:lnTo>
                    <a:pt x="198" y="389"/>
                  </a:lnTo>
                  <a:lnTo>
                    <a:pt x="198" y="360"/>
                  </a:lnTo>
                  <a:lnTo>
                    <a:pt x="198" y="332"/>
                  </a:lnTo>
                  <a:lnTo>
                    <a:pt x="227" y="332"/>
                  </a:lnTo>
                  <a:lnTo>
                    <a:pt x="227" y="360"/>
                  </a:lnTo>
                  <a:close/>
                  <a:moveTo>
                    <a:pt x="255" y="417"/>
                  </a:moveTo>
                  <a:lnTo>
                    <a:pt x="255" y="446"/>
                  </a:lnTo>
                  <a:lnTo>
                    <a:pt x="227" y="446"/>
                  </a:lnTo>
                  <a:lnTo>
                    <a:pt x="227" y="417"/>
                  </a:lnTo>
                  <a:lnTo>
                    <a:pt x="227" y="389"/>
                  </a:lnTo>
                  <a:lnTo>
                    <a:pt x="255" y="389"/>
                  </a:lnTo>
                  <a:lnTo>
                    <a:pt x="255" y="417"/>
                  </a:lnTo>
                  <a:close/>
                  <a:moveTo>
                    <a:pt x="198" y="474"/>
                  </a:moveTo>
                  <a:lnTo>
                    <a:pt x="170" y="474"/>
                  </a:lnTo>
                  <a:lnTo>
                    <a:pt x="170" y="446"/>
                  </a:lnTo>
                  <a:lnTo>
                    <a:pt x="198" y="446"/>
                  </a:lnTo>
                  <a:lnTo>
                    <a:pt x="227" y="446"/>
                  </a:lnTo>
                  <a:lnTo>
                    <a:pt x="227" y="474"/>
                  </a:lnTo>
                  <a:lnTo>
                    <a:pt x="198" y="474"/>
                  </a:lnTo>
                  <a:close/>
                  <a:moveTo>
                    <a:pt x="142" y="417"/>
                  </a:moveTo>
                  <a:lnTo>
                    <a:pt x="142" y="389"/>
                  </a:lnTo>
                  <a:lnTo>
                    <a:pt x="170" y="389"/>
                  </a:lnTo>
                  <a:lnTo>
                    <a:pt x="170" y="417"/>
                  </a:lnTo>
                  <a:lnTo>
                    <a:pt x="170" y="446"/>
                  </a:lnTo>
                  <a:lnTo>
                    <a:pt x="142" y="446"/>
                  </a:lnTo>
                  <a:lnTo>
                    <a:pt x="142" y="417"/>
                  </a:lnTo>
                  <a:close/>
                  <a:moveTo>
                    <a:pt x="113" y="360"/>
                  </a:moveTo>
                  <a:lnTo>
                    <a:pt x="113" y="332"/>
                  </a:lnTo>
                  <a:lnTo>
                    <a:pt x="142" y="332"/>
                  </a:lnTo>
                  <a:lnTo>
                    <a:pt x="142" y="360"/>
                  </a:lnTo>
                  <a:lnTo>
                    <a:pt x="142" y="389"/>
                  </a:lnTo>
                  <a:lnTo>
                    <a:pt x="113" y="389"/>
                  </a:lnTo>
                  <a:lnTo>
                    <a:pt x="113" y="360"/>
                  </a:lnTo>
                  <a:close/>
                  <a:moveTo>
                    <a:pt x="56" y="360"/>
                  </a:moveTo>
                  <a:lnTo>
                    <a:pt x="56" y="389"/>
                  </a:lnTo>
                  <a:lnTo>
                    <a:pt x="28" y="389"/>
                  </a:lnTo>
                  <a:lnTo>
                    <a:pt x="28" y="417"/>
                  </a:lnTo>
                  <a:lnTo>
                    <a:pt x="0" y="417"/>
                  </a:lnTo>
                  <a:lnTo>
                    <a:pt x="0" y="0"/>
                  </a:lnTo>
                  <a:lnTo>
                    <a:pt x="28" y="0"/>
                  </a:lnTo>
                  <a:lnTo>
                    <a:pt x="28" y="17"/>
                  </a:lnTo>
                  <a:lnTo>
                    <a:pt x="56" y="17"/>
                  </a:lnTo>
                  <a:lnTo>
                    <a:pt x="56" y="45"/>
                  </a:lnTo>
                  <a:lnTo>
                    <a:pt x="28" y="45"/>
                  </a:lnTo>
                  <a:lnTo>
                    <a:pt x="28" y="360"/>
                  </a:lnTo>
                  <a:lnTo>
                    <a:pt x="56" y="360"/>
                  </a:lnTo>
                  <a:lnTo>
                    <a:pt x="56" y="332"/>
                  </a:lnTo>
                  <a:lnTo>
                    <a:pt x="85" y="332"/>
                  </a:lnTo>
                  <a:lnTo>
                    <a:pt x="85" y="360"/>
                  </a:lnTo>
                  <a:lnTo>
                    <a:pt x="56" y="360"/>
                  </a:lnTo>
                  <a:close/>
                  <a:moveTo>
                    <a:pt x="85" y="74"/>
                  </a:moveTo>
                  <a:lnTo>
                    <a:pt x="56" y="74"/>
                  </a:lnTo>
                  <a:lnTo>
                    <a:pt x="56" y="45"/>
                  </a:lnTo>
                  <a:lnTo>
                    <a:pt x="85" y="45"/>
                  </a:lnTo>
                  <a:lnTo>
                    <a:pt x="85" y="74"/>
                  </a:lnTo>
                  <a:close/>
                  <a:moveTo>
                    <a:pt x="113" y="102"/>
                  </a:moveTo>
                  <a:lnTo>
                    <a:pt x="85" y="102"/>
                  </a:lnTo>
                  <a:lnTo>
                    <a:pt x="85" y="74"/>
                  </a:lnTo>
                  <a:lnTo>
                    <a:pt x="113" y="74"/>
                  </a:lnTo>
                  <a:lnTo>
                    <a:pt x="113" y="102"/>
                  </a:lnTo>
                  <a:close/>
                  <a:moveTo>
                    <a:pt x="85" y="303"/>
                  </a:moveTo>
                  <a:lnTo>
                    <a:pt x="113" y="303"/>
                  </a:lnTo>
                  <a:lnTo>
                    <a:pt x="113" y="332"/>
                  </a:lnTo>
                  <a:lnTo>
                    <a:pt x="85" y="332"/>
                  </a:lnTo>
                  <a:lnTo>
                    <a:pt x="85" y="303"/>
                  </a:lnTo>
                  <a:close/>
                  <a:moveTo>
                    <a:pt x="227" y="218"/>
                  </a:moveTo>
                  <a:lnTo>
                    <a:pt x="255" y="218"/>
                  </a:lnTo>
                  <a:lnTo>
                    <a:pt x="255" y="247"/>
                  </a:lnTo>
                  <a:lnTo>
                    <a:pt x="227" y="247"/>
                  </a:lnTo>
                  <a:lnTo>
                    <a:pt x="227" y="218"/>
                  </a:lnTo>
                  <a:close/>
                  <a:moveTo>
                    <a:pt x="198" y="190"/>
                  </a:moveTo>
                  <a:lnTo>
                    <a:pt x="227" y="190"/>
                  </a:lnTo>
                  <a:lnTo>
                    <a:pt x="227" y="218"/>
                  </a:lnTo>
                  <a:lnTo>
                    <a:pt x="198" y="218"/>
                  </a:lnTo>
                  <a:lnTo>
                    <a:pt x="198" y="190"/>
                  </a:lnTo>
                  <a:close/>
                  <a:moveTo>
                    <a:pt x="170" y="161"/>
                  </a:moveTo>
                  <a:lnTo>
                    <a:pt x="198" y="161"/>
                  </a:lnTo>
                  <a:lnTo>
                    <a:pt x="198" y="190"/>
                  </a:lnTo>
                  <a:lnTo>
                    <a:pt x="170" y="190"/>
                  </a:lnTo>
                  <a:lnTo>
                    <a:pt x="170" y="161"/>
                  </a:lnTo>
                  <a:close/>
                  <a:moveTo>
                    <a:pt x="142" y="133"/>
                  </a:moveTo>
                  <a:lnTo>
                    <a:pt x="113" y="133"/>
                  </a:lnTo>
                  <a:lnTo>
                    <a:pt x="113" y="104"/>
                  </a:lnTo>
                  <a:lnTo>
                    <a:pt x="142" y="104"/>
                  </a:lnTo>
                  <a:lnTo>
                    <a:pt x="142" y="133"/>
                  </a:lnTo>
                  <a:lnTo>
                    <a:pt x="170" y="133"/>
                  </a:lnTo>
                  <a:lnTo>
                    <a:pt x="170" y="161"/>
                  </a:lnTo>
                  <a:lnTo>
                    <a:pt x="142" y="161"/>
                  </a:lnTo>
                  <a:lnTo>
                    <a:pt x="142" y="13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70" name="Freeform 88">
              <a:extLst>
                <a:ext uri="{FF2B5EF4-FFF2-40B4-BE49-F238E27FC236}">
                  <a16:creationId xmlns:a16="http://schemas.microsoft.com/office/drawing/2014/main" id="{AC3F1791-BFAD-4617-9EE9-A51868C24F97}"/>
                </a:ext>
              </a:extLst>
            </p:cNvPr>
            <p:cNvSpPr>
              <a:spLocks noEditPoints="1"/>
            </p:cNvSpPr>
            <p:nvPr userDrawn="1"/>
          </p:nvSpPr>
          <p:spPr bwMode="auto">
            <a:xfrm rot="18080229">
              <a:off x="1723533" y="2626350"/>
              <a:ext cx="593375" cy="567235"/>
            </a:xfrm>
            <a:custGeom>
              <a:avLst/>
              <a:gdLst>
                <a:gd name="T0" fmla="*/ 348 w 454"/>
                <a:gd name="T1" fmla="*/ 280 h 434"/>
                <a:gd name="T2" fmla="*/ 369 w 454"/>
                <a:gd name="T3" fmla="*/ 434 h 434"/>
                <a:gd name="T4" fmla="*/ 227 w 454"/>
                <a:gd name="T5" fmla="*/ 367 h 434"/>
                <a:gd name="T6" fmla="*/ 85 w 454"/>
                <a:gd name="T7" fmla="*/ 434 h 434"/>
                <a:gd name="T8" fmla="*/ 106 w 454"/>
                <a:gd name="T9" fmla="*/ 280 h 434"/>
                <a:gd name="T10" fmla="*/ 0 w 454"/>
                <a:gd name="T11" fmla="*/ 166 h 434"/>
                <a:gd name="T12" fmla="*/ 151 w 454"/>
                <a:gd name="T13" fmla="*/ 135 h 434"/>
                <a:gd name="T14" fmla="*/ 227 w 454"/>
                <a:gd name="T15" fmla="*/ 0 h 434"/>
                <a:gd name="T16" fmla="*/ 303 w 454"/>
                <a:gd name="T17" fmla="*/ 135 h 434"/>
                <a:gd name="T18" fmla="*/ 454 w 454"/>
                <a:gd name="T19" fmla="*/ 166 h 434"/>
                <a:gd name="T20" fmla="*/ 348 w 454"/>
                <a:gd name="T21" fmla="*/ 280 h 434"/>
                <a:gd name="T22" fmla="*/ 272 w 454"/>
                <a:gd name="T23" fmla="*/ 168 h 434"/>
                <a:gd name="T24" fmla="*/ 227 w 454"/>
                <a:gd name="T25" fmla="*/ 88 h 434"/>
                <a:gd name="T26" fmla="*/ 182 w 454"/>
                <a:gd name="T27" fmla="*/ 168 h 434"/>
                <a:gd name="T28" fmla="*/ 92 w 454"/>
                <a:gd name="T29" fmla="*/ 187 h 434"/>
                <a:gd name="T30" fmla="*/ 154 w 454"/>
                <a:gd name="T31" fmla="*/ 253 h 434"/>
                <a:gd name="T32" fmla="*/ 144 w 454"/>
                <a:gd name="T33" fmla="*/ 346 h 434"/>
                <a:gd name="T34" fmla="*/ 227 w 454"/>
                <a:gd name="T35" fmla="*/ 306 h 434"/>
                <a:gd name="T36" fmla="*/ 310 w 454"/>
                <a:gd name="T37" fmla="*/ 346 h 434"/>
                <a:gd name="T38" fmla="*/ 298 w 454"/>
                <a:gd name="T39" fmla="*/ 253 h 434"/>
                <a:gd name="T40" fmla="*/ 362 w 454"/>
                <a:gd name="T41" fmla="*/ 187 h 434"/>
                <a:gd name="T42" fmla="*/ 272 w 454"/>
                <a:gd name="T43" fmla="*/ 168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4" h="434">
                  <a:moveTo>
                    <a:pt x="348" y="280"/>
                  </a:moveTo>
                  <a:lnTo>
                    <a:pt x="369" y="434"/>
                  </a:lnTo>
                  <a:lnTo>
                    <a:pt x="227" y="367"/>
                  </a:lnTo>
                  <a:lnTo>
                    <a:pt x="85" y="434"/>
                  </a:lnTo>
                  <a:lnTo>
                    <a:pt x="106" y="280"/>
                  </a:lnTo>
                  <a:lnTo>
                    <a:pt x="0" y="166"/>
                  </a:lnTo>
                  <a:lnTo>
                    <a:pt x="151" y="135"/>
                  </a:lnTo>
                  <a:lnTo>
                    <a:pt x="227" y="0"/>
                  </a:lnTo>
                  <a:lnTo>
                    <a:pt x="303" y="135"/>
                  </a:lnTo>
                  <a:lnTo>
                    <a:pt x="454" y="166"/>
                  </a:lnTo>
                  <a:lnTo>
                    <a:pt x="348" y="280"/>
                  </a:lnTo>
                  <a:close/>
                  <a:moveTo>
                    <a:pt x="272" y="168"/>
                  </a:moveTo>
                  <a:lnTo>
                    <a:pt x="227" y="88"/>
                  </a:lnTo>
                  <a:lnTo>
                    <a:pt x="182" y="168"/>
                  </a:lnTo>
                  <a:lnTo>
                    <a:pt x="92" y="187"/>
                  </a:lnTo>
                  <a:lnTo>
                    <a:pt x="154" y="253"/>
                  </a:lnTo>
                  <a:lnTo>
                    <a:pt x="144" y="346"/>
                  </a:lnTo>
                  <a:lnTo>
                    <a:pt x="227" y="306"/>
                  </a:lnTo>
                  <a:lnTo>
                    <a:pt x="310" y="346"/>
                  </a:lnTo>
                  <a:lnTo>
                    <a:pt x="298" y="253"/>
                  </a:lnTo>
                  <a:lnTo>
                    <a:pt x="362" y="187"/>
                  </a:lnTo>
                  <a:lnTo>
                    <a:pt x="272"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71" name="Group 4">
              <a:extLst>
                <a:ext uri="{FF2B5EF4-FFF2-40B4-BE49-F238E27FC236}">
                  <a16:creationId xmlns:a16="http://schemas.microsoft.com/office/drawing/2014/main" id="{096C314F-C137-4359-A5B9-696E8900E4B6}"/>
                </a:ext>
              </a:extLst>
            </p:cNvPr>
            <p:cNvGrpSpPr>
              <a:grpSpLocks noChangeAspect="1"/>
            </p:cNvGrpSpPr>
            <p:nvPr userDrawn="1"/>
          </p:nvGrpSpPr>
          <p:grpSpPr bwMode="auto">
            <a:xfrm rot="20193509">
              <a:off x="11298631" y="3800225"/>
              <a:ext cx="542757" cy="1014720"/>
              <a:chOff x="2490" y="1429"/>
              <a:chExt cx="782" cy="1462"/>
            </a:xfrm>
            <a:grpFill/>
          </p:grpSpPr>
          <p:sp>
            <p:nvSpPr>
              <p:cNvPr id="168" name="Freeform 5">
                <a:extLst>
                  <a:ext uri="{FF2B5EF4-FFF2-40B4-BE49-F238E27FC236}">
                    <a16:creationId xmlns:a16="http://schemas.microsoft.com/office/drawing/2014/main" id="{F48A6374-1949-4F64-BE01-87F6EAC52780}"/>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9" name="Freeform 6">
                <a:extLst>
                  <a:ext uri="{FF2B5EF4-FFF2-40B4-BE49-F238E27FC236}">
                    <a16:creationId xmlns:a16="http://schemas.microsoft.com/office/drawing/2014/main" id="{67426B65-E6CD-461E-8307-025AC81E9F51}"/>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2" name="Group 4">
              <a:extLst>
                <a:ext uri="{FF2B5EF4-FFF2-40B4-BE49-F238E27FC236}">
                  <a16:creationId xmlns:a16="http://schemas.microsoft.com/office/drawing/2014/main" id="{3081BE46-5EC8-45EC-B5F4-B12B7F341AD6}"/>
                </a:ext>
              </a:extLst>
            </p:cNvPr>
            <p:cNvGrpSpPr>
              <a:grpSpLocks noChangeAspect="1"/>
            </p:cNvGrpSpPr>
            <p:nvPr userDrawn="1"/>
          </p:nvGrpSpPr>
          <p:grpSpPr bwMode="auto">
            <a:xfrm rot="2112827">
              <a:off x="5409433" y="3249254"/>
              <a:ext cx="542757" cy="1014720"/>
              <a:chOff x="2490" y="1429"/>
              <a:chExt cx="782" cy="1462"/>
            </a:xfrm>
            <a:grpFill/>
          </p:grpSpPr>
          <p:sp>
            <p:nvSpPr>
              <p:cNvPr id="166" name="Freeform 5">
                <a:extLst>
                  <a:ext uri="{FF2B5EF4-FFF2-40B4-BE49-F238E27FC236}">
                    <a16:creationId xmlns:a16="http://schemas.microsoft.com/office/drawing/2014/main" id="{0883EBF8-9A7D-4A84-8381-CEE2A0BE0AC2}"/>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7" name="Freeform 6">
                <a:extLst>
                  <a:ext uri="{FF2B5EF4-FFF2-40B4-BE49-F238E27FC236}">
                    <a16:creationId xmlns:a16="http://schemas.microsoft.com/office/drawing/2014/main" id="{4ACE8D92-4954-43EF-B917-1521A634621F}"/>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3" name="组合 72">
              <a:extLst>
                <a:ext uri="{FF2B5EF4-FFF2-40B4-BE49-F238E27FC236}">
                  <a16:creationId xmlns:a16="http://schemas.microsoft.com/office/drawing/2014/main" id="{D4232456-1574-4E7C-97F8-5904A9BE8C74}"/>
                </a:ext>
              </a:extLst>
            </p:cNvPr>
            <p:cNvGrpSpPr/>
            <p:nvPr userDrawn="1"/>
          </p:nvGrpSpPr>
          <p:grpSpPr>
            <a:xfrm rot="3686359">
              <a:off x="1675391" y="1798715"/>
              <a:ext cx="430997" cy="1230792"/>
              <a:chOff x="9469654" y="2159644"/>
              <a:chExt cx="752475" cy="2148831"/>
            </a:xfrm>
            <a:grpFill/>
          </p:grpSpPr>
          <p:sp>
            <p:nvSpPr>
              <p:cNvPr id="163" name="Freeform 11">
                <a:extLst>
                  <a:ext uri="{FF2B5EF4-FFF2-40B4-BE49-F238E27FC236}">
                    <a16:creationId xmlns:a16="http://schemas.microsoft.com/office/drawing/2014/main" id="{4E9D70A5-E131-4B22-9FFF-C9523F7A7EE3}"/>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4" name="Freeform 14">
                <a:extLst>
                  <a:ext uri="{FF2B5EF4-FFF2-40B4-BE49-F238E27FC236}">
                    <a16:creationId xmlns:a16="http://schemas.microsoft.com/office/drawing/2014/main" id="{0DF628A6-537D-4E98-8DD8-B603CEB5B10C}"/>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5" name="任意多边形 169">
                <a:extLst>
                  <a:ext uri="{FF2B5EF4-FFF2-40B4-BE49-F238E27FC236}">
                    <a16:creationId xmlns:a16="http://schemas.microsoft.com/office/drawing/2014/main" id="{BD347BA9-C807-4AA5-8033-2354D514EB01}"/>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4" name="组合 73">
              <a:extLst>
                <a:ext uri="{FF2B5EF4-FFF2-40B4-BE49-F238E27FC236}">
                  <a16:creationId xmlns:a16="http://schemas.microsoft.com/office/drawing/2014/main" id="{B0CB0EB0-0D3F-4E26-A1D6-84D3CF6AE678}"/>
                </a:ext>
              </a:extLst>
            </p:cNvPr>
            <p:cNvGrpSpPr/>
            <p:nvPr userDrawn="1"/>
          </p:nvGrpSpPr>
          <p:grpSpPr>
            <a:xfrm rot="14625855">
              <a:off x="9103382" y="5494084"/>
              <a:ext cx="428290" cy="1223063"/>
              <a:chOff x="9469654" y="2159644"/>
              <a:chExt cx="752475" cy="2148831"/>
            </a:xfrm>
            <a:grpFill/>
          </p:grpSpPr>
          <p:sp>
            <p:nvSpPr>
              <p:cNvPr id="160" name="Freeform 11">
                <a:extLst>
                  <a:ext uri="{FF2B5EF4-FFF2-40B4-BE49-F238E27FC236}">
                    <a16:creationId xmlns:a16="http://schemas.microsoft.com/office/drawing/2014/main" id="{91D71D5A-E14D-4887-A8C8-FEC41E0649B2}"/>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1" name="Freeform 14">
                <a:extLst>
                  <a:ext uri="{FF2B5EF4-FFF2-40B4-BE49-F238E27FC236}">
                    <a16:creationId xmlns:a16="http://schemas.microsoft.com/office/drawing/2014/main" id="{A0A7546B-E1EC-493D-BDA4-BD5C498379BA}"/>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2" name="任意多边形 166">
                <a:extLst>
                  <a:ext uri="{FF2B5EF4-FFF2-40B4-BE49-F238E27FC236}">
                    <a16:creationId xmlns:a16="http://schemas.microsoft.com/office/drawing/2014/main" id="{3104842B-C2F7-4ED8-AC06-16BBF819E96C}"/>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5" name="Group 35">
              <a:extLst>
                <a:ext uri="{FF2B5EF4-FFF2-40B4-BE49-F238E27FC236}">
                  <a16:creationId xmlns:a16="http://schemas.microsoft.com/office/drawing/2014/main" id="{99C9C3D2-F603-4363-8D0C-F4A783347F81}"/>
                </a:ext>
              </a:extLst>
            </p:cNvPr>
            <p:cNvGrpSpPr>
              <a:grpSpLocks noChangeAspect="1"/>
            </p:cNvGrpSpPr>
            <p:nvPr userDrawn="1"/>
          </p:nvGrpSpPr>
          <p:grpSpPr bwMode="auto">
            <a:xfrm rot="19202932">
              <a:off x="8590908" y="-129566"/>
              <a:ext cx="1185863" cy="1506538"/>
              <a:chOff x="2503" y="1682"/>
              <a:chExt cx="747" cy="949"/>
            </a:xfrm>
            <a:grpFill/>
          </p:grpSpPr>
          <p:sp>
            <p:nvSpPr>
              <p:cNvPr id="157" name="Oval 36">
                <a:extLst>
                  <a:ext uri="{FF2B5EF4-FFF2-40B4-BE49-F238E27FC236}">
                    <a16:creationId xmlns:a16="http://schemas.microsoft.com/office/drawing/2014/main" id="{F4E10F5B-A27A-4C28-8986-C8B7AF915188}"/>
                  </a:ext>
                </a:extLst>
              </p:cNvPr>
              <p:cNvSpPr>
                <a:spLocks noChangeArrowheads="1"/>
              </p:cNvSpPr>
              <p:nvPr userDrawn="1"/>
            </p:nvSpPr>
            <p:spPr bwMode="auto">
              <a:xfrm>
                <a:off x="2594" y="2474"/>
                <a:ext cx="140" cy="14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8" name="Freeform 37">
                <a:extLst>
                  <a:ext uri="{FF2B5EF4-FFF2-40B4-BE49-F238E27FC236}">
                    <a16:creationId xmlns:a16="http://schemas.microsoft.com/office/drawing/2014/main" id="{A2FCF606-0EB1-4E66-A13C-508B8D5F13D9}"/>
                  </a:ext>
                </a:extLst>
              </p:cNvPr>
              <p:cNvSpPr>
                <a:spLocks/>
              </p:cNvSpPr>
              <p:nvPr userDrawn="1"/>
            </p:nvSpPr>
            <p:spPr bwMode="auto">
              <a:xfrm>
                <a:off x="2758" y="2262"/>
                <a:ext cx="379" cy="369"/>
              </a:xfrm>
              <a:custGeom>
                <a:avLst/>
                <a:gdLst>
                  <a:gd name="T0" fmla="*/ 46 w 159"/>
                  <a:gd name="T1" fmla="*/ 152 h 155"/>
                  <a:gd name="T2" fmla="*/ 2 w 159"/>
                  <a:gd name="T3" fmla="*/ 107 h 155"/>
                  <a:gd name="T4" fmla="*/ 8 w 159"/>
                  <a:gd name="T5" fmla="*/ 30 h 155"/>
                  <a:gd name="T6" fmla="*/ 30 w 159"/>
                  <a:gd name="T7" fmla="*/ 30 h 155"/>
                  <a:gd name="T8" fmla="*/ 34 w 159"/>
                  <a:gd name="T9" fmla="*/ 89 h 155"/>
                  <a:gd name="T10" fmla="*/ 91 w 159"/>
                  <a:gd name="T11" fmla="*/ 89 h 155"/>
                  <a:gd name="T12" fmla="*/ 83 w 159"/>
                  <a:gd name="T13" fmla="*/ 61 h 155"/>
                  <a:gd name="T14" fmla="*/ 97 w 159"/>
                  <a:gd name="T15" fmla="*/ 26 h 155"/>
                  <a:gd name="T16" fmla="*/ 147 w 159"/>
                  <a:gd name="T17" fmla="*/ 0 h 155"/>
                  <a:gd name="T18" fmla="*/ 159 w 159"/>
                  <a:gd name="T19" fmla="*/ 18 h 155"/>
                  <a:gd name="T20" fmla="*/ 124 w 159"/>
                  <a:gd name="T21" fmla="*/ 53 h 155"/>
                  <a:gd name="T22" fmla="*/ 137 w 159"/>
                  <a:gd name="T23" fmla="*/ 79 h 155"/>
                  <a:gd name="T24" fmla="*/ 141 w 159"/>
                  <a:gd name="T25" fmla="*/ 122 h 155"/>
                  <a:gd name="T26" fmla="*/ 46 w 159"/>
                  <a:gd name="T27" fmla="*/ 15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9" h="155">
                    <a:moveTo>
                      <a:pt x="46" y="152"/>
                    </a:moveTo>
                    <a:cubicBezTo>
                      <a:pt x="22" y="151"/>
                      <a:pt x="0" y="145"/>
                      <a:pt x="2" y="107"/>
                    </a:cubicBezTo>
                    <a:cubicBezTo>
                      <a:pt x="4" y="72"/>
                      <a:pt x="8" y="30"/>
                      <a:pt x="8" y="30"/>
                    </a:cubicBezTo>
                    <a:cubicBezTo>
                      <a:pt x="30" y="30"/>
                      <a:pt x="30" y="30"/>
                      <a:pt x="30" y="30"/>
                    </a:cubicBezTo>
                    <a:cubicBezTo>
                      <a:pt x="34" y="89"/>
                      <a:pt x="34" y="89"/>
                      <a:pt x="34" y="89"/>
                    </a:cubicBezTo>
                    <a:cubicBezTo>
                      <a:pt x="91" y="89"/>
                      <a:pt x="91" y="89"/>
                      <a:pt x="91" y="89"/>
                    </a:cubicBezTo>
                    <a:cubicBezTo>
                      <a:pt x="83" y="61"/>
                      <a:pt x="83" y="61"/>
                      <a:pt x="83" y="61"/>
                    </a:cubicBezTo>
                    <a:cubicBezTo>
                      <a:pt x="83" y="61"/>
                      <a:pt x="74" y="39"/>
                      <a:pt x="97" y="26"/>
                    </a:cubicBezTo>
                    <a:cubicBezTo>
                      <a:pt x="121" y="13"/>
                      <a:pt x="147" y="0"/>
                      <a:pt x="147" y="0"/>
                    </a:cubicBezTo>
                    <a:cubicBezTo>
                      <a:pt x="159" y="18"/>
                      <a:pt x="159" y="18"/>
                      <a:pt x="159" y="18"/>
                    </a:cubicBezTo>
                    <a:cubicBezTo>
                      <a:pt x="124" y="53"/>
                      <a:pt x="124" y="53"/>
                      <a:pt x="124" y="53"/>
                    </a:cubicBezTo>
                    <a:cubicBezTo>
                      <a:pt x="124" y="53"/>
                      <a:pt x="131" y="65"/>
                      <a:pt x="137" y="79"/>
                    </a:cubicBezTo>
                    <a:cubicBezTo>
                      <a:pt x="143" y="91"/>
                      <a:pt x="147" y="104"/>
                      <a:pt x="141" y="122"/>
                    </a:cubicBezTo>
                    <a:cubicBezTo>
                      <a:pt x="130" y="155"/>
                      <a:pt x="76" y="153"/>
                      <a:pt x="46" y="15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9" name="Freeform 38">
                <a:extLst>
                  <a:ext uri="{FF2B5EF4-FFF2-40B4-BE49-F238E27FC236}">
                    <a16:creationId xmlns:a16="http://schemas.microsoft.com/office/drawing/2014/main" id="{309A3531-E5BA-4A83-BC1C-5E414C89011D}"/>
                  </a:ext>
                </a:extLst>
              </p:cNvPr>
              <p:cNvSpPr>
                <a:spLocks noEditPoints="1"/>
              </p:cNvSpPr>
              <p:nvPr userDrawn="1"/>
            </p:nvSpPr>
            <p:spPr bwMode="auto">
              <a:xfrm>
                <a:off x="2503" y="1682"/>
                <a:ext cx="747" cy="578"/>
              </a:xfrm>
              <a:custGeom>
                <a:avLst/>
                <a:gdLst>
                  <a:gd name="T0" fmla="*/ 288 w 313"/>
                  <a:gd name="T1" fmla="*/ 109 h 243"/>
                  <a:gd name="T2" fmla="*/ 264 w 313"/>
                  <a:gd name="T3" fmla="*/ 120 h 243"/>
                  <a:gd name="T4" fmla="*/ 287 w 313"/>
                  <a:gd name="T5" fmla="*/ 47 h 243"/>
                  <a:gd name="T6" fmla="*/ 292 w 313"/>
                  <a:gd name="T7" fmla="*/ 34 h 243"/>
                  <a:gd name="T8" fmla="*/ 5 w 313"/>
                  <a:gd name="T9" fmla="*/ 34 h 243"/>
                  <a:gd name="T10" fmla="*/ 11 w 313"/>
                  <a:gd name="T11" fmla="*/ 46 h 243"/>
                  <a:gd name="T12" fmla="*/ 32 w 313"/>
                  <a:gd name="T13" fmla="*/ 64 h 243"/>
                  <a:gd name="T14" fmla="*/ 12 w 313"/>
                  <a:gd name="T15" fmla="*/ 78 h 243"/>
                  <a:gd name="T16" fmla="*/ 20 w 313"/>
                  <a:gd name="T17" fmla="*/ 164 h 243"/>
                  <a:gd name="T18" fmla="*/ 39 w 313"/>
                  <a:gd name="T19" fmla="*/ 195 h 243"/>
                  <a:gd name="T20" fmla="*/ 46 w 313"/>
                  <a:gd name="T21" fmla="*/ 165 h 243"/>
                  <a:gd name="T22" fmla="*/ 52 w 313"/>
                  <a:gd name="T23" fmla="*/ 195 h 243"/>
                  <a:gd name="T24" fmla="*/ 71 w 313"/>
                  <a:gd name="T25" fmla="*/ 151 h 243"/>
                  <a:gd name="T26" fmla="*/ 43 w 313"/>
                  <a:gd name="T27" fmla="*/ 78 h 243"/>
                  <a:gd name="T28" fmla="*/ 42 w 313"/>
                  <a:gd name="T29" fmla="*/ 67 h 243"/>
                  <a:gd name="T30" fmla="*/ 38 w 313"/>
                  <a:gd name="T31" fmla="*/ 37 h 243"/>
                  <a:gd name="T32" fmla="*/ 154 w 313"/>
                  <a:gd name="T33" fmla="*/ 19 h 243"/>
                  <a:gd name="T34" fmla="*/ 153 w 313"/>
                  <a:gd name="T35" fmla="*/ 170 h 243"/>
                  <a:gd name="T36" fmla="*/ 112 w 313"/>
                  <a:gd name="T37" fmla="*/ 238 h 243"/>
                  <a:gd name="T38" fmla="*/ 116 w 313"/>
                  <a:gd name="T39" fmla="*/ 217 h 243"/>
                  <a:gd name="T40" fmla="*/ 128 w 313"/>
                  <a:gd name="T41" fmla="*/ 216 h 243"/>
                  <a:gd name="T42" fmla="*/ 155 w 313"/>
                  <a:gd name="T43" fmla="*/ 243 h 243"/>
                  <a:gd name="T44" fmla="*/ 172 w 313"/>
                  <a:gd name="T45" fmla="*/ 243 h 243"/>
                  <a:gd name="T46" fmla="*/ 198 w 313"/>
                  <a:gd name="T47" fmla="*/ 216 h 243"/>
                  <a:gd name="T48" fmla="*/ 159 w 313"/>
                  <a:gd name="T49" fmla="*/ 170 h 243"/>
                  <a:gd name="T50" fmla="*/ 259 w 313"/>
                  <a:gd name="T51" fmla="*/ 36 h 243"/>
                  <a:gd name="T52" fmla="*/ 236 w 313"/>
                  <a:gd name="T53" fmla="*/ 120 h 243"/>
                  <a:gd name="T54" fmla="*/ 214 w 313"/>
                  <a:gd name="T55" fmla="*/ 174 h 243"/>
                  <a:gd name="T56" fmla="*/ 241 w 313"/>
                  <a:gd name="T57" fmla="*/ 164 h 243"/>
                  <a:gd name="T58" fmla="*/ 263 w 313"/>
                  <a:gd name="T59" fmla="*/ 159 h 243"/>
                  <a:gd name="T60" fmla="*/ 297 w 313"/>
                  <a:gd name="T61" fmla="*/ 174 h 243"/>
                  <a:gd name="T62" fmla="*/ 313 w 313"/>
                  <a:gd name="T63" fmla="*/ 129 h 243"/>
                  <a:gd name="T64" fmla="*/ 32 w 313"/>
                  <a:gd name="T65" fmla="*/ 70 h 243"/>
                  <a:gd name="T66" fmla="*/ 35 w 313"/>
                  <a:gd name="T67" fmla="*/ 73 h 243"/>
                  <a:gd name="T68" fmla="*/ 32 w 313"/>
                  <a:gd name="T69" fmla="*/ 75 h 243"/>
                  <a:gd name="T70" fmla="*/ 124 w 313"/>
                  <a:gd name="T71" fmla="*/ 194 h 243"/>
                  <a:gd name="T72" fmla="*/ 124 w 313"/>
                  <a:gd name="T73" fmla="*/ 190 h 243"/>
                  <a:gd name="T74" fmla="*/ 124 w 313"/>
                  <a:gd name="T75" fmla="*/ 194 h 243"/>
                  <a:gd name="T76" fmla="*/ 279 w 313"/>
                  <a:gd name="T77" fmla="*/ 126 h 243"/>
                  <a:gd name="T78" fmla="*/ 284 w 313"/>
                  <a:gd name="T79" fmla="*/ 126 h 243"/>
                  <a:gd name="T80" fmla="*/ 296 w 313"/>
                  <a:gd name="T81" fmla="*/ 129 h 243"/>
                  <a:gd name="T82" fmla="*/ 296 w 313"/>
                  <a:gd name="T83" fmla="*/ 124 h 243"/>
                  <a:gd name="T84" fmla="*/ 296 w 313"/>
                  <a:gd name="T85" fmla="*/ 12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3" h="243">
                    <a:moveTo>
                      <a:pt x="313" y="129"/>
                    </a:moveTo>
                    <a:cubicBezTo>
                      <a:pt x="313" y="114"/>
                      <a:pt x="300" y="109"/>
                      <a:pt x="288" y="109"/>
                    </a:cubicBezTo>
                    <a:cubicBezTo>
                      <a:pt x="269" y="109"/>
                      <a:pt x="264" y="120"/>
                      <a:pt x="264" y="120"/>
                    </a:cubicBezTo>
                    <a:cubicBezTo>
                      <a:pt x="264" y="120"/>
                      <a:pt x="264" y="120"/>
                      <a:pt x="264" y="120"/>
                    </a:cubicBezTo>
                    <a:cubicBezTo>
                      <a:pt x="264" y="38"/>
                      <a:pt x="264" y="38"/>
                      <a:pt x="264" y="38"/>
                    </a:cubicBezTo>
                    <a:cubicBezTo>
                      <a:pt x="272" y="40"/>
                      <a:pt x="279" y="43"/>
                      <a:pt x="287" y="47"/>
                    </a:cubicBezTo>
                    <a:cubicBezTo>
                      <a:pt x="291" y="48"/>
                      <a:pt x="295" y="46"/>
                      <a:pt x="296" y="43"/>
                    </a:cubicBezTo>
                    <a:cubicBezTo>
                      <a:pt x="298" y="39"/>
                      <a:pt x="296" y="35"/>
                      <a:pt x="292" y="34"/>
                    </a:cubicBezTo>
                    <a:cubicBezTo>
                      <a:pt x="214" y="0"/>
                      <a:pt x="140" y="2"/>
                      <a:pt x="92" y="10"/>
                    </a:cubicBezTo>
                    <a:cubicBezTo>
                      <a:pt x="40" y="18"/>
                      <a:pt x="7" y="33"/>
                      <a:pt x="5" y="34"/>
                    </a:cubicBezTo>
                    <a:cubicBezTo>
                      <a:pt x="2" y="36"/>
                      <a:pt x="0" y="40"/>
                      <a:pt x="2" y="43"/>
                    </a:cubicBezTo>
                    <a:cubicBezTo>
                      <a:pt x="4" y="47"/>
                      <a:pt x="8" y="48"/>
                      <a:pt x="11" y="46"/>
                    </a:cubicBezTo>
                    <a:cubicBezTo>
                      <a:pt x="11" y="46"/>
                      <a:pt x="19" y="43"/>
                      <a:pt x="32" y="38"/>
                    </a:cubicBezTo>
                    <a:cubicBezTo>
                      <a:pt x="32" y="64"/>
                      <a:pt x="32" y="64"/>
                      <a:pt x="32" y="64"/>
                    </a:cubicBezTo>
                    <a:cubicBezTo>
                      <a:pt x="27" y="65"/>
                      <a:pt x="26" y="69"/>
                      <a:pt x="22" y="70"/>
                    </a:cubicBezTo>
                    <a:cubicBezTo>
                      <a:pt x="18" y="72"/>
                      <a:pt x="12" y="73"/>
                      <a:pt x="12" y="78"/>
                    </a:cubicBezTo>
                    <a:cubicBezTo>
                      <a:pt x="13" y="85"/>
                      <a:pt x="20" y="85"/>
                      <a:pt x="26" y="85"/>
                    </a:cubicBezTo>
                    <a:cubicBezTo>
                      <a:pt x="26" y="85"/>
                      <a:pt x="25" y="124"/>
                      <a:pt x="20" y="164"/>
                    </a:cubicBezTo>
                    <a:cubicBezTo>
                      <a:pt x="15" y="195"/>
                      <a:pt x="15" y="195"/>
                      <a:pt x="15" y="195"/>
                    </a:cubicBezTo>
                    <a:cubicBezTo>
                      <a:pt x="39" y="195"/>
                      <a:pt x="39" y="195"/>
                      <a:pt x="39" y="195"/>
                    </a:cubicBezTo>
                    <a:cubicBezTo>
                      <a:pt x="39" y="176"/>
                      <a:pt x="39" y="176"/>
                      <a:pt x="39" y="176"/>
                    </a:cubicBezTo>
                    <a:cubicBezTo>
                      <a:pt x="39" y="176"/>
                      <a:pt x="38" y="165"/>
                      <a:pt x="46" y="165"/>
                    </a:cubicBezTo>
                    <a:cubicBezTo>
                      <a:pt x="52" y="165"/>
                      <a:pt x="52" y="173"/>
                      <a:pt x="52" y="177"/>
                    </a:cubicBezTo>
                    <a:cubicBezTo>
                      <a:pt x="52" y="195"/>
                      <a:pt x="52" y="195"/>
                      <a:pt x="52" y="195"/>
                    </a:cubicBezTo>
                    <a:cubicBezTo>
                      <a:pt x="79" y="195"/>
                      <a:pt x="79" y="195"/>
                      <a:pt x="79" y="195"/>
                    </a:cubicBezTo>
                    <a:cubicBezTo>
                      <a:pt x="79" y="195"/>
                      <a:pt x="81" y="167"/>
                      <a:pt x="71" y="151"/>
                    </a:cubicBezTo>
                    <a:cubicBezTo>
                      <a:pt x="61" y="133"/>
                      <a:pt x="44" y="125"/>
                      <a:pt x="43" y="104"/>
                    </a:cubicBezTo>
                    <a:cubicBezTo>
                      <a:pt x="43" y="78"/>
                      <a:pt x="43" y="78"/>
                      <a:pt x="43" y="78"/>
                    </a:cubicBezTo>
                    <a:cubicBezTo>
                      <a:pt x="43" y="78"/>
                      <a:pt x="52" y="80"/>
                      <a:pt x="55" y="70"/>
                    </a:cubicBezTo>
                    <a:cubicBezTo>
                      <a:pt x="55" y="70"/>
                      <a:pt x="49" y="63"/>
                      <a:pt x="42" y="67"/>
                    </a:cubicBezTo>
                    <a:cubicBezTo>
                      <a:pt x="42" y="67"/>
                      <a:pt x="40" y="65"/>
                      <a:pt x="38" y="64"/>
                    </a:cubicBezTo>
                    <a:cubicBezTo>
                      <a:pt x="38" y="37"/>
                      <a:pt x="38" y="37"/>
                      <a:pt x="38" y="37"/>
                    </a:cubicBezTo>
                    <a:cubicBezTo>
                      <a:pt x="52" y="32"/>
                      <a:pt x="71" y="27"/>
                      <a:pt x="95" y="23"/>
                    </a:cubicBezTo>
                    <a:cubicBezTo>
                      <a:pt x="112" y="21"/>
                      <a:pt x="132" y="19"/>
                      <a:pt x="154" y="19"/>
                    </a:cubicBezTo>
                    <a:cubicBezTo>
                      <a:pt x="154" y="170"/>
                      <a:pt x="154" y="170"/>
                      <a:pt x="154" y="170"/>
                    </a:cubicBezTo>
                    <a:cubicBezTo>
                      <a:pt x="153" y="170"/>
                      <a:pt x="153" y="170"/>
                      <a:pt x="153" y="170"/>
                    </a:cubicBezTo>
                    <a:cubicBezTo>
                      <a:pt x="125" y="170"/>
                      <a:pt x="114" y="186"/>
                      <a:pt x="114" y="186"/>
                    </a:cubicBezTo>
                    <a:cubicBezTo>
                      <a:pt x="93" y="212"/>
                      <a:pt x="112" y="238"/>
                      <a:pt x="112" y="238"/>
                    </a:cubicBezTo>
                    <a:cubicBezTo>
                      <a:pt x="119" y="235"/>
                      <a:pt x="119" y="235"/>
                      <a:pt x="119" y="235"/>
                    </a:cubicBezTo>
                    <a:cubicBezTo>
                      <a:pt x="119" y="235"/>
                      <a:pt x="114" y="226"/>
                      <a:pt x="116" y="217"/>
                    </a:cubicBezTo>
                    <a:cubicBezTo>
                      <a:pt x="117" y="206"/>
                      <a:pt x="123" y="207"/>
                      <a:pt x="123" y="207"/>
                    </a:cubicBezTo>
                    <a:cubicBezTo>
                      <a:pt x="129" y="206"/>
                      <a:pt x="128" y="216"/>
                      <a:pt x="128" y="216"/>
                    </a:cubicBezTo>
                    <a:cubicBezTo>
                      <a:pt x="128" y="243"/>
                      <a:pt x="128" y="243"/>
                      <a:pt x="128" y="243"/>
                    </a:cubicBezTo>
                    <a:cubicBezTo>
                      <a:pt x="155" y="243"/>
                      <a:pt x="155" y="243"/>
                      <a:pt x="155" y="243"/>
                    </a:cubicBezTo>
                    <a:cubicBezTo>
                      <a:pt x="155" y="243"/>
                      <a:pt x="154" y="231"/>
                      <a:pt x="163" y="231"/>
                    </a:cubicBezTo>
                    <a:cubicBezTo>
                      <a:pt x="163" y="231"/>
                      <a:pt x="172" y="229"/>
                      <a:pt x="172" y="243"/>
                    </a:cubicBezTo>
                    <a:cubicBezTo>
                      <a:pt x="198" y="242"/>
                      <a:pt x="198" y="242"/>
                      <a:pt x="198" y="242"/>
                    </a:cubicBezTo>
                    <a:cubicBezTo>
                      <a:pt x="198" y="242"/>
                      <a:pt x="198" y="224"/>
                      <a:pt x="198" y="216"/>
                    </a:cubicBezTo>
                    <a:cubicBezTo>
                      <a:pt x="198" y="206"/>
                      <a:pt x="196" y="198"/>
                      <a:pt x="196" y="198"/>
                    </a:cubicBezTo>
                    <a:cubicBezTo>
                      <a:pt x="190" y="177"/>
                      <a:pt x="170" y="172"/>
                      <a:pt x="159" y="170"/>
                    </a:cubicBezTo>
                    <a:cubicBezTo>
                      <a:pt x="159" y="19"/>
                      <a:pt x="159" y="19"/>
                      <a:pt x="159" y="19"/>
                    </a:cubicBezTo>
                    <a:cubicBezTo>
                      <a:pt x="189" y="20"/>
                      <a:pt x="223" y="24"/>
                      <a:pt x="259" y="36"/>
                    </a:cubicBezTo>
                    <a:cubicBezTo>
                      <a:pt x="259" y="120"/>
                      <a:pt x="259" y="120"/>
                      <a:pt x="259" y="120"/>
                    </a:cubicBezTo>
                    <a:cubicBezTo>
                      <a:pt x="236" y="120"/>
                      <a:pt x="236" y="120"/>
                      <a:pt x="236" y="120"/>
                    </a:cubicBezTo>
                    <a:cubicBezTo>
                      <a:pt x="236" y="120"/>
                      <a:pt x="214" y="120"/>
                      <a:pt x="214" y="145"/>
                    </a:cubicBezTo>
                    <a:cubicBezTo>
                      <a:pt x="214" y="174"/>
                      <a:pt x="214" y="174"/>
                      <a:pt x="214" y="174"/>
                    </a:cubicBezTo>
                    <a:cubicBezTo>
                      <a:pt x="244" y="174"/>
                      <a:pt x="244" y="174"/>
                      <a:pt x="244" y="174"/>
                    </a:cubicBezTo>
                    <a:cubicBezTo>
                      <a:pt x="244" y="174"/>
                      <a:pt x="241" y="169"/>
                      <a:pt x="241" y="164"/>
                    </a:cubicBezTo>
                    <a:cubicBezTo>
                      <a:pt x="241" y="161"/>
                      <a:pt x="242" y="159"/>
                      <a:pt x="246" y="159"/>
                    </a:cubicBezTo>
                    <a:cubicBezTo>
                      <a:pt x="263" y="159"/>
                      <a:pt x="263" y="159"/>
                      <a:pt x="263" y="159"/>
                    </a:cubicBezTo>
                    <a:cubicBezTo>
                      <a:pt x="263" y="174"/>
                      <a:pt x="263" y="174"/>
                      <a:pt x="263" y="174"/>
                    </a:cubicBezTo>
                    <a:cubicBezTo>
                      <a:pt x="297" y="174"/>
                      <a:pt x="297" y="174"/>
                      <a:pt x="297" y="174"/>
                    </a:cubicBezTo>
                    <a:cubicBezTo>
                      <a:pt x="297" y="174"/>
                      <a:pt x="289" y="163"/>
                      <a:pt x="289" y="151"/>
                    </a:cubicBezTo>
                    <a:cubicBezTo>
                      <a:pt x="299" y="151"/>
                      <a:pt x="313" y="147"/>
                      <a:pt x="313" y="129"/>
                    </a:cubicBezTo>
                    <a:close/>
                    <a:moveTo>
                      <a:pt x="30" y="73"/>
                    </a:moveTo>
                    <a:cubicBezTo>
                      <a:pt x="30" y="71"/>
                      <a:pt x="31" y="71"/>
                      <a:pt x="32" y="70"/>
                    </a:cubicBezTo>
                    <a:cubicBezTo>
                      <a:pt x="32" y="70"/>
                      <a:pt x="32" y="70"/>
                      <a:pt x="32" y="70"/>
                    </a:cubicBezTo>
                    <a:cubicBezTo>
                      <a:pt x="34" y="70"/>
                      <a:pt x="35" y="71"/>
                      <a:pt x="35" y="73"/>
                    </a:cubicBezTo>
                    <a:cubicBezTo>
                      <a:pt x="35" y="74"/>
                      <a:pt x="34" y="75"/>
                      <a:pt x="32" y="75"/>
                    </a:cubicBezTo>
                    <a:cubicBezTo>
                      <a:pt x="32" y="75"/>
                      <a:pt x="32" y="75"/>
                      <a:pt x="32" y="75"/>
                    </a:cubicBezTo>
                    <a:cubicBezTo>
                      <a:pt x="31" y="74"/>
                      <a:pt x="30" y="74"/>
                      <a:pt x="30" y="73"/>
                    </a:cubicBezTo>
                    <a:close/>
                    <a:moveTo>
                      <a:pt x="124" y="194"/>
                    </a:moveTo>
                    <a:cubicBezTo>
                      <a:pt x="123" y="194"/>
                      <a:pt x="122" y="193"/>
                      <a:pt x="122" y="192"/>
                    </a:cubicBezTo>
                    <a:cubicBezTo>
                      <a:pt x="122" y="191"/>
                      <a:pt x="123" y="190"/>
                      <a:pt x="124" y="190"/>
                    </a:cubicBezTo>
                    <a:cubicBezTo>
                      <a:pt x="126" y="190"/>
                      <a:pt x="127" y="191"/>
                      <a:pt x="127" y="192"/>
                    </a:cubicBezTo>
                    <a:cubicBezTo>
                      <a:pt x="127" y="193"/>
                      <a:pt x="126" y="194"/>
                      <a:pt x="124" y="194"/>
                    </a:cubicBezTo>
                    <a:close/>
                    <a:moveTo>
                      <a:pt x="281" y="129"/>
                    </a:moveTo>
                    <a:cubicBezTo>
                      <a:pt x="280" y="129"/>
                      <a:pt x="279" y="128"/>
                      <a:pt x="279" y="126"/>
                    </a:cubicBezTo>
                    <a:cubicBezTo>
                      <a:pt x="279" y="125"/>
                      <a:pt x="280" y="124"/>
                      <a:pt x="281" y="124"/>
                    </a:cubicBezTo>
                    <a:cubicBezTo>
                      <a:pt x="283" y="124"/>
                      <a:pt x="284" y="125"/>
                      <a:pt x="284" y="126"/>
                    </a:cubicBezTo>
                    <a:cubicBezTo>
                      <a:pt x="284" y="128"/>
                      <a:pt x="283" y="129"/>
                      <a:pt x="281" y="129"/>
                    </a:cubicBezTo>
                    <a:close/>
                    <a:moveTo>
                      <a:pt x="296" y="129"/>
                    </a:moveTo>
                    <a:cubicBezTo>
                      <a:pt x="295" y="129"/>
                      <a:pt x="294" y="128"/>
                      <a:pt x="294" y="126"/>
                    </a:cubicBezTo>
                    <a:cubicBezTo>
                      <a:pt x="294" y="125"/>
                      <a:pt x="295" y="124"/>
                      <a:pt x="296" y="124"/>
                    </a:cubicBezTo>
                    <a:cubicBezTo>
                      <a:pt x="297" y="124"/>
                      <a:pt x="298" y="125"/>
                      <a:pt x="298" y="126"/>
                    </a:cubicBezTo>
                    <a:cubicBezTo>
                      <a:pt x="298" y="128"/>
                      <a:pt x="297" y="129"/>
                      <a:pt x="296" y="1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6" name="组合 75">
              <a:extLst>
                <a:ext uri="{FF2B5EF4-FFF2-40B4-BE49-F238E27FC236}">
                  <a16:creationId xmlns:a16="http://schemas.microsoft.com/office/drawing/2014/main" id="{344DEA00-8DA8-4803-AE43-F9240CF26068}"/>
                </a:ext>
              </a:extLst>
            </p:cNvPr>
            <p:cNvGrpSpPr/>
            <p:nvPr userDrawn="1"/>
          </p:nvGrpSpPr>
          <p:grpSpPr>
            <a:xfrm rot="670385">
              <a:off x="7868779" y="4732314"/>
              <a:ext cx="282094" cy="805573"/>
              <a:chOff x="9469654" y="2159644"/>
              <a:chExt cx="752475" cy="2148831"/>
            </a:xfrm>
            <a:grpFill/>
          </p:grpSpPr>
          <p:sp>
            <p:nvSpPr>
              <p:cNvPr id="154" name="Freeform 11">
                <a:extLst>
                  <a:ext uri="{FF2B5EF4-FFF2-40B4-BE49-F238E27FC236}">
                    <a16:creationId xmlns:a16="http://schemas.microsoft.com/office/drawing/2014/main" id="{4391C558-4B62-444F-A42D-3931A210063B}"/>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5" name="Freeform 14">
                <a:extLst>
                  <a:ext uri="{FF2B5EF4-FFF2-40B4-BE49-F238E27FC236}">
                    <a16:creationId xmlns:a16="http://schemas.microsoft.com/office/drawing/2014/main" id="{138AC104-5AD3-48EE-9993-24382F9CF9C0}"/>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6" name="任意多边形 160">
                <a:extLst>
                  <a:ext uri="{FF2B5EF4-FFF2-40B4-BE49-F238E27FC236}">
                    <a16:creationId xmlns:a16="http://schemas.microsoft.com/office/drawing/2014/main" id="{B8318613-B364-47E8-BBF8-D57C298D9DB8}"/>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7" name="Group 4">
              <a:extLst>
                <a:ext uri="{FF2B5EF4-FFF2-40B4-BE49-F238E27FC236}">
                  <a16:creationId xmlns:a16="http://schemas.microsoft.com/office/drawing/2014/main" id="{1409C996-31F6-417F-9537-A5586CDB10A4}"/>
                </a:ext>
              </a:extLst>
            </p:cNvPr>
            <p:cNvGrpSpPr>
              <a:grpSpLocks noChangeAspect="1"/>
            </p:cNvGrpSpPr>
            <p:nvPr userDrawn="1"/>
          </p:nvGrpSpPr>
          <p:grpSpPr bwMode="auto">
            <a:xfrm rot="18344534">
              <a:off x="7427848" y="4018982"/>
              <a:ext cx="352657" cy="659317"/>
              <a:chOff x="2490" y="1429"/>
              <a:chExt cx="782" cy="1462"/>
            </a:xfrm>
            <a:grpFill/>
          </p:grpSpPr>
          <p:sp>
            <p:nvSpPr>
              <p:cNvPr id="152" name="Freeform 5">
                <a:extLst>
                  <a:ext uri="{FF2B5EF4-FFF2-40B4-BE49-F238E27FC236}">
                    <a16:creationId xmlns:a16="http://schemas.microsoft.com/office/drawing/2014/main" id="{3071F997-205D-4A50-80F9-69F8E2B55D44}"/>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3" name="Freeform 6">
                <a:extLst>
                  <a:ext uri="{FF2B5EF4-FFF2-40B4-BE49-F238E27FC236}">
                    <a16:creationId xmlns:a16="http://schemas.microsoft.com/office/drawing/2014/main" id="{6414AF14-EE9E-4A0F-95C9-E9E3A8E5E651}"/>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8" name="组合 77">
              <a:extLst>
                <a:ext uri="{FF2B5EF4-FFF2-40B4-BE49-F238E27FC236}">
                  <a16:creationId xmlns:a16="http://schemas.microsoft.com/office/drawing/2014/main" id="{E6883AF9-061C-467E-8F4F-FFF52D4DA0F6}"/>
                </a:ext>
              </a:extLst>
            </p:cNvPr>
            <p:cNvGrpSpPr/>
            <p:nvPr userDrawn="1"/>
          </p:nvGrpSpPr>
          <p:grpSpPr>
            <a:xfrm rot="1588421">
              <a:off x="2012300" y="3787880"/>
              <a:ext cx="1240338" cy="634328"/>
              <a:chOff x="10078074" y="1730681"/>
              <a:chExt cx="695325" cy="355600"/>
            </a:xfrm>
            <a:grpFill/>
          </p:grpSpPr>
          <p:sp>
            <p:nvSpPr>
              <p:cNvPr id="150" name="Oval 53">
                <a:extLst>
                  <a:ext uri="{FF2B5EF4-FFF2-40B4-BE49-F238E27FC236}">
                    <a16:creationId xmlns:a16="http://schemas.microsoft.com/office/drawing/2014/main" id="{01E09337-F36A-4854-B4AB-451361F1586C}"/>
                  </a:ext>
                </a:extLst>
              </p:cNvPr>
              <p:cNvSpPr>
                <a:spLocks noChangeArrowheads="1"/>
              </p:cNvSpPr>
              <p:nvPr userDrawn="1"/>
            </p:nvSpPr>
            <p:spPr bwMode="auto">
              <a:xfrm>
                <a:off x="10078074" y="1730681"/>
                <a:ext cx="173038" cy="171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1" name="Freeform 54">
                <a:extLst>
                  <a:ext uri="{FF2B5EF4-FFF2-40B4-BE49-F238E27FC236}">
                    <a16:creationId xmlns:a16="http://schemas.microsoft.com/office/drawing/2014/main" id="{A4D395C5-FDA8-43D7-BBA6-7BCD370FE0F5}"/>
                  </a:ext>
                </a:extLst>
              </p:cNvPr>
              <p:cNvSpPr>
                <a:spLocks/>
              </p:cNvSpPr>
              <p:nvPr userDrawn="1"/>
            </p:nvSpPr>
            <p:spPr bwMode="auto">
              <a:xfrm>
                <a:off x="10160624" y="1765606"/>
                <a:ext cx="612775" cy="320675"/>
              </a:xfrm>
              <a:custGeom>
                <a:avLst/>
                <a:gdLst>
                  <a:gd name="T0" fmla="*/ 87 w 162"/>
                  <a:gd name="T1" fmla="*/ 5 h 85"/>
                  <a:gd name="T2" fmla="*/ 36 w 162"/>
                  <a:gd name="T3" fmla="*/ 24 h 85"/>
                  <a:gd name="T4" fmla="*/ 0 w 162"/>
                  <a:gd name="T5" fmla="*/ 85 h 85"/>
                  <a:gd name="T6" fmla="*/ 17 w 162"/>
                  <a:gd name="T7" fmla="*/ 85 h 85"/>
                  <a:gd name="T8" fmla="*/ 43 w 162"/>
                  <a:gd name="T9" fmla="*/ 61 h 85"/>
                  <a:gd name="T10" fmla="*/ 92 w 162"/>
                  <a:gd name="T11" fmla="*/ 61 h 85"/>
                  <a:gd name="T12" fmla="*/ 125 w 162"/>
                  <a:gd name="T13" fmla="*/ 85 h 85"/>
                  <a:gd name="T14" fmla="*/ 162 w 162"/>
                  <a:gd name="T15" fmla="*/ 85 h 85"/>
                  <a:gd name="T16" fmla="*/ 162 w 162"/>
                  <a:gd name="T17" fmla="*/ 66 h 85"/>
                  <a:gd name="T18" fmla="*/ 129 w 162"/>
                  <a:gd name="T19" fmla="*/ 61 h 85"/>
                  <a:gd name="T20" fmla="*/ 87 w 162"/>
                  <a:gd name="T21" fmla="*/ 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85">
                    <a:moveTo>
                      <a:pt x="87" y="5"/>
                    </a:moveTo>
                    <a:cubicBezTo>
                      <a:pt x="87" y="5"/>
                      <a:pt x="59" y="0"/>
                      <a:pt x="36" y="24"/>
                    </a:cubicBezTo>
                    <a:cubicBezTo>
                      <a:pt x="12" y="47"/>
                      <a:pt x="0" y="85"/>
                      <a:pt x="0" y="85"/>
                    </a:cubicBezTo>
                    <a:cubicBezTo>
                      <a:pt x="17" y="85"/>
                      <a:pt x="17" y="85"/>
                      <a:pt x="17" y="85"/>
                    </a:cubicBezTo>
                    <a:cubicBezTo>
                      <a:pt x="43" y="61"/>
                      <a:pt x="43" y="61"/>
                      <a:pt x="43" y="61"/>
                    </a:cubicBezTo>
                    <a:cubicBezTo>
                      <a:pt x="92" y="61"/>
                      <a:pt x="92" y="61"/>
                      <a:pt x="92" y="61"/>
                    </a:cubicBezTo>
                    <a:cubicBezTo>
                      <a:pt x="92" y="61"/>
                      <a:pt x="92" y="85"/>
                      <a:pt x="125" y="85"/>
                    </a:cubicBezTo>
                    <a:cubicBezTo>
                      <a:pt x="162" y="85"/>
                      <a:pt x="162" y="85"/>
                      <a:pt x="162" y="85"/>
                    </a:cubicBezTo>
                    <a:cubicBezTo>
                      <a:pt x="162" y="66"/>
                      <a:pt x="162" y="66"/>
                      <a:pt x="162" y="66"/>
                    </a:cubicBezTo>
                    <a:cubicBezTo>
                      <a:pt x="129" y="61"/>
                      <a:pt x="129" y="61"/>
                      <a:pt x="129" y="61"/>
                    </a:cubicBezTo>
                    <a:cubicBezTo>
                      <a:pt x="129" y="61"/>
                      <a:pt x="144" y="10"/>
                      <a:pt x="87" y="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9" name="Group 57">
              <a:extLst>
                <a:ext uri="{FF2B5EF4-FFF2-40B4-BE49-F238E27FC236}">
                  <a16:creationId xmlns:a16="http://schemas.microsoft.com/office/drawing/2014/main" id="{A49182B4-73FF-4C95-B83E-9A16466AD776}"/>
                </a:ext>
              </a:extLst>
            </p:cNvPr>
            <p:cNvGrpSpPr>
              <a:grpSpLocks noChangeAspect="1"/>
            </p:cNvGrpSpPr>
            <p:nvPr userDrawn="1"/>
          </p:nvGrpSpPr>
          <p:grpSpPr bwMode="auto">
            <a:xfrm>
              <a:off x="771236" y="688287"/>
              <a:ext cx="674688" cy="869950"/>
              <a:chOff x="2671" y="1887"/>
              <a:chExt cx="425" cy="548"/>
            </a:xfrm>
            <a:grpFill/>
          </p:grpSpPr>
          <p:sp>
            <p:nvSpPr>
              <p:cNvPr id="145" name="Freeform 58">
                <a:extLst>
                  <a:ext uri="{FF2B5EF4-FFF2-40B4-BE49-F238E27FC236}">
                    <a16:creationId xmlns:a16="http://schemas.microsoft.com/office/drawing/2014/main" id="{3CF5224A-5739-4D4F-8AC5-2EB3B5A178D2}"/>
                  </a:ext>
                </a:extLst>
              </p:cNvPr>
              <p:cNvSpPr>
                <a:spLocks/>
              </p:cNvSpPr>
              <p:nvPr userDrawn="1"/>
            </p:nvSpPr>
            <p:spPr bwMode="auto">
              <a:xfrm>
                <a:off x="2796" y="2400"/>
                <a:ext cx="2" cy="2"/>
              </a:xfrm>
              <a:custGeom>
                <a:avLst/>
                <a:gdLst>
                  <a:gd name="T0" fmla="*/ 0 w 1"/>
                  <a:gd name="T1" fmla="*/ 1 h 1"/>
                  <a:gd name="T2" fmla="*/ 1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1" y="1"/>
                      <a:pt x="1" y="1"/>
                      <a:pt x="1" y="1"/>
                    </a:cubicBezTo>
                    <a:cubicBezTo>
                      <a:pt x="1" y="1"/>
                      <a:pt x="1" y="0"/>
                      <a:pt x="1" y="0"/>
                    </a:cubicBezTo>
                    <a:cubicBezTo>
                      <a:pt x="0" y="0"/>
                      <a:pt x="0" y="1"/>
                      <a:pt x="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6" name="Freeform 59">
                <a:extLst>
                  <a:ext uri="{FF2B5EF4-FFF2-40B4-BE49-F238E27FC236}">
                    <a16:creationId xmlns:a16="http://schemas.microsoft.com/office/drawing/2014/main" id="{36BF5DEE-B5D4-448B-96B9-C7049D6A4AC0}"/>
                  </a:ext>
                </a:extLst>
              </p:cNvPr>
              <p:cNvSpPr>
                <a:spLocks/>
              </p:cNvSpPr>
              <p:nvPr userDrawn="1"/>
            </p:nvSpPr>
            <p:spPr bwMode="auto">
              <a:xfrm>
                <a:off x="2964" y="2400"/>
                <a:ext cx="2" cy="2"/>
              </a:xfrm>
              <a:custGeom>
                <a:avLst/>
                <a:gdLst>
                  <a:gd name="T0" fmla="*/ 0 w 1"/>
                  <a:gd name="T1" fmla="*/ 1 h 1"/>
                  <a:gd name="T2" fmla="*/ 1 w 1"/>
                  <a:gd name="T3" fmla="*/ 1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1" y="1"/>
                      <a:pt x="1" y="1"/>
                      <a:pt x="1" y="1"/>
                    </a:cubicBezTo>
                    <a:cubicBezTo>
                      <a:pt x="1" y="1"/>
                      <a:pt x="0" y="0"/>
                      <a:pt x="0" y="0"/>
                    </a:cubicBezTo>
                    <a:cubicBezTo>
                      <a:pt x="0" y="0"/>
                      <a:pt x="0" y="1"/>
                      <a:pt x="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7" name="Freeform 60">
                <a:extLst>
                  <a:ext uri="{FF2B5EF4-FFF2-40B4-BE49-F238E27FC236}">
                    <a16:creationId xmlns:a16="http://schemas.microsoft.com/office/drawing/2014/main" id="{59E5822C-39FD-4088-8DAC-3B25DF8D945A}"/>
                  </a:ext>
                </a:extLst>
              </p:cNvPr>
              <p:cNvSpPr>
                <a:spLocks noEditPoints="1"/>
              </p:cNvSpPr>
              <p:nvPr userDrawn="1"/>
            </p:nvSpPr>
            <p:spPr bwMode="auto">
              <a:xfrm>
                <a:off x="2671" y="1887"/>
                <a:ext cx="425" cy="548"/>
              </a:xfrm>
              <a:custGeom>
                <a:avLst/>
                <a:gdLst>
                  <a:gd name="T0" fmla="*/ 155 w 177"/>
                  <a:gd name="T1" fmla="*/ 195 h 229"/>
                  <a:gd name="T2" fmla="*/ 174 w 177"/>
                  <a:gd name="T3" fmla="*/ 169 h 229"/>
                  <a:gd name="T4" fmla="*/ 173 w 177"/>
                  <a:gd name="T5" fmla="*/ 147 h 229"/>
                  <a:gd name="T6" fmla="*/ 160 w 177"/>
                  <a:gd name="T7" fmla="*/ 121 h 229"/>
                  <a:gd name="T8" fmla="*/ 147 w 177"/>
                  <a:gd name="T9" fmla="*/ 91 h 229"/>
                  <a:gd name="T10" fmla="*/ 22 w 177"/>
                  <a:gd name="T11" fmla="*/ 65 h 229"/>
                  <a:gd name="T12" fmla="*/ 12 w 177"/>
                  <a:gd name="T13" fmla="*/ 110 h 229"/>
                  <a:gd name="T14" fmla="*/ 16 w 177"/>
                  <a:gd name="T15" fmla="*/ 122 h 229"/>
                  <a:gd name="T16" fmla="*/ 0 w 177"/>
                  <a:gd name="T17" fmla="*/ 169 h 229"/>
                  <a:gd name="T18" fmla="*/ 15 w 177"/>
                  <a:gd name="T19" fmla="*/ 193 h 229"/>
                  <a:gd name="T20" fmla="*/ 20 w 177"/>
                  <a:gd name="T21" fmla="*/ 195 h 229"/>
                  <a:gd name="T22" fmla="*/ 52 w 177"/>
                  <a:gd name="T23" fmla="*/ 215 h 229"/>
                  <a:gd name="T24" fmla="*/ 55 w 177"/>
                  <a:gd name="T25" fmla="*/ 219 h 229"/>
                  <a:gd name="T26" fmla="*/ 87 w 177"/>
                  <a:gd name="T27" fmla="*/ 220 h 229"/>
                  <a:gd name="T28" fmla="*/ 120 w 177"/>
                  <a:gd name="T29" fmla="*/ 219 h 229"/>
                  <a:gd name="T30" fmla="*/ 123 w 177"/>
                  <a:gd name="T31" fmla="*/ 215 h 229"/>
                  <a:gd name="T32" fmla="*/ 148 w 177"/>
                  <a:gd name="T33" fmla="*/ 215 h 229"/>
                  <a:gd name="T34" fmla="*/ 168 w 177"/>
                  <a:gd name="T35" fmla="*/ 174 h 229"/>
                  <a:gd name="T36" fmla="*/ 158 w 177"/>
                  <a:gd name="T37" fmla="*/ 161 h 229"/>
                  <a:gd name="T38" fmla="*/ 167 w 177"/>
                  <a:gd name="T39" fmla="*/ 141 h 229"/>
                  <a:gd name="T40" fmla="*/ 151 w 177"/>
                  <a:gd name="T41" fmla="*/ 128 h 229"/>
                  <a:gd name="T42" fmla="*/ 155 w 177"/>
                  <a:gd name="T43" fmla="*/ 107 h 229"/>
                  <a:gd name="T44" fmla="*/ 140 w 177"/>
                  <a:gd name="T45" fmla="*/ 103 h 229"/>
                  <a:gd name="T46" fmla="*/ 87 w 177"/>
                  <a:gd name="T47" fmla="*/ 6 h 229"/>
                  <a:gd name="T48" fmla="*/ 29 w 177"/>
                  <a:gd name="T49" fmla="*/ 65 h 229"/>
                  <a:gd name="T50" fmla="*/ 31 w 177"/>
                  <a:gd name="T51" fmla="*/ 98 h 229"/>
                  <a:gd name="T52" fmla="*/ 21 w 177"/>
                  <a:gd name="T53" fmla="*/ 117 h 229"/>
                  <a:gd name="T54" fmla="*/ 9 w 177"/>
                  <a:gd name="T55" fmla="*/ 138 h 229"/>
                  <a:gd name="T56" fmla="*/ 18 w 177"/>
                  <a:gd name="T57" fmla="*/ 150 h 229"/>
                  <a:gd name="T58" fmla="*/ 17 w 177"/>
                  <a:gd name="T59" fmla="*/ 186 h 229"/>
                  <a:gd name="T60" fmla="*/ 7 w 177"/>
                  <a:gd name="T61" fmla="*/ 171 h 229"/>
                  <a:gd name="T62" fmla="*/ 17 w 177"/>
                  <a:gd name="T63" fmla="*/ 186 h 229"/>
                  <a:gd name="T64" fmla="*/ 27 w 177"/>
                  <a:gd name="T65" fmla="*/ 197 h 229"/>
                  <a:gd name="T66" fmla="*/ 36 w 177"/>
                  <a:gd name="T67" fmla="*/ 212 h 229"/>
                  <a:gd name="T68" fmla="*/ 61 w 177"/>
                  <a:gd name="T69" fmla="*/ 215 h 229"/>
                  <a:gd name="T70" fmla="*/ 84 w 177"/>
                  <a:gd name="T71" fmla="*/ 212 h 229"/>
                  <a:gd name="T72" fmla="*/ 106 w 177"/>
                  <a:gd name="T73" fmla="*/ 221 h 229"/>
                  <a:gd name="T74" fmla="*/ 91 w 177"/>
                  <a:gd name="T75" fmla="*/ 211 h 229"/>
                  <a:gd name="T76" fmla="*/ 114 w 177"/>
                  <a:gd name="T77" fmla="*/ 215 h 229"/>
                  <a:gd name="T78" fmla="*/ 25 w 177"/>
                  <a:gd name="T79" fmla="*/ 152 h 229"/>
                  <a:gd name="T80" fmla="*/ 40 w 177"/>
                  <a:gd name="T81" fmla="*/ 109 h 229"/>
                  <a:gd name="T82" fmla="*/ 150 w 177"/>
                  <a:gd name="T83" fmla="*/ 151 h 229"/>
                  <a:gd name="T84" fmla="*/ 144 w 177"/>
                  <a:gd name="T85" fmla="*/ 185 h 229"/>
                  <a:gd name="T86" fmla="*/ 139 w 177"/>
                  <a:gd name="T87" fmla="*/ 212 h 229"/>
                  <a:gd name="T88" fmla="*/ 146 w 177"/>
                  <a:gd name="T89" fmla="*/ 192 h 229"/>
                  <a:gd name="T90" fmla="*/ 147 w 177"/>
                  <a:gd name="T91" fmla="*/ 207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7" h="229">
                    <a:moveTo>
                      <a:pt x="152" y="210"/>
                    </a:moveTo>
                    <a:cubicBezTo>
                      <a:pt x="155" y="206"/>
                      <a:pt x="156" y="200"/>
                      <a:pt x="155" y="195"/>
                    </a:cubicBezTo>
                    <a:cubicBezTo>
                      <a:pt x="155" y="195"/>
                      <a:pt x="155" y="195"/>
                      <a:pt x="155" y="195"/>
                    </a:cubicBezTo>
                    <a:cubicBezTo>
                      <a:pt x="155" y="195"/>
                      <a:pt x="154" y="194"/>
                      <a:pt x="154" y="194"/>
                    </a:cubicBezTo>
                    <a:cubicBezTo>
                      <a:pt x="156" y="194"/>
                      <a:pt x="158" y="193"/>
                      <a:pt x="160" y="193"/>
                    </a:cubicBezTo>
                    <a:cubicBezTo>
                      <a:pt x="170" y="190"/>
                      <a:pt x="177" y="180"/>
                      <a:pt x="174" y="169"/>
                    </a:cubicBezTo>
                    <a:cubicBezTo>
                      <a:pt x="174" y="169"/>
                      <a:pt x="174" y="169"/>
                      <a:pt x="174" y="169"/>
                    </a:cubicBezTo>
                    <a:cubicBezTo>
                      <a:pt x="173" y="164"/>
                      <a:pt x="170" y="159"/>
                      <a:pt x="165" y="157"/>
                    </a:cubicBezTo>
                    <a:cubicBezTo>
                      <a:pt x="169" y="154"/>
                      <a:pt x="171" y="151"/>
                      <a:pt x="173" y="147"/>
                    </a:cubicBezTo>
                    <a:cubicBezTo>
                      <a:pt x="174" y="143"/>
                      <a:pt x="174" y="140"/>
                      <a:pt x="173" y="136"/>
                    </a:cubicBezTo>
                    <a:cubicBezTo>
                      <a:pt x="171" y="129"/>
                      <a:pt x="166" y="124"/>
                      <a:pt x="159" y="122"/>
                    </a:cubicBezTo>
                    <a:cubicBezTo>
                      <a:pt x="159" y="121"/>
                      <a:pt x="159" y="121"/>
                      <a:pt x="160" y="121"/>
                    </a:cubicBezTo>
                    <a:cubicBezTo>
                      <a:pt x="161" y="117"/>
                      <a:pt x="162" y="114"/>
                      <a:pt x="162" y="110"/>
                    </a:cubicBezTo>
                    <a:cubicBezTo>
                      <a:pt x="162" y="109"/>
                      <a:pt x="162" y="107"/>
                      <a:pt x="162" y="106"/>
                    </a:cubicBezTo>
                    <a:cubicBezTo>
                      <a:pt x="160" y="98"/>
                      <a:pt x="154" y="93"/>
                      <a:pt x="147" y="91"/>
                    </a:cubicBezTo>
                    <a:cubicBezTo>
                      <a:pt x="151" y="83"/>
                      <a:pt x="153" y="74"/>
                      <a:pt x="153" y="65"/>
                    </a:cubicBezTo>
                    <a:cubicBezTo>
                      <a:pt x="153" y="29"/>
                      <a:pt x="123" y="0"/>
                      <a:pt x="87" y="0"/>
                    </a:cubicBezTo>
                    <a:cubicBezTo>
                      <a:pt x="51" y="0"/>
                      <a:pt x="22" y="29"/>
                      <a:pt x="22" y="65"/>
                    </a:cubicBezTo>
                    <a:cubicBezTo>
                      <a:pt x="22" y="74"/>
                      <a:pt x="24" y="83"/>
                      <a:pt x="28" y="91"/>
                    </a:cubicBezTo>
                    <a:cubicBezTo>
                      <a:pt x="21" y="93"/>
                      <a:pt x="15" y="98"/>
                      <a:pt x="13" y="106"/>
                    </a:cubicBezTo>
                    <a:cubicBezTo>
                      <a:pt x="13" y="107"/>
                      <a:pt x="12" y="109"/>
                      <a:pt x="12" y="110"/>
                    </a:cubicBezTo>
                    <a:cubicBezTo>
                      <a:pt x="12" y="112"/>
                      <a:pt x="13" y="114"/>
                      <a:pt x="13" y="116"/>
                    </a:cubicBezTo>
                    <a:cubicBezTo>
                      <a:pt x="14" y="118"/>
                      <a:pt x="14" y="119"/>
                      <a:pt x="15" y="121"/>
                    </a:cubicBezTo>
                    <a:cubicBezTo>
                      <a:pt x="16" y="121"/>
                      <a:pt x="16" y="121"/>
                      <a:pt x="16" y="122"/>
                    </a:cubicBezTo>
                    <a:cubicBezTo>
                      <a:pt x="9" y="124"/>
                      <a:pt x="4" y="129"/>
                      <a:pt x="2" y="136"/>
                    </a:cubicBezTo>
                    <a:cubicBezTo>
                      <a:pt x="0" y="144"/>
                      <a:pt x="3" y="152"/>
                      <a:pt x="10" y="157"/>
                    </a:cubicBezTo>
                    <a:cubicBezTo>
                      <a:pt x="5" y="159"/>
                      <a:pt x="2" y="164"/>
                      <a:pt x="0" y="169"/>
                    </a:cubicBezTo>
                    <a:cubicBezTo>
                      <a:pt x="0" y="171"/>
                      <a:pt x="0" y="172"/>
                      <a:pt x="0" y="174"/>
                    </a:cubicBezTo>
                    <a:cubicBezTo>
                      <a:pt x="0" y="177"/>
                      <a:pt x="1" y="181"/>
                      <a:pt x="3" y="184"/>
                    </a:cubicBezTo>
                    <a:cubicBezTo>
                      <a:pt x="5" y="189"/>
                      <a:pt x="10" y="192"/>
                      <a:pt x="15" y="193"/>
                    </a:cubicBezTo>
                    <a:cubicBezTo>
                      <a:pt x="17" y="193"/>
                      <a:pt x="19" y="194"/>
                      <a:pt x="21" y="194"/>
                    </a:cubicBezTo>
                    <a:cubicBezTo>
                      <a:pt x="20" y="194"/>
                      <a:pt x="20" y="195"/>
                      <a:pt x="20" y="195"/>
                    </a:cubicBezTo>
                    <a:cubicBezTo>
                      <a:pt x="20" y="195"/>
                      <a:pt x="20" y="195"/>
                      <a:pt x="20" y="195"/>
                    </a:cubicBezTo>
                    <a:cubicBezTo>
                      <a:pt x="18" y="203"/>
                      <a:pt x="21" y="210"/>
                      <a:pt x="26" y="215"/>
                    </a:cubicBezTo>
                    <a:cubicBezTo>
                      <a:pt x="29" y="217"/>
                      <a:pt x="31" y="218"/>
                      <a:pt x="35" y="219"/>
                    </a:cubicBezTo>
                    <a:cubicBezTo>
                      <a:pt x="41" y="221"/>
                      <a:pt x="47" y="219"/>
                      <a:pt x="52" y="215"/>
                    </a:cubicBezTo>
                    <a:cubicBezTo>
                      <a:pt x="52" y="215"/>
                      <a:pt x="52" y="214"/>
                      <a:pt x="53" y="214"/>
                    </a:cubicBezTo>
                    <a:cubicBezTo>
                      <a:pt x="53" y="214"/>
                      <a:pt x="53" y="215"/>
                      <a:pt x="53" y="215"/>
                    </a:cubicBezTo>
                    <a:cubicBezTo>
                      <a:pt x="54" y="216"/>
                      <a:pt x="54" y="217"/>
                      <a:pt x="55" y="219"/>
                    </a:cubicBezTo>
                    <a:cubicBezTo>
                      <a:pt x="58" y="223"/>
                      <a:pt x="62" y="226"/>
                      <a:pt x="67" y="228"/>
                    </a:cubicBezTo>
                    <a:cubicBezTo>
                      <a:pt x="72" y="229"/>
                      <a:pt x="77" y="228"/>
                      <a:pt x="82" y="225"/>
                    </a:cubicBezTo>
                    <a:cubicBezTo>
                      <a:pt x="84" y="224"/>
                      <a:pt x="86" y="222"/>
                      <a:pt x="87" y="220"/>
                    </a:cubicBezTo>
                    <a:cubicBezTo>
                      <a:pt x="89" y="222"/>
                      <a:pt x="91" y="224"/>
                      <a:pt x="93" y="225"/>
                    </a:cubicBezTo>
                    <a:cubicBezTo>
                      <a:pt x="97" y="228"/>
                      <a:pt x="103" y="229"/>
                      <a:pt x="108" y="228"/>
                    </a:cubicBezTo>
                    <a:cubicBezTo>
                      <a:pt x="113" y="226"/>
                      <a:pt x="117" y="223"/>
                      <a:pt x="120" y="219"/>
                    </a:cubicBezTo>
                    <a:cubicBezTo>
                      <a:pt x="121" y="217"/>
                      <a:pt x="121" y="216"/>
                      <a:pt x="122" y="215"/>
                    </a:cubicBezTo>
                    <a:cubicBezTo>
                      <a:pt x="122" y="215"/>
                      <a:pt x="122" y="214"/>
                      <a:pt x="122" y="214"/>
                    </a:cubicBezTo>
                    <a:cubicBezTo>
                      <a:pt x="122" y="214"/>
                      <a:pt x="123" y="215"/>
                      <a:pt x="123" y="215"/>
                    </a:cubicBezTo>
                    <a:cubicBezTo>
                      <a:pt x="124" y="216"/>
                      <a:pt x="125" y="216"/>
                      <a:pt x="125" y="217"/>
                    </a:cubicBezTo>
                    <a:cubicBezTo>
                      <a:pt x="130" y="219"/>
                      <a:pt x="135" y="220"/>
                      <a:pt x="140" y="219"/>
                    </a:cubicBezTo>
                    <a:cubicBezTo>
                      <a:pt x="143" y="218"/>
                      <a:pt x="146" y="217"/>
                      <a:pt x="148" y="215"/>
                    </a:cubicBezTo>
                    <a:cubicBezTo>
                      <a:pt x="150" y="214"/>
                      <a:pt x="151" y="212"/>
                      <a:pt x="152" y="210"/>
                    </a:cubicBezTo>
                    <a:close/>
                    <a:moveTo>
                      <a:pt x="168" y="171"/>
                    </a:moveTo>
                    <a:cubicBezTo>
                      <a:pt x="168" y="172"/>
                      <a:pt x="168" y="173"/>
                      <a:pt x="168" y="174"/>
                    </a:cubicBezTo>
                    <a:cubicBezTo>
                      <a:pt x="168" y="180"/>
                      <a:pt x="164" y="185"/>
                      <a:pt x="158" y="186"/>
                    </a:cubicBezTo>
                    <a:cubicBezTo>
                      <a:pt x="156" y="187"/>
                      <a:pt x="153" y="187"/>
                      <a:pt x="151" y="186"/>
                    </a:cubicBezTo>
                    <a:cubicBezTo>
                      <a:pt x="157" y="177"/>
                      <a:pt x="158" y="168"/>
                      <a:pt x="158" y="161"/>
                    </a:cubicBezTo>
                    <a:cubicBezTo>
                      <a:pt x="163" y="163"/>
                      <a:pt x="166" y="166"/>
                      <a:pt x="168" y="171"/>
                    </a:cubicBezTo>
                    <a:close/>
                    <a:moveTo>
                      <a:pt x="166" y="138"/>
                    </a:moveTo>
                    <a:cubicBezTo>
                      <a:pt x="166" y="139"/>
                      <a:pt x="167" y="140"/>
                      <a:pt x="167" y="141"/>
                    </a:cubicBezTo>
                    <a:cubicBezTo>
                      <a:pt x="167" y="146"/>
                      <a:pt x="163" y="151"/>
                      <a:pt x="157" y="153"/>
                    </a:cubicBezTo>
                    <a:cubicBezTo>
                      <a:pt x="157" y="151"/>
                      <a:pt x="157" y="150"/>
                      <a:pt x="157" y="150"/>
                    </a:cubicBezTo>
                    <a:cubicBezTo>
                      <a:pt x="155" y="142"/>
                      <a:pt x="153" y="135"/>
                      <a:pt x="151" y="128"/>
                    </a:cubicBezTo>
                    <a:cubicBezTo>
                      <a:pt x="158" y="127"/>
                      <a:pt x="165" y="131"/>
                      <a:pt x="166" y="138"/>
                    </a:cubicBezTo>
                    <a:close/>
                    <a:moveTo>
                      <a:pt x="155" y="107"/>
                    </a:moveTo>
                    <a:cubicBezTo>
                      <a:pt x="155" y="107"/>
                      <a:pt x="155" y="107"/>
                      <a:pt x="155" y="107"/>
                    </a:cubicBezTo>
                    <a:cubicBezTo>
                      <a:pt x="156" y="111"/>
                      <a:pt x="155" y="114"/>
                      <a:pt x="154" y="117"/>
                    </a:cubicBezTo>
                    <a:cubicBezTo>
                      <a:pt x="152" y="119"/>
                      <a:pt x="151" y="121"/>
                      <a:pt x="148" y="122"/>
                    </a:cubicBezTo>
                    <a:cubicBezTo>
                      <a:pt x="146" y="115"/>
                      <a:pt x="143" y="109"/>
                      <a:pt x="140" y="103"/>
                    </a:cubicBezTo>
                    <a:cubicBezTo>
                      <a:pt x="141" y="101"/>
                      <a:pt x="143" y="100"/>
                      <a:pt x="144" y="98"/>
                    </a:cubicBezTo>
                    <a:cubicBezTo>
                      <a:pt x="149" y="98"/>
                      <a:pt x="154" y="102"/>
                      <a:pt x="155" y="107"/>
                    </a:cubicBezTo>
                    <a:close/>
                    <a:moveTo>
                      <a:pt x="87" y="6"/>
                    </a:moveTo>
                    <a:cubicBezTo>
                      <a:pt x="120" y="6"/>
                      <a:pt x="146" y="33"/>
                      <a:pt x="146" y="65"/>
                    </a:cubicBezTo>
                    <a:cubicBezTo>
                      <a:pt x="146" y="97"/>
                      <a:pt x="120" y="123"/>
                      <a:pt x="87" y="123"/>
                    </a:cubicBezTo>
                    <a:cubicBezTo>
                      <a:pt x="55" y="123"/>
                      <a:pt x="29" y="97"/>
                      <a:pt x="29" y="65"/>
                    </a:cubicBezTo>
                    <a:cubicBezTo>
                      <a:pt x="29" y="33"/>
                      <a:pt x="55" y="6"/>
                      <a:pt x="87" y="6"/>
                    </a:cubicBezTo>
                    <a:close/>
                    <a:moveTo>
                      <a:pt x="20" y="107"/>
                    </a:moveTo>
                    <a:cubicBezTo>
                      <a:pt x="21" y="102"/>
                      <a:pt x="26" y="98"/>
                      <a:pt x="31" y="98"/>
                    </a:cubicBezTo>
                    <a:cubicBezTo>
                      <a:pt x="32" y="100"/>
                      <a:pt x="33" y="101"/>
                      <a:pt x="35" y="103"/>
                    </a:cubicBezTo>
                    <a:cubicBezTo>
                      <a:pt x="32" y="109"/>
                      <a:pt x="29" y="115"/>
                      <a:pt x="26" y="122"/>
                    </a:cubicBezTo>
                    <a:cubicBezTo>
                      <a:pt x="24" y="121"/>
                      <a:pt x="22" y="119"/>
                      <a:pt x="21" y="117"/>
                    </a:cubicBezTo>
                    <a:cubicBezTo>
                      <a:pt x="19" y="114"/>
                      <a:pt x="19" y="111"/>
                      <a:pt x="20" y="107"/>
                    </a:cubicBezTo>
                    <a:close/>
                    <a:moveTo>
                      <a:pt x="8" y="141"/>
                    </a:moveTo>
                    <a:cubicBezTo>
                      <a:pt x="8" y="140"/>
                      <a:pt x="8" y="139"/>
                      <a:pt x="9" y="138"/>
                    </a:cubicBezTo>
                    <a:cubicBezTo>
                      <a:pt x="10" y="131"/>
                      <a:pt x="17" y="127"/>
                      <a:pt x="24" y="128"/>
                    </a:cubicBezTo>
                    <a:cubicBezTo>
                      <a:pt x="24" y="128"/>
                      <a:pt x="24" y="128"/>
                      <a:pt x="24" y="128"/>
                    </a:cubicBezTo>
                    <a:cubicBezTo>
                      <a:pt x="22" y="135"/>
                      <a:pt x="20" y="142"/>
                      <a:pt x="18" y="150"/>
                    </a:cubicBezTo>
                    <a:cubicBezTo>
                      <a:pt x="18" y="150"/>
                      <a:pt x="18" y="151"/>
                      <a:pt x="17" y="153"/>
                    </a:cubicBezTo>
                    <a:cubicBezTo>
                      <a:pt x="12" y="151"/>
                      <a:pt x="8" y="146"/>
                      <a:pt x="8" y="141"/>
                    </a:cubicBezTo>
                    <a:close/>
                    <a:moveTo>
                      <a:pt x="17" y="186"/>
                    </a:moveTo>
                    <a:cubicBezTo>
                      <a:pt x="13" y="185"/>
                      <a:pt x="10" y="183"/>
                      <a:pt x="9" y="181"/>
                    </a:cubicBezTo>
                    <a:cubicBezTo>
                      <a:pt x="7" y="178"/>
                      <a:pt x="6" y="174"/>
                      <a:pt x="7" y="171"/>
                    </a:cubicBezTo>
                    <a:cubicBezTo>
                      <a:pt x="7" y="171"/>
                      <a:pt x="7" y="171"/>
                      <a:pt x="7" y="171"/>
                    </a:cubicBezTo>
                    <a:cubicBezTo>
                      <a:pt x="8" y="166"/>
                      <a:pt x="12" y="163"/>
                      <a:pt x="17" y="161"/>
                    </a:cubicBezTo>
                    <a:cubicBezTo>
                      <a:pt x="17" y="168"/>
                      <a:pt x="18" y="177"/>
                      <a:pt x="24" y="186"/>
                    </a:cubicBezTo>
                    <a:cubicBezTo>
                      <a:pt x="21" y="187"/>
                      <a:pt x="19" y="187"/>
                      <a:pt x="17" y="186"/>
                    </a:cubicBezTo>
                    <a:close/>
                    <a:moveTo>
                      <a:pt x="36" y="212"/>
                    </a:moveTo>
                    <a:cubicBezTo>
                      <a:pt x="30" y="211"/>
                      <a:pt x="26" y="206"/>
                      <a:pt x="26" y="200"/>
                    </a:cubicBezTo>
                    <a:cubicBezTo>
                      <a:pt x="26" y="199"/>
                      <a:pt x="27" y="198"/>
                      <a:pt x="27" y="197"/>
                    </a:cubicBezTo>
                    <a:cubicBezTo>
                      <a:pt x="27" y="195"/>
                      <a:pt x="28" y="194"/>
                      <a:pt x="29" y="192"/>
                    </a:cubicBezTo>
                    <a:cubicBezTo>
                      <a:pt x="34" y="198"/>
                      <a:pt x="42" y="203"/>
                      <a:pt x="50" y="206"/>
                    </a:cubicBezTo>
                    <a:cubicBezTo>
                      <a:pt x="48" y="211"/>
                      <a:pt x="42" y="214"/>
                      <a:pt x="36" y="212"/>
                    </a:cubicBezTo>
                    <a:close/>
                    <a:moveTo>
                      <a:pt x="78" y="219"/>
                    </a:moveTo>
                    <a:cubicBezTo>
                      <a:pt x="75" y="221"/>
                      <a:pt x="72" y="222"/>
                      <a:pt x="69" y="221"/>
                    </a:cubicBezTo>
                    <a:cubicBezTo>
                      <a:pt x="65" y="220"/>
                      <a:pt x="63" y="218"/>
                      <a:pt x="61" y="215"/>
                    </a:cubicBezTo>
                    <a:cubicBezTo>
                      <a:pt x="60" y="213"/>
                      <a:pt x="59" y="211"/>
                      <a:pt x="59" y="208"/>
                    </a:cubicBezTo>
                    <a:cubicBezTo>
                      <a:pt x="66" y="210"/>
                      <a:pt x="75" y="211"/>
                      <a:pt x="84" y="211"/>
                    </a:cubicBezTo>
                    <a:cubicBezTo>
                      <a:pt x="84" y="211"/>
                      <a:pt x="84" y="212"/>
                      <a:pt x="84" y="212"/>
                    </a:cubicBezTo>
                    <a:cubicBezTo>
                      <a:pt x="83" y="215"/>
                      <a:pt x="81" y="218"/>
                      <a:pt x="78" y="219"/>
                    </a:cubicBezTo>
                    <a:close/>
                    <a:moveTo>
                      <a:pt x="114" y="215"/>
                    </a:moveTo>
                    <a:cubicBezTo>
                      <a:pt x="112" y="218"/>
                      <a:pt x="109" y="220"/>
                      <a:pt x="106" y="221"/>
                    </a:cubicBezTo>
                    <a:cubicBezTo>
                      <a:pt x="103" y="222"/>
                      <a:pt x="99" y="221"/>
                      <a:pt x="97" y="219"/>
                    </a:cubicBezTo>
                    <a:cubicBezTo>
                      <a:pt x="94" y="218"/>
                      <a:pt x="92" y="215"/>
                      <a:pt x="91" y="211"/>
                    </a:cubicBezTo>
                    <a:cubicBezTo>
                      <a:pt x="91" y="211"/>
                      <a:pt x="91" y="211"/>
                      <a:pt x="91" y="211"/>
                    </a:cubicBezTo>
                    <a:cubicBezTo>
                      <a:pt x="100" y="211"/>
                      <a:pt x="108" y="210"/>
                      <a:pt x="116" y="208"/>
                    </a:cubicBezTo>
                    <a:cubicBezTo>
                      <a:pt x="116" y="208"/>
                      <a:pt x="116" y="208"/>
                      <a:pt x="116" y="208"/>
                    </a:cubicBezTo>
                    <a:cubicBezTo>
                      <a:pt x="116" y="211"/>
                      <a:pt x="115" y="213"/>
                      <a:pt x="114" y="215"/>
                    </a:cubicBezTo>
                    <a:close/>
                    <a:moveTo>
                      <a:pt x="87" y="204"/>
                    </a:moveTo>
                    <a:cubicBezTo>
                      <a:pt x="60" y="204"/>
                      <a:pt x="41" y="198"/>
                      <a:pt x="31" y="185"/>
                    </a:cubicBezTo>
                    <a:cubicBezTo>
                      <a:pt x="20" y="170"/>
                      <a:pt x="25" y="152"/>
                      <a:pt x="25" y="152"/>
                    </a:cubicBezTo>
                    <a:cubicBezTo>
                      <a:pt x="25" y="151"/>
                      <a:pt x="25" y="151"/>
                      <a:pt x="25" y="151"/>
                    </a:cubicBezTo>
                    <a:cubicBezTo>
                      <a:pt x="25" y="151"/>
                      <a:pt x="25" y="151"/>
                      <a:pt x="25" y="151"/>
                    </a:cubicBezTo>
                    <a:cubicBezTo>
                      <a:pt x="28" y="135"/>
                      <a:pt x="34" y="120"/>
                      <a:pt x="40" y="109"/>
                    </a:cubicBezTo>
                    <a:cubicBezTo>
                      <a:pt x="52" y="122"/>
                      <a:pt x="69" y="130"/>
                      <a:pt x="87" y="130"/>
                    </a:cubicBezTo>
                    <a:cubicBezTo>
                      <a:pt x="106" y="130"/>
                      <a:pt x="123" y="122"/>
                      <a:pt x="135" y="109"/>
                    </a:cubicBezTo>
                    <a:cubicBezTo>
                      <a:pt x="141" y="120"/>
                      <a:pt x="146" y="135"/>
                      <a:pt x="150" y="151"/>
                    </a:cubicBezTo>
                    <a:cubicBezTo>
                      <a:pt x="150" y="151"/>
                      <a:pt x="150" y="151"/>
                      <a:pt x="150" y="151"/>
                    </a:cubicBezTo>
                    <a:cubicBezTo>
                      <a:pt x="150" y="152"/>
                      <a:pt x="150" y="152"/>
                      <a:pt x="150" y="152"/>
                    </a:cubicBezTo>
                    <a:cubicBezTo>
                      <a:pt x="150" y="152"/>
                      <a:pt x="155" y="170"/>
                      <a:pt x="144" y="185"/>
                    </a:cubicBezTo>
                    <a:cubicBezTo>
                      <a:pt x="134" y="198"/>
                      <a:pt x="115" y="204"/>
                      <a:pt x="87" y="204"/>
                    </a:cubicBezTo>
                    <a:close/>
                    <a:moveTo>
                      <a:pt x="147" y="207"/>
                    </a:moveTo>
                    <a:cubicBezTo>
                      <a:pt x="145" y="209"/>
                      <a:pt x="142" y="211"/>
                      <a:pt x="139" y="212"/>
                    </a:cubicBezTo>
                    <a:cubicBezTo>
                      <a:pt x="135" y="213"/>
                      <a:pt x="132" y="213"/>
                      <a:pt x="129" y="211"/>
                    </a:cubicBezTo>
                    <a:cubicBezTo>
                      <a:pt x="127" y="210"/>
                      <a:pt x="125" y="208"/>
                      <a:pt x="124" y="206"/>
                    </a:cubicBezTo>
                    <a:cubicBezTo>
                      <a:pt x="133" y="203"/>
                      <a:pt x="141" y="198"/>
                      <a:pt x="146" y="192"/>
                    </a:cubicBezTo>
                    <a:cubicBezTo>
                      <a:pt x="147" y="194"/>
                      <a:pt x="148" y="195"/>
                      <a:pt x="148" y="197"/>
                    </a:cubicBezTo>
                    <a:cubicBezTo>
                      <a:pt x="148" y="198"/>
                      <a:pt x="148" y="199"/>
                      <a:pt x="148" y="200"/>
                    </a:cubicBezTo>
                    <a:cubicBezTo>
                      <a:pt x="148" y="202"/>
                      <a:pt x="148" y="205"/>
                      <a:pt x="147" y="20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8" name="Freeform 61">
                <a:extLst>
                  <a:ext uri="{FF2B5EF4-FFF2-40B4-BE49-F238E27FC236}">
                    <a16:creationId xmlns:a16="http://schemas.microsoft.com/office/drawing/2014/main" id="{7B1F9C16-5559-4CC9-878B-8271C17D691D}"/>
                  </a:ext>
                </a:extLst>
              </p:cNvPr>
              <p:cNvSpPr>
                <a:spLocks/>
              </p:cNvSpPr>
              <p:nvPr userDrawn="1"/>
            </p:nvSpPr>
            <p:spPr bwMode="auto">
              <a:xfrm>
                <a:off x="2719" y="2148"/>
                <a:ext cx="324" cy="228"/>
              </a:xfrm>
              <a:custGeom>
                <a:avLst/>
                <a:gdLst>
                  <a:gd name="T0" fmla="*/ 124 w 135"/>
                  <a:gd name="T1" fmla="*/ 76 h 95"/>
                  <a:gd name="T2" fmla="*/ 130 w 135"/>
                  <a:gd name="T3" fmla="*/ 43 h 95"/>
                  <a:gd name="T4" fmla="*/ 130 w 135"/>
                  <a:gd name="T5" fmla="*/ 42 h 95"/>
                  <a:gd name="T6" fmla="*/ 130 w 135"/>
                  <a:gd name="T7" fmla="*/ 42 h 95"/>
                  <a:gd name="T8" fmla="*/ 115 w 135"/>
                  <a:gd name="T9" fmla="*/ 0 h 95"/>
                  <a:gd name="T10" fmla="*/ 67 w 135"/>
                  <a:gd name="T11" fmla="*/ 21 h 95"/>
                  <a:gd name="T12" fmla="*/ 20 w 135"/>
                  <a:gd name="T13" fmla="*/ 0 h 95"/>
                  <a:gd name="T14" fmla="*/ 5 w 135"/>
                  <a:gd name="T15" fmla="*/ 42 h 95"/>
                  <a:gd name="T16" fmla="*/ 5 w 135"/>
                  <a:gd name="T17" fmla="*/ 42 h 95"/>
                  <a:gd name="T18" fmla="*/ 5 w 135"/>
                  <a:gd name="T19" fmla="*/ 43 h 95"/>
                  <a:gd name="T20" fmla="*/ 11 w 135"/>
                  <a:gd name="T21" fmla="*/ 76 h 95"/>
                  <a:gd name="T22" fmla="*/ 67 w 135"/>
                  <a:gd name="T23" fmla="*/ 95 h 95"/>
                  <a:gd name="T24" fmla="*/ 124 w 135"/>
                  <a:gd name="T25" fmla="*/ 7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5" h="95">
                    <a:moveTo>
                      <a:pt x="124" y="76"/>
                    </a:moveTo>
                    <a:cubicBezTo>
                      <a:pt x="135" y="61"/>
                      <a:pt x="130" y="43"/>
                      <a:pt x="130" y="43"/>
                    </a:cubicBezTo>
                    <a:cubicBezTo>
                      <a:pt x="130" y="42"/>
                      <a:pt x="130" y="42"/>
                      <a:pt x="130" y="42"/>
                    </a:cubicBezTo>
                    <a:cubicBezTo>
                      <a:pt x="130" y="42"/>
                      <a:pt x="130" y="42"/>
                      <a:pt x="130" y="42"/>
                    </a:cubicBezTo>
                    <a:cubicBezTo>
                      <a:pt x="126" y="26"/>
                      <a:pt x="121" y="11"/>
                      <a:pt x="115" y="0"/>
                    </a:cubicBezTo>
                    <a:cubicBezTo>
                      <a:pt x="103" y="13"/>
                      <a:pt x="86" y="21"/>
                      <a:pt x="67" y="21"/>
                    </a:cubicBezTo>
                    <a:cubicBezTo>
                      <a:pt x="49" y="21"/>
                      <a:pt x="32" y="13"/>
                      <a:pt x="20" y="0"/>
                    </a:cubicBezTo>
                    <a:cubicBezTo>
                      <a:pt x="14" y="11"/>
                      <a:pt x="8" y="26"/>
                      <a:pt x="5" y="42"/>
                    </a:cubicBezTo>
                    <a:cubicBezTo>
                      <a:pt x="5" y="42"/>
                      <a:pt x="5" y="42"/>
                      <a:pt x="5" y="42"/>
                    </a:cubicBezTo>
                    <a:cubicBezTo>
                      <a:pt x="5" y="43"/>
                      <a:pt x="5" y="43"/>
                      <a:pt x="5" y="43"/>
                    </a:cubicBezTo>
                    <a:cubicBezTo>
                      <a:pt x="5" y="43"/>
                      <a:pt x="0" y="61"/>
                      <a:pt x="11" y="76"/>
                    </a:cubicBezTo>
                    <a:cubicBezTo>
                      <a:pt x="21" y="89"/>
                      <a:pt x="40" y="95"/>
                      <a:pt x="67" y="95"/>
                    </a:cubicBezTo>
                    <a:cubicBezTo>
                      <a:pt x="95" y="95"/>
                      <a:pt x="114" y="89"/>
                      <a:pt x="124"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9" name="Oval 62">
                <a:extLst>
                  <a:ext uri="{FF2B5EF4-FFF2-40B4-BE49-F238E27FC236}">
                    <a16:creationId xmlns:a16="http://schemas.microsoft.com/office/drawing/2014/main" id="{D0E83487-1DC8-4DC7-8B65-93B84AB2BCB7}"/>
                  </a:ext>
                </a:extLst>
              </p:cNvPr>
              <p:cNvSpPr>
                <a:spLocks noChangeArrowheads="1"/>
              </p:cNvSpPr>
              <p:nvPr userDrawn="1"/>
            </p:nvSpPr>
            <p:spPr bwMode="auto">
              <a:xfrm>
                <a:off x="2741" y="1901"/>
                <a:ext cx="281" cy="281"/>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80" name="Group 4">
              <a:extLst>
                <a:ext uri="{FF2B5EF4-FFF2-40B4-BE49-F238E27FC236}">
                  <a16:creationId xmlns:a16="http://schemas.microsoft.com/office/drawing/2014/main" id="{7FE27492-D6AE-4A8C-8C1C-064A424915F0}"/>
                </a:ext>
              </a:extLst>
            </p:cNvPr>
            <p:cNvGrpSpPr>
              <a:grpSpLocks noChangeAspect="1"/>
            </p:cNvGrpSpPr>
            <p:nvPr userDrawn="1"/>
          </p:nvGrpSpPr>
          <p:grpSpPr bwMode="auto">
            <a:xfrm rot="20384769">
              <a:off x="3550356" y="5647699"/>
              <a:ext cx="542757" cy="1014720"/>
              <a:chOff x="2490" y="1429"/>
              <a:chExt cx="782" cy="1462"/>
            </a:xfrm>
            <a:grpFill/>
          </p:grpSpPr>
          <p:sp>
            <p:nvSpPr>
              <p:cNvPr id="143" name="Freeform 5">
                <a:extLst>
                  <a:ext uri="{FF2B5EF4-FFF2-40B4-BE49-F238E27FC236}">
                    <a16:creationId xmlns:a16="http://schemas.microsoft.com/office/drawing/2014/main" id="{7477B05E-0DEE-4535-8FC6-B7E4BDB99A0C}"/>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4" name="Freeform 6">
                <a:extLst>
                  <a:ext uri="{FF2B5EF4-FFF2-40B4-BE49-F238E27FC236}">
                    <a16:creationId xmlns:a16="http://schemas.microsoft.com/office/drawing/2014/main" id="{CAF3E31D-E987-4899-A087-695C75265560}"/>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81" name="Group 65">
              <a:extLst>
                <a:ext uri="{FF2B5EF4-FFF2-40B4-BE49-F238E27FC236}">
                  <a16:creationId xmlns:a16="http://schemas.microsoft.com/office/drawing/2014/main" id="{24BF41A5-69F9-4E5B-A5EA-BBAB7E052991}"/>
                </a:ext>
              </a:extLst>
            </p:cNvPr>
            <p:cNvGrpSpPr>
              <a:grpSpLocks noChangeAspect="1"/>
            </p:cNvGrpSpPr>
            <p:nvPr userDrawn="1"/>
          </p:nvGrpSpPr>
          <p:grpSpPr bwMode="auto">
            <a:xfrm>
              <a:off x="4752501" y="-20975"/>
              <a:ext cx="1426490" cy="1396254"/>
              <a:chOff x="2208" y="1508"/>
              <a:chExt cx="1321" cy="1293"/>
            </a:xfrm>
            <a:grpFill/>
          </p:grpSpPr>
          <p:sp>
            <p:nvSpPr>
              <p:cNvPr id="141" name="Freeform 66">
                <a:extLst>
                  <a:ext uri="{FF2B5EF4-FFF2-40B4-BE49-F238E27FC236}">
                    <a16:creationId xmlns:a16="http://schemas.microsoft.com/office/drawing/2014/main" id="{34AECAB0-6093-4EEB-AA15-6204A4869680}"/>
                  </a:ext>
                </a:extLst>
              </p:cNvPr>
              <p:cNvSpPr>
                <a:spLocks noEditPoints="1"/>
              </p:cNvSpPr>
              <p:nvPr userDrawn="1"/>
            </p:nvSpPr>
            <p:spPr bwMode="auto">
              <a:xfrm>
                <a:off x="2949" y="1807"/>
                <a:ext cx="580" cy="823"/>
              </a:xfrm>
              <a:custGeom>
                <a:avLst/>
                <a:gdLst>
                  <a:gd name="T0" fmla="*/ 227 w 244"/>
                  <a:gd name="T1" fmla="*/ 217 h 346"/>
                  <a:gd name="T2" fmla="*/ 180 w 244"/>
                  <a:gd name="T3" fmla="*/ 125 h 346"/>
                  <a:gd name="T4" fmla="*/ 193 w 244"/>
                  <a:gd name="T5" fmla="*/ 83 h 346"/>
                  <a:gd name="T6" fmla="*/ 193 w 244"/>
                  <a:gd name="T7" fmla="*/ 77 h 346"/>
                  <a:gd name="T8" fmla="*/ 200 w 244"/>
                  <a:gd name="T9" fmla="*/ 7 h 346"/>
                  <a:gd name="T10" fmla="*/ 154 w 244"/>
                  <a:gd name="T11" fmla="*/ 19 h 346"/>
                  <a:gd name="T12" fmla="*/ 122 w 244"/>
                  <a:gd name="T13" fmla="*/ 12 h 346"/>
                  <a:gd name="T14" fmla="*/ 90 w 244"/>
                  <a:gd name="T15" fmla="*/ 19 h 346"/>
                  <a:gd name="T16" fmla="*/ 45 w 244"/>
                  <a:gd name="T17" fmla="*/ 7 h 346"/>
                  <a:gd name="T18" fmla="*/ 51 w 244"/>
                  <a:gd name="T19" fmla="*/ 77 h 346"/>
                  <a:gd name="T20" fmla="*/ 51 w 244"/>
                  <a:gd name="T21" fmla="*/ 83 h 346"/>
                  <a:gd name="T22" fmla="*/ 54 w 244"/>
                  <a:gd name="T23" fmla="*/ 105 h 346"/>
                  <a:gd name="T24" fmla="*/ 99 w 244"/>
                  <a:gd name="T25" fmla="*/ 172 h 346"/>
                  <a:gd name="T26" fmla="*/ 103 w 244"/>
                  <a:gd name="T27" fmla="*/ 336 h 346"/>
                  <a:gd name="T28" fmla="*/ 99 w 244"/>
                  <a:gd name="T29" fmla="*/ 344 h 346"/>
                  <a:gd name="T30" fmla="*/ 137 w 244"/>
                  <a:gd name="T31" fmla="*/ 345 h 346"/>
                  <a:gd name="T32" fmla="*/ 227 w 244"/>
                  <a:gd name="T33" fmla="*/ 217 h 346"/>
                  <a:gd name="T34" fmla="*/ 146 w 244"/>
                  <a:gd name="T35" fmla="*/ 58 h 346"/>
                  <a:gd name="T36" fmla="*/ 153 w 244"/>
                  <a:gd name="T37" fmla="*/ 65 h 346"/>
                  <a:gd name="T38" fmla="*/ 146 w 244"/>
                  <a:gd name="T39" fmla="*/ 72 h 346"/>
                  <a:gd name="T40" fmla="*/ 139 w 244"/>
                  <a:gd name="T41" fmla="*/ 65 h 346"/>
                  <a:gd name="T42" fmla="*/ 146 w 244"/>
                  <a:gd name="T43" fmla="*/ 58 h 346"/>
                  <a:gd name="T44" fmla="*/ 103 w 244"/>
                  <a:gd name="T45" fmla="*/ 65 h 346"/>
                  <a:gd name="T46" fmla="*/ 97 w 244"/>
                  <a:gd name="T47" fmla="*/ 72 h 346"/>
                  <a:gd name="T48" fmla="*/ 90 w 244"/>
                  <a:gd name="T49" fmla="*/ 65 h 346"/>
                  <a:gd name="T50" fmla="*/ 97 w 244"/>
                  <a:gd name="T51" fmla="*/ 58 h 346"/>
                  <a:gd name="T52" fmla="*/ 103 w 244"/>
                  <a:gd name="T53" fmla="*/ 65 h 346"/>
                  <a:gd name="T54" fmla="*/ 107 w 244"/>
                  <a:gd name="T55" fmla="*/ 93 h 346"/>
                  <a:gd name="T56" fmla="*/ 122 w 244"/>
                  <a:gd name="T57" fmla="*/ 78 h 346"/>
                  <a:gd name="T58" fmla="*/ 138 w 244"/>
                  <a:gd name="T59" fmla="*/ 93 h 346"/>
                  <a:gd name="T60" fmla="*/ 122 w 244"/>
                  <a:gd name="T61" fmla="*/ 117 h 346"/>
                  <a:gd name="T62" fmla="*/ 107 w 244"/>
                  <a:gd name="T63" fmla="*/ 93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4" h="346">
                    <a:moveTo>
                      <a:pt x="227" y="217"/>
                    </a:moveTo>
                    <a:cubicBezTo>
                      <a:pt x="224" y="175"/>
                      <a:pt x="207" y="143"/>
                      <a:pt x="180" y="125"/>
                    </a:cubicBezTo>
                    <a:cubicBezTo>
                      <a:pt x="188" y="113"/>
                      <a:pt x="193" y="99"/>
                      <a:pt x="193" y="83"/>
                    </a:cubicBezTo>
                    <a:cubicBezTo>
                      <a:pt x="193" y="81"/>
                      <a:pt x="193" y="79"/>
                      <a:pt x="193" y="77"/>
                    </a:cubicBezTo>
                    <a:cubicBezTo>
                      <a:pt x="244" y="61"/>
                      <a:pt x="229" y="17"/>
                      <a:pt x="200" y="7"/>
                    </a:cubicBezTo>
                    <a:cubicBezTo>
                      <a:pt x="178" y="0"/>
                      <a:pt x="161" y="12"/>
                      <a:pt x="154" y="19"/>
                    </a:cubicBezTo>
                    <a:cubicBezTo>
                      <a:pt x="144" y="14"/>
                      <a:pt x="133" y="12"/>
                      <a:pt x="122" y="12"/>
                    </a:cubicBezTo>
                    <a:cubicBezTo>
                      <a:pt x="111" y="12"/>
                      <a:pt x="100" y="14"/>
                      <a:pt x="90" y="19"/>
                    </a:cubicBezTo>
                    <a:cubicBezTo>
                      <a:pt x="83" y="12"/>
                      <a:pt x="66" y="0"/>
                      <a:pt x="45" y="7"/>
                    </a:cubicBezTo>
                    <a:cubicBezTo>
                      <a:pt x="15" y="17"/>
                      <a:pt x="0" y="61"/>
                      <a:pt x="51" y="77"/>
                    </a:cubicBezTo>
                    <a:cubicBezTo>
                      <a:pt x="51" y="79"/>
                      <a:pt x="51" y="81"/>
                      <a:pt x="51" y="83"/>
                    </a:cubicBezTo>
                    <a:cubicBezTo>
                      <a:pt x="51" y="91"/>
                      <a:pt x="52" y="98"/>
                      <a:pt x="54" y="105"/>
                    </a:cubicBezTo>
                    <a:cubicBezTo>
                      <a:pt x="71" y="124"/>
                      <a:pt x="87" y="147"/>
                      <a:pt x="99" y="172"/>
                    </a:cubicBezTo>
                    <a:cubicBezTo>
                      <a:pt x="119" y="212"/>
                      <a:pt x="135" y="273"/>
                      <a:pt x="103" y="336"/>
                    </a:cubicBezTo>
                    <a:cubicBezTo>
                      <a:pt x="102" y="339"/>
                      <a:pt x="100" y="341"/>
                      <a:pt x="99" y="344"/>
                    </a:cubicBezTo>
                    <a:cubicBezTo>
                      <a:pt x="113" y="346"/>
                      <a:pt x="126" y="346"/>
                      <a:pt x="137" y="345"/>
                    </a:cubicBezTo>
                    <a:cubicBezTo>
                      <a:pt x="213" y="340"/>
                      <a:pt x="231" y="275"/>
                      <a:pt x="227" y="217"/>
                    </a:cubicBezTo>
                    <a:close/>
                    <a:moveTo>
                      <a:pt x="146" y="58"/>
                    </a:moveTo>
                    <a:cubicBezTo>
                      <a:pt x="150" y="58"/>
                      <a:pt x="153" y="61"/>
                      <a:pt x="153" y="65"/>
                    </a:cubicBezTo>
                    <a:cubicBezTo>
                      <a:pt x="153" y="69"/>
                      <a:pt x="150" y="72"/>
                      <a:pt x="146" y="72"/>
                    </a:cubicBezTo>
                    <a:cubicBezTo>
                      <a:pt x="142" y="72"/>
                      <a:pt x="139" y="69"/>
                      <a:pt x="139" y="65"/>
                    </a:cubicBezTo>
                    <a:cubicBezTo>
                      <a:pt x="139" y="61"/>
                      <a:pt x="142" y="58"/>
                      <a:pt x="146" y="58"/>
                    </a:cubicBezTo>
                    <a:close/>
                    <a:moveTo>
                      <a:pt x="103" y="65"/>
                    </a:moveTo>
                    <a:cubicBezTo>
                      <a:pt x="103" y="69"/>
                      <a:pt x="100" y="72"/>
                      <a:pt x="97" y="72"/>
                    </a:cubicBezTo>
                    <a:cubicBezTo>
                      <a:pt x="93" y="72"/>
                      <a:pt x="90" y="69"/>
                      <a:pt x="90" y="65"/>
                    </a:cubicBezTo>
                    <a:cubicBezTo>
                      <a:pt x="90" y="61"/>
                      <a:pt x="93" y="58"/>
                      <a:pt x="97" y="58"/>
                    </a:cubicBezTo>
                    <a:cubicBezTo>
                      <a:pt x="100" y="58"/>
                      <a:pt x="103" y="61"/>
                      <a:pt x="103" y="65"/>
                    </a:cubicBezTo>
                    <a:close/>
                    <a:moveTo>
                      <a:pt x="107" y="93"/>
                    </a:moveTo>
                    <a:cubicBezTo>
                      <a:pt x="114" y="76"/>
                      <a:pt x="122" y="78"/>
                      <a:pt x="122" y="78"/>
                    </a:cubicBezTo>
                    <a:cubicBezTo>
                      <a:pt x="122" y="78"/>
                      <a:pt x="131" y="76"/>
                      <a:pt x="138" y="93"/>
                    </a:cubicBezTo>
                    <a:cubicBezTo>
                      <a:pt x="145" y="113"/>
                      <a:pt x="135" y="117"/>
                      <a:pt x="122" y="117"/>
                    </a:cubicBezTo>
                    <a:cubicBezTo>
                      <a:pt x="110" y="117"/>
                      <a:pt x="99" y="112"/>
                      <a:pt x="107" y="9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2" name="Freeform 67">
                <a:extLst>
                  <a:ext uri="{FF2B5EF4-FFF2-40B4-BE49-F238E27FC236}">
                    <a16:creationId xmlns:a16="http://schemas.microsoft.com/office/drawing/2014/main" id="{554EAB91-EADD-4C0E-BFCE-040AAF512E77}"/>
                  </a:ext>
                </a:extLst>
              </p:cNvPr>
              <p:cNvSpPr>
                <a:spLocks noEditPoints="1"/>
              </p:cNvSpPr>
              <p:nvPr userDrawn="1"/>
            </p:nvSpPr>
            <p:spPr bwMode="auto">
              <a:xfrm>
                <a:off x="2208" y="1508"/>
                <a:ext cx="1031" cy="1293"/>
              </a:xfrm>
              <a:custGeom>
                <a:avLst/>
                <a:gdLst>
                  <a:gd name="T0" fmla="*/ 165 w 434"/>
                  <a:gd name="T1" fmla="*/ 244 h 544"/>
                  <a:gd name="T2" fmla="*/ 64 w 434"/>
                  <a:gd name="T3" fmla="*/ 333 h 544"/>
                  <a:gd name="T4" fmla="*/ 84 w 434"/>
                  <a:gd name="T5" fmla="*/ 380 h 544"/>
                  <a:gd name="T6" fmla="*/ 195 w 434"/>
                  <a:gd name="T7" fmla="*/ 346 h 544"/>
                  <a:gd name="T8" fmla="*/ 233 w 434"/>
                  <a:gd name="T9" fmla="*/ 435 h 544"/>
                  <a:gd name="T10" fmla="*/ 132 w 434"/>
                  <a:gd name="T11" fmla="*/ 489 h 544"/>
                  <a:gd name="T12" fmla="*/ 154 w 434"/>
                  <a:gd name="T13" fmla="*/ 539 h 544"/>
                  <a:gd name="T14" fmla="*/ 404 w 434"/>
                  <a:gd name="T15" fmla="*/ 457 h 544"/>
                  <a:gd name="T16" fmla="*/ 401 w 434"/>
                  <a:gd name="T17" fmla="*/ 303 h 544"/>
                  <a:gd name="T18" fmla="*/ 294 w 434"/>
                  <a:gd name="T19" fmla="*/ 191 h 544"/>
                  <a:gd name="T20" fmla="*/ 300 w 434"/>
                  <a:gd name="T21" fmla="*/ 180 h 544"/>
                  <a:gd name="T22" fmla="*/ 309 w 434"/>
                  <a:gd name="T23" fmla="*/ 134 h 544"/>
                  <a:gd name="T24" fmla="*/ 309 w 434"/>
                  <a:gd name="T25" fmla="*/ 124 h 544"/>
                  <a:gd name="T26" fmla="*/ 319 w 434"/>
                  <a:gd name="T27" fmla="*/ 12 h 544"/>
                  <a:gd name="T28" fmla="*/ 246 w 434"/>
                  <a:gd name="T29" fmla="*/ 31 h 544"/>
                  <a:gd name="T30" fmla="*/ 195 w 434"/>
                  <a:gd name="T31" fmla="*/ 19 h 544"/>
                  <a:gd name="T32" fmla="*/ 144 w 434"/>
                  <a:gd name="T33" fmla="*/ 31 h 544"/>
                  <a:gd name="T34" fmla="*/ 71 w 434"/>
                  <a:gd name="T35" fmla="*/ 12 h 544"/>
                  <a:gd name="T36" fmla="*/ 81 w 434"/>
                  <a:gd name="T37" fmla="*/ 124 h 544"/>
                  <a:gd name="T38" fmla="*/ 81 w 434"/>
                  <a:gd name="T39" fmla="*/ 134 h 544"/>
                  <a:gd name="T40" fmla="*/ 150 w 434"/>
                  <a:gd name="T41" fmla="*/ 239 h 544"/>
                  <a:gd name="T42" fmla="*/ 165 w 434"/>
                  <a:gd name="T43" fmla="*/ 244 h 544"/>
                  <a:gd name="T44" fmla="*/ 248 w 434"/>
                  <a:gd name="T45" fmla="*/ 112 h 544"/>
                  <a:gd name="T46" fmla="*/ 258 w 434"/>
                  <a:gd name="T47" fmla="*/ 123 h 544"/>
                  <a:gd name="T48" fmla="*/ 248 w 434"/>
                  <a:gd name="T49" fmla="*/ 133 h 544"/>
                  <a:gd name="T50" fmla="*/ 237 w 434"/>
                  <a:gd name="T51" fmla="*/ 123 h 544"/>
                  <a:gd name="T52" fmla="*/ 248 w 434"/>
                  <a:gd name="T53" fmla="*/ 112 h 544"/>
                  <a:gd name="T54" fmla="*/ 165 w 434"/>
                  <a:gd name="T55" fmla="*/ 149 h 544"/>
                  <a:gd name="T56" fmla="*/ 194 w 434"/>
                  <a:gd name="T57" fmla="*/ 118 h 544"/>
                  <a:gd name="T58" fmla="*/ 225 w 434"/>
                  <a:gd name="T59" fmla="*/ 149 h 544"/>
                  <a:gd name="T60" fmla="*/ 196 w 434"/>
                  <a:gd name="T61" fmla="*/ 195 h 544"/>
                  <a:gd name="T62" fmla="*/ 165 w 434"/>
                  <a:gd name="T63" fmla="*/ 149 h 544"/>
                  <a:gd name="T64" fmla="*/ 132 w 434"/>
                  <a:gd name="T65" fmla="*/ 123 h 544"/>
                  <a:gd name="T66" fmla="*/ 142 w 434"/>
                  <a:gd name="T67" fmla="*/ 112 h 544"/>
                  <a:gd name="T68" fmla="*/ 153 w 434"/>
                  <a:gd name="T69" fmla="*/ 123 h 544"/>
                  <a:gd name="T70" fmla="*/ 142 w 434"/>
                  <a:gd name="T71" fmla="*/ 133 h 544"/>
                  <a:gd name="T72" fmla="*/ 132 w 434"/>
                  <a:gd name="T73" fmla="*/ 123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34" h="544">
                    <a:moveTo>
                      <a:pt x="165" y="244"/>
                    </a:moveTo>
                    <a:cubicBezTo>
                      <a:pt x="143" y="257"/>
                      <a:pt x="106" y="284"/>
                      <a:pt x="64" y="333"/>
                    </a:cubicBezTo>
                    <a:cubicBezTo>
                      <a:pt x="84" y="380"/>
                      <a:pt x="84" y="380"/>
                      <a:pt x="84" y="380"/>
                    </a:cubicBezTo>
                    <a:cubicBezTo>
                      <a:pt x="94" y="377"/>
                      <a:pt x="195" y="346"/>
                      <a:pt x="195" y="346"/>
                    </a:cubicBezTo>
                    <a:cubicBezTo>
                      <a:pt x="233" y="435"/>
                      <a:pt x="233" y="435"/>
                      <a:pt x="233" y="435"/>
                    </a:cubicBezTo>
                    <a:cubicBezTo>
                      <a:pt x="233" y="435"/>
                      <a:pt x="142" y="484"/>
                      <a:pt x="132" y="489"/>
                    </a:cubicBezTo>
                    <a:cubicBezTo>
                      <a:pt x="154" y="539"/>
                      <a:pt x="154" y="539"/>
                      <a:pt x="154" y="539"/>
                    </a:cubicBezTo>
                    <a:cubicBezTo>
                      <a:pt x="188" y="541"/>
                      <a:pt x="360" y="544"/>
                      <a:pt x="404" y="457"/>
                    </a:cubicBezTo>
                    <a:cubicBezTo>
                      <a:pt x="434" y="398"/>
                      <a:pt x="419" y="341"/>
                      <a:pt x="401" y="303"/>
                    </a:cubicBezTo>
                    <a:cubicBezTo>
                      <a:pt x="374" y="249"/>
                      <a:pt x="328" y="204"/>
                      <a:pt x="294" y="191"/>
                    </a:cubicBezTo>
                    <a:cubicBezTo>
                      <a:pt x="296" y="187"/>
                      <a:pt x="298" y="184"/>
                      <a:pt x="300" y="180"/>
                    </a:cubicBezTo>
                    <a:cubicBezTo>
                      <a:pt x="306" y="166"/>
                      <a:pt x="309" y="150"/>
                      <a:pt x="309" y="134"/>
                    </a:cubicBezTo>
                    <a:cubicBezTo>
                      <a:pt x="309" y="131"/>
                      <a:pt x="309" y="127"/>
                      <a:pt x="309" y="124"/>
                    </a:cubicBezTo>
                    <a:cubicBezTo>
                      <a:pt x="390" y="99"/>
                      <a:pt x="366" y="28"/>
                      <a:pt x="319" y="12"/>
                    </a:cubicBezTo>
                    <a:cubicBezTo>
                      <a:pt x="285" y="0"/>
                      <a:pt x="258" y="19"/>
                      <a:pt x="246" y="31"/>
                    </a:cubicBezTo>
                    <a:cubicBezTo>
                      <a:pt x="230" y="24"/>
                      <a:pt x="213" y="19"/>
                      <a:pt x="195" y="19"/>
                    </a:cubicBezTo>
                    <a:cubicBezTo>
                      <a:pt x="177" y="19"/>
                      <a:pt x="160" y="24"/>
                      <a:pt x="144" y="31"/>
                    </a:cubicBezTo>
                    <a:cubicBezTo>
                      <a:pt x="132" y="19"/>
                      <a:pt x="105" y="0"/>
                      <a:pt x="71" y="12"/>
                    </a:cubicBezTo>
                    <a:cubicBezTo>
                      <a:pt x="24" y="28"/>
                      <a:pt x="0" y="99"/>
                      <a:pt x="81" y="124"/>
                    </a:cubicBezTo>
                    <a:cubicBezTo>
                      <a:pt x="81" y="127"/>
                      <a:pt x="81" y="131"/>
                      <a:pt x="81" y="134"/>
                    </a:cubicBezTo>
                    <a:cubicBezTo>
                      <a:pt x="81" y="181"/>
                      <a:pt x="109" y="221"/>
                      <a:pt x="150" y="239"/>
                    </a:cubicBezTo>
                    <a:cubicBezTo>
                      <a:pt x="155" y="241"/>
                      <a:pt x="160" y="243"/>
                      <a:pt x="165" y="244"/>
                    </a:cubicBezTo>
                    <a:close/>
                    <a:moveTo>
                      <a:pt x="248" y="112"/>
                    </a:moveTo>
                    <a:cubicBezTo>
                      <a:pt x="254" y="112"/>
                      <a:pt x="258" y="117"/>
                      <a:pt x="258" y="123"/>
                    </a:cubicBezTo>
                    <a:cubicBezTo>
                      <a:pt x="258" y="129"/>
                      <a:pt x="254" y="133"/>
                      <a:pt x="248" y="133"/>
                    </a:cubicBezTo>
                    <a:cubicBezTo>
                      <a:pt x="242" y="133"/>
                      <a:pt x="237" y="129"/>
                      <a:pt x="237" y="123"/>
                    </a:cubicBezTo>
                    <a:cubicBezTo>
                      <a:pt x="237" y="117"/>
                      <a:pt x="242" y="112"/>
                      <a:pt x="248" y="112"/>
                    </a:cubicBezTo>
                    <a:close/>
                    <a:moveTo>
                      <a:pt x="165" y="149"/>
                    </a:moveTo>
                    <a:cubicBezTo>
                      <a:pt x="179" y="114"/>
                      <a:pt x="194" y="118"/>
                      <a:pt x="194" y="118"/>
                    </a:cubicBezTo>
                    <a:cubicBezTo>
                      <a:pt x="194" y="118"/>
                      <a:pt x="212" y="115"/>
                      <a:pt x="225" y="149"/>
                    </a:cubicBezTo>
                    <a:cubicBezTo>
                      <a:pt x="239" y="186"/>
                      <a:pt x="220" y="195"/>
                      <a:pt x="196" y="195"/>
                    </a:cubicBezTo>
                    <a:cubicBezTo>
                      <a:pt x="171" y="195"/>
                      <a:pt x="150" y="186"/>
                      <a:pt x="165" y="149"/>
                    </a:cubicBezTo>
                    <a:close/>
                    <a:moveTo>
                      <a:pt x="132" y="123"/>
                    </a:moveTo>
                    <a:cubicBezTo>
                      <a:pt x="132" y="117"/>
                      <a:pt x="137" y="112"/>
                      <a:pt x="142" y="112"/>
                    </a:cubicBezTo>
                    <a:cubicBezTo>
                      <a:pt x="148" y="112"/>
                      <a:pt x="153" y="117"/>
                      <a:pt x="153" y="123"/>
                    </a:cubicBezTo>
                    <a:cubicBezTo>
                      <a:pt x="153" y="129"/>
                      <a:pt x="148" y="133"/>
                      <a:pt x="142" y="133"/>
                    </a:cubicBezTo>
                    <a:cubicBezTo>
                      <a:pt x="137" y="133"/>
                      <a:pt x="132" y="129"/>
                      <a:pt x="132" y="1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cs typeface="+mn-ea"/>
                  <a:sym typeface="+mn-lt"/>
                </a:endParaRPr>
              </a:p>
            </p:txBody>
          </p:sp>
        </p:grpSp>
        <p:grpSp>
          <p:nvGrpSpPr>
            <p:cNvPr id="82" name="Group 70">
              <a:extLst>
                <a:ext uri="{FF2B5EF4-FFF2-40B4-BE49-F238E27FC236}">
                  <a16:creationId xmlns:a16="http://schemas.microsoft.com/office/drawing/2014/main" id="{8D1419D5-A5EA-48D2-A9CE-C1A9299B3551}"/>
                </a:ext>
              </a:extLst>
            </p:cNvPr>
            <p:cNvGrpSpPr>
              <a:grpSpLocks noChangeAspect="1"/>
            </p:cNvGrpSpPr>
            <p:nvPr userDrawn="1"/>
          </p:nvGrpSpPr>
          <p:grpSpPr bwMode="auto">
            <a:xfrm rot="1187272">
              <a:off x="2574844" y="-137511"/>
              <a:ext cx="696926" cy="867919"/>
              <a:chOff x="2343" y="1490"/>
              <a:chExt cx="1076" cy="1340"/>
            </a:xfrm>
            <a:grpFill/>
          </p:grpSpPr>
          <p:sp>
            <p:nvSpPr>
              <p:cNvPr id="136" name="Oval 72">
                <a:extLst>
                  <a:ext uri="{FF2B5EF4-FFF2-40B4-BE49-F238E27FC236}">
                    <a16:creationId xmlns:a16="http://schemas.microsoft.com/office/drawing/2014/main" id="{94307D23-687E-405B-A557-0DC7F697AB09}"/>
                  </a:ext>
                </a:extLst>
              </p:cNvPr>
              <p:cNvSpPr>
                <a:spLocks noChangeArrowheads="1"/>
              </p:cNvSpPr>
              <p:nvPr userDrawn="1"/>
            </p:nvSpPr>
            <p:spPr bwMode="auto">
              <a:xfrm>
                <a:off x="2953" y="1699"/>
                <a:ext cx="42" cy="4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7" name="Oval 73">
                <a:extLst>
                  <a:ext uri="{FF2B5EF4-FFF2-40B4-BE49-F238E27FC236}">
                    <a16:creationId xmlns:a16="http://schemas.microsoft.com/office/drawing/2014/main" id="{24645B03-F146-4282-AF23-4241AA74218D}"/>
                  </a:ext>
                </a:extLst>
              </p:cNvPr>
              <p:cNvSpPr>
                <a:spLocks noChangeArrowheads="1"/>
              </p:cNvSpPr>
              <p:nvPr userDrawn="1"/>
            </p:nvSpPr>
            <p:spPr bwMode="auto">
              <a:xfrm>
                <a:off x="2767" y="1699"/>
                <a:ext cx="43" cy="4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8" name="Freeform 74">
                <a:extLst>
                  <a:ext uri="{FF2B5EF4-FFF2-40B4-BE49-F238E27FC236}">
                    <a16:creationId xmlns:a16="http://schemas.microsoft.com/office/drawing/2014/main" id="{971C9C93-0A3C-46F3-9C48-66A281B75A92}"/>
                  </a:ext>
                </a:extLst>
              </p:cNvPr>
              <p:cNvSpPr>
                <a:spLocks/>
              </p:cNvSpPr>
              <p:nvPr userDrawn="1"/>
            </p:nvSpPr>
            <p:spPr bwMode="auto">
              <a:xfrm>
                <a:off x="2767" y="1832"/>
                <a:ext cx="228" cy="81"/>
              </a:xfrm>
              <a:custGeom>
                <a:avLst/>
                <a:gdLst>
                  <a:gd name="T0" fmla="*/ 0 w 96"/>
                  <a:gd name="T1" fmla="*/ 34 h 34"/>
                  <a:gd name="T2" fmla="*/ 96 w 96"/>
                  <a:gd name="T3" fmla="*/ 34 h 34"/>
                  <a:gd name="T4" fmla="*/ 48 w 96"/>
                  <a:gd name="T5" fmla="*/ 0 h 34"/>
                  <a:gd name="T6" fmla="*/ 0 w 96"/>
                  <a:gd name="T7" fmla="*/ 34 h 34"/>
                </a:gdLst>
                <a:ahLst/>
                <a:cxnLst>
                  <a:cxn ang="0">
                    <a:pos x="T0" y="T1"/>
                  </a:cxn>
                  <a:cxn ang="0">
                    <a:pos x="T2" y="T3"/>
                  </a:cxn>
                  <a:cxn ang="0">
                    <a:pos x="T4" y="T5"/>
                  </a:cxn>
                  <a:cxn ang="0">
                    <a:pos x="T6" y="T7"/>
                  </a:cxn>
                </a:cxnLst>
                <a:rect l="0" t="0" r="r" b="b"/>
                <a:pathLst>
                  <a:path w="96" h="34">
                    <a:moveTo>
                      <a:pt x="0" y="34"/>
                    </a:moveTo>
                    <a:cubicBezTo>
                      <a:pt x="96" y="34"/>
                      <a:pt x="96" y="34"/>
                      <a:pt x="96" y="34"/>
                    </a:cubicBezTo>
                    <a:cubicBezTo>
                      <a:pt x="83" y="24"/>
                      <a:pt x="51" y="2"/>
                      <a:pt x="48" y="0"/>
                    </a:cubicBezTo>
                    <a:cubicBezTo>
                      <a:pt x="45" y="2"/>
                      <a:pt x="14" y="24"/>
                      <a:pt x="0"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9" name="Freeform 75">
                <a:extLst>
                  <a:ext uri="{FF2B5EF4-FFF2-40B4-BE49-F238E27FC236}">
                    <a16:creationId xmlns:a16="http://schemas.microsoft.com/office/drawing/2014/main" id="{41204782-2CE5-4419-B223-1A8B0D6567CF}"/>
                  </a:ext>
                </a:extLst>
              </p:cNvPr>
              <p:cNvSpPr>
                <a:spLocks/>
              </p:cNvSpPr>
              <p:nvPr userDrawn="1"/>
            </p:nvSpPr>
            <p:spPr bwMode="auto">
              <a:xfrm>
                <a:off x="2767" y="1930"/>
                <a:ext cx="228" cy="80"/>
              </a:xfrm>
              <a:custGeom>
                <a:avLst/>
                <a:gdLst>
                  <a:gd name="T0" fmla="*/ 48 w 96"/>
                  <a:gd name="T1" fmla="*/ 34 h 34"/>
                  <a:gd name="T2" fmla="*/ 96 w 96"/>
                  <a:gd name="T3" fmla="*/ 0 h 34"/>
                  <a:gd name="T4" fmla="*/ 0 w 96"/>
                  <a:gd name="T5" fmla="*/ 0 h 34"/>
                  <a:gd name="T6" fmla="*/ 48 w 96"/>
                  <a:gd name="T7" fmla="*/ 34 h 34"/>
                </a:gdLst>
                <a:ahLst/>
                <a:cxnLst>
                  <a:cxn ang="0">
                    <a:pos x="T0" y="T1"/>
                  </a:cxn>
                  <a:cxn ang="0">
                    <a:pos x="T2" y="T3"/>
                  </a:cxn>
                  <a:cxn ang="0">
                    <a:pos x="T4" y="T5"/>
                  </a:cxn>
                  <a:cxn ang="0">
                    <a:pos x="T6" y="T7"/>
                  </a:cxn>
                </a:cxnLst>
                <a:rect l="0" t="0" r="r" b="b"/>
                <a:pathLst>
                  <a:path w="96" h="34">
                    <a:moveTo>
                      <a:pt x="48" y="34"/>
                    </a:moveTo>
                    <a:cubicBezTo>
                      <a:pt x="51" y="31"/>
                      <a:pt x="83" y="10"/>
                      <a:pt x="96" y="0"/>
                    </a:cubicBezTo>
                    <a:cubicBezTo>
                      <a:pt x="0" y="0"/>
                      <a:pt x="0" y="0"/>
                      <a:pt x="0" y="0"/>
                    </a:cubicBezTo>
                    <a:cubicBezTo>
                      <a:pt x="14" y="10"/>
                      <a:pt x="45" y="31"/>
                      <a:pt x="48"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0" name="Freeform 76">
                <a:extLst>
                  <a:ext uri="{FF2B5EF4-FFF2-40B4-BE49-F238E27FC236}">
                    <a16:creationId xmlns:a16="http://schemas.microsoft.com/office/drawing/2014/main" id="{085A8E75-1B0E-458C-9A7F-E0AAD97BE82A}"/>
                  </a:ext>
                </a:extLst>
              </p:cNvPr>
              <p:cNvSpPr>
                <a:spLocks noEditPoints="1"/>
              </p:cNvSpPr>
              <p:nvPr userDrawn="1"/>
            </p:nvSpPr>
            <p:spPr bwMode="auto">
              <a:xfrm>
                <a:off x="2343" y="1490"/>
                <a:ext cx="1076" cy="1340"/>
              </a:xfrm>
              <a:custGeom>
                <a:avLst/>
                <a:gdLst>
                  <a:gd name="T0" fmla="*/ 452 w 452"/>
                  <a:gd name="T1" fmla="*/ 402 h 564"/>
                  <a:gd name="T2" fmla="*/ 367 w 452"/>
                  <a:gd name="T3" fmla="*/ 269 h 564"/>
                  <a:gd name="T4" fmla="*/ 360 w 452"/>
                  <a:gd name="T5" fmla="*/ 135 h 564"/>
                  <a:gd name="T6" fmla="*/ 226 w 452"/>
                  <a:gd name="T7" fmla="*/ 0 h 564"/>
                  <a:gd name="T8" fmla="*/ 92 w 452"/>
                  <a:gd name="T9" fmla="*/ 135 h 564"/>
                  <a:gd name="T10" fmla="*/ 85 w 452"/>
                  <a:gd name="T11" fmla="*/ 269 h 564"/>
                  <a:gd name="T12" fmla="*/ 0 w 452"/>
                  <a:gd name="T13" fmla="*/ 402 h 564"/>
                  <a:gd name="T14" fmla="*/ 83 w 452"/>
                  <a:gd name="T15" fmla="*/ 406 h 564"/>
                  <a:gd name="T16" fmla="*/ 83 w 452"/>
                  <a:gd name="T17" fmla="*/ 558 h 564"/>
                  <a:gd name="T18" fmla="*/ 83 w 452"/>
                  <a:gd name="T19" fmla="*/ 564 h 564"/>
                  <a:gd name="T20" fmla="*/ 369 w 452"/>
                  <a:gd name="T21" fmla="*/ 564 h 564"/>
                  <a:gd name="T22" fmla="*/ 369 w 452"/>
                  <a:gd name="T23" fmla="*/ 552 h 564"/>
                  <a:gd name="T24" fmla="*/ 369 w 452"/>
                  <a:gd name="T25" fmla="*/ 552 h 564"/>
                  <a:gd name="T26" fmla="*/ 369 w 452"/>
                  <a:gd name="T27" fmla="*/ 406 h 564"/>
                  <a:gd name="T28" fmla="*/ 452 w 452"/>
                  <a:gd name="T29" fmla="*/ 402 h 564"/>
                  <a:gd name="T30" fmla="*/ 265 w 452"/>
                  <a:gd name="T31" fmla="*/ 69 h 564"/>
                  <a:gd name="T32" fmla="*/ 293 w 452"/>
                  <a:gd name="T33" fmla="*/ 98 h 564"/>
                  <a:gd name="T34" fmla="*/ 265 w 452"/>
                  <a:gd name="T35" fmla="*/ 126 h 564"/>
                  <a:gd name="T36" fmla="*/ 237 w 452"/>
                  <a:gd name="T37" fmla="*/ 98 h 564"/>
                  <a:gd name="T38" fmla="*/ 265 w 452"/>
                  <a:gd name="T39" fmla="*/ 69 h 564"/>
                  <a:gd name="T40" fmla="*/ 226 w 452"/>
                  <a:gd name="T41" fmla="*/ 135 h 564"/>
                  <a:gd name="T42" fmla="*/ 293 w 452"/>
                  <a:gd name="T43" fmla="*/ 181 h 564"/>
                  <a:gd name="T44" fmla="*/ 226 w 452"/>
                  <a:gd name="T45" fmla="*/ 228 h 564"/>
                  <a:gd name="T46" fmla="*/ 159 w 452"/>
                  <a:gd name="T47" fmla="*/ 181 h 564"/>
                  <a:gd name="T48" fmla="*/ 224 w 452"/>
                  <a:gd name="T49" fmla="*/ 137 h 564"/>
                  <a:gd name="T50" fmla="*/ 226 w 452"/>
                  <a:gd name="T51" fmla="*/ 135 h 564"/>
                  <a:gd name="T52" fmla="*/ 187 w 452"/>
                  <a:gd name="T53" fmla="*/ 69 h 564"/>
                  <a:gd name="T54" fmla="*/ 216 w 452"/>
                  <a:gd name="T55" fmla="*/ 98 h 564"/>
                  <a:gd name="T56" fmla="*/ 187 w 452"/>
                  <a:gd name="T57" fmla="*/ 126 h 564"/>
                  <a:gd name="T58" fmla="*/ 159 w 452"/>
                  <a:gd name="T59" fmla="*/ 98 h 564"/>
                  <a:gd name="T60" fmla="*/ 187 w 452"/>
                  <a:gd name="T61" fmla="*/ 69 h 564"/>
                  <a:gd name="T62" fmla="*/ 116 w 452"/>
                  <a:gd name="T63" fmla="*/ 552 h 564"/>
                  <a:gd name="T64" fmla="*/ 159 w 452"/>
                  <a:gd name="T65" fmla="*/ 527 h 564"/>
                  <a:gd name="T66" fmla="*/ 202 w 452"/>
                  <a:gd name="T67" fmla="*/ 552 h 564"/>
                  <a:gd name="T68" fmla="*/ 116 w 452"/>
                  <a:gd name="T69" fmla="*/ 552 h 564"/>
                  <a:gd name="T70" fmla="*/ 214 w 452"/>
                  <a:gd name="T71" fmla="*/ 552 h 564"/>
                  <a:gd name="T72" fmla="*/ 159 w 452"/>
                  <a:gd name="T73" fmla="*/ 515 h 564"/>
                  <a:gd name="T74" fmla="*/ 131 w 452"/>
                  <a:gd name="T75" fmla="*/ 520 h 564"/>
                  <a:gd name="T76" fmla="*/ 133 w 452"/>
                  <a:gd name="T77" fmla="*/ 381 h 564"/>
                  <a:gd name="T78" fmla="*/ 229 w 452"/>
                  <a:gd name="T79" fmla="*/ 267 h 564"/>
                  <a:gd name="T80" fmla="*/ 321 w 452"/>
                  <a:gd name="T81" fmla="*/ 386 h 564"/>
                  <a:gd name="T82" fmla="*/ 322 w 452"/>
                  <a:gd name="T83" fmla="*/ 523 h 564"/>
                  <a:gd name="T84" fmla="*/ 289 w 452"/>
                  <a:gd name="T85" fmla="*/ 515 h 564"/>
                  <a:gd name="T86" fmla="*/ 233 w 452"/>
                  <a:gd name="T87" fmla="*/ 552 h 564"/>
                  <a:gd name="T88" fmla="*/ 214 w 452"/>
                  <a:gd name="T89" fmla="*/ 552 h 564"/>
                  <a:gd name="T90" fmla="*/ 246 w 452"/>
                  <a:gd name="T91" fmla="*/ 552 h 564"/>
                  <a:gd name="T92" fmla="*/ 289 w 452"/>
                  <a:gd name="T93" fmla="*/ 527 h 564"/>
                  <a:gd name="T94" fmla="*/ 332 w 452"/>
                  <a:gd name="T95" fmla="*/ 552 h 564"/>
                  <a:gd name="T96" fmla="*/ 246 w 452"/>
                  <a:gd name="T97" fmla="*/ 552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2" h="564">
                    <a:moveTo>
                      <a:pt x="452" y="402"/>
                    </a:moveTo>
                    <a:cubicBezTo>
                      <a:pt x="395" y="372"/>
                      <a:pt x="373" y="323"/>
                      <a:pt x="367" y="269"/>
                    </a:cubicBezTo>
                    <a:cubicBezTo>
                      <a:pt x="366" y="209"/>
                      <a:pt x="364" y="156"/>
                      <a:pt x="360" y="135"/>
                    </a:cubicBezTo>
                    <a:cubicBezTo>
                      <a:pt x="348" y="62"/>
                      <a:pt x="313" y="0"/>
                      <a:pt x="226" y="0"/>
                    </a:cubicBezTo>
                    <a:cubicBezTo>
                      <a:pt x="139" y="0"/>
                      <a:pt x="104" y="62"/>
                      <a:pt x="92" y="135"/>
                    </a:cubicBezTo>
                    <a:cubicBezTo>
                      <a:pt x="88" y="156"/>
                      <a:pt x="86" y="209"/>
                      <a:pt x="85" y="269"/>
                    </a:cubicBezTo>
                    <a:cubicBezTo>
                      <a:pt x="79" y="323"/>
                      <a:pt x="57" y="372"/>
                      <a:pt x="0" y="402"/>
                    </a:cubicBezTo>
                    <a:cubicBezTo>
                      <a:pt x="0" y="402"/>
                      <a:pt x="42" y="426"/>
                      <a:pt x="83" y="406"/>
                    </a:cubicBezTo>
                    <a:cubicBezTo>
                      <a:pt x="83" y="465"/>
                      <a:pt x="83" y="558"/>
                      <a:pt x="83" y="558"/>
                    </a:cubicBezTo>
                    <a:cubicBezTo>
                      <a:pt x="83" y="564"/>
                      <a:pt x="83" y="564"/>
                      <a:pt x="83" y="564"/>
                    </a:cubicBezTo>
                    <a:cubicBezTo>
                      <a:pt x="369" y="564"/>
                      <a:pt x="369" y="564"/>
                      <a:pt x="369" y="564"/>
                    </a:cubicBezTo>
                    <a:cubicBezTo>
                      <a:pt x="369" y="552"/>
                      <a:pt x="369" y="552"/>
                      <a:pt x="369" y="552"/>
                    </a:cubicBezTo>
                    <a:cubicBezTo>
                      <a:pt x="369" y="552"/>
                      <a:pt x="369" y="552"/>
                      <a:pt x="369" y="552"/>
                    </a:cubicBezTo>
                    <a:cubicBezTo>
                      <a:pt x="369" y="530"/>
                      <a:pt x="369" y="456"/>
                      <a:pt x="369" y="406"/>
                    </a:cubicBezTo>
                    <a:cubicBezTo>
                      <a:pt x="410" y="426"/>
                      <a:pt x="452" y="402"/>
                      <a:pt x="452" y="402"/>
                    </a:cubicBezTo>
                    <a:close/>
                    <a:moveTo>
                      <a:pt x="265" y="69"/>
                    </a:moveTo>
                    <a:cubicBezTo>
                      <a:pt x="281" y="69"/>
                      <a:pt x="293" y="82"/>
                      <a:pt x="293" y="98"/>
                    </a:cubicBezTo>
                    <a:cubicBezTo>
                      <a:pt x="293" y="113"/>
                      <a:pt x="281" y="126"/>
                      <a:pt x="265" y="126"/>
                    </a:cubicBezTo>
                    <a:cubicBezTo>
                      <a:pt x="249" y="126"/>
                      <a:pt x="237" y="113"/>
                      <a:pt x="237" y="98"/>
                    </a:cubicBezTo>
                    <a:cubicBezTo>
                      <a:pt x="237" y="82"/>
                      <a:pt x="249" y="69"/>
                      <a:pt x="265" y="69"/>
                    </a:cubicBezTo>
                    <a:close/>
                    <a:moveTo>
                      <a:pt x="226" y="135"/>
                    </a:moveTo>
                    <a:cubicBezTo>
                      <a:pt x="293" y="181"/>
                      <a:pt x="293" y="181"/>
                      <a:pt x="293" y="181"/>
                    </a:cubicBezTo>
                    <a:cubicBezTo>
                      <a:pt x="226" y="228"/>
                      <a:pt x="226" y="228"/>
                      <a:pt x="226" y="228"/>
                    </a:cubicBezTo>
                    <a:cubicBezTo>
                      <a:pt x="159" y="181"/>
                      <a:pt x="159" y="181"/>
                      <a:pt x="159" y="181"/>
                    </a:cubicBezTo>
                    <a:cubicBezTo>
                      <a:pt x="224" y="137"/>
                      <a:pt x="224" y="137"/>
                      <a:pt x="224" y="137"/>
                    </a:cubicBezTo>
                    <a:lnTo>
                      <a:pt x="226" y="135"/>
                    </a:lnTo>
                    <a:close/>
                    <a:moveTo>
                      <a:pt x="187" y="69"/>
                    </a:moveTo>
                    <a:cubicBezTo>
                      <a:pt x="203" y="69"/>
                      <a:pt x="216" y="82"/>
                      <a:pt x="216" y="98"/>
                    </a:cubicBezTo>
                    <a:cubicBezTo>
                      <a:pt x="216" y="113"/>
                      <a:pt x="203" y="126"/>
                      <a:pt x="187" y="126"/>
                    </a:cubicBezTo>
                    <a:cubicBezTo>
                      <a:pt x="171" y="126"/>
                      <a:pt x="159" y="113"/>
                      <a:pt x="159" y="98"/>
                    </a:cubicBezTo>
                    <a:cubicBezTo>
                      <a:pt x="159" y="82"/>
                      <a:pt x="171" y="69"/>
                      <a:pt x="187" y="69"/>
                    </a:cubicBezTo>
                    <a:close/>
                    <a:moveTo>
                      <a:pt x="116" y="552"/>
                    </a:moveTo>
                    <a:cubicBezTo>
                      <a:pt x="119" y="543"/>
                      <a:pt x="129" y="527"/>
                      <a:pt x="159" y="527"/>
                    </a:cubicBezTo>
                    <a:cubicBezTo>
                      <a:pt x="188" y="527"/>
                      <a:pt x="198" y="543"/>
                      <a:pt x="202" y="552"/>
                    </a:cubicBezTo>
                    <a:cubicBezTo>
                      <a:pt x="190" y="552"/>
                      <a:pt x="128" y="552"/>
                      <a:pt x="116" y="552"/>
                    </a:cubicBezTo>
                    <a:close/>
                    <a:moveTo>
                      <a:pt x="214" y="552"/>
                    </a:moveTo>
                    <a:cubicBezTo>
                      <a:pt x="211" y="540"/>
                      <a:pt x="199" y="515"/>
                      <a:pt x="159" y="515"/>
                    </a:cubicBezTo>
                    <a:cubicBezTo>
                      <a:pt x="147" y="515"/>
                      <a:pt x="138" y="517"/>
                      <a:pt x="131" y="520"/>
                    </a:cubicBezTo>
                    <a:cubicBezTo>
                      <a:pt x="131" y="478"/>
                      <a:pt x="132" y="411"/>
                      <a:pt x="133" y="381"/>
                    </a:cubicBezTo>
                    <a:cubicBezTo>
                      <a:pt x="135" y="328"/>
                      <a:pt x="155" y="267"/>
                      <a:pt x="229" y="267"/>
                    </a:cubicBezTo>
                    <a:cubicBezTo>
                      <a:pt x="303" y="267"/>
                      <a:pt x="318" y="328"/>
                      <a:pt x="321" y="386"/>
                    </a:cubicBezTo>
                    <a:cubicBezTo>
                      <a:pt x="322" y="410"/>
                      <a:pt x="322" y="480"/>
                      <a:pt x="322" y="523"/>
                    </a:cubicBezTo>
                    <a:cubicBezTo>
                      <a:pt x="314" y="518"/>
                      <a:pt x="303" y="515"/>
                      <a:pt x="289" y="515"/>
                    </a:cubicBezTo>
                    <a:cubicBezTo>
                      <a:pt x="249" y="515"/>
                      <a:pt x="237" y="540"/>
                      <a:pt x="233" y="552"/>
                    </a:cubicBezTo>
                    <a:lnTo>
                      <a:pt x="214" y="552"/>
                    </a:lnTo>
                    <a:close/>
                    <a:moveTo>
                      <a:pt x="246" y="552"/>
                    </a:moveTo>
                    <a:cubicBezTo>
                      <a:pt x="249" y="543"/>
                      <a:pt x="259" y="527"/>
                      <a:pt x="289" y="527"/>
                    </a:cubicBezTo>
                    <a:cubicBezTo>
                      <a:pt x="318" y="527"/>
                      <a:pt x="328" y="543"/>
                      <a:pt x="332" y="552"/>
                    </a:cubicBezTo>
                    <a:cubicBezTo>
                      <a:pt x="320" y="552"/>
                      <a:pt x="258" y="552"/>
                      <a:pt x="246" y="55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83" name="组合 82">
              <a:extLst>
                <a:ext uri="{FF2B5EF4-FFF2-40B4-BE49-F238E27FC236}">
                  <a16:creationId xmlns:a16="http://schemas.microsoft.com/office/drawing/2014/main" id="{DC20EFB8-2A6E-48E2-BF41-9E28945BB101}"/>
                </a:ext>
              </a:extLst>
            </p:cNvPr>
            <p:cNvGrpSpPr/>
            <p:nvPr userDrawn="1"/>
          </p:nvGrpSpPr>
          <p:grpSpPr>
            <a:xfrm rot="19675956">
              <a:off x="7990249" y="2420029"/>
              <a:ext cx="374558" cy="1069622"/>
              <a:chOff x="9469654" y="2159644"/>
              <a:chExt cx="752475" cy="2148831"/>
            </a:xfrm>
            <a:grpFill/>
          </p:grpSpPr>
          <p:sp>
            <p:nvSpPr>
              <p:cNvPr id="133" name="Freeform 11">
                <a:extLst>
                  <a:ext uri="{FF2B5EF4-FFF2-40B4-BE49-F238E27FC236}">
                    <a16:creationId xmlns:a16="http://schemas.microsoft.com/office/drawing/2014/main" id="{1654B8AC-55DC-49AF-82FA-AD12CF768015}"/>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4" name="Freeform 14">
                <a:extLst>
                  <a:ext uri="{FF2B5EF4-FFF2-40B4-BE49-F238E27FC236}">
                    <a16:creationId xmlns:a16="http://schemas.microsoft.com/office/drawing/2014/main" id="{A7685BC0-4B3D-4281-8DE2-E42E7D3D44BF}"/>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5" name="任意多边形 139">
                <a:extLst>
                  <a:ext uri="{FF2B5EF4-FFF2-40B4-BE49-F238E27FC236}">
                    <a16:creationId xmlns:a16="http://schemas.microsoft.com/office/drawing/2014/main" id="{9E573AEF-4AE4-402E-8055-A48C547150B0}"/>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84" name="组合 83">
              <a:extLst>
                <a:ext uri="{FF2B5EF4-FFF2-40B4-BE49-F238E27FC236}">
                  <a16:creationId xmlns:a16="http://schemas.microsoft.com/office/drawing/2014/main" id="{D852D867-4F89-400E-9276-A6F188725C11}"/>
                </a:ext>
              </a:extLst>
            </p:cNvPr>
            <p:cNvGrpSpPr/>
            <p:nvPr userDrawn="1"/>
          </p:nvGrpSpPr>
          <p:grpSpPr>
            <a:xfrm rot="19599641">
              <a:off x="8622723" y="3034862"/>
              <a:ext cx="1240338" cy="634328"/>
              <a:chOff x="10078074" y="1730681"/>
              <a:chExt cx="695325" cy="355600"/>
            </a:xfrm>
            <a:grpFill/>
          </p:grpSpPr>
          <p:sp>
            <p:nvSpPr>
              <p:cNvPr id="131" name="Oval 53">
                <a:extLst>
                  <a:ext uri="{FF2B5EF4-FFF2-40B4-BE49-F238E27FC236}">
                    <a16:creationId xmlns:a16="http://schemas.microsoft.com/office/drawing/2014/main" id="{99081792-066E-4B8F-B9B5-27A91A5E0C67}"/>
                  </a:ext>
                </a:extLst>
              </p:cNvPr>
              <p:cNvSpPr>
                <a:spLocks noChangeArrowheads="1"/>
              </p:cNvSpPr>
              <p:nvPr userDrawn="1"/>
            </p:nvSpPr>
            <p:spPr bwMode="auto">
              <a:xfrm>
                <a:off x="10078074" y="1730681"/>
                <a:ext cx="173038" cy="171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2" name="Freeform 54">
                <a:extLst>
                  <a:ext uri="{FF2B5EF4-FFF2-40B4-BE49-F238E27FC236}">
                    <a16:creationId xmlns:a16="http://schemas.microsoft.com/office/drawing/2014/main" id="{A87E1377-3D1D-4517-AB49-30A4D696AD9D}"/>
                  </a:ext>
                </a:extLst>
              </p:cNvPr>
              <p:cNvSpPr>
                <a:spLocks/>
              </p:cNvSpPr>
              <p:nvPr userDrawn="1"/>
            </p:nvSpPr>
            <p:spPr bwMode="auto">
              <a:xfrm>
                <a:off x="10160624" y="1765606"/>
                <a:ext cx="612775" cy="320675"/>
              </a:xfrm>
              <a:custGeom>
                <a:avLst/>
                <a:gdLst>
                  <a:gd name="T0" fmla="*/ 87 w 162"/>
                  <a:gd name="T1" fmla="*/ 5 h 85"/>
                  <a:gd name="T2" fmla="*/ 36 w 162"/>
                  <a:gd name="T3" fmla="*/ 24 h 85"/>
                  <a:gd name="T4" fmla="*/ 0 w 162"/>
                  <a:gd name="T5" fmla="*/ 85 h 85"/>
                  <a:gd name="T6" fmla="*/ 17 w 162"/>
                  <a:gd name="T7" fmla="*/ 85 h 85"/>
                  <a:gd name="T8" fmla="*/ 43 w 162"/>
                  <a:gd name="T9" fmla="*/ 61 h 85"/>
                  <a:gd name="T10" fmla="*/ 92 w 162"/>
                  <a:gd name="T11" fmla="*/ 61 h 85"/>
                  <a:gd name="T12" fmla="*/ 125 w 162"/>
                  <a:gd name="T13" fmla="*/ 85 h 85"/>
                  <a:gd name="T14" fmla="*/ 162 w 162"/>
                  <a:gd name="T15" fmla="*/ 85 h 85"/>
                  <a:gd name="T16" fmla="*/ 162 w 162"/>
                  <a:gd name="T17" fmla="*/ 66 h 85"/>
                  <a:gd name="T18" fmla="*/ 129 w 162"/>
                  <a:gd name="T19" fmla="*/ 61 h 85"/>
                  <a:gd name="T20" fmla="*/ 87 w 162"/>
                  <a:gd name="T21" fmla="*/ 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85">
                    <a:moveTo>
                      <a:pt x="87" y="5"/>
                    </a:moveTo>
                    <a:cubicBezTo>
                      <a:pt x="87" y="5"/>
                      <a:pt x="59" y="0"/>
                      <a:pt x="36" y="24"/>
                    </a:cubicBezTo>
                    <a:cubicBezTo>
                      <a:pt x="12" y="47"/>
                      <a:pt x="0" y="85"/>
                      <a:pt x="0" y="85"/>
                    </a:cubicBezTo>
                    <a:cubicBezTo>
                      <a:pt x="17" y="85"/>
                      <a:pt x="17" y="85"/>
                      <a:pt x="17" y="85"/>
                    </a:cubicBezTo>
                    <a:cubicBezTo>
                      <a:pt x="43" y="61"/>
                      <a:pt x="43" y="61"/>
                      <a:pt x="43" y="61"/>
                    </a:cubicBezTo>
                    <a:cubicBezTo>
                      <a:pt x="92" y="61"/>
                      <a:pt x="92" y="61"/>
                      <a:pt x="92" y="61"/>
                    </a:cubicBezTo>
                    <a:cubicBezTo>
                      <a:pt x="92" y="61"/>
                      <a:pt x="92" y="85"/>
                      <a:pt x="125" y="85"/>
                    </a:cubicBezTo>
                    <a:cubicBezTo>
                      <a:pt x="162" y="85"/>
                      <a:pt x="162" y="85"/>
                      <a:pt x="162" y="85"/>
                    </a:cubicBezTo>
                    <a:cubicBezTo>
                      <a:pt x="162" y="66"/>
                      <a:pt x="162" y="66"/>
                      <a:pt x="162" y="66"/>
                    </a:cubicBezTo>
                    <a:cubicBezTo>
                      <a:pt x="129" y="61"/>
                      <a:pt x="129" y="61"/>
                      <a:pt x="129" y="61"/>
                    </a:cubicBezTo>
                    <a:cubicBezTo>
                      <a:pt x="129" y="61"/>
                      <a:pt x="144" y="10"/>
                      <a:pt x="87" y="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85" name="Freeform 40">
              <a:extLst>
                <a:ext uri="{FF2B5EF4-FFF2-40B4-BE49-F238E27FC236}">
                  <a16:creationId xmlns:a16="http://schemas.microsoft.com/office/drawing/2014/main" id="{CCB0157A-810A-4C8B-926C-2738C5E74A01}"/>
                </a:ext>
              </a:extLst>
            </p:cNvPr>
            <p:cNvSpPr>
              <a:spLocks noEditPoints="1"/>
            </p:cNvSpPr>
            <p:nvPr userDrawn="1"/>
          </p:nvSpPr>
          <p:spPr bwMode="auto">
            <a:xfrm rot="4136281" flipH="1" flipV="1">
              <a:off x="4057595" y="4214936"/>
              <a:ext cx="676275" cy="749300"/>
            </a:xfrm>
            <a:custGeom>
              <a:avLst/>
              <a:gdLst>
                <a:gd name="T0" fmla="*/ 96 w 180"/>
                <a:gd name="T1" fmla="*/ 21 h 199"/>
                <a:gd name="T2" fmla="*/ 104 w 180"/>
                <a:gd name="T3" fmla="*/ 88 h 199"/>
                <a:gd name="T4" fmla="*/ 116 w 180"/>
                <a:gd name="T5" fmla="*/ 33 h 199"/>
                <a:gd name="T6" fmla="*/ 127 w 180"/>
                <a:gd name="T7" fmla="*/ 26 h 199"/>
                <a:gd name="T8" fmla="*/ 126 w 180"/>
                <a:gd name="T9" fmla="*/ 87 h 199"/>
                <a:gd name="T10" fmla="*/ 126 w 180"/>
                <a:gd name="T11" fmla="*/ 87 h 199"/>
                <a:gd name="T12" fmla="*/ 129 w 180"/>
                <a:gd name="T13" fmla="*/ 94 h 199"/>
                <a:gd name="T14" fmla="*/ 132 w 180"/>
                <a:gd name="T15" fmla="*/ 91 h 199"/>
                <a:gd name="T16" fmla="*/ 155 w 180"/>
                <a:gd name="T17" fmla="*/ 54 h 199"/>
                <a:gd name="T18" fmla="*/ 163 w 180"/>
                <a:gd name="T19" fmla="*/ 69 h 199"/>
                <a:gd name="T20" fmla="*/ 120 w 180"/>
                <a:gd name="T21" fmla="*/ 170 h 199"/>
                <a:gd name="T22" fmla="*/ 68 w 180"/>
                <a:gd name="T23" fmla="*/ 187 h 199"/>
                <a:gd name="T24" fmla="*/ 47 w 180"/>
                <a:gd name="T25" fmla="*/ 147 h 199"/>
                <a:gd name="T26" fmla="*/ 15 w 180"/>
                <a:gd name="T27" fmla="*/ 107 h 199"/>
                <a:gd name="T28" fmla="*/ 28 w 180"/>
                <a:gd name="T29" fmla="*/ 106 h 199"/>
                <a:gd name="T30" fmla="*/ 52 w 180"/>
                <a:gd name="T31" fmla="*/ 122 h 199"/>
                <a:gd name="T32" fmla="*/ 39 w 180"/>
                <a:gd name="T33" fmla="*/ 42 h 199"/>
                <a:gd name="T34" fmla="*/ 48 w 180"/>
                <a:gd name="T35" fmla="*/ 29 h 199"/>
                <a:gd name="T36" fmla="*/ 72 w 180"/>
                <a:gd name="T37" fmla="*/ 85 h 199"/>
                <a:gd name="T38" fmla="*/ 79 w 180"/>
                <a:gd name="T39" fmla="*/ 94 h 199"/>
                <a:gd name="T40" fmla="*/ 77 w 180"/>
                <a:gd name="T41" fmla="*/ 23 h 199"/>
                <a:gd name="T42" fmla="*/ 86 w 180"/>
                <a:gd name="T43" fmla="*/ 13 h 199"/>
                <a:gd name="T44" fmla="*/ 85 w 180"/>
                <a:gd name="T45" fmla="*/ 0 h 199"/>
                <a:gd name="T46" fmla="*/ 65 w 180"/>
                <a:gd name="T47" fmla="*/ 24 h 199"/>
                <a:gd name="T48" fmla="*/ 42 w 180"/>
                <a:gd name="T49" fmla="*/ 18 h 199"/>
                <a:gd name="T50" fmla="*/ 28 w 180"/>
                <a:gd name="T51" fmla="*/ 45 h 199"/>
                <a:gd name="T52" fmla="*/ 45 w 180"/>
                <a:gd name="T53" fmla="*/ 103 h 199"/>
                <a:gd name="T54" fmla="*/ 22 w 180"/>
                <a:gd name="T55" fmla="*/ 91 h 199"/>
                <a:gd name="T56" fmla="*/ 5 w 180"/>
                <a:gd name="T57" fmla="*/ 99 h 199"/>
                <a:gd name="T58" fmla="*/ 8 w 180"/>
                <a:gd name="T59" fmla="*/ 129 h 199"/>
                <a:gd name="T60" fmla="*/ 55 w 180"/>
                <a:gd name="T61" fmla="*/ 175 h 199"/>
                <a:gd name="T62" fmla="*/ 56 w 180"/>
                <a:gd name="T63" fmla="*/ 199 h 199"/>
                <a:gd name="T64" fmla="*/ 119 w 180"/>
                <a:gd name="T65" fmla="*/ 199 h 199"/>
                <a:gd name="T66" fmla="*/ 132 w 180"/>
                <a:gd name="T67" fmla="*/ 187 h 199"/>
                <a:gd name="T68" fmla="*/ 148 w 180"/>
                <a:gd name="T69" fmla="*/ 129 h 199"/>
                <a:gd name="T70" fmla="*/ 166 w 180"/>
                <a:gd name="T71" fmla="*/ 45 h 199"/>
                <a:gd name="T72" fmla="*/ 146 w 180"/>
                <a:gd name="T73" fmla="*/ 44 h 199"/>
                <a:gd name="T74" fmla="*/ 129 w 180"/>
                <a:gd name="T75" fmla="*/ 14 h 199"/>
                <a:gd name="T76" fmla="*/ 108 w 180"/>
                <a:gd name="T77" fmla="*/ 22 h 199"/>
                <a:gd name="T78" fmla="*/ 86 w 180"/>
                <a:gd name="T79"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0" h="199">
                  <a:moveTo>
                    <a:pt x="86" y="13"/>
                  </a:moveTo>
                  <a:cubicBezTo>
                    <a:pt x="91" y="13"/>
                    <a:pt x="95" y="16"/>
                    <a:pt x="96" y="21"/>
                  </a:cubicBezTo>
                  <a:cubicBezTo>
                    <a:pt x="101" y="83"/>
                    <a:pt x="101" y="83"/>
                    <a:pt x="101" y="83"/>
                  </a:cubicBezTo>
                  <a:cubicBezTo>
                    <a:pt x="102" y="87"/>
                    <a:pt x="103" y="88"/>
                    <a:pt x="104" y="88"/>
                  </a:cubicBezTo>
                  <a:cubicBezTo>
                    <a:pt x="106" y="88"/>
                    <a:pt x="107" y="84"/>
                    <a:pt x="107" y="84"/>
                  </a:cubicBezTo>
                  <a:cubicBezTo>
                    <a:pt x="116" y="33"/>
                    <a:pt x="116" y="33"/>
                    <a:pt x="116" y="33"/>
                  </a:cubicBezTo>
                  <a:cubicBezTo>
                    <a:pt x="117" y="29"/>
                    <a:pt x="121" y="26"/>
                    <a:pt x="126" y="26"/>
                  </a:cubicBezTo>
                  <a:cubicBezTo>
                    <a:pt x="126" y="26"/>
                    <a:pt x="127" y="26"/>
                    <a:pt x="127" y="26"/>
                  </a:cubicBezTo>
                  <a:cubicBezTo>
                    <a:pt x="132" y="27"/>
                    <a:pt x="136" y="32"/>
                    <a:pt x="135" y="37"/>
                  </a:cubicBezTo>
                  <a:cubicBezTo>
                    <a:pt x="126" y="87"/>
                    <a:pt x="126" y="87"/>
                    <a:pt x="126" y="87"/>
                  </a:cubicBezTo>
                  <a:cubicBezTo>
                    <a:pt x="126" y="87"/>
                    <a:pt x="126" y="87"/>
                    <a:pt x="126" y="87"/>
                  </a:cubicBezTo>
                  <a:cubicBezTo>
                    <a:pt x="126" y="87"/>
                    <a:pt x="126" y="87"/>
                    <a:pt x="126" y="87"/>
                  </a:cubicBezTo>
                  <a:cubicBezTo>
                    <a:pt x="126" y="87"/>
                    <a:pt x="126" y="87"/>
                    <a:pt x="126" y="87"/>
                  </a:cubicBezTo>
                  <a:cubicBezTo>
                    <a:pt x="126" y="87"/>
                    <a:pt x="126" y="94"/>
                    <a:pt x="129" y="94"/>
                  </a:cubicBezTo>
                  <a:cubicBezTo>
                    <a:pt x="129" y="94"/>
                    <a:pt x="131" y="93"/>
                    <a:pt x="132" y="91"/>
                  </a:cubicBezTo>
                  <a:cubicBezTo>
                    <a:pt x="132" y="91"/>
                    <a:pt x="132" y="91"/>
                    <a:pt x="132" y="91"/>
                  </a:cubicBezTo>
                  <a:cubicBezTo>
                    <a:pt x="147" y="59"/>
                    <a:pt x="147" y="59"/>
                    <a:pt x="147" y="59"/>
                  </a:cubicBezTo>
                  <a:cubicBezTo>
                    <a:pt x="149" y="56"/>
                    <a:pt x="152" y="54"/>
                    <a:pt x="155" y="54"/>
                  </a:cubicBezTo>
                  <a:cubicBezTo>
                    <a:pt x="157" y="54"/>
                    <a:pt x="158" y="55"/>
                    <a:pt x="160" y="56"/>
                  </a:cubicBezTo>
                  <a:cubicBezTo>
                    <a:pt x="164" y="58"/>
                    <a:pt x="166" y="64"/>
                    <a:pt x="163" y="69"/>
                  </a:cubicBezTo>
                  <a:cubicBezTo>
                    <a:pt x="136" y="125"/>
                    <a:pt x="136" y="125"/>
                    <a:pt x="136" y="125"/>
                  </a:cubicBezTo>
                  <a:cubicBezTo>
                    <a:pt x="136" y="125"/>
                    <a:pt x="130" y="150"/>
                    <a:pt x="120" y="170"/>
                  </a:cubicBezTo>
                  <a:cubicBezTo>
                    <a:pt x="119" y="187"/>
                    <a:pt x="119" y="187"/>
                    <a:pt x="119" y="187"/>
                  </a:cubicBezTo>
                  <a:cubicBezTo>
                    <a:pt x="68" y="187"/>
                    <a:pt x="68" y="187"/>
                    <a:pt x="68" y="187"/>
                  </a:cubicBezTo>
                  <a:cubicBezTo>
                    <a:pt x="68" y="169"/>
                    <a:pt x="68" y="169"/>
                    <a:pt x="68" y="169"/>
                  </a:cubicBezTo>
                  <a:cubicBezTo>
                    <a:pt x="68" y="169"/>
                    <a:pt x="56" y="163"/>
                    <a:pt x="47" y="147"/>
                  </a:cubicBezTo>
                  <a:cubicBezTo>
                    <a:pt x="16" y="120"/>
                    <a:pt x="16" y="120"/>
                    <a:pt x="16" y="120"/>
                  </a:cubicBezTo>
                  <a:cubicBezTo>
                    <a:pt x="12" y="117"/>
                    <a:pt x="11" y="111"/>
                    <a:pt x="15" y="107"/>
                  </a:cubicBezTo>
                  <a:cubicBezTo>
                    <a:pt x="17" y="105"/>
                    <a:pt x="19" y="103"/>
                    <a:pt x="22" y="103"/>
                  </a:cubicBezTo>
                  <a:cubicBezTo>
                    <a:pt x="24" y="103"/>
                    <a:pt x="26" y="104"/>
                    <a:pt x="28" y="106"/>
                  </a:cubicBezTo>
                  <a:cubicBezTo>
                    <a:pt x="46" y="120"/>
                    <a:pt x="46" y="120"/>
                    <a:pt x="46" y="120"/>
                  </a:cubicBezTo>
                  <a:cubicBezTo>
                    <a:pt x="48" y="121"/>
                    <a:pt x="50" y="122"/>
                    <a:pt x="52" y="122"/>
                  </a:cubicBezTo>
                  <a:cubicBezTo>
                    <a:pt x="58" y="122"/>
                    <a:pt x="62" y="115"/>
                    <a:pt x="55" y="91"/>
                  </a:cubicBezTo>
                  <a:cubicBezTo>
                    <a:pt x="39" y="42"/>
                    <a:pt x="39" y="42"/>
                    <a:pt x="39" y="42"/>
                  </a:cubicBezTo>
                  <a:cubicBezTo>
                    <a:pt x="38" y="37"/>
                    <a:pt x="41" y="31"/>
                    <a:pt x="46" y="30"/>
                  </a:cubicBezTo>
                  <a:cubicBezTo>
                    <a:pt x="47" y="29"/>
                    <a:pt x="48" y="29"/>
                    <a:pt x="48" y="29"/>
                  </a:cubicBezTo>
                  <a:cubicBezTo>
                    <a:pt x="52" y="29"/>
                    <a:pt x="56" y="32"/>
                    <a:pt x="57" y="36"/>
                  </a:cubicBezTo>
                  <a:cubicBezTo>
                    <a:pt x="72" y="85"/>
                    <a:pt x="72" y="85"/>
                    <a:pt x="72" y="85"/>
                  </a:cubicBezTo>
                  <a:cubicBezTo>
                    <a:pt x="73" y="85"/>
                    <a:pt x="73" y="85"/>
                    <a:pt x="73" y="86"/>
                  </a:cubicBezTo>
                  <a:cubicBezTo>
                    <a:pt x="74" y="89"/>
                    <a:pt x="77" y="94"/>
                    <a:pt x="79" y="94"/>
                  </a:cubicBezTo>
                  <a:cubicBezTo>
                    <a:pt x="81" y="94"/>
                    <a:pt x="82" y="91"/>
                    <a:pt x="82" y="83"/>
                  </a:cubicBezTo>
                  <a:cubicBezTo>
                    <a:pt x="77" y="23"/>
                    <a:pt x="77" y="23"/>
                    <a:pt x="77" y="23"/>
                  </a:cubicBezTo>
                  <a:cubicBezTo>
                    <a:pt x="77" y="18"/>
                    <a:pt x="80" y="13"/>
                    <a:pt x="86" y="13"/>
                  </a:cubicBezTo>
                  <a:cubicBezTo>
                    <a:pt x="86" y="13"/>
                    <a:pt x="86" y="13"/>
                    <a:pt x="86" y="13"/>
                  </a:cubicBezTo>
                  <a:moveTo>
                    <a:pt x="86" y="0"/>
                  </a:moveTo>
                  <a:cubicBezTo>
                    <a:pt x="86" y="0"/>
                    <a:pt x="85" y="0"/>
                    <a:pt x="85" y="0"/>
                  </a:cubicBezTo>
                  <a:cubicBezTo>
                    <a:pt x="73" y="1"/>
                    <a:pt x="64" y="12"/>
                    <a:pt x="65" y="24"/>
                  </a:cubicBezTo>
                  <a:cubicBezTo>
                    <a:pt x="65" y="24"/>
                    <a:pt x="65" y="24"/>
                    <a:pt x="65" y="24"/>
                  </a:cubicBezTo>
                  <a:cubicBezTo>
                    <a:pt x="61" y="20"/>
                    <a:pt x="55" y="17"/>
                    <a:pt x="48" y="17"/>
                  </a:cubicBezTo>
                  <a:cubicBezTo>
                    <a:pt x="46" y="17"/>
                    <a:pt x="44" y="17"/>
                    <a:pt x="42" y="18"/>
                  </a:cubicBezTo>
                  <a:cubicBezTo>
                    <a:pt x="36" y="20"/>
                    <a:pt x="32" y="23"/>
                    <a:pt x="29" y="29"/>
                  </a:cubicBezTo>
                  <a:cubicBezTo>
                    <a:pt x="26" y="34"/>
                    <a:pt x="26" y="40"/>
                    <a:pt x="28" y="45"/>
                  </a:cubicBezTo>
                  <a:cubicBezTo>
                    <a:pt x="43" y="94"/>
                    <a:pt x="43" y="94"/>
                    <a:pt x="43" y="94"/>
                  </a:cubicBezTo>
                  <a:cubicBezTo>
                    <a:pt x="44" y="98"/>
                    <a:pt x="45" y="101"/>
                    <a:pt x="45" y="103"/>
                  </a:cubicBezTo>
                  <a:cubicBezTo>
                    <a:pt x="36" y="96"/>
                    <a:pt x="36" y="96"/>
                    <a:pt x="36" y="96"/>
                  </a:cubicBezTo>
                  <a:cubicBezTo>
                    <a:pt x="32" y="93"/>
                    <a:pt x="27" y="91"/>
                    <a:pt x="22" y="91"/>
                  </a:cubicBezTo>
                  <a:cubicBezTo>
                    <a:pt x="22" y="91"/>
                    <a:pt x="22" y="91"/>
                    <a:pt x="22" y="91"/>
                  </a:cubicBezTo>
                  <a:cubicBezTo>
                    <a:pt x="16" y="91"/>
                    <a:pt x="10" y="94"/>
                    <a:pt x="5" y="99"/>
                  </a:cubicBezTo>
                  <a:cubicBezTo>
                    <a:pt x="2" y="103"/>
                    <a:pt x="0" y="109"/>
                    <a:pt x="0" y="115"/>
                  </a:cubicBezTo>
                  <a:cubicBezTo>
                    <a:pt x="1" y="120"/>
                    <a:pt x="4" y="126"/>
                    <a:pt x="8" y="129"/>
                  </a:cubicBezTo>
                  <a:cubicBezTo>
                    <a:pt x="38" y="155"/>
                    <a:pt x="38" y="155"/>
                    <a:pt x="38" y="155"/>
                  </a:cubicBezTo>
                  <a:cubicBezTo>
                    <a:pt x="44" y="165"/>
                    <a:pt x="51" y="171"/>
                    <a:pt x="55" y="175"/>
                  </a:cubicBezTo>
                  <a:cubicBezTo>
                    <a:pt x="56" y="187"/>
                    <a:pt x="56" y="187"/>
                    <a:pt x="56" y="187"/>
                  </a:cubicBezTo>
                  <a:cubicBezTo>
                    <a:pt x="56" y="199"/>
                    <a:pt x="56" y="199"/>
                    <a:pt x="56" y="199"/>
                  </a:cubicBezTo>
                  <a:cubicBezTo>
                    <a:pt x="68" y="199"/>
                    <a:pt x="68" y="199"/>
                    <a:pt x="68" y="199"/>
                  </a:cubicBezTo>
                  <a:cubicBezTo>
                    <a:pt x="119" y="199"/>
                    <a:pt x="119" y="199"/>
                    <a:pt x="119" y="199"/>
                  </a:cubicBezTo>
                  <a:cubicBezTo>
                    <a:pt x="132" y="199"/>
                    <a:pt x="132" y="199"/>
                    <a:pt x="132" y="199"/>
                  </a:cubicBezTo>
                  <a:cubicBezTo>
                    <a:pt x="132" y="187"/>
                    <a:pt x="132" y="187"/>
                    <a:pt x="132" y="187"/>
                  </a:cubicBezTo>
                  <a:cubicBezTo>
                    <a:pt x="132" y="173"/>
                    <a:pt x="132" y="173"/>
                    <a:pt x="132" y="173"/>
                  </a:cubicBezTo>
                  <a:cubicBezTo>
                    <a:pt x="141" y="155"/>
                    <a:pt x="147" y="135"/>
                    <a:pt x="148" y="129"/>
                  </a:cubicBezTo>
                  <a:cubicBezTo>
                    <a:pt x="174" y="74"/>
                    <a:pt x="174" y="74"/>
                    <a:pt x="174" y="74"/>
                  </a:cubicBezTo>
                  <a:cubicBezTo>
                    <a:pt x="180" y="64"/>
                    <a:pt x="176" y="51"/>
                    <a:pt x="166" y="45"/>
                  </a:cubicBezTo>
                  <a:cubicBezTo>
                    <a:pt x="163" y="43"/>
                    <a:pt x="159" y="42"/>
                    <a:pt x="155" y="42"/>
                  </a:cubicBezTo>
                  <a:cubicBezTo>
                    <a:pt x="152" y="42"/>
                    <a:pt x="149" y="42"/>
                    <a:pt x="146" y="44"/>
                  </a:cubicBezTo>
                  <a:cubicBezTo>
                    <a:pt x="147" y="39"/>
                    <a:pt x="147" y="39"/>
                    <a:pt x="147" y="39"/>
                  </a:cubicBezTo>
                  <a:cubicBezTo>
                    <a:pt x="149" y="27"/>
                    <a:pt x="141" y="16"/>
                    <a:pt x="129" y="14"/>
                  </a:cubicBezTo>
                  <a:cubicBezTo>
                    <a:pt x="128" y="13"/>
                    <a:pt x="127" y="13"/>
                    <a:pt x="126" y="13"/>
                  </a:cubicBezTo>
                  <a:cubicBezTo>
                    <a:pt x="119" y="13"/>
                    <a:pt x="112" y="17"/>
                    <a:pt x="108" y="22"/>
                  </a:cubicBezTo>
                  <a:cubicBezTo>
                    <a:pt x="108" y="20"/>
                    <a:pt x="108" y="20"/>
                    <a:pt x="108" y="20"/>
                  </a:cubicBezTo>
                  <a:cubicBezTo>
                    <a:pt x="107" y="9"/>
                    <a:pt x="98" y="0"/>
                    <a:pt x="8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6" name="Freeform 42">
              <a:extLst>
                <a:ext uri="{FF2B5EF4-FFF2-40B4-BE49-F238E27FC236}">
                  <a16:creationId xmlns:a16="http://schemas.microsoft.com/office/drawing/2014/main" id="{479DBDCD-7851-4E1E-909F-12D1F9CCC2D6}"/>
                </a:ext>
              </a:extLst>
            </p:cNvPr>
            <p:cNvSpPr>
              <a:spLocks noEditPoints="1"/>
            </p:cNvSpPr>
            <p:nvPr userDrawn="1"/>
          </p:nvSpPr>
          <p:spPr bwMode="auto">
            <a:xfrm flipH="1" flipV="1">
              <a:off x="7348708" y="5932775"/>
              <a:ext cx="736600" cy="738188"/>
            </a:xfrm>
            <a:custGeom>
              <a:avLst/>
              <a:gdLst>
                <a:gd name="T0" fmla="*/ 195 w 196"/>
                <a:gd name="T1" fmla="*/ 194 h 196"/>
                <a:gd name="T2" fmla="*/ 190 w 196"/>
                <a:gd name="T3" fmla="*/ 196 h 196"/>
                <a:gd name="T4" fmla="*/ 118 w 196"/>
                <a:gd name="T5" fmla="*/ 196 h 196"/>
                <a:gd name="T6" fmla="*/ 113 w 196"/>
                <a:gd name="T7" fmla="*/ 194 h 196"/>
                <a:gd name="T8" fmla="*/ 112 w 196"/>
                <a:gd name="T9" fmla="*/ 192 h 196"/>
                <a:gd name="T10" fmla="*/ 113 w 196"/>
                <a:gd name="T11" fmla="*/ 185 h 196"/>
                <a:gd name="T12" fmla="*/ 135 w 196"/>
                <a:gd name="T13" fmla="*/ 169 h 196"/>
                <a:gd name="T14" fmla="*/ 103 w 196"/>
                <a:gd name="T15" fmla="*/ 136 h 196"/>
                <a:gd name="T16" fmla="*/ 103 w 196"/>
                <a:gd name="T17" fmla="*/ 136 h 196"/>
                <a:gd name="T18" fmla="*/ 103 w 196"/>
                <a:gd name="T19" fmla="*/ 136 h 196"/>
                <a:gd name="T20" fmla="*/ 103 w 196"/>
                <a:gd name="T21" fmla="*/ 102 h 196"/>
                <a:gd name="T22" fmla="*/ 136 w 196"/>
                <a:gd name="T23" fmla="*/ 102 h 196"/>
                <a:gd name="T24" fmla="*/ 137 w 196"/>
                <a:gd name="T25" fmla="*/ 103 h 196"/>
                <a:gd name="T26" fmla="*/ 137 w 196"/>
                <a:gd name="T27" fmla="*/ 103 h 196"/>
                <a:gd name="T28" fmla="*/ 169 w 196"/>
                <a:gd name="T29" fmla="*/ 135 h 196"/>
                <a:gd name="T30" fmla="*/ 186 w 196"/>
                <a:gd name="T31" fmla="*/ 113 h 196"/>
                <a:gd name="T32" fmla="*/ 192 w 196"/>
                <a:gd name="T33" fmla="*/ 112 h 196"/>
                <a:gd name="T34" fmla="*/ 196 w 196"/>
                <a:gd name="T35" fmla="*/ 118 h 196"/>
                <a:gd name="T36" fmla="*/ 196 w 196"/>
                <a:gd name="T37" fmla="*/ 190 h 196"/>
                <a:gd name="T38" fmla="*/ 195 w 196"/>
                <a:gd name="T39" fmla="*/ 194 h 196"/>
                <a:gd name="T40" fmla="*/ 60 w 196"/>
                <a:gd name="T41" fmla="*/ 94 h 196"/>
                <a:gd name="T42" fmla="*/ 59 w 196"/>
                <a:gd name="T43" fmla="*/ 94 h 196"/>
                <a:gd name="T44" fmla="*/ 59 w 196"/>
                <a:gd name="T45" fmla="*/ 94 h 196"/>
                <a:gd name="T46" fmla="*/ 27 w 196"/>
                <a:gd name="T47" fmla="*/ 61 h 196"/>
                <a:gd name="T48" fmla="*/ 10 w 196"/>
                <a:gd name="T49" fmla="*/ 83 h 196"/>
                <a:gd name="T50" fmla="*/ 3 w 196"/>
                <a:gd name="T51" fmla="*/ 85 h 196"/>
                <a:gd name="T52" fmla="*/ 0 w 196"/>
                <a:gd name="T53" fmla="*/ 79 h 196"/>
                <a:gd name="T54" fmla="*/ 0 w 196"/>
                <a:gd name="T55" fmla="*/ 7 h 196"/>
                <a:gd name="T56" fmla="*/ 1 w 196"/>
                <a:gd name="T57" fmla="*/ 2 h 196"/>
                <a:gd name="T58" fmla="*/ 6 w 196"/>
                <a:gd name="T59" fmla="*/ 0 h 196"/>
                <a:gd name="T60" fmla="*/ 78 w 196"/>
                <a:gd name="T61" fmla="*/ 0 h 196"/>
                <a:gd name="T62" fmla="*/ 82 w 196"/>
                <a:gd name="T63" fmla="*/ 2 h 196"/>
                <a:gd name="T64" fmla="*/ 84 w 196"/>
                <a:gd name="T65" fmla="*/ 4 h 196"/>
                <a:gd name="T66" fmla="*/ 82 w 196"/>
                <a:gd name="T67" fmla="*/ 11 h 196"/>
                <a:gd name="T68" fmla="*/ 58 w 196"/>
                <a:gd name="T69" fmla="*/ 27 h 196"/>
                <a:gd name="T70" fmla="*/ 93 w 196"/>
                <a:gd name="T71" fmla="*/ 60 h 196"/>
                <a:gd name="T72" fmla="*/ 93 w 196"/>
                <a:gd name="T73" fmla="*/ 60 h 196"/>
                <a:gd name="T74" fmla="*/ 93 w 196"/>
                <a:gd name="T75" fmla="*/ 60 h 196"/>
                <a:gd name="T76" fmla="*/ 91 w 196"/>
                <a:gd name="T77" fmla="*/ 94 h 196"/>
                <a:gd name="T78" fmla="*/ 60 w 196"/>
                <a:gd name="T79" fmla="*/ 9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196">
                  <a:moveTo>
                    <a:pt x="195" y="194"/>
                  </a:moveTo>
                  <a:cubicBezTo>
                    <a:pt x="193" y="195"/>
                    <a:pt x="192" y="196"/>
                    <a:pt x="190" y="196"/>
                  </a:cubicBezTo>
                  <a:cubicBezTo>
                    <a:pt x="118" y="196"/>
                    <a:pt x="118" y="196"/>
                    <a:pt x="118" y="196"/>
                  </a:cubicBezTo>
                  <a:cubicBezTo>
                    <a:pt x="116" y="196"/>
                    <a:pt x="115" y="195"/>
                    <a:pt x="113" y="194"/>
                  </a:cubicBezTo>
                  <a:cubicBezTo>
                    <a:pt x="113" y="194"/>
                    <a:pt x="112" y="193"/>
                    <a:pt x="112" y="192"/>
                  </a:cubicBezTo>
                  <a:cubicBezTo>
                    <a:pt x="111" y="190"/>
                    <a:pt x="112" y="187"/>
                    <a:pt x="113" y="185"/>
                  </a:cubicBezTo>
                  <a:cubicBezTo>
                    <a:pt x="135" y="169"/>
                    <a:pt x="135" y="169"/>
                    <a:pt x="135" y="169"/>
                  </a:cubicBezTo>
                  <a:cubicBezTo>
                    <a:pt x="103" y="136"/>
                    <a:pt x="103" y="136"/>
                    <a:pt x="103" y="136"/>
                  </a:cubicBezTo>
                  <a:cubicBezTo>
                    <a:pt x="103" y="136"/>
                    <a:pt x="103" y="136"/>
                    <a:pt x="103" y="136"/>
                  </a:cubicBezTo>
                  <a:cubicBezTo>
                    <a:pt x="103" y="136"/>
                    <a:pt x="103" y="136"/>
                    <a:pt x="103" y="136"/>
                  </a:cubicBezTo>
                  <a:cubicBezTo>
                    <a:pt x="93" y="127"/>
                    <a:pt x="93" y="112"/>
                    <a:pt x="103" y="102"/>
                  </a:cubicBezTo>
                  <a:cubicBezTo>
                    <a:pt x="112" y="93"/>
                    <a:pt x="127" y="93"/>
                    <a:pt x="136" y="102"/>
                  </a:cubicBezTo>
                  <a:cubicBezTo>
                    <a:pt x="136" y="102"/>
                    <a:pt x="137" y="103"/>
                    <a:pt x="137" y="103"/>
                  </a:cubicBezTo>
                  <a:cubicBezTo>
                    <a:pt x="137" y="103"/>
                    <a:pt x="137" y="103"/>
                    <a:pt x="137" y="103"/>
                  </a:cubicBezTo>
                  <a:cubicBezTo>
                    <a:pt x="169" y="135"/>
                    <a:pt x="169" y="135"/>
                    <a:pt x="169" y="135"/>
                  </a:cubicBezTo>
                  <a:cubicBezTo>
                    <a:pt x="186" y="113"/>
                    <a:pt x="186" y="113"/>
                    <a:pt x="186" y="113"/>
                  </a:cubicBezTo>
                  <a:cubicBezTo>
                    <a:pt x="187" y="111"/>
                    <a:pt x="190" y="111"/>
                    <a:pt x="192" y="112"/>
                  </a:cubicBezTo>
                  <a:cubicBezTo>
                    <a:pt x="195" y="113"/>
                    <a:pt x="196" y="115"/>
                    <a:pt x="196" y="118"/>
                  </a:cubicBezTo>
                  <a:cubicBezTo>
                    <a:pt x="196" y="190"/>
                    <a:pt x="196" y="190"/>
                    <a:pt x="196" y="190"/>
                  </a:cubicBezTo>
                  <a:cubicBezTo>
                    <a:pt x="196" y="191"/>
                    <a:pt x="196" y="193"/>
                    <a:pt x="195" y="194"/>
                  </a:cubicBezTo>
                  <a:close/>
                  <a:moveTo>
                    <a:pt x="60" y="94"/>
                  </a:moveTo>
                  <a:cubicBezTo>
                    <a:pt x="59" y="94"/>
                    <a:pt x="59" y="94"/>
                    <a:pt x="59" y="94"/>
                  </a:cubicBezTo>
                  <a:cubicBezTo>
                    <a:pt x="59" y="94"/>
                    <a:pt x="59" y="94"/>
                    <a:pt x="59" y="94"/>
                  </a:cubicBezTo>
                  <a:cubicBezTo>
                    <a:pt x="27" y="61"/>
                    <a:pt x="27" y="61"/>
                    <a:pt x="27" y="61"/>
                  </a:cubicBezTo>
                  <a:cubicBezTo>
                    <a:pt x="10" y="83"/>
                    <a:pt x="10" y="83"/>
                    <a:pt x="10" y="83"/>
                  </a:cubicBezTo>
                  <a:cubicBezTo>
                    <a:pt x="8" y="85"/>
                    <a:pt x="6" y="86"/>
                    <a:pt x="3" y="85"/>
                  </a:cubicBezTo>
                  <a:cubicBezTo>
                    <a:pt x="1" y="84"/>
                    <a:pt x="0" y="81"/>
                    <a:pt x="0" y="79"/>
                  </a:cubicBezTo>
                  <a:cubicBezTo>
                    <a:pt x="0" y="7"/>
                    <a:pt x="0" y="7"/>
                    <a:pt x="0" y="7"/>
                  </a:cubicBezTo>
                  <a:cubicBezTo>
                    <a:pt x="0" y="5"/>
                    <a:pt x="0" y="3"/>
                    <a:pt x="1" y="2"/>
                  </a:cubicBezTo>
                  <a:cubicBezTo>
                    <a:pt x="3" y="1"/>
                    <a:pt x="4" y="0"/>
                    <a:pt x="6" y="0"/>
                  </a:cubicBezTo>
                  <a:cubicBezTo>
                    <a:pt x="78" y="0"/>
                    <a:pt x="78" y="0"/>
                    <a:pt x="78" y="0"/>
                  </a:cubicBezTo>
                  <a:cubicBezTo>
                    <a:pt x="80" y="0"/>
                    <a:pt x="81" y="1"/>
                    <a:pt x="82" y="2"/>
                  </a:cubicBezTo>
                  <a:cubicBezTo>
                    <a:pt x="83" y="3"/>
                    <a:pt x="84" y="3"/>
                    <a:pt x="84" y="4"/>
                  </a:cubicBezTo>
                  <a:cubicBezTo>
                    <a:pt x="85" y="6"/>
                    <a:pt x="84" y="9"/>
                    <a:pt x="82" y="11"/>
                  </a:cubicBezTo>
                  <a:cubicBezTo>
                    <a:pt x="58" y="27"/>
                    <a:pt x="58" y="27"/>
                    <a:pt x="58" y="27"/>
                  </a:cubicBezTo>
                  <a:cubicBezTo>
                    <a:pt x="93" y="60"/>
                    <a:pt x="93" y="60"/>
                    <a:pt x="93" y="60"/>
                  </a:cubicBezTo>
                  <a:cubicBezTo>
                    <a:pt x="93" y="60"/>
                    <a:pt x="93" y="60"/>
                    <a:pt x="93" y="60"/>
                  </a:cubicBezTo>
                  <a:cubicBezTo>
                    <a:pt x="93" y="60"/>
                    <a:pt x="93" y="60"/>
                    <a:pt x="93" y="60"/>
                  </a:cubicBezTo>
                  <a:cubicBezTo>
                    <a:pt x="103" y="70"/>
                    <a:pt x="101" y="85"/>
                    <a:pt x="91" y="94"/>
                  </a:cubicBezTo>
                  <a:cubicBezTo>
                    <a:pt x="82" y="103"/>
                    <a:pt x="69" y="103"/>
                    <a:pt x="60"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7" name="Freeform 53">
              <a:extLst>
                <a:ext uri="{FF2B5EF4-FFF2-40B4-BE49-F238E27FC236}">
                  <a16:creationId xmlns:a16="http://schemas.microsoft.com/office/drawing/2014/main" id="{24F8E5B3-5896-429F-AA8E-CBA2784D9828}"/>
                </a:ext>
              </a:extLst>
            </p:cNvPr>
            <p:cNvSpPr>
              <a:spLocks noEditPoints="1"/>
            </p:cNvSpPr>
            <p:nvPr userDrawn="1"/>
          </p:nvSpPr>
          <p:spPr bwMode="auto">
            <a:xfrm rot="19348066" flipH="1" flipV="1">
              <a:off x="652486" y="1643390"/>
              <a:ext cx="747712" cy="744538"/>
            </a:xfrm>
            <a:custGeom>
              <a:avLst/>
              <a:gdLst>
                <a:gd name="T0" fmla="*/ 199 w 199"/>
                <a:gd name="T1" fmla="*/ 99 h 198"/>
                <a:gd name="T2" fmla="*/ 100 w 199"/>
                <a:gd name="T3" fmla="*/ 0 h 198"/>
                <a:gd name="T4" fmla="*/ 0 w 199"/>
                <a:gd name="T5" fmla="*/ 99 h 198"/>
                <a:gd name="T6" fmla="*/ 100 w 199"/>
                <a:gd name="T7" fmla="*/ 198 h 198"/>
                <a:gd name="T8" fmla="*/ 199 w 199"/>
                <a:gd name="T9" fmla="*/ 99 h 198"/>
                <a:gd name="T10" fmla="*/ 96 w 199"/>
                <a:gd name="T11" fmla="*/ 120 h 198"/>
                <a:gd name="T12" fmla="*/ 36 w 199"/>
                <a:gd name="T13" fmla="*/ 120 h 198"/>
                <a:gd name="T14" fmla="*/ 36 w 199"/>
                <a:gd name="T15" fmla="*/ 76 h 198"/>
                <a:gd name="T16" fmla="*/ 96 w 199"/>
                <a:gd name="T17" fmla="*/ 76 h 198"/>
                <a:gd name="T18" fmla="*/ 96 w 199"/>
                <a:gd name="T19" fmla="*/ 40 h 198"/>
                <a:gd name="T20" fmla="*/ 172 w 199"/>
                <a:gd name="T21" fmla="*/ 98 h 198"/>
                <a:gd name="T22" fmla="*/ 96 w 199"/>
                <a:gd name="T23" fmla="*/ 157 h 198"/>
                <a:gd name="T24" fmla="*/ 96 w 199"/>
                <a:gd name="T25" fmla="*/ 12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198">
                  <a:moveTo>
                    <a:pt x="199" y="99"/>
                  </a:moveTo>
                  <a:cubicBezTo>
                    <a:pt x="199" y="44"/>
                    <a:pt x="154" y="0"/>
                    <a:pt x="100" y="0"/>
                  </a:cubicBezTo>
                  <a:cubicBezTo>
                    <a:pt x="45" y="0"/>
                    <a:pt x="0" y="44"/>
                    <a:pt x="0" y="99"/>
                  </a:cubicBezTo>
                  <a:cubicBezTo>
                    <a:pt x="0" y="154"/>
                    <a:pt x="45" y="198"/>
                    <a:pt x="100" y="198"/>
                  </a:cubicBezTo>
                  <a:cubicBezTo>
                    <a:pt x="154" y="198"/>
                    <a:pt x="199" y="154"/>
                    <a:pt x="199" y="99"/>
                  </a:cubicBezTo>
                  <a:close/>
                  <a:moveTo>
                    <a:pt x="96" y="120"/>
                  </a:moveTo>
                  <a:cubicBezTo>
                    <a:pt x="36" y="120"/>
                    <a:pt x="36" y="120"/>
                    <a:pt x="36" y="120"/>
                  </a:cubicBezTo>
                  <a:cubicBezTo>
                    <a:pt x="36" y="76"/>
                    <a:pt x="36" y="76"/>
                    <a:pt x="36" y="76"/>
                  </a:cubicBezTo>
                  <a:cubicBezTo>
                    <a:pt x="96" y="76"/>
                    <a:pt x="96" y="76"/>
                    <a:pt x="96" y="76"/>
                  </a:cubicBezTo>
                  <a:cubicBezTo>
                    <a:pt x="96" y="40"/>
                    <a:pt x="96" y="40"/>
                    <a:pt x="96" y="40"/>
                  </a:cubicBezTo>
                  <a:cubicBezTo>
                    <a:pt x="172" y="98"/>
                    <a:pt x="172" y="98"/>
                    <a:pt x="172" y="98"/>
                  </a:cubicBezTo>
                  <a:cubicBezTo>
                    <a:pt x="96" y="157"/>
                    <a:pt x="96" y="157"/>
                    <a:pt x="96" y="157"/>
                  </a:cubicBezTo>
                  <a:lnTo>
                    <a:pt x="96" y="12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8" name="Freeform 55">
              <a:extLst>
                <a:ext uri="{FF2B5EF4-FFF2-40B4-BE49-F238E27FC236}">
                  <a16:creationId xmlns:a16="http://schemas.microsoft.com/office/drawing/2014/main" id="{81B80244-B6D3-476B-B19A-85A668DA5AF6}"/>
                </a:ext>
              </a:extLst>
            </p:cNvPr>
            <p:cNvSpPr>
              <a:spLocks noEditPoints="1"/>
            </p:cNvSpPr>
            <p:nvPr userDrawn="1"/>
          </p:nvSpPr>
          <p:spPr bwMode="auto">
            <a:xfrm flipH="1" flipV="1">
              <a:off x="9523279" y="6283862"/>
              <a:ext cx="657322" cy="658718"/>
            </a:xfrm>
            <a:custGeom>
              <a:avLst/>
              <a:gdLst>
                <a:gd name="T0" fmla="*/ 100 w 199"/>
                <a:gd name="T1" fmla="*/ 0 h 199"/>
                <a:gd name="T2" fmla="*/ 199 w 199"/>
                <a:gd name="T3" fmla="*/ 100 h 199"/>
                <a:gd name="T4" fmla="*/ 100 w 199"/>
                <a:gd name="T5" fmla="*/ 199 h 199"/>
                <a:gd name="T6" fmla="*/ 0 w 199"/>
                <a:gd name="T7" fmla="*/ 100 h 199"/>
                <a:gd name="T8" fmla="*/ 100 w 199"/>
                <a:gd name="T9" fmla="*/ 0 h 199"/>
                <a:gd name="T10" fmla="*/ 156 w 199"/>
                <a:gd name="T11" fmla="*/ 41 h 199"/>
                <a:gd name="T12" fmla="*/ 144 w 199"/>
                <a:gd name="T13" fmla="*/ 52 h 199"/>
                <a:gd name="T14" fmla="*/ 97 w 199"/>
                <a:gd name="T15" fmla="*/ 33 h 199"/>
                <a:gd name="T16" fmla="*/ 33 w 199"/>
                <a:gd name="T17" fmla="*/ 83 h 199"/>
                <a:gd name="T18" fmla="*/ 59 w 199"/>
                <a:gd name="T19" fmla="*/ 89 h 199"/>
                <a:gd name="T20" fmla="*/ 97 w 199"/>
                <a:gd name="T21" fmla="*/ 60 h 199"/>
                <a:gd name="T22" fmla="*/ 124 w 199"/>
                <a:gd name="T23" fmla="*/ 71 h 199"/>
                <a:gd name="T24" fmla="*/ 111 w 199"/>
                <a:gd name="T25" fmla="*/ 82 h 199"/>
                <a:gd name="T26" fmla="*/ 166 w 199"/>
                <a:gd name="T27" fmla="*/ 97 h 199"/>
                <a:gd name="T28" fmla="*/ 156 w 199"/>
                <a:gd name="T29" fmla="*/ 41 h 199"/>
                <a:gd name="T30" fmla="*/ 42 w 199"/>
                <a:gd name="T31" fmla="*/ 159 h 199"/>
                <a:gd name="T32" fmla="*/ 55 w 199"/>
                <a:gd name="T33" fmla="*/ 148 h 199"/>
                <a:gd name="T34" fmla="*/ 102 w 199"/>
                <a:gd name="T35" fmla="*/ 168 h 199"/>
                <a:gd name="T36" fmla="*/ 166 w 199"/>
                <a:gd name="T37" fmla="*/ 118 h 199"/>
                <a:gd name="T38" fmla="*/ 140 w 199"/>
                <a:gd name="T39" fmla="*/ 111 h 199"/>
                <a:gd name="T40" fmla="*/ 101 w 199"/>
                <a:gd name="T41" fmla="*/ 140 h 199"/>
                <a:gd name="T42" fmla="*/ 74 w 199"/>
                <a:gd name="T43" fmla="*/ 129 h 199"/>
                <a:gd name="T44" fmla="*/ 87 w 199"/>
                <a:gd name="T45" fmla="*/ 118 h 199"/>
                <a:gd name="T46" fmla="*/ 32 w 199"/>
                <a:gd name="T47" fmla="*/ 103 h 199"/>
                <a:gd name="T48" fmla="*/ 42 w 199"/>
                <a:gd name="T49" fmla="*/ 15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9" h="199">
                  <a:moveTo>
                    <a:pt x="100" y="0"/>
                  </a:moveTo>
                  <a:cubicBezTo>
                    <a:pt x="154" y="0"/>
                    <a:pt x="199" y="45"/>
                    <a:pt x="199" y="100"/>
                  </a:cubicBezTo>
                  <a:cubicBezTo>
                    <a:pt x="199" y="154"/>
                    <a:pt x="154" y="199"/>
                    <a:pt x="100" y="199"/>
                  </a:cubicBezTo>
                  <a:cubicBezTo>
                    <a:pt x="45" y="199"/>
                    <a:pt x="0" y="154"/>
                    <a:pt x="0" y="100"/>
                  </a:cubicBezTo>
                  <a:cubicBezTo>
                    <a:pt x="0" y="45"/>
                    <a:pt x="45" y="0"/>
                    <a:pt x="100" y="0"/>
                  </a:cubicBezTo>
                  <a:close/>
                  <a:moveTo>
                    <a:pt x="156" y="41"/>
                  </a:moveTo>
                  <a:cubicBezTo>
                    <a:pt x="144" y="52"/>
                    <a:pt x="144" y="52"/>
                    <a:pt x="144" y="52"/>
                  </a:cubicBezTo>
                  <a:cubicBezTo>
                    <a:pt x="132" y="41"/>
                    <a:pt x="114" y="33"/>
                    <a:pt x="97" y="33"/>
                  </a:cubicBezTo>
                  <a:cubicBezTo>
                    <a:pt x="66" y="33"/>
                    <a:pt x="40" y="54"/>
                    <a:pt x="33" y="83"/>
                  </a:cubicBezTo>
                  <a:cubicBezTo>
                    <a:pt x="59" y="89"/>
                    <a:pt x="59" y="89"/>
                    <a:pt x="59" y="89"/>
                  </a:cubicBezTo>
                  <a:cubicBezTo>
                    <a:pt x="63" y="72"/>
                    <a:pt x="79" y="60"/>
                    <a:pt x="97" y="60"/>
                  </a:cubicBezTo>
                  <a:cubicBezTo>
                    <a:pt x="106" y="60"/>
                    <a:pt x="117" y="65"/>
                    <a:pt x="124" y="71"/>
                  </a:cubicBezTo>
                  <a:cubicBezTo>
                    <a:pt x="111" y="82"/>
                    <a:pt x="111" y="82"/>
                    <a:pt x="111" y="82"/>
                  </a:cubicBezTo>
                  <a:cubicBezTo>
                    <a:pt x="166" y="97"/>
                    <a:pt x="166" y="97"/>
                    <a:pt x="166" y="97"/>
                  </a:cubicBezTo>
                  <a:lnTo>
                    <a:pt x="156" y="41"/>
                  </a:lnTo>
                  <a:close/>
                  <a:moveTo>
                    <a:pt x="42" y="159"/>
                  </a:moveTo>
                  <a:cubicBezTo>
                    <a:pt x="55" y="148"/>
                    <a:pt x="55" y="148"/>
                    <a:pt x="55" y="148"/>
                  </a:cubicBezTo>
                  <a:cubicBezTo>
                    <a:pt x="66" y="159"/>
                    <a:pt x="84" y="168"/>
                    <a:pt x="102" y="168"/>
                  </a:cubicBezTo>
                  <a:cubicBezTo>
                    <a:pt x="133" y="168"/>
                    <a:pt x="159" y="146"/>
                    <a:pt x="166" y="118"/>
                  </a:cubicBezTo>
                  <a:cubicBezTo>
                    <a:pt x="140" y="111"/>
                    <a:pt x="140" y="111"/>
                    <a:pt x="140" y="111"/>
                  </a:cubicBezTo>
                  <a:cubicBezTo>
                    <a:pt x="135" y="128"/>
                    <a:pt x="120" y="140"/>
                    <a:pt x="101" y="140"/>
                  </a:cubicBezTo>
                  <a:cubicBezTo>
                    <a:pt x="92" y="140"/>
                    <a:pt x="81" y="135"/>
                    <a:pt x="74" y="129"/>
                  </a:cubicBezTo>
                  <a:cubicBezTo>
                    <a:pt x="87" y="118"/>
                    <a:pt x="87" y="118"/>
                    <a:pt x="87" y="118"/>
                  </a:cubicBezTo>
                  <a:cubicBezTo>
                    <a:pt x="32" y="103"/>
                    <a:pt x="32" y="103"/>
                    <a:pt x="32" y="103"/>
                  </a:cubicBezTo>
                  <a:lnTo>
                    <a:pt x="42" y="159"/>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9" name="Freeform 63">
              <a:extLst>
                <a:ext uri="{FF2B5EF4-FFF2-40B4-BE49-F238E27FC236}">
                  <a16:creationId xmlns:a16="http://schemas.microsoft.com/office/drawing/2014/main" id="{9DC5E36E-2CA2-4C66-A835-7C7D79D23472}"/>
                </a:ext>
              </a:extLst>
            </p:cNvPr>
            <p:cNvSpPr>
              <a:spLocks noEditPoints="1"/>
            </p:cNvSpPr>
            <p:nvPr userDrawn="1"/>
          </p:nvSpPr>
          <p:spPr bwMode="auto">
            <a:xfrm flipH="1" flipV="1">
              <a:off x="1492555" y="784424"/>
              <a:ext cx="742950" cy="744538"/>
            </a:xfrm>
            <a:custGeom>
              <a:avLst/>
              <a:gdLst>
                <a:gd name="T0" fmla="*/ 99 w 198"/>
                <a:gd name="T1" fmla="*/ 0 h 198"/>
                <a:gd name="T2" fmla="*/ 0 w 198"/>
                <a:gd name="T3" fmla="*/ 99 h 198"/>
                <a:gd name="T4" fmla="*/ 99 w 198"/>
                <a:gd name="T5" fmla="*/ 198 h 198"/>
                <a:gd name="T6" fmla="*/ 198 w 198"/>
                <a:gd name="T7" fmla="*/ 99 h 198"/>
                <a:gd name="T8" fmla="*/ 99 w 198"/>
                <a:gd name="T9" fmla="*/ 0 h 198"/>
                <a:gd name="T10" fmla="*/ 151 w 198"/>
                <a:gd name="T11" fmla="*/ 159 h 198"/>
                <a:gd name="T12" fmla="*/ 146 w 198"/>
                <a:gd name="T13" fmla="*/ 164 h 198"/>
                <a:gd name="T14" fmla="*/ 54 w 198"/>
                <a:gd name="T15" fmla="*/ 164 h 198"/>
                <a:gd name="T16" fmla="*/ 49 w 198"/>
                <a:gd name="T17" fmla="*/ 159 h 198"/>
                <a:gd name="T18" fmla="*/ 49 w 198"/>
                <a:gd name="T19" fmla="*/ 149 h 198"/>
                <a:gd name="T20" fmla="*/ 54 w 198"/>
                <a:gd name="T21" fmla="*/ 144 h 198"/>
                <a:gd name="T22" fmla="*/ 146 w 198"/>
                <a:gd name="T23" fmla="*/ 144 h 198"/>
                <a:gd name="T24" fmla="*/ 151 w 198"/>
                <a:gd name="T25" fmla="*/ 149 h 198"/>
                <a:gd name="T26" fmla="*/ 151 w 198"/>
                <a:gd name="T27" fmla="*/ 159 h 198"/>
                <a:gd name="T28" fmla="*/ 100 w 198"/>
                <a:gd name="T29" fmla="*/ 134 h 198"/>
                <a:gd name="T30" fmla="*/ 48 w 198"/>
                <a:gd name="T31" fmla="*/ 76 h 198"/>
                <a:gd name="T32" fmla="*/ 75 w 198"/>
                <a:gd name="T33" fmla="*/ 76 h 198"/>
                <a:gd name="T34" fmla="*/ 75 w 198"/>
                <a:gd name="T35" fmla="*/ 28 h 198"/>
                <a:gd name="T36" fmla="*/ 123 w 198"/>
                <a:gd name="T37" fmla="*/ 28 h 198"/>
                <a:gd name="T38" fmla="*/ 123 w 198"/>
                <a:gd name="T39" fmla="*/ 76 h 198"/>
                <a:gd name="T40" fmla="*/ 152 w 198"/>
                <a:gd name="T41" fmla="*/ 76 h 198"/>
                <a:gd name="T42" fmla="*/ 100 w 198"/>
                <a:gd name="T43" fmla="*/ 134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8" h="198">
                  <a:moveTo>
                    <a:pt x="99" y="0"/>
                  </a:moveTo>
                  <a:cubicBezTo>
                    <a:pt x="44" y="0"/>
                    <a:pt x="0" y="44"/>
                    <a:pt x="0" y="99"/>
                  </a:cubicBezTo>
                  <a:cubicBezTo>
                    <a:pt x="0" y="154"/>
                    <a:pt x="44" y="198"/>
                    <a:pt x="99" y="198"/>
                  </a:cubicBezTo>
                  <a:cubicBezTo>
                    <a:pt x="154" y="198"/>
                    <a:pt x="198" y="154"/>
                    <a:pt x="198" y="99"/>
                  </a:cubicBezTo>
                  <a:cubicBezTo>
                    <a:pt x="198" y="44"/>
                    <a:pt x="154" y="0"/>
                    <a:pt x="99" y="0"/>
                  </a:cubicBezTo>
                  <a:close/>
                  <a:moveTo>
                    <a:pt x="151" y="159"/>
                  </a:moveTo>
                  <a:cubicBezTo>
                    <a:pt x="151" y="162"/>
                    <a:pt x="149" y="164"/>
                    <a:pt x="146" y="164"/>
                  </a:cubicBezTo>
                  <a:cubicBezTo>
                    <a:pt x="54" y="164"/>
                    <a:pt x="54" y="164"/>
                    <a:pt x="54" y="164"/>
                  </a:cubicBezTo>
                  <a:cubicBezTo>
                    <a:pt x="51" y="164"/>
                    <a:pt x="49" y="162"/>
                    <a:pt x="49" y="159"/>
                  </a:cubicBezTo>
                  <a:cubicBezTo>
                    <a:pt x="49" y="149"/>
                    <a:pt x="49" y="149"/>
                    <a:pt x="49" y="149"/>
                  </a:cubicBezTo>
                  <a:cubicBezTo>
                    <a:pt x="49" y="146"/>
                    <a:pt x="51" y="144"/>
                    <a:pt x="54" y="144"/>
                  </a:cubicBezTo>
                  <a:cubicBezTo>
                    <a:pt x="146" y="144"/>
                    <a:pt x="146" y="144"/>
                    <a:pt x="146" y="144"/>
                  </a:cubicBezTo>
                  <a:cubicBezTo>
                    <a:pt x="149" y="144"/>
                    <a:pt x="151" y="146"/>
                    <a:pt x="151" y="149"/>
                  </a:cubicBezTo>
                  <a:lnTo>
                    <a:pt x="151" y="159"/>
                  </a:lnTo>
                  <a:close/>
                  <a:moveTo>
                    <a:pt x="100" y="134"/>
                  </a:moveTo>
                  <a:cubicBezTo>
                    <a:pt x="48" y="76"/>
                    <a:pt x="48" y="76"/>
                    <a:pt x="48" y="76"/>
                  </a:cubicBezTo>
                  <a:cubicBezTo>
                    <a:pt x="75" y="76"/>
                    <a:pt x="75" y="76"/>
                    <a:pt x="75" y="76"/>
                  </a:cubicBezTo>
                  <a:cubicBezTo>
                    <a:pt x="75" y="28"/>
                    <a:pt x="75" y="28"/>
                    <a:pt x="75" y="28"/>
                  </a:cubicBezTo>
                  <a:cubicBezTo>
                    <a:pt x="123" y="28"/>
                    <a:pt x="123" y="28"/>
                    <a:pt x="123" y="28"/>
                  </a:cubicBezTo>
                  <a:cubicBezTo>
                    <a:pt x="123" y="76"/>
                    <a:pt x="123" y="76"/>
                    <a:pt x="123" y="76"/>
                  </a:cubicBezTo>
                  <a:cubicBezTo>
                    <a:pt x="152" y="76"/>
                    <a:pt x="152" y="76"/>
                    <a:pt x="152" y="76"/>
                  </a:cubicBezTo>
                  <a:lnTo>
                    <a:pt x="100" y="13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0" name="Freeform 70">
              <a:extLst>
                <a:ext uri="{FF2B5EF4-FFF2-40B4-BE49-F238E27FC236}">
                  <a16:creationId xmlns:a16="http://schemas.microsoft.com/office/drawing/2014/main" id="{C7CE7514-58EB-4D54-9F74-C2E74EF965E0}"/>
                </a:ext>
              </a:extLst>
            </p:cNvPr>
            <p:cNvSpPr>
              <a:spLocks noEditPoints="1"/>
            </p:cNvSpPr>
            <p:nvPr userDrawn="1"/>
          </p:nvSpPr>
          <p:spPr bwMode="auto">
            <a:xfrm rot="2321078" flipH="1" flipV="1">
              <a:off x="5721577" y="6018517"/>
              <a:ext cx="750888" cy="744538"/>
            </a:xfrm>
            <a:custGeom>
              <a:avLst/>
              <a:gdLst>
                <a:gd name="T0" fmla="*/ 179 w 200"/>
                <a:gd name="T1" fmla="*/ 160 h 198"/>
                <a:gd name="T2" fmla="*/ 181 w 200"/>
                <a:gd name="T3" fmla="*/ 198 h 198"/>
                <a:gd name="T4" fmla="*/ 147 w 200"/>
                <a:gd name="T5" fmla="*/ 174 h 198"/>
                <a:gd name="T6" fmla="*/ 140 w 200"/>
                <a:gd name="T7" fmla="*/ 175 h 198"/>
                <a:gd name="T8" fmla="*/ 81 w 200"/>
                <a:gd name="T9" fmla="*/ 115 h 198"/>
                <a:gd name="T10" fmla="*/ 140 w 200"/>
                <a:gd name="T11" fmla="*/ 55 h 198"/>
                <a:gd name="T12" fmla="*/ 200 w 200"/>
                <a:gd name="T13" fmla="*/ 115 h 198"/>
                <a:gd name="T14" fmla="*/ 179 w 200"/>
                <a:gd name="T15" fmla="*/ 160 h 198"/>
                <a:gd name="T16" fmla="*/ 140 w 200"/>
                <a:gd name="T17" fmla="*/ 70 h 198"/>
                <a:gd name="T18" fmla="*/ 96 w 200"/>
                <a:gd name="T19" fmla="*/ 114 h 198"/>
                <a:gd name="T20" fmla="*/ 140 w 200"/>
                <a:gd name="T21" fmla="*/ 158 h 198"/>
                <a:gd name="T22" fmla="*/ 146 w 200"/>
                <a:gd name="T23" fmla="*/ 158 h 198"/>
                <a:gd name="T24" fmla="*/ 168 w 200"/>
                <a:gd name="T25" fmla="*/ 173 h 198"/>
                <a:gd name="T26" fmla="*/ 169 w 200"/>
                <a:gd name="T27" fmla="*/ 147 h 198"/>
                <a:gd name="T28" fmla="*/ 184 w 200"/>
                <a:gd name="T29" fmla="*/ 114 h 198"/>
                <a:gd name="T30" fmla="*/ 140 w 200"/>
                <a:gd name="T31" fmla="*/ 70 h 198"/>
                <a:gd name="T32" fmla="*/ 69 w 200"/>
                <a:gd name="T33" fmla="*/ 119 h 198"/>
                <a:gd name="T34" fmla="*/ 79 w 200"/>
                <a:gd name="T35" fmla="*/ 157 h 198"/>
                <a:gd name="T36" fmla="*/ 79 w 200"/>
                <a:gd name="T37" fmla="*/ 157 h 198"/>
                <a:gd name="T38" fmla="*/ 69 w 200"/>
                <a:gd name="T39" fmla="*/ 156 h 198"/>
                <a:gd name="T40" fmla="*/ 24 w 200"/>
                <a:gd name="T41" fmla="*/ 187 h 198"/>
                <a:gd name="T42" fmla="*/ 27 w 200"/>
                <a:gd name="T43" fmla="*/ 138 h 198"/>
                <a:gd name="T44" fmla="*/ 0 w 200"/>
                <a:gd name="T45" fmla="*/ 78 h 198"/>
                <a:gd name="T46" fmla="*/ 79 w 200"/>
                <a:gd name="T47" fmla="*/ 0 h 198"/>
                <a:gd name="T48" fmla="*/ 150 w 200"/>
                <a:gd name="T49" fmla="*/ 46 h 198"/>
                <a:gd name="T50" fmla="*/ 142 w 200"/>
                <a:gd name="T51" fmla="*/ 45 h 198"/>
                <a:gd name="T52" fmla="*/ 69 w 200"/>
                <a:gd name="T53" fmla="*/ 1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198">
                  <a:moveTo>
                    <a:pt x="179" y="160"/>
                  </a:moveTo>
                  <a:cubicBezTo>
                    <a:pt x="181" y="198"/>
                    <a:pt x="181" y="198"/>
                    <a:pt x="181" y="198"/>
                  </a:cubicBezTo>
                  <a:cubicBezTo>
                    <a:pt x="147" y="174"/>
                    <a:pt x="147" y="174"/>
                    <a:pt x="147" y="174"/>
                  </a:cubicBezTo>
                  <a:cubicBezTo>
                    <a:pt x="145" y="174"/>
                    <a:pt x="143" y="175"/>
                    <a:pt x="140" y="175"/>
                  </a:cubicBezTo>
                  <a:cubicBezTo>
                    <a:pt x="107" y="175"/>
                    <a:pt x="81" y="148"/>
                    <a:pt x="81" y="115"/>
                  </a:cubicBezTo>
                  <a:cubicBezTo>
                    <a:pt x="81" y="82"/>
                    <a:pt x="107" y="55"/>
                    <a:pt x="140" y="55"/>
                  </a:cubicBezTo>
                  <a:cubicBezTo>
                    <a:pt x="173" y="55"/>
                    <a:pt x="200" y="82"/>
                    <a:pt x="200" y="115"/>
                  </a:cubicBezTo>
                  <a:cubicBezTo>
                    <a:pt x="200" y="133"/>
                    <a:pt x="192" y="149"/>
                    <a:pt x="179" y="160"/>
                  </a:cubicBezTo>
                  <a:close/>
                  <a:moveTo>
                    <a:pt x="140" y="70"/>
                  </a:moveTo>
                  <a:cubicBezTo>
                    <a:pt x="116" y="70"/>
                    <a:pt x="96" y="90"/>
                    <a:pt x="96" y="114"/>
                  </a:cubicBezTo>
                  <a:cubicBezTo>
                    <a:pt x="96" y="138"/>
                    <a:pt x="116" y="158"/>
                    <a:pt x="140" y="158"/>
                  </a:cubicBezTo>
                  <a:cubicBezTo>
                    <a:pt x="142" y="158"/>
                    <a:pt x="144" y="158"/>
                    <a:pt x="146" y="158"/>
                  </a:cubicBezTo>
                  <a:cubicBezTo>
                    <a:pt x="168" y="173"/>
                    <a:pt x="168" y="173"/>
                    <a:pt x="168" y="173"/>
                  </a:cubicBezTo>
                  <a:cubicBezTo>
                    <a:pt x="169" y="147"/>
                    <a:pt x="169" y="147"/>
                    <a:pt x="169" y="147"/>
                  </a:cubicBezTo>
                  <a:cubicBezTo>
                    <a:pt x="178" y="139"/>
                    <a:pt x="184" y="127"/>
                    <a:pt x="184" y="114"/>
                  </a:cubicBezTo>
                  <a:cubicBezTo>
                    <a:pt x="184" y="90"/>
                    <a:pt x="164" y="70"/>
                    <a:pt x="140" y="70"/>
                  </a:cubicBezTo>
                  <a:close/>
                  <a:moveTo>
                    <a:pt x="69" y="119"/>
                  </a:moveTo>
                  <a:cubicBezTo>
                    <a:pt x="69" y="133"/>
                    <a:pt x="72" y="146"/>
                    <a:pt x="79" y="157"/>
                  </a:cubicBezTo>
                  <a:cubicBezTo>
                    <a:pt x="79" y="157"/>
                    <a:pt x="79" y="157"/>
                    <a:pt x="79" y="157"/>
                  </a:cubicBezTo>
                  <a:cubicBezTo>
                    <a:pt x="75" y="157"/>
                    <a:pt x="72" y="156"/>
                    <a:pt x="69" y="156"/>
                  </a:cubicBezTo>
                  <a:cubicBezTo>
                    <a:pt x="24" y="187"/>
                    <a:pt x="24" y="187"/>
                    <a:pt x="24" y="187"/>
                  </a:cubicBezTo>
                  <a:cubicBezTo>
                    <a:pt x="27" y="138"/>
                    <a:pt x="27" y="138"/>
                    <a:pt x="27" y="138"/>
                  </a:cubicBezTo>
                  <a:cubicBezTo>
                    <a:pt x="11" y="123"/>
                    <a:pt x="0" y="102"/>
                    <a:pt x="0" y="78"/>
                  </a:cubicBezTo>
                  <a:cubicBezTo>
                    <a:pt x="0" y="35"/>
                    <a:pt x="35" y="0"/>
                    <a:pt x="79" y="0"/>
                  </a:cubicBezTo>
                  <a:cubicBezTo>
                    <a:pt x="110" y="0"/>
                    <a:pt x="138" y="19"/>
                    <a:pt x="150" y="46"/>
                  </a:cubicBezTo>
                  <a:cubicBezTo>
                    <a:pt x="147" y="45"/>
                    <a:pt x="145" y="45"/>
                    <a:pt x="142" y="45"/>
                  </a:cubicBezTo>
                  <a:cubicBezTo>
                    <a:pt x="101" y="45"/>
                    <a:pt x="69" y="78"/>
                    <a:pt x="69" y="1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1" name="Freeform 74">
              <a:extLst>
                <a:ext uri="{FF2B5EF4-FFF2-40B4-BE49-F238E27FC236}">
                  <a16:creationId xmlns:a16="http://schemas.microsoft.com/office/drawing/2014/main" id="{D8C0FA36-CEAC-4140-9DB3-0E5E1DACED51}"/>
                </a:ext>
              </a:extLst>
            </p:cNvPr>
            <p:cNvSpPr>
              <a:spLocks noEditPoints="1"/>
            </p:cNvSpPr>
            <p:nvPr userDrawn="1"/>
          </p:nvSpPr>
          <p:spPr bwMode="auto">
            <a:xfrm rot="1402556" flipH="1" flipV="1">
              <a:off x="2052362" y="5640706"/>
              <a:ext cx="741363" cy="722313"/>
            </a:xfrm>
            <a:custGeom>
              <a:avLst/>
              <a:gdLst>
                <a:gd name="T0" fmla="*/ 99 w 197"/>
                <a:gd name="T1" fmla="*/ 191 h 192"/>
                <a:gd name="T2" fmla="*/ 99 w 197"/>
                <a:gd name="T3" fmla="*/ 192 h 192"/>
                <a:gd name="T4" fmla="*/ 99 w 197"/>
                <a:gd name="T5" fmla="*/ 191 h 192"/>
                <a:gd name="T6" fmla="*/ 99 w 197"/>
                <a:gd name="T7" fmla="*/ 192 h 192"/>
                <a:gd name="T8" fmla="*/ 99 w 197"/>
                <a:gd name="T9" fmla="*/ 191 h 192"/>
                <a:gd name="T10" fmla="*/ 3 w 197"/>
                <a:gd name="T11" fmla="*/ 64 h 192"/>
                <a:gd name="T12" fmla="*/ 3 w 197"/>
                <a:gd name="T13" fmla="*/ 55 h 192"/>
                <a:gd name="T14" fmla="*/ 51 w 197"/>
                <a:gd name="T15" fmla="*/ 10 h 192"/>
                <a:gd name="T16" fmla="*/ 99 w 197"/>
                <a:gd name="T17" fmla="*/ 49 h 192"/>
                <a:gd name="T18" fmla="*/ 146 w 197"/>
                <a:gd name="T19" fmla="*/ 10 h 192"/>
                <a:gd name="T20" fmla="*/ 194 w 197"/>
                <a:gd name="T21" fmla="*/ 55 h 192"/>
                <a:gd name="T22" fmla="*/ 194 w 197"/>
                <a:gd name="T23" fmla="*/ 64 h 192"/>
                <a:gd name="T24" fmla="*/ 99 w 197"/>
                <a:gd name="T25" fmla="*/ 191 h 192"/>
                <a:gd name="T26" fmla="*/ 27 w 197"/>
                <a:gd name="T27" fmla="*/ 32 h 192"/>
                <a:gd name="T28" fmla="*/ 37 w 197"/>
                <a:gd name="T29" fmla="*/ 108 h 192"/>
                <a:gd name="T30" fmla="*/ 81 w 197"/>
                <a:gd name="T31" fmla="*/ 44 h 192"/>
                <a:gd name="T32" fmla="*/ 27 w 197"/>
                <a:gd name="T33" fmla="*/ 3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7" h="192">
                  <a:moveTo>
                    <a:pt x="99" y="191"/>
                  </a:moveTo>
                  <a:cubicBezTo>
                    <a:pt x="99" y="191"/>
                    <a:pt x="99" y="192"/>
                    <a:pt x="99" y="192"/>
                  </a:cubicBezTo>
                  <a:cubicBezTo>
                    <a:pt x="99" y="192"/>
                    <a:pt x="99" y="192"/>
                    <a:pt x="99" y="191"/>
                  </a:cubicBezTo>
                  <a:cubicBezTo>
                    <a:pt x="99" y="192"/>
                    <a:pt x="99" y="192"/>
                    <a:pt x="99" y="192"/>
                  </a:cubicBezTo>
                  <a:cubicBezTo>
                    <a:pt x="99" y="192"/>
                    <a:pt x="99" y="191"/>
                    <a:pt x="99" y="191"/>
                  </a:cubicBezTo>
                  <a:cubicBezTo>
                    <a:pt x="1" y="127"/>
                    <a:pt x="3" y="64"/>
                    <a:pt x="3" y="64"/>
                  </a:cubicBezTo>
                  <a:cubicBezTo>
                    <a:pt x="3" y="64"/>
                    <a:pt x="3" y="62"/>
                    <a:pt x="3" y="55"/>
                  </a:cubicBezTo>
                  <a:cubicBezTo>
                    <a:pt x="3" y="30"/>
                    <a:pt x="25" y="10"/>
                    <a:pt x="51" y="10"/>
                  </a:cubicBezTo>
                  <a:cubicBezTo>
                    <a:pt x="95" y="10"/>
                    <a:pt x="99" y="49"/>
                    <a:pt x="99" y="49"/>
                  </a:cubicBezTo>
                  <a:cubicBezTo>
                    <a:pt x="99" y="49"/>
                    <a:pt x="103" y="10"/>
                    <a:pt x="146" y="10"/>
                  </a:cubicBezTo>
                  <a:cubicBezTo>
                    <a:pt x="172" y="10"/>
                    <a:pt x="194" y="30"/>
                    <a:pt x="194" y="55"/>
                  </a:cubicBezTo>
                  <a:cubicBezTo>
                    <a:pt x="194" y="62"/>
                    <a:pt x="194" y="64"/>
                    <a:pt x="194" y="64"/>
                  </a:cubicBezTo>
                  <a:cubicBezTo>
                    <a:pt x="194" y="64"/>
                    <a:pt x="197" y="127"/>
                    <a:pt x="99" y="191"/>
                  </a:cubicBezTo>
                  <a:close/>
                  <a:moveTo>
                    <a:pt x="27" y="32"/>
                  </a:moveTo>
                  <a:cubicBezTo>
                    <a:pt x="0" y="66"/>
                    <a:pt x="39" y="112"/>
                    <a:pt x="37" y="108"/>
                  </a:cubicBezTo>
                  <a:cubicBezTo>
                    <a:pt x="5" y="0"/>
                    <a:pt x="81" y="44"/>
                    <a:pt x="81" y="44"/>
                  </a:cubicBezTo>
                  <a:cubicBezTo>
                    <a:pt x="81" y="44"/>
                    <a:pt x="59" y="5"/>
                    <a:pt x="27"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2" name="Freeform 94">
              <a:extLst>
                <a:ext uri="{FF2B5EF4-FFF2-40B4-BE49-F238E27FC236}">
                  <a16:creationId xmlns:a16="http://schemas.microsoft.com/office/drawing/2014/main" id="{696D00C9-C0C7-44A0-97BB-1C9F7B3C740C}"/>
                </a:ext>
              </a:extLst>
            </p:cNvPr>
            <p:cNvSpPr>
              <a:spLocks noEditPoints="1"/>
            </p:cNvSpPr>
            <p:nvPr userDrawn="1"/>
          </p:nvSpPr>
          <p:spPr bwMode="auto">
            <a:xfrm flipH="1" flipV="1">
              <a:off x="10433292" y="6078963"/>
              <a:ext cx="899679" cy="863617"/>
            </a:xfrm>
            <a:custGeom>
              <a:avLst/>
              <a:gdLst>
                <a:gd name="T0" fmla="*/ 188 w 200"/>
                <a:gd name="T1" fmla="*/ 0 h 192"/>
                <a:gd name="T2" fmla="*/ 44 w 200"/>
                <a:gd name="T3" fmla="*/ 0 h 192"/>
                <a:gd name="T4" fmla="*/ 40 w 200"/>
                <a:gd name="T5" fmla="*/ 0 h 192"/>
                <a:gd name="T6" fmla="*/ 32 w 200"/>
                <a:gd name="T7" fmla="*/ 0 h 192"/>
                <a:gd name="T8" fmla="*/ 32 w 200"/>
                <a:gd name="T9" fmla="*/ 36 h 192"/>
                <a:gd name="T10" fmla="*/ 0 w 200"/>
                <a:gd name="T11" fmla="*/ 36 h 192"/>
                <a:gd name="T12" fmla="*/ 0 w 200"/>
                <a:gd name="T13" fmla="*/ 48 h 192"/>
                <a:gd name="T14" fmla="*/ 0 w 200"/>
                <a:gd name="T15" fmla="*/ 152 h 192"/>
                <a:gd name="T16" fmla="*/ 40 w 200"/>
                <a:gd name="T17" fmla="*/ 192 h 192"/>
                <a:gd name="T18" fmla="*/ 64 w 200"/>
                <a:gd name="T19" fmla="*/ 192 h 192"/>
                <a:gd name="T20" fmla="*/ 136 w 200"/>
                <a:gd name="T21" fmla="*/ 192 h 192"/>
                <a:gd name="T22" fmla="*/ 160 w 200"/>
                <a:gd name="T23" fmla="*/ 192 h 192"/>
                <a:gd name="T24" fmla="*/ 200 w 200"/>
                <a:gd name="T25" fmla="*/ 152 h 192"/>
                <a:gd name="T26" fmla="*/ 200 w 200"/>
                <a:gd name="T27" fmla="*/ 12 h 192"/>
                <a:gd name="T28" fmla="*/ 200 w 200"/>
                <a:gd name="T29" fmla="*/ 0 h 192"/>
                <a:gd name="T30" fmla="*/ 188 w 200"/>
                <a:gd name="T31" fmla="*/ 0 h 192"/>
                <a:gd name="T32" fmla="*/ 32 w 200"/>
                <a:gd name="T33" fmla="*/ 140 h 192"/>
                <a:gd name="T34" fmla="*/ 22 w 200"/>
                <a:gd name="T35" fmla="*/ 166 h 192"/>
                <a:gd name="T36" fmla="*/ 12 w 200"/>
                <a:gd name="T37" fmla="*/ 140 h 192"/>
                <a:gd name="T38" fmla="*/ 12 w 200"/>
                <a:gd name="T39" fmla="*/ 48 h 192"/>
                <a:gd name="T40" fmla="*/ 32 w 200"/>
                <a:gd name="T41" fmla="*/ 48 h 192"/>
                <a:gd name="T42" fmla="*/ 32 w 200"/>
                <a:gd name="T43" fmla="*/ 140 h 192"/>
                <a:gd name="T44" fmla="*/ 188 w 200"/>
                <a:gd name="T45" fmla="*/ 140 h 192"/>
                <a:gd name="T46" fmla="*/ 148 w 200"/>
                <a:gd name="T47" fmla="*/ 180 h 192"/>
                <a:gd name="T48" fmla="*/ 136 w 200"/>
                <a:gd name="T49" fmla="*/ 180 h 192"/>
                <a:gd name="T50" fmla="*/ 64 w 200"/>
                <a:gd name="T51" fmla="*/ 180 h 192"/>
                <a:gd name="T52" fmla="*/ 52 w 200"/>
                <a:gd name="T53" fmla="*/ 180 h 192"/>
                <a:gd name="T54" fmla="*/ 35 w 200"/>
                <a:gd name="T55" fmla="*/ 176 h 192"/>
                <a:gd name="T56" fmla="*/ 44 w 200"/>
                <a:gd name="T57" fmla="*/ 152 h 192"/>
                <a:gd name="T58" fmla="*/ 44 w 200"/>
                <a:gd name="T59" fmla="*/ 12 h 192"/>
                <a:gd name="T60" fmla="*/ 188 w 200"/>
                <a:gd name="T61" fmla="*/ 12 h 192"/>
                <a:gd name="T62" fmla="*/ 188 w 200"/>
                <a:gd name="T63" fmla="*/ 140 h 192"/>
                <a:gd name="T64" fmla="*/ 100 w 200"/>
                <a:gd name="T65" fmla="*/ 128 h 192"/>
                <a:gd name="T66" fmla="*/ 60 w 200"/>
                <a:gd name="T67" fmla="*/ 128 h 192"/>
                <a:gd name="T68" fmla="*/ 60 w 200"/>
                <a:gd name="T69" fmla="*/ 140 h 192"/>
                <a:gd name="T70" fmla="*/ 100 w 200"/>
                <a:gd name="T71" fmla="*/ 140 h 192"/>
                <a:gd name="T72" fmla="*/ 100 w 200"/>
                <a:gd name="T73" fmla="*/ 128 h 192"/>
                <a:gd name="T74" fmla="*/ 100 w 200"/>
                <a:gd name="T75" fmla="*/ 108 h 192"/>
                <a:gd name="T76" fmla="*/ 60 w 200"/>
                <a:gd name="T77" fmla="*/ 108 h 192"/>
                <a:gd name="T78" fmla="*/ 60 w 200"/>
                <a:gd name="T79" fmla="*/ 120 h 192"/>
                <a:gd name="T80" fmla="*/ 100 w 200"/>
                <a:gd name="T81" fmla="*/ 120 h 192"/>
                <a:gd name="T82" fmla="*/ 100 w 200"/>
                <a:gd name="T83" fmla="*/ 108 h 192"/>
                <a:gd name="T84" fmla="*/ 100 w 200"/>
                <a:gd name="T85" fmla="*/ 88 h 192"/>
                <a:gd name="T86" fmla="*/ 60 w 200"/>
                <a:gd name="T87" fmla="*/ 88 h 192"/>
                <a:gd name="T88" fmla="*/ 60 w 200"/>
                <a:gd name="T89" fmla="*/ 100 h 192"/>
                <a:gd name="T90" fmla="*/ 100 w 200"/>
                <a:gd name="T91" fmla="*/ 100 h 192"/>
                <a:gd name="T92" fmla="*/ 100 w 200"/>
                <a:gd name="T93" fmla="*/ 88 h 192"/>
                <a:gd name="T94" fmla="*/ 168 w 200"/>
                <a:gd name="T95" fmla="*/ 36 h 192"/>
                <a:gd name="T96" fmla="*/ 60 w 200"/>
                <a:gd name="T97" fmla="*/ 36 h 192"/>
                <a:gd name="T98" fmla="*/ 60 w 200"/>
                <a:gd name="T99" fmla="*/ 52 h 192"/>
                <a:gd name="T100" fmla="*/ 168 w 200"/>
                <a:gd name="T101" fmla="*/ 52 h 192"/>
                <a:gd name="T102" fmla="*/ 168 w 200"/>
                <a:gd name="T103" fmla="*/ 36 h 192"/>
                <a:gd name="T104" fmla="*/ 100 w 200"/>
                <a:gd name="T105" fmla="*/ 68 h 192"/>
                <a:gd name="T106" fmla="*/ 60 w 200"/>
                <a:gd name="T107" fmla="*/ 68 h 192"/>
                <a:gd name="T108" fmla="*/ 60 w 200"/>
                <a:gd name="T109" fmla="*/ 80 h 192"/>
                <a:gd name="T110" fmla="*/ 100 w 200"/>
                <a:gd name="T111" fmla="*/ 80 h 192"/>
                <a:gd name="T112" fmla="*/ 100 w 200"/>
                <a:gd name="T113" fmla="*/ 68 h 192"/>
                <a:gd name="T114" fmla="*/ 112 w 200"/>
                <a:gd name="T115" fmla="*/ 140 h 192"/>
                <a:gd name="T116" fmla="*/ 168 w 200"/>
                <a:gd name="T117" fmla="*/ 140 h 192"/>
                <a:gd name="T118" fmla="*/ 168 w 200"/>
                <a:gd name="T119" fmla="*/ 68 h 192"/>
                <a:gd name="T120" fmla="*/ 112 w 200"/>
                <a:gd name="T121" fmla="*/ 68 h 192"/>
                <a:gd name="T122" fmla="*/ 112 w 200"/>
                <a:gd name="T123" fmla="*/ 14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0" h="192">
                  <a:moveTo>
                    <a:pt x="188" y="0"/>
                  </a:moveTo>
                  <a:cubicBezTo>
                    <a:pt x="44" y="0"/>
                    <a:pt x="44" y="0"/>
                    <a:pt x="44" y="0"/>
                  </a:cubicBezTo>
                  <a:cubicBezTo>
                    <a:pt x="40" y="0"/>
                    <a:pt x="40" y="0"/>
                    <a:pt x="40" y="0"/>
                  </a:cubicBezTo>
                  <a:cubicBezTo>
                    <a:pt x="32" y="0"/>
                    <a:pt x="32" y="0"/>
                    <a:pt x="32" y="0"/>
                  </a:cubicBezTo>
                  <a:cubicBezTo>
                    <a:pt x="32" y="36"/>
                    <a:pt x="32" y="36"/>
                    <a:pt x="32" y="36"/>
                  </a:cubicBezTo>
                  <a:cubicBezTo>
                    <a:pt x="0" y="36"/>
                    <a:pt x="0" y="36"/>
                    <a:pt x="0" y="36"/>
                  </a:cubicBezTo>
                  <a:cubicBezTo>
                    <a:pt x="0" y="48"/>
                    <a:pt x="0" y="48"/>
                    <a:pt x="0" y="48"/>
                  </a:cubicBezTo>
                  <a:cubicBezTo>
                    <a:pt x="0" y="152"/>
                    <a:pt x="0" y="152"/>
                    <a:pt x="0" y="152"/>
                  </a:cubicBezTo>
                  <a:cubicBezTo>
                    <a:pt x="0" y="174"/>
                    <a:pt x="17" y="192"/>
                    <a:pt x="40" y="192"/>
                  </a:cubicBezTo>
                  <a:cubicBezTo>
                    <a:pt x="64" y="192"/>
                    <a:pt x="64" y="192"/>
                    <a:pt x="64" y="192"/>
                  </a:cubicBezTo>
                  <a:cubicBezTo>
                    <a:pt x="136" y="192"/>
                    <a:pt x="136" y="192"/>
                    <a:pt x="136" y="192"/>
                  </a:cubicBezTo>
                  <a:cubicBezTo>
                    <a:pt x="160" y="192"/>
                    <a:pt x="160" y="192"/>
                    <a:pt x="160" y="192"/>
                  </a:cubicBezTo>
                  <a:cubicBezTo>
                    <a:pt x="182" y="192"/>
                    <a:pt x="200" y="174"/>
                    <a:pt x="200" y="152"/>
                  </a:cubicBezTo>
                  <a:cubicBezTo>
                    <a:pt x="200" y="12"/>
                    <a:pt x="200" y="12"/>
                    <a:pt x="200" y="12"/>
                  </a:cubicBezTo>
                  <a:cubicBezTo>
                    <a:pt x="200" y="0"/>
                    <a:pt x="200" y="0"/>
                    <a:pt x="200" y="0"/>
                  </a:cubicBezTo>
                  <a:lnTo>
                    <a:pt x="188" y="0"/>
                  </a:lnTo>
                  <a:close/>
                  <a:moveTo>
                    <a:pt x="32" y="140"/>
                  </a:moveTo>
                  <a:cubicBezTo>
                    <a:pt x="32" y="150"/>
                    <a:pt x="28" y="159"/>
                    <a:pt x="22" y="166"/>
                  </a:cubicBezTo>
                  <a:cubicBezTo>
                    <a:pt x="15" y="159"/>
                    <a:pt x="12" y="150"/>
                    <a:pt x="12" y="140"/>
                  </a:cubicBezTo>
                  <a:cubicBezTo>
                    <a:pt x="12" y="48"/>
                    <a:pt x="12" y="48"/>
                    <a:pt x="12" y="48"/>
                  </a:cubicBezTo>
                  <a:cubicBezTo>
                    <a:pt x="32" y="48"/>
                    <a:pt x="32" y="48"/>
                    <a:pt x="32" y="48"/>
                  </a:cubicBezTo>
                  <a:lnTo>
                    <a:pt x="32" y="140"/>
                  </a:lnTo>
                  <a:close/>
                  <a:moveTo>
                    <a:pt x="188" y="140"/>
                  </a:moveTo>
                  <a:cubicBezTo>
                    <a:pt x="188" y="162"/>
                    <a:pt x="170" y="180"/>
                    <a:pt x="148" y="180"/>
                  </a:cubicBezTo>
                  <a:cubicBezTo>
                    <a:pt x="136" y="180"/>
                    <a:pt x="136" y="180"/>
                    <a:pt x="136" y="180"/>
                  </a:cubicBezTo>
                  <a:cubicBezTo>
                    <a:pt x="64" y="180"/>
                    <a:pt x="64" y="180"/>
                    <a:pt x="64" y="180"/>
                  </a:cubicBezTo>
                  <a:cubicBezTo>
                    <a:pt x="52" y="180"/>
                    <a:pt x="52" y="180"/>
                    <a:pt x="52" y="180"/>
                  </a:cubicBezTo>
                  <a:cubicBezTo>
                    <a:pt x="46" y="180"/>
                    <a:pt x="40" y="178"/>
                    <a:pt x="35" y="176"/>
                  </a:cubicBezTo>
                  <a:cubicBezTo>
                    <a:pt x="40" y="169"/>
                    <a:pt x="44" y="161"/>
                    <a:pt x="44" y="152"/>
                  </a:cubicBezTo>
                  <a:cubicBezTo>
                    <a:pt x="44" y="12"/>
                    <a:pt x="44" y="12"/>
                    <a:pt x="44" y="12"/>
                  </a:cubicBezTo>
                  <a:cubicBezTo>
                    <a:pt x="188" y="12"/>
                    <a:pt x="188" y="12"/>
                    <a:pt x="188" y="12"/>
                  </a:cubicBezTo>
                  <a:lnTo>
                    <a:pt x="188" y="140"/>
                  </a:lnTo>
                  <a:close/>
                  <a:moveTo>
                    <a:pt x="100" y="128"/>
                  </a:moveTo>
                  <a:cubicBezTo>
                    <a:pt x="60" y="128"/>
                    <a:pt x="60" y="128"/>
                    <a:pt x="60" y="128"/>
                  </a:cubicBezTo>
                  <a:cubicBezTo>
                    <a:pt x="60" y="140"/>
                    <a:pt x="60" y="140"/>
                    <a:pt x="60" y="140"/>
                  </a:cubicBezTo>
                  <a:cubicBezTo>
                    <a:pt x="100" y="140"/>
                    <a:pt x="100" y="140"/>
                    <a:pt x="100" y="140"/>
                  </a:cubicBezTo>
                  <a:lnTo>
                    <a:pt x="100" y="128"/>
                  </a:lnTo>
                  <a:close/>
                  <a:moveTo>
                    <a:pt x="100" y="108"/>
                  </a:moveTo>
                  <a:cubicBezTo>
                    <a:pt x="60" y="108"/>
                    <a:pt x="60" y="108"/>
                    <a:pt x="60" y="108"/>
                  </a:cubicBezTo>
                  <a:cubicBezTo>
                    <a:pt x="60" y="120"/>
                    <a:pt x="60" y="120"/>
                    <a:pt x="60" y="120"/>
                  </a:cubicBezTo>
                  <a:cubicBezTo>
                    <a:pt x="100" y="120"/>
                    <a:pt x="100" y="120"/>
                    <a:pt x="100" y="120"/>
                  </a:cubicBezTo>
                  <a:lnTo>
                    <a:pt x="100" y="108"/>
                  </a:lnTo>
                  <a:close/>
                  <a:moveTo>
                    <a:pt x="100" y="88"/>
                  </a:moveTo>
                  <a:cubicBezTo>
                    <a:pt x="60" y="88"/>
                    <a:pt x="60" y="88"/>
                    <a:pt x="60" y="88"/>
                  </a:cubicBezTo>
                  <a:cubicBezTo>
                    <a:pt x="60" y="100"/>
                    <a:pt x="60" y="100"/>
                    <a:pt x="60" y="100"/>
                  </a:cubicBezTo>
                  <a:cubicBezTo>
                    <a:pt x="100" y="100"/>
                    <a:pt x="100" y="100"/>
                    <a:pt x="100" y="100"/>
                  </a:cubicBezTo>
                  <a:lnTo>
                    <a:pt x="100" y="88"/>
                  </a:lnTo>
                  <a:close/>
                  <a:moveTo>
                    <a:pt x="168" y="36"/>
                  </a:moveTo>
                  <a:cubicBezTo>
                    <a:pt x="60" y="36"/>
                    <a:pt x="60" y="36"/>
                    <a:pt x="60" y="36"/>
                  </a:cubicBezTo>
                  <a:cubicBezTo>
                    <a:pt x="60" y="52"/>
                    <a:pt x="60" y="52"/>
                    <a:pt x="60" y="52"/>
                  </a:cubicBezTo>
                  <a:cubicBezTo>
                    <a:pt x="168" y="52"/>
                    <a:pt x="168" y="52"/>
                    <a:pt x="168" y="52"/>
                  </a:cubicBezTo>
                  <a:lnTo>
                    <a:pt x="168" y="36"/>
                  </a:lnTo>
                  <a:close/>
                  <a:moveTo>
                    <a:pt x="100" y="68"/>
                  </a:moveTo>
                  <a:cubicBezTo>
                    <a:pt x="60" y="68"/>
                    <a:pt x="60" y="68"/>
                    <a:pt x="60" y="68"/>
                  </a:cubicBezTo>
                  <a:cubicBezTo>
                    <a:pt x="60" y="80"/>
                    <a:pt x="60" y="80"/>
                    <a:pt x="60" y="80"/>
                  </a:cubicBezTo>
                  <a:cubicBezTo>
                    <a:pt x="100" y="80"/>
                    <a:pt x="100" y="80"/>
                    <a:pt x="100" y="80"/>
                  </a:cubicBezTo>
                  <a:lnTo>
                    <a:pt x="100" y="68"/>
                  </a:lnTo>
                  <a:close/>
                  <a:moveTo>
                    <a:pt x="112" y="140"/>
                  </a:moveTo>
                  <a:cubicBezTo>
                    <a:pt x="168" y="140"/>
                    <a:pt x="168" y="140"/>
                    <a:pt x="168" y="140"/>
                  </a:cubicBezTo>
                  <a:cubicBezTo>
                    <a:pt x="168" y="68"/>
                    <a:pt x="168" y="68"/>
                    <a:pt x="168" y="68"/>
                  </a:cubicBezTo>
                  <a:cubicBezTo>
                    <a:pt x="112" y="68"/>
                    <a:pt x="112" y="68"/>
                    <a:pt x="112" y="68"/>
                  </a:cubicBezTo>
                  <a:lnTo>
                    <a:pt x="112" y="14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3" name="Freeform 114">
              <a:extLst>
                <a:ext uri="{FF2B5EF4-FFF2-40B4-BE49-F238E27FC236}">
                  <a16:creationId xmlns:a16="http://schemas.microsoft.com/office/drawing/2014/main" id="{8885FF5E-3EAB-4728-8579-9BBB9204A1D9}"/>
                </a:ext>
              </a:extLst>
            </p:cNvPr>
            <p:cNvSpPr>
              <a:spLocks noEditPoints="1"/>
            </p:cNvSpPr>
            <p:nvPr userDrawn="1"/>
          </p:nvSpPr>
          <p:spPr bwMode="auto">
            <a:xfrm rot="4669559" flipH="1" flipV="1">
              <a:off x="4917663" y="6097573"/>
              <a:ext cx="742950" cy="744538"/>
            </a:xfrm>
            <a:custGeom>
              <a:avLst/>
              <a:gdLst>
                <a:gd name="T0" fmla="*/ 195 w 198"/>
                <a:gd name="T1" fmla="*/ 46 h 198"/>
                <a:gd name="T2" fmla="*/ 152 w 198"/>
                <a:gd name="T3" fmla="*/ 4 h 198"/>
                <a:gd name="T4" fmla="*/ 3 w 198"/>
                <a:gd name="T5" fmla="*/ 152 h 198"/>
                <a:gd name="T6" fmla="*/ 46 w 198"/>
                <a:gd name="T7" fmla="*/ 195 h 198"/>
                <a:gd name="T8" fmla="*/ 60 w 198"/>
                <a:gd name="T9" fmla="*/ 195 h 198"/>
                <a:gd name="T10" fmla="*/ 113 w 198"/>
                <a:gd name="T11" fmla="*/ 142 h 198"/>
                <a:gd name="T12" fmla="*/ 112 w 198"/>
                <a:gd name="T13" fmla="*/ 112 h 198"/>
                <a:gd name="T14" fmla="*/ 139 w 198"/>
                <a:gd name="T15" fmla="*/ 115 h 198"/>
                <a:gd name="T16" fmla="*/ 195 w 198"/>
                <a:gd name="T17" fmla="*/ 60 h 198"/>
                <a:gd name="T18" fmla="*/ 195 w 198"/>
                <a:gd name="T19" fmla="*/ 46 h 198"/>
                <a:gd name="T20" fmla="*/ 92 w 198"/>
                <a:gd name="T21" fmla="*/ 142 h 198"/>
                <a:gd name="T22" fmla="*/ 63 w 198"/>
                <a:gd name="T23" fmla="*/ 172 h 198"/>
                <a:gd name="T24" fmla="*/ 43 w 198"/>
                <a:gd name="T25" fmla="*/ 172 h 198"/>
                <a:gd name="T26" fmla="*/ 33 w 198"/>
                <a:gd name="T27" fmla="*/ 162 h 198"/>
                <a:gd name="T28" fmla="*/ 33 w 198"/>
                <a:gd name="T29" fmla="*/ 142 h 198"/>
                <a:gd name="T30" fmla="*/ 63 w 198"/>
                <a:gd name="T31" fmla="*/ 112 h 198"/>
                <a:gd name="T32" fmla="*/ 83 w 198"/>
                <a:gd name="T33" fmla="*/ 112 h 198"/>
                <a:gd name="T34" fmla="*/ 92 w 198"/>
                <a:gd name="T35" fmla="*/ 122 h 198"/>
                <a:gd name="T36" fmla="*/ 92 w 198"/>
                <a:gd name="T37" fmla="*/ 142 h 198"/>
                <a:gd name="T38" fmla="*/ 172 w 198"/>
                <a:gd name="T39" fmla="*/ 63 h 198"/>
                <a:gd name="T40" fmla="*/ 142 w 198"/>
                <a:gd name="T41" fmla="*/ 93 h 198"/>
                <a:gd name="T42" fmla="*/ 122 w 198"/>
                <a:gd name="T43" fmla="*/ 93 h 198"/>
                <a:gd name="T44" fmla="*/ 112 w 198"/>
                <a:gd name="T45" fmla="*/ 83 h 198"/>
                <a:gd name="T46" fmla="*/ 112 w 198"/>
                <a:gd name="T47" fmla="*/ 63 h 198"/>
                <a:gd name="T48" fmla="*/ 142 w 198"/>
                <a:gd name="T49" fmla="*/ 33 h 198"/>
                <a:gd name="T50" fmla="*/ 162 w 198"/>
                <a:gd name="T51" fmla="*/ 33 h 198"/>
                <a:gd name="T52" fmla="*/ 172 w 198"/>
                <a:gd name="T53" fmla="*/ 43 h 198"/>
                <a:gd name="T54" fmla="*/ 172 w 198"/>
                <a:gd name="T55" fmla="*/ 63 h 198"/>
                <a:gd name="T56" fmla="*/ 31 w 198"/>
                <a:gd name="T57" fmla="*/ 91 h 198"/>
                <a:gd name="T58" fmla="*/ 44 w 198"/>
                <a:gd name="T59" fmla="*/ 83 h 198"/>
                <a:gd name="T60" fmla="*/ 30 w 198"/>
                <a:gd name="T61" fmla="*/ 74 h 198"/>
                <a:gd name="T62" fmla="*/ 14 w 198"/>
                <a:gd name="T63" fmla="*/ 91 h 198"/>
                <a:gd name="T64" fmla="*/ 0 w 198"/>
                <a:gd name="T65" fmla="*/ 148 h 198"/>
                <a:gd name="T66" fmla="*/ 26 w 198"/>
                <a:gd name="T67" fmla="*/ 122 h 198"/>
                <a:gd name="T68" fmla="*/ 31 w 198"/>
                <a:gd name="T69" fmla="*/ 91 h 198"/>
                <a:gd name="T70" fmla="*/ 83 w 198"/>
                <a:gd name="T71" fmla="*/ 45 h 198"/>
                <a:gd name="T72" fmla="*/ 91 w 198"/>
                <a:gd name="T73" fmla="*/ 31 h 198"/>
                <a:gd name="T74" fmla="*/ 122 w 198"/>
                <a:gd name="T75" fmla="*/ 27 h 198"/>
                <a:gd name="T76" fmla="*/ 148 w 198"/>
                <a:gd name="T77" fmla="*/ 0 h 198"/>
                <a:gd name="T78" fmla="*/ 91 w 198"/>
                <a:gd name="T79" fmla="*/ 14 h 198"/>
                <a:gd name="T80" fmla="*/ 74 w 198"/>
                <a:gd name="T81" fmla="*/ 30 h 198"/>
                <a:gd name="T82" fmla="*/ 83 w 198"/>
                <a:gd name="T83" fmla="*/ 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8" h="198">
                  <a:moveTo>
                    <a:pt x="195" y="46"/>
                  </a:moveTo>
                  <a:cubicBezTo>
                    <a:pt x="152" y="4"/>
                    <a:pt x="152" y="4"/>
                    <a:pt x="152" y="4"/>
                  </a:cubicBezTo>
                  <a:cubicBezTo>
                    <a:pt x="3" y="152"/>
                    <a:pt x="3" y="152"/>
                    <a:pt x="3" y="152"/>
                  </a:cubicBezTo>
                  <a:cubicBezTo>
                    <a:pt x="46" y="195"/>
                    <a:pt x="46" y="195"/>
                    <a:pt x="46" y="195"/>
                  </a:cubicBezTo>
                  <a:cubicBezTo>
                    <a:pt x="50" y="198"/>
                    <a:pt x="56" y="198"/>
                    <a:pt x="60" y="195"/>
                  </a:cubicBezTo>
                  <a:cubicBezTo>
                    <a:pt x="60" y="195"/>
                    <a:pt x="85" y="169"/>
                    <a:pt x="113" y="142"/>
                  </a:cubicBezTo>
                  <a:cubicBezTo>
                    <a:pt x="117" y="137"/>
                    <a:pt x="107" y="117"/>
                    <a:pt x="112" y="112"/>
                  </a:cubicBezTo>
                  <a:cubicBezTo>
                    <a:pt x="116" y="107"/>
                    <a:pt x="135" y="119"/>
                    <a:pt x="139" y="115"/>
                  </a:cubicBezTo>
                  <a:cubicBezTo>
                    <a:pt x="168" y="86"/>
                    <a:pt x="195" y="60"/>
                    <a:pt x="195" y="60"/>
                  </a:cubicBezTo>
                  <a:cubicBezTo>
                    <a:pt x="198" y="56"/>
                    <a:pt x="198" y="50"/>
                    <a:pt x="195" y="46"/>
                  </a:cubicBezTo>
                  <a:close/>
                  <a:moveTo>
                    <a:pt x="92" y="142"/>
                  </a:moveTo>
                  <a:cubicBezTo>
                    <a:pt x="63" y="172"/>
                    <a:pt x="63" y="172"/>
                    <a:pt x="63" y="172"/>
                  </a:cubicBezTo>
                  <a:cubicBezTo>
                    <a:pt x="57" y="177"/>
                    <a:pt x="48" y="177"/>
                    <a:pt x="43" y="172"/>
                  </a:cubicBezTo>
                  <a:cubicBezTo>
                    <a:pt x="33" y="162"/>
                    <a:pt x="33" y="162"/>
                    <a:pt x="33" y="162"/>
                  </a:cubicBezTo>
                  <a:cubicBezTo>
                    <a:pt x="28" y="156"/>
                    <a:pt x="28" y="148"/>
                    <a:pt x="33" y="142"/>
                  </a:cubicBezTo>
                  <a:cubicBezTo>
                    <a:pt x="63" y="112"/>
                    <a:pt x="63" y="112"/>
                    <a:pt x="63" y="112"/>
                  </a:cubicBezTo>
                  <a:cubicBezTo>
                    <a:pt x="68" y="107"/>
                    <a:pt x="77" y="107"/>
                    <a:pt x="83" y="112"/>
                  </a:cubicBezTo>
                  <a:cubicBezTo>
                    <a:pt x="92" y="122"/>
                    <a:pt x="92" y="122"/>
                    <a:pt x="92" y="122"/>
                  </a:cubicBezTo>
                  <a:cubicBezTo>
                    <a:pt x="98" y="128"/>
                    <a:pt x="98" y="137"/>
                    <a:pt x="92" y="142"/>
                  </a:cubicBezTo>
                  <a:close/>
                  <a:moveTo>
                    <a:pt x="172" y="63"/>
                  </a:moveTo>
                  <a:cubicBezTo>
                    <a:pt x="142" y="93"/>
                    <a:pt x="142" y="93"/>
                    <a:pt x="142" y="93"/>
                  </a:cubicBezTo>
                  <a:cubicBezTo>
                    <a:pt x="136" y="98"/>
                    <a:pt x="128" y="98"/>
                    <a:pt x="122" y="93"/>
                  </a:cubicBezTo>
                  <a:cubicBezTo>
                    <a:pt x="112" y="83"/>
                    <a:pt x="112" y="83"/>
                    <a:pt x="112" y="83"/>
                  </a:cubicBezTo>
                  <a:cubicBezTo>
                    <a:pt x="107" y="77"/>
                    <a:pt x="107" y="68"/>
                    <a:pt x="112" y="63"/>
                  </a:cubicBezTo>
                  <a:cubicBezTo>
                    <a:pt x="142" y="33"/>
                    <a:pt x="142" y="33"/>
                    <a:pt x="142" y="33"/>
                  </a:cubicBezTo>
                  <a:cubicBezTo>
                    <a:pt x="147" y="28"/>
                    <a:pt x="156" y="28"/>
                    <a:pt x="162" y="33"/>
                  </a:cubicBezTo>
                  <a:cubicBezTo>
                    <a:pt x="172" y="43"/>
                    <a:pt x="172" y="43"/>
                    <a:pt x="172" y="43"/>
                  </a:cubicBezTo>
                  <a:cubicBezTo>
                    <a:pt x="177" y="49"/>
                    <a:pt x="177" y="57"/>
                    <a:pt x="172" y="63"/>
                  </a:cubicBezTo>
                  <a:close/>
                  <a:moveTo>
                    <a:pt x="31" y="91"/>
                  </a:moveTo>
                  <a:cubicBezTo>
                    <a:pt x="37" y="86"/>
                    <a:pt x="41" y="87"/>
                    <a:pt x="44" y="83"/>
                  </a:cubicBezTo>
                  <a:cubicBezTo>
                    <a:pt x="48" y="78"/>
                    <a:pt x="38" y="75"/>
                    <a:pt x="30" y="74"/>
                  </a:cubicBezTo>
                  <a:cubicBezTo>
                    <a:pt x="22" y="72"/>
                    <a:pt x="17" y="82"/>
                    <a:pt x="14" y="91"/>
                  </a:cubicBezTo>
                  <a:cubicBezTo>
                    <a:pt x="12" y="100"/>
                    <a:pt x="0" y="148"/>
                    <a:pt x="0" y="148"/>
                  </a:cubicBezTo>
                  <a:cubicBezTo>
                    <a:pt x="26" y="122"/>
                    <a:pt x="26" y="122"/>
                    <a:pt x="26" y="122"/>
                  </a:cubicBezTo>
                  <a:cubicBezTo>
                    <a:pt x="26" y="122"/>
                    <a:pt x="26" y="97"/>
                    <a:pt x="31" y="91"/>
                  </a:cubicBezTo>
                  <a:close/>
                  <a:moveTo>
                    <a:pt x="83" y="45"/>
                  </a:moveTo>
                  <a:cubicBezTo>
                    <a:pt x="87" y="41"/>
                    <a:pt x="85" y="37"/>
                    <a:pt x="91" y="31"/>
                  </a:cubicBezTo>
                  <a:cubicBezTo>
                    <a:pt x="97" y="26"/>
                    <a:pt x="122" y="27"/>
                    <a:pt x="122" y="27"/>
                  </a:cubicBezTo>
                  <a:cubicBezTo>
                    <a:pt x="148" y="0"/>
                    <a:pt x="148" y="0"/>
                    <a:pt x="148" y="0"/>
                  </a:cubicBezTo>
                  <a:cubicBezTo>
                    <a:pt x="148" y="0"/>
                    <a:pt x="100" y="12"/>
                    <a:pt x="91" y="14"/>
                  </a:cubicBezTo>
                  <a:cubicBezTo>
                    <a:pt x="82" y="17"/>
                    <a:pt x="72" y="22"/>
                    <a:pt x="74" y="30"/>
                  </a:cubicBezTo>
                  <a:cubicBezTo>
                    <a:pt x="75" y="38"/>
                    <a:pt x="78" y="48"/>
                    <a:pt x="83" y="4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4" name="Freeform 124">
              <a:extLst>
                <a:ext uri="{FF2B5EF4-FFF2-40B4-BE49-F238E27FC236}">
                  <a16:creationId xmlns:a16="http://schemas.microsoft.com/office/drawing/2014/main" id="{4A72588C-C32C-46CB-B5FD-27667AE2EF3A}"/>
                </a:ext>
              </a:extLst>
            </p:cNvPr>
            <p:cNvSpPr>
              <a:spLocks noEditPoints="1"/>
            </p:cNvSpPr>
            <p:nvPr userDrawn="1"/>
          </p:nvSpPr>
          <p:spPr bwMode="auto">
            <a:xfrm rot="2436245" flipH="1" flipV="1">
              <a:off x="4535125" y="5906200"/>
              <a:ext cx="349593" cy="449070"/>
            </a:xfrm>
            <a:custGeom>
              <a:avLst/>
              <a:gdLst>
                <a:gd name="T0" fmla="*/ 12 w 156"/>
                <a:gd name="T1" fmla="*/ 200 h 200"/>
                <a:gd name="T2" fmla="*/ 0 w 156"/>
                <a:gd name="T3" fmla="*/ 37 h 200"/>
                <a:gd name="T4" fmla="*/ 12 w 156"/>
                <a:gd name="T5" fmla="*/ 175 h 200"/>
                <a:gd name="T6" fmla="*/ 50 w 156"/>
                <a:gd name="T7" fmla="*/ 187 h 200"/>
                <a:gd name="T8" fmla="*/ 64 w 156"/>
                <a:gd name="T9" fmla="*/ 24 h 200"/>
                <a:gd name="T10" fmla="*/ 156 w 156"/>
                <a:gd name="T11" fmla="*/ 37 h 200"/>
                <a:gd name="T12" fmla="*/ 144 w 156"/>
                <a:gd name="T13" fmla="*/ 200 h 200"/>
                <a:gd name="T14" fmla="*/ 128 w 156"/>
                <a:gd name="T15" fmla="*/ 180 h 200"/>
                <a:gd name="T16" fmla="*/ 116 w 156"/>
                <a:gd name="T17" fmla="*/ 168 h 200"/>
                <a:gd name="T18" fmla="*/ 116 w 156"/>
                <a:gd name="T19" fmla="*/ 164 h 200"/>
                <a:gd name="T20" fmla="*/ 128 w 156"/>
                <a:gd name="T21" fmla="*/ 152 h 200"/>
                <a:gd name="T22" fmla="*/ 116 w 156"/>
                <a:gd name="T23" fmla="*/ 164 h 200"/>
                <a:gd name="T24" fmla="*/ 128 w 156"/>
                <a:gd name="T25" fmla="*/ 148 h 200"/>
                <a:gd name="T26" fmla="*/ 116 w 156"/>
                <a:gd name="T27" fmla="*/ 136 h 200"/>
                <a:gd name="T28" fmla="*/ 116 w 156"/>
                <a:gd name="T29" fmla="*/ 132 h 200"/>
                <a:gd name="T30" fmla="*/ 128 w 156"/>
                <a:gd name="T31" fmla="*/ 120 h 200"/>
                <a:gd name="T32" fmla="*/ 116 w 156"/>
                <a:gd name="T33" fmla="*/ 132 h 200"/>
                <a:gd name="T34" fmla="*/ 112 w 156"/>
                <a:gd name="T35" fmla="*/ 180 h 200"/>
                <a:gd name="T36" fmla="*/ 100 w 156"/>
                <a:gd name="T37" fmla="*/ 168 h 200"/>
                <a:gd name="T38" fmla="*/ 100 w 156"/>
                <a:gd name="T39" fmla="*/ 164 h 200"/>
                <a:gd name="T40" fmla="*/ 112 w 156"/>
                <a:gd name="T41" fmla="*/ 152 h 200"/>
                <a:gd name="T42" fmla="*/ 100 w 156"/>
                <a:gd name="T43" fmla="*/ 164 h 200"/>
                <a:gd name="T44" fmla="*/ 112 w 156"/>
                <a:gd name="T45" fmla="*/ 148 h 200"/>
                <a:gd name="T46" fmla="*/ 100 w 156"/>
                <a:gd name="T47" fmla="*/ 136 h 200"/>
                <a:gd name="T48" fmla="*/ 100 w 156"/>
                <a:gd name="T49" fmla="*/ 132 h 200"/>
                <a:gd name="T50" fmla="*/ 112 w 156"/>
                <a:gd name="T51" fmla="*/ 120 h 200"/>
                <a:gd name="T52" fmla="*/ 100 w 156"/>
                <a:gd name="T53" fmla="*/ 132 h 200"/>
                <a:gd name="T54" fmla="*/ 96 w 156"/>
                <a:gd name="T55" fmla="*/ 180 h 200"/>
                <a:gd name="T56" fmla="*/ 84 w 156"/>
                <a:gd name="T57" fmla="*/ 168 h 200"/>
                <a:gd name="T58" fmla="*/ 84 w 156"/>
                <a:gd name="T59" fmla="*/ 164 h 200"/>
                <a:gd name="T60" fmla="*/ 96 w 156"/>
                <a:gd name="T61" fmla="*/ 152 h 200"/>
                <a:gd name="T62" fmla="*/ 84 w 156"/>
                <a:gd name="T63" fmla="*/ 164 h 200"/>
                <a:gd name="T64" fmla="*/ 96 w 156"/>
                <a:gd name="T65" fmla="*/ 148 h 200"/>
                <a:gd name="T66" fmla="*/ 84 w 156"/>
                <a:gd name="T67" fmla="*/ 136 h 200"/>
                <a:gd name="T68" fmla="*/ 84 w 156"/>
                <a:gd name="T69" fmla="*/ 132 h 200"/>
                <a:gd name="T70" fmla="*/ 96 w 156"/>
                <a:gd name="T71" fmla="*/ 120 h 200"/>
                <a:gd name="T72" fmla="*/ 84 w 156"/>
                <a:gd name="T73" fmla="*/ 132 h 200"/>
                <a:gd name="T74" fmla="*/ 137 w 156"/>
                <a:gd name="T75" fmla="*/ 35 h 200"/>
                <a:gd name="T76" fmla="*/ 76 w 156"/>
                <a:gd name="T77" fmla="*/ 42 h 200"/>
                <a:gd name="T78" fmla="*/ 82 w 156"/>
                <a:gd name="T79" fmla="*/ 76 h 200"/>
                <a:gd name="T80" fmla="*/ 144 w 156"/>
                <a:gd name="T81" fmla="*/ 69 h 200"/>
                <a:gd name="T82" fmla="*/ 144 w 156"/>
                <a:gd name="T83" fmla="*/ 120 h 200"/>
                <a:gd name="T84" fmla="*/ 132 w 156"/>
                <a:gd name="T85" fmla="*/ 132 h 200"/>
                <a:gd name="T86" fmla="*/ 144 w 156"/>
                <a:gd name="T87" fmla="*/ 120 h 200"/>
                <a:gd name="T88" fmla="*/ 132 w 156"/>
                <a:gd name="T89" fmla="*/ 136 h 200"/>
                <a:gd name="T90" fmla="*/ 144 w 156"/>
                <a:gd name="T91" fmla="*/ 148 h 200"/>
                <a:gd name="T92" fmla="*/ 144 w 156"/>
                <a:gd name="T93" fmla="*/ 152 h 200"/>
                <a:gd name="T94" fmla="*/ 132 w 156"/>
                <a:gd name="T95" fmla="*/ 164 h 200"/>
                <a:gd name="T96" fmla="*/ 144 w 156"/>
                <a:gd name="T97" fmla="*/ 152 h 200"/>
                <a:gd name="T98" fmla="*/ 132 w 156"/>
                <a:gd name="T99" fmla="*/ 168 h 200"/>
                <a:gd name="T100" fmla="*/ 144 w 156"/>
                <a:gd name="T101" fmla="*/ 180 h 200"/>
                <a:gd name="T102" fmla="*/ 50 w 156"/>
                <a:gd name="T103" fmla="*/ 180 h 200"/>
                <a:gd name="T104" fmla="*/ 20 w 156"/>
                <a:gd name="T105" fmla="*/ 173 h 200"/>
                <a:gd name="T106" fmla="*/ 26 w 156"/>
                <a:gd name="T107" fmla="*/ 12 h 200"/>
                <a:gd name="T108" fmla="*/ 36 w 156"/>
                <a:gd name="T109" fmla="*/ 0 h 200"/>
                <a:gd name="T110" fmla="*/ 44 w 156"/>
                <a:gd name="T111" fmla="*/ 12 h 200"/>
                <a:gd name="T112" fmla="*/ 56 w 156"/>
                <a:gd name="T113" fmla="*/ 18 h 200"/>
                <a:gd name="T114" fmla="*/ 50 w 156"/>
                <a:gd name="T115" fmla="*/ 1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6" h="200">
                  <a:moveTo>
                    <a:pt x="144" y="200"/>
                  </a:moveTo>
                  <a:cubicBezTo>
                    <a:pt x="12" y="200"/>
                    <a:pt x="12" y="200"/>
                    <a:pt x="12" y="200"/>
                  </a:cubicBezTo>
                  <a:cubicBezTo>
                    <a:pt x="5" y="200"/>
                    <a:pt x="0" y="194"/>
                    <a:pt x="0" y="187"/>
                  </a:cubicBezTo>
                  <a:cubicBezTo>
                    <a:pt x="0" y="37"/>
                    <a:pt x="0" y="37"/>
                    <a:pt x="0" y="37"/>
                  </a:cubicBezTo>
                  <a:cubicBezTo>
                    <a:pt x="0" y="30"/>
                    <a:pt x="5" y="25"/>
                    <a:pt x="12" y="25"/>
                  </a:cubicBezTo>
                  <a:cubicBezTo>
                    <a:pt x="12" y="175"/>
                    <a:pt x="12" y="175"/>
                    <a:pt x="12" y="175"/>
                  </a:cubicBezTo>
                  <a:cubicBezTo>
                    <a:pt x="12" y="182"/>
                    <a:pt x="18" y="187"/>
                    <a:pt x="25" y="187"/>
                  </a:cubicBezTo>
                  <a:cubicBezTo>
                    <a:pt x="50" y="187"/>
                    <a:pt x="50" y="187"/>
                    <a:pt x="50" y="187"/>
                  </a:cubicBezTo>
                  <a:cubicBezTo>
                    <a:pt x="57" y="187"/>
                    <a:pt x="64" y="182"/>
                    <a:pt x="64" y="175"/>
                  </a:cubicBezTo>
                  <a:cubicBezTo>
                    <a:pt x="64" y="24"/>
                    <a:pt x="64" y="24"/>
                    <a:pt x="64" y="24"/>
                  </a:cubicBezTo>
                  <a:cubicBezTo>
                    <a:pt x="144" y="24"/>
                    <a:pt x="144" y="24"/>
                    <a:pt x="144" y="24"/>
                  </a:cubicBezTo>
                  <a:cubicBezTo>
                    <a:pt x="151" y="24"/>
                    <a:pt x="156" y="30"/>
                    <a:pt x="156" y="37"/>
                  </a:cubicBezTo>
                  <a:cubicBezTo>
                    <a:pt x="156" y="187"/>
                    <a:pt x="156" y="187"/>
                    <a:pt x="156" y="187"/>
                  </a:cubicBezTo>
                  <a:cubicBezTo>
                    <a:pt x="156" y="194"/>
                    <a:pt x="151" y="200"/>
                    <a:pt x="144" y="200"/>
                  </a:cubicBezTo>
                  <a:close/>
                  <a:moveTo>
                    <a:pt x="116" y="180"/>
                  </a:moveTo>
                  <a:cubicBezTo>
                    <a:pt x="128" y="180"/>
                    <a:pt x="128" y="180"/>
                    <a:pt x="128" y="180"/>
                  </a:cubicBezTo>
                  <a:cubicBezTo>
                    <a:pt x="128" y="168"/>
                    <a:pt x="128" y="168"/>
                    <a:pt x="128" y="168"/>
                  </a:cubicBezTo>
                  <a:cubicBezTo>
                    <a:pt x="116" y="168"/>
                    <a:pt x="116" y="168"/>
                    <a:pt x="116" y="168"/>
                  </a:cubicBezTo>
                  <a:lnTo>
                    <a:pt x="116" y="180"/>
                  </a:lnTo>
                  <a:close/>
                  <a:moveTo>
                    <a:pt x="116" y="164"/>
                  </a:moveTo>
                  <a:cubicBezTo>
                    <a:pt x="128" y="164"/>
                    <a:pt x="128" y="164"/>
                    <a:pt x="128" y="164"/>
                  </a:cubicBezTo>
                  <a:cubicBezTo>
                    <a:pt x="128" y="152"/>
                    <a:pt x="128" y="152"/>
                    <a:pt x="128" y="152"/>
                  </a:cubicBezTo>
                  <a:cubicBezTo>
                    <a:pt x="116" y="152"/>
                    <a:pt x="116" y="152"/>
                    <a:pt x="116" y="152"/>
                  </a:cubicBezTo>
                  <a:lnTo>
                    <a:pt x="116" y="164"/>
                  </a:lnTo>
                  <a:close/>
                  <a:moveTo>
                    <a:pt x="116" y="148"/>
                  </a:moveTo>
                  <a:cubicBezTo>
                    <a:pt x="128" y="148"/>
                    <a:pt x="128" y="148"/>
                    <a:pt x="128" y="148"/>
                  </a:cubicBezTo>
                  <a:cubicBezTo>
                    <a:pt x="128" y="136"/>
                    <a:pt x="128" y="136"/>
                    <a:pt x="128" y="136"/>
                  </a:cubicBezTo>
                  <a:cubicBezTo>
                    <a:pt x="116" y="136"/>
                    <a:pt x="116" y="136"/>
                    <a:pt x="116" y="136"/>
                  </a:cubicBezTo>
                  <a:lnTo>
                    <a:pt x="116" y="148"/>
                  </a:lnTo>
                  <a:close/>
                  <a:moveTo>
                    <a:pt x="116" y="132"/>
                  </a:moveTo>
                  <a:cubicBezTo>
                    <a:pt x="128" y="132"/>
                    <a:pt x="128" y="132"/>
                    <a:pt x="128" y="132"/>
                  </a:cubicBezTo>
                  <a:cubicBezTo>
                    <a:pt x="128" y="120"/>
                    <a:pt x="128" y="120"/>
                    <a:pt x="128" y="120"/>
                  </a:cubicBezTo>
                  <a:cubicBezTo>
                    <a:pt x="116" y="120"/>
                    <a:pt x="116" y="120"/>
                    <a:pt x="116" y="120"/>
                  </a:cubicBezTo>
                  <a:lnTo>
                    <a:pt x="116" y="132"/>
                  </a:lnTo>
                  <a:close/>
                  <a:moveTo>
                    <a:pt x="100" y="180"/>
                  </a:moveTo>
                  <a:cubicBezTo>
                    <a:pt x="112" y="180"/>
                    <a:pt x="112" y="180"/>
                    <a:pt x="112" y="180"/>
                  </a:cubicBezTo>
                  <a:cubicBezTo>
                    <a:pt x="112" y="168"/>
                    <a:pt x="112" y="168"/>
                    <a:pt x="112" y="168"/>
                  </a:cubicBezTo>
                  <a:cubicBezTo>
                    <a:pt x="100" y="168"/>
                    <a:pt x="100" y="168"/>
                    <a:pt x="100" y="168"/>
                  </a:cubicBezTo>
                  <a:lnTo>
                    <a:pt x="100" y="180"/>
                  </a:lnTo>
                  <a:close/>
                  <a:moveTo>
                    <a:pt x="100" y="164"/>
                  </a:moveTo>
                  <a:cubicBezTo>
                    <a:pt x="112" y="164"/>
                    <a:pt x="112" y="164"/>
                    <a:pt x="112" y="164"/>
                  </a:cubicBezTo>
                  <a:cubicBezTo>
                    <a:pt x="112" y="152"/>
                    <a:pt x="112" y="152"/>
                    <a:pt x="112" y="152"/>
                  </a:cubicBezTo>
                  <a:cubicBezTo>
                    <a:pt x="100" y="152"/>
                    <a:pt x="100" y="152"/>
                    <a:pt x="100" y="152"/>
                  </a:cubicBezTo>
                  <a:lnTo>
                    <a:pt x="100" y="164"/>
                  </a:lnTo>
                  <a:close/>
                  <a:moveTo>
                    <a:pt x="100" y="148"/>
                  </a:moveTo>
                  <a:cubicBezTo>
                    <a:pt x="112" y="148"/>
                    <a:pt x="112" y="148"/>
                    <a:pt x="112" y="148"/>
                  </a:cubicBezTo>
                  <a:cubicBezTo>
                    <a:pt x="112" y="136"/>
                    <a:pt x="112" y="136"/>
                    <a:pt x="112" y="136"/>
                  </a:cubicBezTo>
                  <a:cubicBezTo>
                    <a:pt x="100" y="136"/>
                    <a:pt x="100" y="136"/>
                    <a:pt x="100" y="136"/>
                  </a:cubicBezTo>
                  <a:lnTo>
                    <a:pt x="100" y="148"/>
                  </a:lnTo>
                  <a:close/>
                  <a:moveTo>
                    <a:pt x="100" y="132"/>
                  </a:moveTo>
                  <a:cubicBezTo>
                    <a:pt x="112" y="132"/>
                    <a:pt x="112" y="132"/>
                    <a:pt x="112" y="132"/>
                  </a:cubicBezTo>
                  <a:cubicBezTo>
                    <a:pt x="112" y="120"/>
                    <a:pt x="112" y="120"/>
                    <a:pt x="112" y="120"/>
                  </a:cubicBezTo>
                  <a:cubicBezTo>
                    <a:pt x="100" y="120"/>
                    <a:pt x="100" y="120"/>
                    <a:pt x="100" y="120"/>
                  </a:cubicBezTo>
                  <a:lnTo>
                    <a:pt x="100" y="132"/>
                  </a:lnTo>
                  <a:close/>
                  <a:moveTo>
                    <a:pt x="84" y="180"/>
                  </a:moveTo>
                  <a:cubicBezTo>
                    <a:pt x="96" y="180"/>
                    <a:pt x="96" y="180"/>
                    <a:pt x="96" y="180"/>
                  </a:cubicBezTo>
                  <a:cubicBezTo>
                    <a:pt x="96" y="168"/>
                    <a:pt x="96" y="168"/>
                    <a:pt x="96" y="168"/>
                  </a:cubicBezTo>
                  <a:cubicBezTo>
                    <a:pt x="84" y="168"/>
                    <a:pt x="84" y="168"/>
                    <a:pt x="84" y="168"/>
                  </a:cubicBezTo>
                  <a:lnTo>
                    <a:pt x="84" y="180"/>
                  </a:lnTo>
                  <a:close/>
                  <a:moveTo>
                    <a:pt x="84" y="164"/>
                  </a:moveTo>
                  <a:cubicBezTo>
                    <a:pt x="96" y="164"/>
                    <a:pt x="96" y="164"/>
                    <a:pt x="96" y="164"/>
                  </a:cubicBezTo>
                  <a:cubicBezTo>
                    <a:pt x="96" y="152"/>
                    <a:pt x="96" y="152"/>
                    <a:pt x="96" y="152"/>
                  </a:cubicBezTo>
                  <a:cubicBezTo>
                    <a:pt x="84" y="152"/>
                    <a:pt x="84" y="152"/>
                    <a:pt x="84" y="152"/>
                  </a:cubicBezTo>
                  <a:lnTo>
                    <a:pt x="84" y="164"/>
                  </a:lnTo>
                  <a:close/>
                  <a:moveTo>
                    <a:pt x="84" y="148"/>
                  </a:moveTo>
                  <a:cubicBezTo>
                    <a:pt x="96" y="148"/>
                    <a:pt x="96" y="148"/>
                    <a:pt x="96" y="148"/>
                  </a:cubicBezTo>
                  <a:cubicBezTo>
                    <a:pt x="96" y="136"/>
                    <a:pt x="96" y="136"/>
                    <a:pt x="96" y="136"/>
                  </a:cubicBezTo>
                  <a:cubicBezTo>
                    <a:pt x="84" y="136"/>
                    <a:pt x="84" y="136"/>
                    <a:pt x="84" y="136"/>
                  </a:cubicBezTo>
                  <a:lnTo>
                    <a:pt x="84" y="148"/>
                  </a:lnTo>
                  <a:close/>
                  <a:moveTo>
                    <a:pt x="84" y="132"/>
                  </a:moveTo>
                  <a:cubicBezTo>
                    <a:pt x="96" y="132"/>
                    <a:pt x="96" y="132"/>
                    <a:pt x="96" y="132"/>
                  </a:cubicBezTo>
                  <a:cubicBezTo>
                    <a:pt x="96" y="120"/>
                    <a:pt x="96" y="120"/>
                    <a:pt x="96" y="120"/>
                  </a:cubicBezTo>
                  <a:cubicBezTo>
                    <a:pt x="84" y="120"/>
                    <a:pt x="84" y="120"/>
                    <a:pt x="84" y="120"/>
                  </a:cubicBezTo>
                  <a:lnTo>
                    <a:pt x="84" y="132"/>
                  </a:lnTo>
                  <a:close/>
                  <a:moveTo>
                    <a:pt x="144" y="42"/>
                  </a:moveTo>
                  <a:cubicBezTo>
                    <a:pt x="144" y="38"/>
                    <a:pt x="141" y="35"/>
                    <a:pt x="137" y="35"/>
                  </a:cubicBezTo>
                  <a:cubicBezTo>
                    <a:pt x="82" y="35"/>
                    <a:pt x="82" y="35"/>
                    <a:pt x="82" y="35"/>
                  </a:cubicBezTo>
                  <a:cubicBezTo>
                    <a:pt x="78" y="35"/>
                    <a:pt x="76" y="38"/>
                    <a:pt x="76" y="42"/>
                  </a:cubicBezTo>
                  <a:cubicBezTo>
                    <a:pt x="76" y="69"/>
                    <a:pt x="76" y="69"/>
                    <a:pt x="76" y="69"/>
                  </a:cubicBezTo>
                  <a:cubicBezTo>
                    <a:pt x="76" y="73"/>
                    <a:pt x="78" y="76"/>
                    <a:pt x="82" y="76"/>
                  </a:cubicBezTo>
                  <a:cubicBezTo>
                    <a:pt x="137" y="76"/>
                    <a:pt x="137" y="76"/>
                    <a:pt x="137" y="76"/>
                  </a:cubicBezTo>
                  <a:cubicBezTo>
                    <a:pt x="141" y="76"/>
                    <a:pt x="144" y="73"/>
                    <a:pt x="144" y="69"/>
                  </a:cubicBezTo>
                  <a:lnTo>
                    <a:pt x="144" y="42"/>
                  </a:lnTo>
                  <a:close/>
                  <a:moveTo>
                    <a:pt x="144" y="120"/>
                  </a:moveTo>
                  <a:cubicBezTo>
                    <a:pt x="132" y="120"/>
                    <a:pt x="132" y="120"/>
                    <a:pt x="132" y="120"/>
                  </a:cubicBezTo>
                  <a:cubicBezTo>
                    <a:pt x="132" y="132"/>
                    <a:pt x="132" y="132"/>
                    <a:pt x="132" y="132"/>
                  </a:cubicBezTo>
                  <a:cubicBezTo>
                    <a:pt x="144" y="132"/>
                    <a:pt x="144" y="132"/>
                    <a:pt x="144" y="132"/>
                  </a:cubicBezTo>
                  <a:lnTo>
                    <a:pt x="144" y="120"/>
                  </a:lnTo>
                  <a:close/>
                  <a:moveTo>
                    <a:pt x="144" y="136"/>
                  </a:moveTo>
                  <a:cubicBezTo>
                    <a:pt x="132" y="136"/>
                    <a:pt x="132" y="136"/>
                    <a:pt x="132" y="136"/>
                  </a:cubicBezTo>
                  <a:cubicBezTo>
                    <a:pt x="132" y="148"/>
                    <a:pt x="132" y="148"/>
                    <a:pt x="132" y="148"/>
                  </a:cubicBezTo>
                  <a:cubicBezTo>
                    <a:pt x="144" y="148"/>
                    <a:pt x="144" y="148"/>
                    <a:pt x="144" y="148"/>
                  </a:cubicBezTo>
                  <a:lnTo>
                    <a:pt x="144" y="136"/>
                  </a:lnTo>
                  <a:close/>
                  <a:moveTo>
                    <a:pt x="144" y="152"/>
                  </a:moveTo>
                  <a:cubicBezTo>
                    <a:pt x="132" y="152"/>
                    <a:pt x="132" y="152"/>
                    <a:pt x="132" y="152"/>
                  </a:cubicBezTo>
                  <a:cubicBezTo>
                    <a:pt x="132" y="164"/>
                    <a:pt x="132" y="164"/>
                    <a:pt x="132" y="164"/>
                  </a:cubicBezTo>
                  <a:cubicBezTo>
                    <a:pt x="144" y="164"/>
                    <a:pt x="144" y="164"/>
                    <a:pt x="144" y="164"/>
                  </a:cubicBezTo>
                  <a:lnTo>
                    <a:pt x="144" y="152"/>
                  </a:lnTo>
                  <a:close/>
                  <a:moveTo>
                    <a:pt x="144" y="168"/>
                  </a:moveTo>
                  <a:cubicBezTo>
                    <a:pt x="132" y="168"/>
                    <a:pt x="132" y="168"/>
                    <a:pt x="132" y="168"/>
                  </a:cubicBezTo>
                  <a:cubicBezTo>
                    <a:pt x="132" y="180"/>
                    <a:pt x="132" y="180"/>
                    <a:pt x="132" y="180"/>
                  </a:cubicBezTo>
                  <a:cubicBezTo>
                    <a:pt x="144" y="180"/>
                    <a:pt x="144" y="180"/>
                    <a:pt x="144" y="180"/>
                  </a:cubicBezTo>
                  <a:lnTo>
                    <a:pt x="144" y="168"/>
                  </a:lnTo>
                  <a:close/>
                  <a:moveTo>
                    <a:pt x="50" y="180"/>
                  </a:moveTo>
                  <a:cubicBezTo>
                    <a:pt x="26" y="180"/>
                    <a:pt x="26" y="180"/>
                    <a:pt x="26" y="180"/>
                  </a:cubicBezTo>
                  <a:cubicBezTo>
                    <a:pt x="22" y="180"/>
                    <a:pt x="20" y="177"/>
                    <a:pt x="20" y="173"/>
                  </a:cubicBezTo>
                  <a:cubicBezTo>
                    <a:pt x="20" y="18"/>
                    <a:pt x="20" y="18"/>
                    <a:pt x="20" y="18"/>
                  </a:cubicBezTo>
                  <a:cubicBezTo>
                    <a:pt x="20" y="15"/>
                    <a:pt x="22" y="12"/>
                    <a:pt x="26" y="12"/>
                  </a:cubicBezTo>
                  <a:cubicBezTo>
                    <a:pt x="36" y="12"/>
                    <a:pt x="36" y="12"/>
                    <a:pt x="36" y="12"/>
                  </a:cubicBezTo>
                  <a:cubicBezTo>
                    <a:pt x="36" y="0"/>
                    <a:pt x="36" y="0"/>
                    <a:pt x="36" y="0"/>
                  </a:cubicBezTo>
                  <a:cubicBezTo>
                    <a:pt x="44" y="0"/>
                    <a:pt x="44" y="0"/>
                    <a:pt x="44" y="0"/>
                  </a:cubicBezTo>
                  <a:cubicBezTo>
                    <a:pt x="44" y="12"/>
                    <a:pt x="44" y="12"/>
                    <a:pt x="44" y="12"/>
                  </a:cubicBezTo>
                  <a:cubicBezTo>
                    <a:pt x="50" y="12"/>
                    <a:pt x="50" y="12"/>
                    <a:pt x="50" y="12"/>
                  </a:cubicBezTo>
                  <a:cubicBezTo>
                    <a:pt x="53" y="12"/>
                    <a:pt x="56" y="15"/>
                    <a:pt x="56" y="18"/>
                  </a:cubicBezTo>
                  <a:cubicBezTo>
                    <a:pt x="56" y="173"/>
                    <a:pt x="56" y="173"/>
                    <a:pt x="56" y="173"/>
                  </a:cubicBezTo>
                  <a:cubicBezTo>
                    <a:pt x="56" y="177"/>
                    <a:pt x="53" y="180"/>
                    <a:pt x="50" y="18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5" name="Freeform 5">
              <a:extLst>
                <a:ext uri="{FF2B5EF4-FFF2-40B4-BE49-F238E27FC236}">
                  <a16:creationId xmlns:a16="http://schemas.microsoft.com/office/drawing/2014/main" id="{FCE80F74-700B-4E27-AE3C-15250CB6FAF7}"/>
                </a:ext>
              </a:extLst>
            </p:cNvPr>
            <p:cNvSpPr>
              <a:spLocks/>
            </p:cNvSpPr>
            <p:nvPr userDrawn="1"/>
          </p:nvSpPr>
          <p:spPr bwMode="auto">
            <a:xfrm rot="20193509" flipH="1" flipV="1">
              <a:off x="3003208" y="5577558"/>
              <a:ext cx="314410" cy="448364"/>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6" name="Freeform 76">
              <a:extLst>
                <a:ext uri="{FF2B5EF4-FFF2-40B4-BE49-F238E27FC236}">
                  <a16:creationId xmlns:a16="http://schemas.microsoft.com/office/drawing/2014/main" id="{1616E5B5-26DD-4150-94AE-6BF1258EA2E9}"/>
                </a:ext>
              </a:extLst>
            </p:cNvPr>
            <p:cNvSpPr>
              <a:spLocks noEditPoints="1"/>
            </p:cNvSpPr>
            <p:nvPr userDrawn="1"/>
          </p:nvSpPr>
          <p:spPr bwMode="auto">
            <a:xfrm rot="1187272" flipH="1" flipV="1">
              <a:off x="482235" y="6053258"/>
              <a:ext cx="696926" cy="867919"/>
            </a:xfrm>
            <a:custGeom>
              <a:avLst/>
              <a:gdLst>
                <a:gd name="T0" fmla="*/ 452 w 452"/>
                <a:gd name="T1" fmla="*/ 402 h 564"/>
                <a:gd name="T2" fmla="*/ 367 w 452"/>
                <a:gd name="T3" fmla="*/ 269 h 564"/>
                <a:gd name="T4" fmla="*/ 360 w 452"/>
                <a:gd name="T5" fmla="*/ 135 h 564"/>
                <a:gd name="T6" fmla="*/ 226 w 452"/>
                <a:gd name="T7" fmla="*/ 0 h 564"/>
                <a:gd name="T8" fmla="*/ 92 w 452"/>
                <a:gd name="T9" fmla="*/ 135 h 564"/>
                <a:gd name="T10" fmla="*/ 85 w 452"/>
                <a:gd name="T11" fmla="*/ 269 h 564"/>
                <a:gd name="T12" fmla="*/ 0 w 452"/>
                <a:gd name="T13" fmla="*/ 402 h 564"/>
                <a:gd name="T14" fmla="*/ 83 w 452"/>
                <a:gd name="T15" fmla="*/ 406 h 564"/>
                <a:gd name="T16" fmla="*/ 83 w 452"/>
                <a:gd name="T17" fmla="*/ 558 h 564"/>
                <a:gd name="T18" fmla="*/ 83 w 452"/>
                <a:gd name="T19" fmla="*/ 564 h 564"/>
                <a:gd name="T20" fmla="*/ 369 w 452"/>
                <a:gd name="T21" fmla="*/ 564 h 564"/>
                <a:gd name="T22" fmla="*/ 369 w 452"/>
                <a:gd name="T23" fmla="*/ 552 h 564"/>
                <a:gd name="T24" fmla="*/ 369 w 452"/>
                <a:gd name="T25" fmla="*/ 552 h 564"/>
                <a:gd name="T26" fmla="*/ 369 w 452"/>
                <a:gd name="T27" fmla="*/ 406 h 564"/>
                <a:gd name="T28" fmla="*/ 452 w 452"/>
                <a:gd name="T29" fmla="*/ 402 h 564"/>
                <a:gd name="T30" fmla="*/ 265 w 452"/>
                <a:gd name="T31" fmla="*/ 69 h 564"/>
                <a:gd name="T32" fmla="*/ 293 w 452"/>
                <a:gd name="T33" fmla="*/ 98 h 564"/>
                <a:gd name="T34" fmla="*/ 265 w 452"/>
                <a:gd name="T35" fmla="*/ 126 h 564"/>
                <a:gd name="T36" fmla="*/ 237 w 452"/>
                <a:gd name="T37" fmla="*/ 98 h 564"/>
                <a:gd name="T38" fmla="*/ 265 w 452"/>
                <a:gd name="T39" fmla="*/ 69 h 564"/>
                <a:gd name="T40" fmla="*/ 226 w 452"/>
                <a:gd name="T41" fmla="*/ 135 h 564"/>
                <a:gd name="T42" fmla="*/ 293 w 452"/>
                <a:gd name="T43" fmla="*/ 181 h 564"/>
                <a:gd name="T44" fmla="*/ 226 w 452"/>
                <a:gd name="T45" fmla="*/ 228 h 564"/>
                <a:gd name="T46" fmla="*/ 159 w 452"/>
                <a:gd name="T47" fmla="*/ 181 h 564"/>
                <a:gd name="T48" fmla="*/ 224 w 452"/>
                <a:gd name="T49" fmla="*/ 137 h 564"/>
                <a:gd name="T50" fmla="*/ 226 w 452"/>
                <a:gd name="T51" fmla="*/ 135 h 564"/>
                <a:gd name="T52" fmla="*/ 187 w 452"/>
                <a:gd name="T53" fmla="*/ 69 h 564"/>
                <a:gd name="T54" fmla="*/ 216 w 452"/>
                <a:gd name="T55" fmla="*/ 98 h 564"/>
                <a:gd name="T56" fmla="*/ 187 w 452"/>
                <a:gd name="T57" fmla="*/ 126 h 564"/>
                <a:gd name="T58" fmla="*/ 159 w 452"/>
                <a:gd name="T59" fmla="*/ 98 h 564"/>
                <a:gd name="T60" fmla="*/ 187 w 452"/>
                <a:gd name="T61" fmla="*/ 69 h 564"/>
                <a:gd name="T62" fmla="*/ 116 w 452"/>
                <a:gd name="T63" fmla="*/ 552 h 564"/>
                <a:gd name="T64" fmla="*/ 159 w 452"/>
                <a:gd name="T65" fmla="*/ 527 h 564"/>
                <a:gd name="T66" fmla="*/ 202 w 452"/>
                <a:gd name="T67" fmla="*/ 552 h 564"/>
                <a:gd name="T68" fmla="*/ 116 w 452"/>
                <a:gd name="T69" fmla="*/ 552 h 564"/>
                <a:gd name="T70" fmla="*/ 214 w 452"/>
                <a:gd name="T71" fmla="*/ 552 h 564"/>
                <a:gd name="T72" fmla="*/ 159 w 452"/>
                <a:gd name="T73" fmla="*/ 515 h 564"/>
                <a:gd name="T74" fmla="*/ 131 w 452"/>
                <a:gd name="T75" fmla="*/ 520 h 564"/>
                <a:gd name="T76" fmla="*/ 133 w 452"/>
                <a:gd name="T77" fmla="*/ 381 h 564"/>
                <a:gd name="T78" fmla="*/ 229 w 452"/>
                <a:gd name="T79" fmla="*/ 267 h 564"/>
                <a:gd name="T80" fmla="*/ 321 w 452"/>
                <a:gd name="T81" fmla="*/ 386 h 564"/>
                <a:gd name="T82" fmla="*/ 322 w 452"/>
                <a:gd name="T83" fmla="*/ 523 h 564"/>
                <a:gd name="T84" fmla="*/ 289 w 452"/>
                <a:gd name="T85" fmla="*/ 515 h 564"/>
                <a:gd name="T86" fmla="*/ 233 w 452"/>
                <a:gd name="T87" fmla="*/ 552 h 564"/>
                <a:gd name="T88" fmla="*/ 214 w 452"/>
                <a:gd name="T89" fmla="*/ 552 h 564"/>
                <a:gd name="T90" fmla="*/ 246 w 452"/>
                <a:gd name="T91" fmla="*/ 552 h 564"/>
                <a:gd name="T92" fmla="*/ 289 w 452"/>
                <a:gd name="T93" fmla="*/ 527 h 564"/>
                <a:gd name="T94" fmla="*/ 332 w 452"/>
                <a:gd name="T95" fmla="*/ 552 h 564"/>
                <a:gd name="T96" fmla="*/ 246 w 452"/>
                <a:gd name="T97" fmla="*/ 552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2" h="564">
                  <a:moveTo>
                    <a:pt x="452" y="402"/>
                  </a:moveTo>
                  <a:cubicBezTo>
                    <a:pt x="395" y="372"/>
                    <a:pt x="373" y="323"/>
                    <a:pt x="367" y="269"/>
                  </a:cubicBezTo>
                  <a:cubicBezTo>
                    <a:pt x="366" y="209"/>
                    <a:pt x="364" y="156"/>
                    <a:pt x="360" y="135"/>
                  </a:cubicBezTo>
                  <a:cubicBezTo>
                    <a:pt x="348" y="62"/>
                    <a:pt x="313" y="0"/>
                    <a:pt x="226" y="0"/>
                  </a:cubicBezTo>
                  <a:cubicBezTo>
                    <a:pt x="139" y="0"/>
                    <a:pt x="104" y="62"/>
                    <a:pt x="92" y="135"/>
                  </a:cubicBezTo>
                  <a:cubicBezTo>
                    <a:pt x="88" y="156"/>
                    <a:pt x="86" y="209"/>
                    <a:pt x="85" y="269"/>
                  </a:cubicBezTo>
                  <a:cubicBezTo>
                    <a:pt x="79" y="323"/>
                    <a:pt x="57" y="372"/>
                    <a:pt x="0" y="402"/>
                  </a:cubicBezTo>
                  <a:cubicBezTo>
                    <a:pt x="0" y="402"/>
                    <a:pt x="42" y="426"/>
                    <a:pt x="83" y="406"/>
                  </a:cubicBezTo>
                  <a:cubicBezTo>
                    <a:pt x="83" y="465"/>
                    <a:pt x="83" y="558"/>
                    <a:pt x="83" y="558"/>
                  </a:cubicBezTo>
                  <a:cubicBezTo>
                    <a:pt x="83" y="564"/>
                    <a:pt x="83" y="564"/>
                    <a:pt x="83" y="564"/>
                  </a:cubicBezTo>
                  <a:cubicBezTo>
                    <a:pt x="369" y="564"/>
                    <a:pt x="369" y="564"/>
                    <a:pt x="369" y="564"/>
                  </a:cubicBezTo>
                  <a:cubicBezTo>
                    <a:pt x="369" y="552"/>
                    <a:pt x="369" y="552"/>
                    <a:pt x="369" y="552"/>
                  </a:cubicBezTo>
                  <a:cubicBezTo>
                    <a:pt x="369" y="552"/>
                    <a:pt x="369" y="552"/>
                    <a:pt x="369" y="552"/>
                  </a:cubicBezTo>
                  <a:cubicBezTo>
                    <a:pt x="369" y="530"/>
                    <a:pt x="369" y="456"/>
                    <a:pt x="369" y="406"/>
                  </a:cubicBezTo>
                  <a:cubicBezTo>
                    <a:pt x="410" y="426"/>
                    <a:pt x="452" y="402"/>
                    <a:pt x="452" y="402"/>
                  </a:cubicBezTo>
                  <a:close/>
                  <a:moveTo>
                    <a:pt x="265" y="69"/>
                  </a:moveTo>
                  <a:cubicBezTo>
                    <a:pt x="281" y="69"/>
                    <a:pt x="293" y="82"/>
                    <a:pt x="293" y="98"/>
                  </a:cubicBezTo>
                  <a:cubicBezTo>
                    <a:pt x="293" y="113"/>
                    <a:pt x="281" y="126"/>
                    <a:pt x="265" y="126"/>
                  </a:cubicBezTo>
                  <a:cubicBezTo>
                    <a:pt x="249" y="126"/>
                    <a:pt x="237" y="113"/>
                    <a:pt x="237" y="98"/>
                  </a:cubicBezTo>
                  <a:cubicBezTo>
                    <a:pt x="237" y="82"/>
                    <a:pt x="249" y="69"/>
                    <a:pt x="265" y="69"/>
                  </a:cubicBezTo>
                  <a:close/>
                  <a:moveTo>
                    <a:pt x="226" y="135"/>
                  </a:moveTo>
                  <a:cubicBezTo>
                    <a:pt x="293" y="181"/>
                    <a:pt x="293" y="181"/>
                    <a:pt x="293" y="181"/>
                  </a:cubicBezTo>
                  <a:cubicBezTo>
                    <a:pt x="226" y="228"/>
                    <a:pt x="226" y="228"/>
                    <a:pt x="226" y="228"/>
                  </a:cubicBezTo>
                  <a:cubicBezTo>
                    <a:pt x="159" y="181"/>
                    <a:pt x="159" y="181"/>
                    <a:pt x="159" y="181"/>
                  </a:cubicBezTo>
                  <a:cubicBezTo>
                    <a:pt x="224" y="137"/>
                    <a:pt x="224" y="137"/>
                    <a:pt x="224" y="137"/>
                  </a:cubicBezTo>
                  <a:lnTo>
                    <a:pt x="226" y="135"/>
                  </a:lnTo>
                  <a:close/>
                  <a:moveTo>
                    <a:pt x="187" y="69"/>
                  </a:moveTo>
                  <a:cubicBezTo>
                    <a:pt x="203" y="69"/>
                    <a:pt x="216" y="82"/>
                    <a:pt x="216" y="98"/>
                  </a:cubicBezTo>
                  <a:cubicBezTo>
                    <a:pt x="216" y="113"/>
                    <a:pt x="203" y="126"/>
                    <a:pt x="187" y="126"/>
                  </a:cubicBezTo>
                  <a:cubicBezTo>
                    <a:pt x="171" y="126"/>
                    <a:pt x="159" y="113"/>
                    <a:pt x="159" y="98"/>
                  </a:cubicBezTo>
                  <a:cubicBezTo>
                    <a:pt x="159" y="82"/>
                    <a:pt x="171" y="69"/>
                    <a:pt x="187" y="69"/>
                  </a:cubicBezTo>
                  <a:close/>
                  <a:moveTo>
                    <a:pt x="116" y="552"/>
                  </a:moveTo>
                  <a:cubicBezTo>
                    <a:pt x="119" y="543"/>
                    <a:pt x="129" y="527"/>
                    <a:pt x="159" y="527"/>
                  </a:cubicBezTo>
                  <a:cubicBezTo>
                    <a:pt x="188" y="527"/>
                    <a:pt x="198" y="543"/>
                    <a:pt x="202" y="552"/>
                  </a:cubicBezTo>
                  <a:cubicBezTo>
                    <a:pt x="190" y="552"/>
                    <a:pt x="128" y="552"/>
                    <a:pt x="116" y="552"/>
                  </a:cubicBezTo>
                  <a:close/>
                  <a:moveTo>
                    <a:pt x="214" y="552"/>
                  </a:moveTo>
                  <a:cubicBezTo>
                    <a:pt x="211" y="540"/>
                    <a:pt x="199" y="515"/>
                    <a:pt x="159" y="515"/>
                  </a:cubicBezTo>
                  <a:cubicBezTo>
                    <a:pt x="147" y="515"/>
                    <a:pt x="138" y="517"/>
                    <a:pt x="131" y="520"/>
                  </a:cubicBezTo>
                  <a:cubicBezTo>
                    <a:pt x="131" y="478"/>
                    <a:pt x="132" y="411"/>
                    <a:pt x="133" y="381"/>
                  </a:cubicBezTo>
                  <a:cubicBezTo>
                    <a:pt x="135" y="328"/>
                    <a:pt x="155" y="267"/>
                    <a:pt x="229" y="267"/>
                  </a:cubicBezTo>
                  <a:cubicBezTo>
                    <a:pt x="303" y="267"/>
                    <a:pt x="318" y="328"/>
                    <a:pt x="321" y="386"/>
                  </a:cubicBezTo>
                  <a:cubicBezTo>
                    <a:pt x="322" y="410"/>
                    <a:pt x="322" y="480"/>
                    <a:pt x="322" y="523"/>
                  </a:cubicBezTo>
                  <a:cubicBezTo>
                    <a:pt x="314" y="518"/>
                    <a:pt x="303" y="515"/>
                    <a:pt x="289" y="515"/>
                  </a:cubicBezTo>
                  <a:cubicBezTo>
                    <a:pt x="249" y="515"/>
                    <a:pt x="237" y="540"/>
                    <a:pt x="233" y="552"/>
                  </a:cubicBezTo>
                  <a:lnTo>
                    <a:pt x="214" y="552"/>
                  </a:lnTo>
                  <a:close/>
                  <a:moveTo>
                    <a:pt x="246" y="552"/>
                  </a:moveTo>
                  <a:cubicBezTo>
                    <a:pt x="249" y="543"/>
                    <a:pt x="259" y="527"/>
                    <a:pt x="289" y="527"/>
                  </a:cubicBezTo>
                  <a:cubicBezTo>
                    <a:pt x="318" y="527"/>
                    <a:pt x="328" y="543"/>
                    <a:pt x="332" y="552"/>
                  </a:cubicBezTo>
                  <a:cubicBezTo>
                    <a:pt x="320" y="552"/>
                    <a:pt x="258" y="552"/>
                    <a:pt x="246" y="55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7" name="Freeform 5">
              <a:extLst>
                <a:ext uri="{FF2B5EF4-FFF2-40B4-BE49-F238E27FC236}">
                  <a16:creationId xmlns:a16="http://schemas.microsoft.com/office/drawing/2014/main" id="{82FA85C0-2A0C-426D-85C3-F706FA33FD71}"/>
                </a:ext>
              </a:extLst>
            </p:cNvPr>
            <p:cNvSpPr>
              <a:spLocks noEditPoints="1"/>
            </p:cNvSpPr>
            <p:nvPr userDrawn="1"/>
          </p:nvSpPr>
          <p:spPr bwMode="auto">
            <a:xfrm rot="20932726" flipH="1" flipV="1">
              <a:off x="10489459" y="4413740"/>
              <a:ext cx="752475" cy="655637"/>
            </a:xfrm>
            <a:custGeom>
              <a:avLst/>
              <a:gdLst>
                <a:gd name="T0" fmla="*/ 60 w 200"/>
                <a:gd name="T1" fmla="*/ 106 h 174"/>
                <a:gd name="T2" fmla="*/ 62 w 200"/>
                <a:gd name="T3" fmla="*/ 114 h 174"/>
                <a:gd name="T4" fmla="*/ 192 w 200"/>
                <a:gd name="T5" fmla="*/ 126 h 174"/>
                <a:gd name="T6" fmla="*/ 53 w 200"/>
                <a:gd name="T7" fmla="*/ 98 h 174"/>
                <a:gd name="T8" fmla="*/ 20 w 200"/>
                <a:gd name="T9" fmla="*/ 16 h 174"/>
                <a:gd name="T10" fmla="*/ 10 w 200"/>
                <a:gd name="T11" fmla="*/ 0 h 174"/>
                <a:gd name="T12" fmla="*/ 33 w 200"/>
                <a:gd name="T13" fmla="*/ 8 h 174"/>
                <a:gd name="T14" fmla="*/ 191 w 200"/>
                <a:gd name="T15" fmla="*/ 28 h 174"/>
                <a:gd name="T16" fmla="*/ 191 w 200"/>
                <a:gd name="T17" fmla="*/ 39 h 174"/>
                <a:gd name="T18" fmla="*/ 191 w 200"/>
                <a:gd name="T19" fmla="*/ 36 h 174"/>
                <a:gd name="T20" fmla="*/ 191 w 200"/>
                <a:gd name="T21" fmla="*/ 41 h 174"/>
                <a:gd name="T22" fmla="*/ 200 w 200"/>
                <a:gd name="T23" fmla="*/ 39 h 174"/>
                <a:gd name="T24" fmla="*/ 200 w 200"/>
                <a:gd name="T25" fmla="*/ 91 h 174"/>
                <a:gd name="T26" fmla="*/ 76 w 200"/>
                <a:gd name="T27" fmla="*/ 98 h 174"/>
                <a:gd name="T28" fmla="*/ 62 w 200"/>
                <a:gd name="T29" fmla="*/ 98 h 174"/>
                <a:gd name="T30" fmla="*/ 72 w 200"/>
                <a:gd name="T31" fmla="*/ 73 h 174"/>
                <a:gd name="T32" fmla="*/ 65 w 200"/>
                <a:gd name="T33" fmla="*/ 31 h 174"/>
                <a:gd name="T34" fmla="*/ 66 w 200"/>
                <a:gd name="T35" fmla="*/ 41 h 174"/>
                <a:gd name="T36" fmla="*/ 47 w 200"/>
                <a:gd name="T37" fmla="*/ 47 h 174"/>
                <a:gd name="T38" fmla="*/ 67 w 200"/>
                <a:gd name="T39" fmla="*/ 47 h 174"/>
                <a:gd name="T40" fmla="*/ 53 w 200"/>
                <a:gd name="T41" fmla="*/ 67 h 174"/>
                <a:gd name="T42" fmla="*/ 96 w 200"/>
                <a:gd name="T43" fmla="*/ 32 h 174"/>
                <a:gd name="T44" fmla="*/ 96 w 200"/>
                <a:gd name="T45" fmla="*/ 41 h 174"/>
                <a:gd name="T46" fmla="*/ 74 w 200"/>
                <a:gd name="T47" fmla="*/ 47 h 174"/>
                <a:gd name="T48" fmla="*/ 97 w 200"/>
                <a:gd name="T49" fmla="*/ 47 h 174"/>
                <a:gd name="T50" fmla="*/ 77 w 200"/>
                <a:gd name="T51" fmla="*/ 67 h 174"/>
                <a:gd name="T52" fmla="*/ 98 w 200"/>
                <a:gd name="T53" fmla="*/ 73 h 174"/>
                <a:gd name="T54" fmla="*/ 99 w 200"/>
                <a:gd name="T55" fmla="*/ 79 h 174"/>
                <a:gd name="T56" fmla="*/ 80 w 200"/>
                <a:gd name="T57" fmla="*/ 85 h 174"/>
                <a:gd name="T58" fmla="*/ 99 w 200"/>
                <a:gd name="T59" fmla="*/ 85 h 174"/>
                <a:gd name="T60" fmla="*/ 103 w 200"/>
                <a:gd name="T61" fmla="*/ 41 h 174"/>
                <a:gd name="T62" fmla="*/ 129 w 200"/>
                <a:gd name="T63" fmla="*/ 47 h 174"/>
                <a:gd name="T64" fmla="*/ 129 w 200"/>
                <a:gd name="T65" fmla="*/ 54 h 174"/>
                <a:gd name="T66" fmla="*/ 104 w 200"/>
                <a:gd name="T67" fmla="*/ 60 h 174"/>
                <a:gd name="T68" fmla="*/ 129 w 200"/>
                <a:gd name="T69" fmla="*/ 60 h 174"/>
                <a:gd name="T70" fmla="*/ 105 w 200"/>
                <a:gd name="T71" fmla="*/ 79 h 174"/>
                <a:gd name="T72" fmla="*/ 131 w 200"/>
                <a:gd name="T73" fmla="*/ 85 h 174"/>
                <a:gd name="T74" fmla="*/ 131 w 200"/>
                <a:gd name="T75" fmla="*/ 96 h 174"/>
                <a:gd name="T76" fmla="*/ 134 w 200"/>
                <a:gd name="T77" fmla="*/ 34 h 174"/>
                <a:gd name="T78" fmla="*/ 163 w 200"/>
                <a:gd name="T79" fmla="*/ 35 h 174"/>
                <a:gd name="T80" fmla="*/ 135 w 200"/>
                <a:gd name="T81" fmla="*/ 54 h 174"/>
                <a:gd name="T82" fmla="*/ 163 w 200"/>
                <a:gd name="T83" fmla="*/ 60 h 174"/>
                <a:gd name="T84" fmla="*/ 163 w 200"/>
                <a:gd name="T85" fmla="*/ 67 h 174"/>
                <a:gd name="T86" fmla="*/ 136 w 200"/>
                <a:gd name="T87" fmla="*/ 73 h 174"/>
                <a:gd name="T88" fmla="*/ 163 w 200"/>
                <a:gd name="T89" fmla="*/ 73 h 174"/>
                <a:gd name="T90" fmla="*/ 137 w 200"/>
                <a:gd name="T91" fmla="*/ 96 h 174"/>
                <a:gd name="T92" fmla="*/ 191 w 200"/>
                <a:gd name="T93" fmla="*/ 47 h 174"/>
                <a:gd name="T94" fmla="*/ 191 w 200"/>
                <a:gd name="T95" fmla="*/ 54 h 174"/>
                <a:gd name="T96" fmla="*/ 169 w 200"/>
                <a:gd name="T97" fmla="*/ 60 h 174"/>
                <a:gd name="T98" fmla="*/ 191 w 200"/>
                <a:gd name="T99" fmla="*/ 60 h 174"/>
                <a:gd name="T100" fmla="*/ 169 w 200"/>
                <a:gd name="T101" fmla="*/ 79 h 174"/>
                <a:gd name="T102" fmla="*/ 191 w 200"/>
                <a:gd name="T103" fmla="*/ 85 h 174"/>
                <a:gd name="T104" fmla="*/ 191 w 200"/>
                <a:gd name="T105" fmla="*/ 95 h 174"/>
                <a:gd name="T106" fmla="*/ 191 w 200"/>
                <a:gd name="T107" fmla="*/ 85 h 174"/>
                <a:gd name="T108" fmla="*/ 85 w 200"/>
                <a:gd name="T109" fmla="*/ 174 h 174"/>
                <a:gd name="T110" fmla="*/ 85 w 200"/>
                <a:gd name="T111" fmla="*/ 163 h 174"/>
                <a:gd name="T112" fmla="*/ 76 w 200"/>
                <a:gd name="T113" fmla="*/ 153 h 174"/>
                <a:gd name="T114" fmla="*/ 191 w 200"/>
                <a:gd name="T115" fmla="*/ 153 h 174"/>
                <a:gd name="T116" fmla="*/ 171 w 200"/>
                <a:gd name="T117" fmla="*/ 133 h 174"/>
                <a:gd name="T118" fmla="*/ 171 w 200"/>
                <a:gd name="T119" fmla="*/ 14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0" h="174">
                  <a:moveTo>
                    <a:pt x="191" y="102"/>
                  </a:moveTo>
                  <a:cubicBezTo>
                    <a:pt x="191" y="102"/>
                    <a:pt x="191" y="102"/>
                    <a:pt x="191" y="102"/>
                  </a:cubicBezTo>
                  <a:cubicBezTo>
                    <a:pt x="60" y="106"/>
                    <a:pt x="60" y="106"/>
                    <a:pt x="60" y="106"/>
                  </a:cubicBezTo>
                  <a:cubicBezTo>
                    <a:pt x="60" y="106"/>
                    <a:pt x="60" y="106"/>
                    <a:pt x="60" y="106"/>
                  </a:cubicBezTo>
                  <a:cubicBezTo>
                    <a:pt x="54" y="106"/>
                    <a:pt x="53" y="114"/>
                    <a:pt x="61" y="114"/>
                  </a:cubicBezTo>
                  <a:cubicBezTo>
                    <a:pt x="61" y="114"/>
                    <a:pt x="61" y="114"/>
                    <a:pt x="62" y="114"/>
                  </a:cubicBezTo>
                  <a:cubicBezTo>
                    <a:pt x="192" y="114"/>
                    <a:pt x="192" y="114"/>
                    <a:pt x="192" y="114"/>
                  </a:cubicBezTo>
                  <a:cubicBezTo>
                    <a:pt x="195" y="114"/>
                    <a:pt x="197" y="116"/>
                    <a:pt x="197" y="118"/>
                  </a:cubicBezTo>
                  <a:cubicBezTo>
                    <a:pt x="197" y="121"/>
                    <a:pt x="195" y="126"/>
                    <a:pt x="192" y="126"/>
                  </a:cubicBezTo>
                  <a:cubicBezTo>
                    <a:pt x="62" y="126"/>
                    <a:pt x="62" y="126"/>
                    <a:pt x="62" y="126"/>
                  </a:cubicBezTo>
                  <a:cubicBezTo>
                    <a:pt x="61" y="126"/>
                    <a:pt x="61" y="126"/>
                    <a:pt x="61" y="126"/>
                  </a:cubicBezTo>
                  <a:cubicBezTo>
                    <a:pt x="40" y="126"/>
                    <a:pt x="42" y="98"/>
                    <a:pt x="53" y="98"/>
                  </a:cubicBezTo>
                  <a:cubicBezTo>
                    <a:pt x="53" y="98"/>
                    <a:pt x="53" y="98"/>
                    <a:pt x="54" y="98"/>
                  </a:cubicBezTo>
                  <a:cubicBezTo>
                    <a:pt x="29" y="16"/>
                    <a:pt x="29" y="16"/>
                    <a:pt x="29" y="16"/>
                  </a:cubicBezTo>
                  <a:cubicBezTo>
                    <a:pt x="20" y="16"/>
                    <a:pt x="20" y="16"/>
                    <a:pt x="20" y="16"/>
                  </a:cubicBezTo>
                  <a:cubicBezTo>
                    <a:pt x="18" y="19"/>
                    <a:pt x="15" y="22"/>
                    <a:pt x="10" y="22"/>
                  </a:cubicBezTo>
                  <a:cubicBezTo>
                    <a:pt x="4" y="22"/>
                    <a:pt x="0" y="17"/>
                    <a:pt x="0" y="11"/>
                  </a:cubicBezTo>
                  <a:cubicBezTo>
                    <a:pt x="0" y="5"/>
                    <a:pt x="4" y="0"/>
                    <a:pt x="10" y="0"/>
                  </a:cubicBezTo>
                  <a:cubicBezTo>
                    <a:pt x="15" y="0"/>
                    <a:pt x="19" y="4"/>
                    <a:pt x="20" y="8"/>
                  </a:cubicBezTo>
                  <a:cubicBezTo>
                    <a:pt x="33" y="8"/>
                    <a:pt x="33" y="8"/>
                    <a:pt x="33" y="8"/>
                  </a:cubicBezTo>
                  <a:cubicBezTo>
                    <a:pt x="33" y="8"/>
                    <a:pt x="33" y="8"/>
                    <a:pt x="33" y="8"/>
                  </a:cubicBezTo>
                  <a:cubicBezTo>
                    <a:pt x="35" y="8"/>
                    <a:pt x="35" y="8"/>
                    <a:pt x="35" y="8"/>
                  </a:cubicBezTo>
                  <a:cubicBezTo>
                    <a:pt x="40" y="22"/>
                    <a:pt x="40" y="22"/>
                    <a:pt x="40" y="22"/>
                  </a:cubicBezTo>
                  <a:cubicBezTo>
                    <a:pt x="191" y="28"/>
                    <a:pt x="191" y="28"/>
                    <a:pt x="191" y="28"/>
                  </a:cubicBezTo>
                  <a:cubicBezTo>
                    <a:pt x="191" y="28"/>
                    <a:pt x="191" y="28"/>
                    <a:pt x="191" y="28"/>
                  </a:cubicBezTo>
                  <a:cubicBezTo>
                    <a:pt x="191" y="28"/>
                    <a:pt x="200" y="29"/>
                    <a:pt x="200" y="39"/>
                  </a:cubicBezTo>
                  <a:cubicBezTo>
                    <a:pt x="191" y="39"/>
                    <a:pt x="191" y="39"/>
                    <a:pt x="191" y="39"/>
                  </a:cubicBezTo>
                  <a:cubicBezTo>
                    <a:pt x="191" y="39"/>
                    <a:pt x="191" y="39"/>
                    <a:pt x="191" y="39"/>
                  </a:cubicBezTo>
                  <a:cubicBezTo>
                    <a:pt x="191" y="36"/>
                    <a:pt x="191" y="36"/>
                    <a:pt x="191" y="36"/>
                  </a:cubicBezTo>
                  <a:cubicBezTo>
                    <a:pt x="191" y="36"/>
                    <a:pt x="191" y="36"/>
                    <a:pt x="191" y="36"/>
                  </a:cubicBezTo>
                  <a:cubicBezTo>
                    <a:pt x="169" y="35"/>
                    <a:pt x="169" y="35"/>
                    <a:pt x="169" y="35"/>
                  </a:cubicBezTo>
                  <a:cubicBezTo>
                    <a:pt x="169" y="41"/>
                    <a:pt x="169" y="41"/>
                    <a:pt x="169" y="41"/>
                  </a:cubicBezTo>
                  <a:cubicBezTo>
                    <a:pt x="191" y="41"/>
                    <a:pt x="191" y="41"/>
                    <a:pt x="191" y="41"/>
                  </a:cubicBezTo>
                  <a:cubicBezTo>
                    <a:pt x="191" y="39"/>
                    <a:pt x="191" y="39"/>
                    <a:pt x="191" y="39"/>
                  </a:cubicBezTo>
                  <a:cubicBezTo>
                    <a:pt x="191" y="39"/>
                    <a:pt x="199" y="39"/>
                    <a:pt x="200" y="39"/>
                  </a:cubicBezTo>
                  <a:cubicBezTo>
                    <a:pt x="200" y="39"/>
                    <a:pt x="200" y="39"/>
                    <a:pt x="200" y="39"/>
                  </a:cubicBezTo>
                  <a:cubicBezTo>
                    <a:pt x="200" y="39"/>
                    <a:pt x="200" y="39"/>
                    <a:pt x="200" y="39"/>
                  </a:cubicBezTo>
                  <a:cubicBezTo>
                    <a:pt x="200" y="91"/>
                    <a:pt x="200" y="91"/>
                    <a:pt x="200" y="91"/>
                  </a:cubicBezTo>
                  <a:cubicBezTo>
                    <a:pt x="200" y="91"/>
                    <a:pt x="200" y="91"/>
                    <a:pt x="200" y="91"/>
                  </a:cubicBezTo>
                  <a:cubicBezTo>
                    <a:pt x="200" y="102"/>
                    <a:pt x="191" y="102"/>
                    <a:pt x="191" y="102"/>
                  </a:cubicBezTo>
                  <a:close/>
                  <a:moveTo>
                    <a:pt x="62" y="98"/>
                  </a:moveTo>
                  <a:cubicBezTo>
                    <a:pt x="76" y="98"/>
                    <a:pt x="76" y="98"/>
                    <a:pt x="76" y="98"/>
                  </a:cubicBezTo>
                  <a:cubicBezTo>
                    <a:pt x="74" y="85"/>
                    <a:pt x="74" y="85"/>
                    <a:pt x="74" y="85"/>
                  </a:cubicBezTo>
                  <a:cubicBezTo>
                    <a:pt x="58" y="85"/>
                    <a:pt x="58" y="85"/>
                    <a:pt x="58" y="85"/>
                  </a:cubicBezTo>
                  <a:lnTo>
                    <a:pt x="62" y="98"/>
                  </a:lnTo>
                  <a:close/>
                  <a:moveTo>
                    <a:pt x="57" y="79"/>
                  </a:moveTo>
                  <a:cubicBezTo>
                    <a:pt x="73" y="79"/>
                    <a:pt x="73" y="79"/>
                    <a:pt x="73" y="79"/>
                  </a:cubicBezTo>
                  <a:cubicBezTo>
                    <a:pt x="72" y="73"/>
                    <a:pt x="72" y="73"/>
                    <a:pt x="72" y="73"/>
                  </a:cubicBezTo>
                  <a:cubicBezTo>
                    <a:pt x="54" y="73"/>
                    <a:pt x="54" y="73"/>
                    <a:pt x="54" y="73"/>
                  </a:cubicBezTo>
                  <a:lnTo>
                    <a:pt x="57" y="79"/>
                  </a:lnTo>
                  <a:close/>
                  <a:moveTo>
                    <a:pt x="65" y="31"/>
                  </a:moveTo>
                  <a:cubicBezTo>
                    <a:pt x="42" y="30"/>
                    <a:pt x="42" y="30"/>
                    <a:pt x="42" y="30"/>
                  </a:cubicBezTo>
                  <a:cubicBezTo>
                    <a:pt x="46" y="41"/>
                    <a:pt x="46" y="41"/>
                    <a:pt x="46" y="41"/>
                  </a:cubicBezTo>
                  <a:cubicBezTo>
                    <a:pt x="66" y="41"/>
                    <a:pt x="66" y="41"/>
                    <a:pt x="66" y="41"/>
                  </a:cubicBezTo>
                  <a:lnTo>
                    <a:pt x="65" y="31"/>
                  </a:lnTo>
                  <a:close/>
                  <a:moveTo>
                    <a:pt x="67" y="47"/>
                  </a:moveTo>
                  <a:cubicBezTo>
                    <a:pt x="47" y="47"/>
                    <a:pt x="47" y="47"/>
                    <a:pt x="47" y="47"/>
                  </a:cubicBezTo>
                  <a:cubicBezTo>
                    <a:pt x="49" y="54"/>
                    <a:pt x="49" y="54"/>
                    <a:pt x="49" y="54"/>
                  </a:cubicBezTo>
                  <a:cubicBezTo>
                    <a:pt x="68" y="54"/>
                    <a:pt x="68" y="54"/>
                    <a:pt x="68" y="54"/>
                  </a:cubicBezTo>
                  <a:lnTo>
                    <a:pt x="67" y="47"/>
                  </a:lnTo>
                  <a:close/>
                  <a:moveTo>
                    <a:pt x="69" y="60"/>
                  </a:moveTo>
                  <a:cubicBezTo>
                    <a:pt x="50" y="60"/>
                    <a:pt x="50" y="60"/>
                    <a:pt x="50" y="60"/>
                  </a:cubicBezTo>
                  <a:cubicBezTo>
                    <a:pt x="53" y="67"/>
                    <a:pt x="53" y="67"/>
                    <a:pt x="53" y="67"/>
                  </a:cubicBezTo>
                  <a:cubicBezTo>
                    <a:pt x="71" y="67"/>
                    <a:pt x="71" y="67"/>
                    <a:pt x="71" y="67"/>
                  </a:cubicBezTo>
                  <a:lnTo>
                    <a:pt x="69" y="60"/>
                  </a:lnTo>
                  <a:close/>
                  <a:moveTo>
                    <a:pt x="96" y="32"/>
                  </a:moveTo>
                  <a:cubicBezTo>
                    <a:pt x="71" y="31"/>
                    <a:pt x="71" y="31"/>
                    <a:pt x="71" y="31"/>
                  </a:cubicBezTo>
                  <a:cubicBezTo>
                    <a:pt x="73" y="41"/>
                    <a:pt x="73" y="41"/>
                    <a:pt x="73" y="41"/>
                  </a:cubicBezTo>
                  <a:cubicBezTo>
                    <a:pt x="96" y="41"/>
                    <a:pt x="96" y="41"/>
                    <a:pt x="96" y="41"/>
                  </a:cubicBezTo>
                  <a:lnTo>
                    <a:pt x="96" y="32"/>
                  </a:lnTo>
                  <a:close/>
                  <a:moveTo>
                    <a:pt x="97" y="47"/>
                  </a:moveTo>
                  <a:cubicBezTo>
                    <a:pt x="74" y="47"/>
                    <a:pt x="74" y="47"/>
                    <a:pt x="74" y="47"/>
                  </a:cubicBezTo>
                  <a:cubicBezTo>
                    <a:pt x="75" y="54"/>
                    <a:pt x="75" y="54"/>
                    <a:pt x="75" y="54"/>
                  </a:cubicBezTo>
                  <a:cubicBezTo>
                    <a:pt x="97" y="54"/>
                    <a:pt x="97" y="54"/>
                    <a:pt x="97" y="54"/>
                  </a:cubicBezTo>
                  <a:lnTo>
                    <a:pt x="97" y="47"/>
                  </a:lnTo>
                  <a:close/>
                  <a:moveTo>
                    <a:pt x="97" y="60"/>
                  </a:moveTo>
                  <a:cubicBezTo>
                    <a:pt x="76" y="60"/>
                    <a:pt x="76" y="60"/>
                    <a:pt x="76" y="60"/>
                  </a:cubicBezTo>
                  <a:cubicBezTo>
                    <a:pt x="77" y="67"/>
                    <a:pt x="77" y="67"/>
                    <a:pt x="77" y="67"/>
                  </a:cubicBezTo>
                  <a:cubicBezTo>
                    <a:pt x="98" y="67"/>
                    <a:pt x="98" y="67"/>
                    <a:pt x="98" y="67"/>
                  </a:cubicBezTo>
                  <a:lnTo>
                    <a:pt x="97" y="60"/>
                  </a:lnTo>
                  <a:close/>
                  <a:moveTo>
                    <a:pt x="98" y="73"/>
                  </a:moveTo>
                  <a:cubicBezTo>
                    <a:pt x="78" y="73"/>
                    <a:pt x="78" y="73"/>
                    <a:pt x="78" y="73"/>
                  </a:cubicBezTo>
                  <a:cubicBezTo>
                    <a:pt x="79" y="79"/>
                    <a:pt x="79" y="79"/>
                    <a:pt x="79" y="79"/>
                  </a:cubicBezTo>
                  <a:cubicBezTo>
                    <a:pt x="99" y="79"/>
                    <a:pt x="99" y="79"/>
                    <a:pt x="99" y="79"/>
                  </a:cubicBezTo>
                  <a:lnTo>
                    <a:pt x="98" y="73"/>
                  </a:lnTo>
                  <a:close/>
                  <a:moveTo>
                    <a:pt x="99" y="85"/>
                  </a:moveTo>
                  <a:cubicBezTo>
                    <a:pt x="80" y="85"/>
                    <a:pt x="80" y="85"/>
                    <a:pt x="80" y="85"/>
                  </a:cubicBezTo>
                  <a:cubicBezTo>
                    <a:pt x="82" y="98"/>
                    <a:pt x="82" y="98"/>
                    <a:pt x="82" y="98"/>
                  </a:cubicBezTo>
                  <a:cubicBezTo>
                    <a:pt x="99" y="97"/>
                    <a:pt x="99" y="97"/>
                    <a:pt x="99" y="97"/>
                  </a:cubicBezTo>
                  <a:lnTo>
                    <a:pt x="99" y="85"/>
                  </a:lnTo>
                  <a:close/>
                  <a:moveTo>
                    <a:pt x="128" y="33"/>
                  </a:moveTo>
                  <a:cubicBezTo>
                    <a:pt x="102" y="32"/>
                    <a:pt x="102" y="32"/>
                    <a:pt x="102" y="32"/>
                  </a:cubicBezTo>
                  <a:cubicBezTo>
                    <a:pt x="103" y="41"/>
                    <a:pt x="103" y="41"/>
                    <a:pt x="103" y="41"/>
                  </a:cubicBezTo>
                  <a:cubicBezTo>
                    <a:pt x="129" y="41"/>
                    <a:pt x="129" y="41"/>
                    <a:pt x="129" y="41"/>
                  </a:cubicBezTo>
                  <a:lnTo>
                    <a:pt x="128" y="33"/>
                  </a:lnTo>
                  <a:close/>
                  <a:moveTo>
                    <a:pt x="129" y="47"/>
                  </a:moveTo>
                  <a:cubicBezTo>
                    <a:pt x="103" y="47"/>
                    <a:pt x="103" y="47"/>
                    <a:pt x="103" y="47"/>
                  </a:cubicBezTo>
                  <a:cubicBezTo>
                    <a:pt x="103" y="54"/>
                    <a:pt x="103" y="54"/>
                    <a:pt x="103" y="54"/>
                  </a:cubicBezTo>
                  <a:cubicBezTo>
                    <a:pt x="129" y="54"/>
                    <a:pt x="129" y="54"/>
                    <a:pt x="129" y="54"/>
                  </a:cubicBezTo>
                  <a:lnTo>
                    <a:pt x="129" y="47"/>
                  </a:lnTo>
                  <a:close/>
                  <a:moveTo>
                    <a:pt x="129" y="60"/>
                  </a:moveTo>
                  <a:cubicBezTo>
                    <a:pt x="104" y="60"/>
                    <a:pt x="104" y="60"/>
                    <a:pt x="104" y="60"/>
                  </a:cubicBezTo>
                  <a:cubicBezTo>
                    <a:pt x="104" y="67"/>
                    <a:pt x="104" y="67"/>
                    <a:pt x="104" y="67"/>
                  </a:cubicBezTo>
                  <a:cubicBezTo>
                    <a:pt x="130" y="67"/>
                    <a:pt x="130" y="67"/>
                    <a:pt x="130" y="67"/>
                  </a:cubicBezTo>
                  <a:lnTo>
                    <a:pt x="129" y="60"/>
                  </a:lnTo>
                  <a:close/>
                  <a:moveTo>
                    <a:pt x="130" y="73"/>
                  </a:moveTo>
                  <a:cubicBezTo>
                    <a:pt x="104" y="73"/>
                    <a:pt x="104" y="73"/>
                    <a:pt x="104" y="73"/>
                  </a:cubicBezTo>
                  <a:cubicBezTo>
                    <a:pt x="105" y="79"/>
                    <a:pt x="105" y="79"/>
                    <a:pt x="105" y="79"/>
                  </a:cubicBezTo>
                  <a:cubicBezTo>
                    <a:pt x="130" y="79"/>
                    <a:pt x="130" y="79"/>
                    <a:pt x="130" y="79"/>
                  </a:cubicBezTo>
                  <a:lnTo>
                    <a:pt x="130" y="73"/>
                  </a:lnTo>
                  <a:close/>
                  <a:moveTo>
                    <a:pt x="131" y="85"/>
                  </a:moveTo>
                  <a:cubicBezTo>
                    <a:pt x="105" y="85"/>
                    <a:pt x="105" y="85"/>
                    <a:pt x="105" y="85"/>
                  </a:cubicBezTo>
                  <a:cubicBezTo>
                    <a:pt x="106" y="97"/>
                    <a:pt x="106" y="97"/>
                    <a:pt x="106" y="97"/>
                  </a:cubicBezTo>
                  <a:cubicBezTo>
                    <a:pt x="131" y="96"/>
                    <a:pt x="131" y="96"/>
                    <a:pt x="131" y="96"/>
                  </a:cubicBezTo>
                  <a:lnTo>
                    <a:pt x="131" y="85"/>
                  </a:lnTo>
                  <a:close/>
                  <a:moveTo>
                    <a:pt x="163" y="35"/>
                  </a:moveTo>
                  <a:cubicBezTo>
                    <a:pt x="134" y="34"/>
                    <a:pt x="134" y="34"/>
                    <a:pt x="134" y="34"/>
                  </a:cubicBezTo>
                  <a:cubicBezTo>
                    <a:pt x="135" y="41"/>
                    <a:pt x="135" y="41"/>
                    <a:pt x="135" y="41"/>
                  </a:cubicBezTo>
                  <a:cubicBezTo>
                    <a:pt x="163" y="41"/>
                    <a:pt x="163" y="41"/>
                    <a:pt x="163" y="41"/>
                  </a:cubicBezTo>
                  <a:lnTo>
                    <a:pt x="163" y="35"/>
                  </a:lnTo>
                  <a:close/>
                  <a:moveTo>
                    <a:pt x="163" y="47"/>
                  </a:moveTo>
                  <a:cubicBezTo>
                    <a:pt x="135" y="47"/>
                    <a:pt x="135" y="47"/>
                    <a:pt x="135" y="47"/>
                  </a:cubicBezTo>
                  <a:cubicBezTo>
                    <a:pt x="135" y="54"/>
                    <a:pt x="135" y="54"/>
                    <a:pt x="135" y="54"/>
                  </a:cubicBezTo>
                  <a:cubicBezTo>
                    <a:pt x="163" y="54"/>
                    <a:pt x="163" y="54"/>
                    <a:pt x="163" y="54"/>
                  </a:cubicBezTo>
                  <a:lnTo>
                    <a:pt x="163" y="47"/>
                  </a:lnTo>
                  <a:close/>
                  <a:moveTo>
                    <a:pt x="163" y="60"/>
                  </a:moveTo>
                  <a:cubicBezTo>
                    <a:pt x="136" y="60"/>
                    <a:pt x="136" y="60"/>
                    <a:pt x="136" y="60"/>
                  </a:cubicBezTo>
                  <a:cubicBezTo>
                    <a:pt x="136" y="67"/>
                    <a:pt x="136" y="67"/>
                    <a:pt x="136" y="67"/>
                  </a:cubicBezTo>
                  <a:cubicBezTo>
                    <a:pt x="163" y="67"/>
                    <a:pt x="163" y="67"/>
                    <a:pt x="163" y="67"/>
                  </a:cubicBezTo>
                  <a:lnTo>
                    <a:pt x="163" y="60"/>
                  </a:lnTo>
                  <a:close/>
                  <a:moveTo>
                    <a:pt x="163" y="73"/>
                  </a:moveTo>
                  <a:cubicBezTo>
                    <a:pt x="136" y="73"/>
                    <a:pt x="136" y="73"/>
                    <a:pt x="136" y="73"/>
                  </a:cubicBezTo>
                  <a:cubicBezTo>
                    <a:pt x="137" y="79"/>
                    <a:pt x="137" y="79"/>
                    <a:pt x="137" y="79"/>
                  </a:cubicBezTo>
                  <a:cubicBezTo>
                    <a:pt x="163" y="79"/>
                    <a:pt x="163" y="79"/>
                    <a:pt x="163" y="79"/>
                  </a:cubicBezTo>
                  <a:lnTo>
                    <a:pt x="163" y="73"/>
                  </a:lnTo>
                  <a:close/>
                  <a:moveTo>
                    <a:pt x="163" y="85"/>
                  </a:moveTo>
                  <a:cubicBezTo>
                    <a:pt x="137" y="85"/>
                    <a:pt x="137" y="85"/>
                    <a:pt x="137" y="85"/>
                  </a:cubicBezTo>
                  <a:cubicBezTo>
                    <a:pt x="137" y="96"/>
                    <a:pt x="137" y="96"/>
                    <a:pt x="137" y="96"/>
                  </a:cubicBezTo>
                  <a:cubicBezTo>
                    <a:pt x="163" y="96"/>
                    <a:pt x="163" y="96"/>
                    <a:pt x="163" y="96"/>
                  </a:cubicBezTo>
                  <a:lnTo>
                    <a:pt x="163" y="85"/>
                  </a:lnTo>
                  <a:close/>
                  <a:moveTo>
                    <a:pt x="191" y="47"/>
                  </a:moveTo>
                  <a:cubicBezTo>
                    <a:pt x="169" y="47"/>
                    <a:pt x="169" y="47"/>
                    <a:pt x="169" y="47"/>
                  </a:cubicBezTo>
                  <a:cubicBezTo>
                    <a:pt x="169" y="54"/>
                    <a:pt x="169" y="54"/>
                    <a:pt x="169" y="54"/>
                  </a:cubicBezTo>
                  <a:cubicBezTo>
                    <a:pt x="191" y="54"/>
                    <a:pt x="191" y="54"/>
                    <a:pt x="191" y="54"/>
                  </a:cubicBezTo>
                  <a:lnTo>
                    <a:pt x="191" y="47"/>
                  </a:lnTo>
                  <a:close/>
                  <a:moveTo>
                    <a:pt x="191" y="60"/>
                  </a:moveTo>
                  <a:cubicBezTo>
                    <a:pt x="169" y="60"/>
                    <a:pt x="169" y="60"/>
                    <a:pt x="169" y="60"/>
                  </a:cubicBezTo>
                  <a:cubicBezTo>
                    <a:pt x="169" y="67"/>
                    <a:pt x="169" y="67"/>
                    <a:pt x="169" y="67"/>
                  </a:cubicBezTo>
                  <a:cubicBezTo>
                    <a:pt x="191" y="67"/>
                    <a:pt x="191" y="67"/>
                    <a:pt x="191" y="67"/>
                  </a:cubicBezTo>
                  <a:lnTo>
                    <a:pt x="191" y="60"/>
                  </a:lnTo>
                  <a:close/>
                  <a:moveTo>
                    <a:pt x="191" y="73"/>
                  </a:moveTo>
                  <a:cubicBezTo>
                    <a:pt x="169" y="73"/>
                    <a:pt x="169" y="73"/>
                    <a:pt x="169" y="73"/>
                  </a:cubicBezTo>
                  <a:cubicBezTo>
                    <a:pt x="169" y="79"/>
                    <a:pt x="169" y="79"/>
                    <a:pt x="169" y="79"/>
                  </a:cubicBezTo>
                  <a:cubicBezTo>
                    <a:pt x="191" y="79"/>
                    <a:pt x="191" y="79"/>
                    <a:pt x="191" y="79"/>
                  </a:cubicBezTo>
                  <a:lnTo>
                    <a:pt x="191" y="73"/>
                  </a:lnTo>
                  <a:close/>
                  <a:moveTo>
                    <a:pt x="191" y="85"/>
                  </a:moveTo>
                  <a:cubicBezTo>
                    <a:pt x="169" y="85"/>
                    <a:pt x="169" y="85"/>
                    <a:pt x="169" y="85"/>
                  </a:cubicBezTo>
                  <a:cubicBezTo>
                    <a:pt x="169" y="95"/>
                    <a:pt x="169" y="95"/>
                    <a:pt x="169" y="95"/>
                  </a:cubicBezTo>
                  <a:cubicBezTo>
                    <a:pt x="191" y="95"/>
                    <a:pt x="191" y="95"/>
                    <a:pt x="191" y="95"/>
                  </a:cubicBezTo>
                  <a:cubicBezTo>
                    <a:pt x="191" y="95"/>
                    <a:pt x="191" y="95"/>
                    <a:pt x="191" y="95"/>
                  </a:cubicBezTo>
                  <a:cubicBezTo>
                    <a:pt x="191" y="91"/>
                    <a:pt x="191" y="91"/>
                    <a:pt x="191" y="91"/>
                  </a:cubicBezTo>
                  <a:lnTo>
                    <a:pt x="191" y="85"/>
                  </a:lnTo>
                  <a:close/>
                  <a:moveTo>
                    <a:pt x="85" y="133"/>
                  </a:moveTo>
                  <a:cubicBezTo>
                    <a:pt x="97" y="133"/>
                    <a:pt x="106" y="142"/>
                    <a:pt x="106" y="153"/>
                  </a:cubicBezTo>
                  <a:cubicBezTo>
                    <a:pt x="106" y="164"/>
                    <a:pt x="97" y="174"/>
                    <a:pt x="85" y="174"/>
                  </a:cubicBezTo>
                  <a:cubicBezTo>
                    <a:pt x="74" y="174"/>
                    <a:pt x="65" y="164"/>
                    <a:pt x="65" y="153"/>
                  </a:cubicBezTo>
                  <a:cubicBezTo>
                    <a:pt x="65" y="142"/>
                    <a:pt x="74" y="133"/>
                    <a:pt x="85" y="133"/>
                  </a:cubicBezTo>
                  <a:close/>
                  <a:moveTo>
                    <a:pt x="85" y="163"/>
                  </a:moveTo>
                  <a:cubicBezTo>
                    <a:pt x="90" y="163"/>
                    <a:pt x="95" y="158"/>
                    <a:pt x="95" y="153"/>
                  </a:cubicBezTo>
                  <a:cubicBezTo>
                    <a:pt x="95" y="148"/>
                    <a:pt x="90" y="144"/>
                    <a:pt x="85" y="144"/>
                  </a:cubicBezTo>
                  <a:cubicBezTo>
                    <a:pt x="80" y="144"/>
                    <a:pt x="76" y="148"/>
                    <a:pt x="76" y="153"/>
                  </a:cubicBezTo>
                  <a:cubicBezTo>
                    <a:pt x="76" y="158"/>
                    <a:pt x="80" y="163"/>
                    <a:pt x="85" y="163"/>
                  </a:cubicBezTo>
                  <a:close/>
                  <a:moveTo>
                    <a:pt x="171" y="133"/>
                  </a:moveTo>
                  <a:cubicBezTo>
                    <a:pt x="182" y="133"/>
                    <a:pt x="191" y="142"/>
                    <a:pt x="191" y="153"/>
                  </a:cubicBezTo>
                  <a:cubicBezTo>
                    <a:pt x="191" y="164"/>
                    <a:pt x="182" y="174"/>
                    <a:pt x="171" y="174"/>
                  </a:cubicBezTo>
                  <a:cubicBezTo>
                    <a:pt x="159" y="174"/>
                    <a:pt x="150" y="164"/>
                    <a:pt x="150" y="153"/>
                  </a:cubicBezTo>
                  <a:cubicBezTo>
                    <a:pt x="150" y="142"/>
                    <a:pt x="159" y="133"/>
                    <a:pt x="171" y="133"/>
                  </a:cubicBezTo>
                  <a:close/>
                  <a:moveTo>
                    <a:pt x="171" y="163"/>
                  </a:moveTo>
                  <a:cubicBezTo>
                    <a:pt x="176" y="163"/>
                    <a:pt x="180" y="158"/>
                    <a:pt x="180" y="153"/>
                  </a:cubicBezTo>
                  <a:cubicBezTo>
                    <a:pt x="180" y="148"/>
                    <a:pt x="176" y="144"/>
                    <a:pt x="171" y="144"/>
                  </a:cubicBezTo>
                  <a:cubicBezTo>
                    <a:pt x="165" y="144"/>
                    <a:pt x="161" y="148"/>
                    <a:pt x="161" y="153"/>
                  </a:cubicBezTo>
                  <a:cubicBezTo>
                    <a:pt x="161" y="158"/>
                    <a:pt x="165" y="163"/>
                    <a:pt x="171" y="16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8" name="Freeform 6">
              <a:extLst>
                <a:ext uri="{FF2B5EF4-FFF2-40B4-BE49-F238E27FC236}">
                  <a16:creationId xmlns:a16="http://schemas.microsoft.com/office/drawing/2014/main" id="{DDBD15D7-508F-42C7-AD86-E2E5F79EAE1B}"/>
                </a:ext>
              </a:extLst>
            </p:cNvPr>
            <p:cNvSpPr>
              <a:spLocks noEditPoints="1"/>
            </p:cNvSpPr>
            <p:nvPr userDrawn="1"/>
          </p:nvSpPr>
          <p:spPr bwMode="auto">
            <a:xfrm rot="5145695" flipH="1" flipV="1">
              <a:off x="9171224" y="3715572"/>
              <a:ext cx="739775" cy="606425"/>
            </a:xfrm>
            <a:custGeom>
              <a:avLst/>
              <a:gdLst>
                <a:gd name="T0" fmla="*/ 186 w 197"/>
                <a:gd name="T1" fmla="*/ 92 h 161"/>
                <a:gd name="T2" fmla="*/ 185 w 197"/>
                <a:gd name="T3" fmla="*/ 98 h 161"/>
                <a:gd name="T4" fmla="*/ 173 w 197"/>
                <a:gd name="T5" fmla="*/ 141 h 161"/>
                <a:gd name="T6" fmla="*/ 144 w 197"/>
                <a:gd name="T7" fmla="*/ 161 h 161"/>
                <a:gd name="T8" fmla="*/ 55 w 197"/>
                <a:gd name="T9" fmla="*/ 161 h 161"/>
                <a:gd name="T10" fmla="*/ 26 w 197"/>
                <a:gd name="T11" fmla="*/ 141 h 161"/>
                <a:gd name="T12" fmla="*/ 15 w 197"/>
                <a:gd name="T13" fmla="*/ 98 h 161"/>
                <a:gd name="T14" fmla="*/ 14 w 197"/>
                <a:gd name="T15" fmla="*/ 93 h 161"/>
                <a:gd name="T16" fmla="*/ 0 w 197"/>
                <a:gd name="T17" fmla="*/ 76 h 161"/>
                <a:gd name="T18" fmla="*/ 16 w 197"/>
                <a:gd name="T19" fmla="*/ 61 h 161"/>
                <a:gd name="T20" fmla="*/ 38 w 197"/>
                <a:gd name="T21" fmla="*/ 61 h 161"/>
                <a:gd name="T22" fmla="*/ 38 w 197"/>
                <a:gd name="T23" fmla="*/ 60 h 161"/>
                <a:gd name="T24" fmla="*/ 68 w 197"/>
                <a:gd name="T25" fmla="*/ 7 h 161"/>
                <a:gd name="T26" fmla="*/ 83 w 197"/>
                <a:gd name="T27" fmla="*/ 3 h 161"/>
                <a:gd name="T28" fmla="*/ 87 w 197"/>
                <a:gd name="T29" fmla="*/ 17 h 161"/>
                <a:gd name="T30" fmla="*/ 63 w 197"/>
                <a:gd name="T31" fmla="*/ 61 h 161"/>
                <a:gd name="T32" fmla="*/ 132 w 197"/>
                <a:gd name="T33" fmla="*/ 61 h 161"/>
                <a:gd name="T34" fmla="*/ 108 w 197"/>
                <a:gd name="T35" fmla="*/ 17 h 161"/>
                <a:gd name="T36" fmla="*/ 112 w 197"/>
                <a:gd name="T37" fmla="*/ 3 h 161"/>
                <a:gd name="T38" fmla="*/ 126 w 197"/>
                <a:gd name="T39" fmla="*/ 7 h 161"/>
                <a:gd name="T40" fmla="*/ 156 w 197"/>
                <a:gd name="T41" fmla="*/ 60 h 161"/>
                <a:gd name="T42" fmla="*/ 157 w 197"/>
                <a:gd name="T43" fmla="*/ 61 h 161"/>
                <a:gd name="T44" fmla="*/ 181 w 197"/>
                <a:gd name="T45" fmla="*/ 61 h 161"/>
                <a:gd name="T46" fmla="*/ 197 w 197"/>
                <a:gd name="T47" fmla="*/ 76 h 161"/>
                <a:gd name="T48" fmla="*/ 186 w 197"/>
                <a:gd name="T49" fmla="*/ 92 h 161"/>
                <a:gd name="T50" fmla="*/ 69 w 197"/>
                <a:gd name="T51" fmla="*/ 133 h 161"/>
                <a:gd name="T52" fmla="*/ 60 w 197"/>
                <a:gd name="T53" fmla="*/ 98 h 161"/>
                <a:gd name="T54" fmla="*/ 49 w 197"/>
                <a:gd name="T55" fmla="*/ 92 h 161"/>
                <a:gd name="T56" fmla="*/ 43 w 197"/>
                <a:gd name="T57" fmla="*/ 102 h 161"/>
                <a:gd name="T58" fmla="*/ 53 w 197"/>
                <a:gd name="T59" fmla="*/ 137 h 161"/>
                <a:gd name="T60" fmla="*/ 63 w 197"/>
                <a:gd name="T61" fmla="*/ 143 h 161"/>
                <a:gd name="T62" fmla="*/ 69 w 197"/>
                <a:gd name="T63" fmla="*/ 133 h 161"/>
                <a:gd name="T64" fmla="*/ 107 w 197"/>
                <a:gd name="T65" fmla="*/ 99 h 161"/>
                <a:gd name="T66" fmla="*/ 99 w 197"/>
                <a:gd name="T67" fmla="*/ 91 h 161"/>
                <a:gd name="T68" fmla="*/ 90 w 197"/>
                <a:gd name="T69" fmla="*/ 99 h 161"/>
                <a:gd name="T70" fmla="*/ 90 w 197"/>
                <a:gd name="T71" fmla="*/ 135 h 161"/>
                <a:gd name="T72" fmla="*/ 99 w 197"/>
                <a:gd name="T73" fmla="*/ 143 h 161"/>
                <a:gd name="T74" fmla="*/ 107 w 197"/>
                <a:gd name="T75" fmla="*/ 135 h 161"/>
                <a:gd name="T76" fmla="*/ 107 w 197"/>
                <a:gd name="T77" fmla="*/ 99 h 161"/>
                <a:gd name="T78" fmla="*/ 135 w 197"/>
                <a:gd name="T79" fmla="*/ 143 h 161"/>
                <a:gd name="T80" fmla="*/ 145 w 197"/>
                <a:gd name="T81" fmla="*/ 137 h 161"/>
                <a:gd name="T82" fmla="*/ 155 w 197"/>
                <a:gd name="T83" fmla="*/ 102 h 161"/>
                <a:gd name="T84" fmla="*/ 149 w 197"/>
                <a:gd name="T85" fmla="*/ 92 h 161"/>
                <a:gd name="T86" fmla="*/ 138 w 197"/>
                <a:gd name="T87" fmla="*/ 98 h 161"/>
                <a:gd name="T88" fmla="*/ 128 w 197"/>
                <a:gd name="T89" fmla="*/ 133 h 161"/>
                <a:gd name="T90" fmla="*/ 135 w 197"/>
                <a:gd name="T91" fmla="*/ 14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7" h="161">
                  <a:moveTo>
                    <a:pt x="186" y="92"/>
                  </a:moveTo>
                  <a:cubicBezTo>
                    <a:pt x="186" y="94"/>
                    <a:pt x="186" y="96"/>
                    <a:pt x="185" y="98"/>
                  </a:cubicBezTo>
                  <a:cubicBezTo>
                    <a:pt x="173" y="141"/>
                    <a:pt x="173" y="141"/>
                    <a:pt x="173" y="141"/>
                  </a:cubicBezTo>
                  <a:cubicBezTo>
                    <a:pt x="170" y="153"/>
                    <a:pt x="157" y="161"/>
                    <a:pt x="144" y="161"/>
                  </a:cubicBezTo>
                  <a:cubicBezTo>
                    <a:pt x="55" y="161"/>
                    <a:pt x="55" y="161"/>
                    <a:pt x="55" y="161"/>
                  </a:cubicBezTo>
                  <a:cubicBezTo>
                    <a:pt x="42" y="161"/>
                    <a:pt x="29" y="153"/>
                    <a:pt x="26" y="141"/>
                  </a:cubicBezTo>
                  <a:cubicBezTo>
                    <a:pt x="15" y="98"/>
                    <a:pt x="15" y="98"/>
                    <a:pt x="15" y="98"/>
                  </a:cubicBezTo>
                  <a:cubicBezTo>
                    <a:pt x="14" y="96"/>
                    <a:pt x="14" y="95"/>
                    <a:pt x="14" y="93"/>
                  </a:cubicBezTo>
                  <a:cubicBezTo>
                    <a:pt x="6" y="92"/>
                    <a:pt x="0" y="85"/>
                    <a:pt x="0" y="76"/>
                  </a:cubicBezTo>
                  <a:cubicBezTo>
                    <a:pt x="0" y="67"/>
                    <a:pt x="8" y="61"/>
                    <a:pt x="16" y="61"/>
                  </a:cubicBezTo>
                  <a:cubicBezTo>
                    <a:pt x="38" y="61"/>
                    <a:pt x="38" y="61"/>
                    <a:pt x="38" y="61"/>
                  </a:cubicBezTo>
                  <a:cubicBezTo>
                    <a:pt x="38" y="61"/>
                    <a:pt x="38" y="61"/>
                    <a:pt x="38" y="60"/>
                  </a:cubicBezTo>
                  <a:cubicBezTo>
                    <a:pt x="68" y="7"/>
                    <a:pt x="68" y="7"/>
                    <a:pt x="68" y="7"/>
                  </a:cubicBezTo>
                  <a:cubicBezTo>
                    <a:pt x="71" y="2"/>
                    <a:pt x="78" y="0"/>
                    <a:pt x="83" y="3"/>
                  </a:cubicBezTo>
                  <a:cubicBezTo>
                    <a:pt x="88" y="6"/>
                    <a:pt x="90" y="12"/>
                    <a:pt x="87" y="17"/>
                  </a:cubicBezTo>
                  <a:cubicBezTo>
                    <a:pt x="63" y="61"/>
                    <a:pt x="63" y="61"/>
                    <a:pt x="63" y="61"/>
                  </a:cubicBezTo>
                  <a:cubicBezTo>
                    <a:pt x="132" y="61"/>
                    <a:pt x="132" y="61"/>
                    <a:pt x="132" y="61"/>
                  </a:cubicBezTo>
                  <a:cubicBezTo>
                    <a:pt x="108" y="17"/>
                    <a:pt x="108" y="17"/>
                    <a:pt x="108" y="17"/>
                  </a:cubicBezTo>
                  <a:cubicBezTo>
                    <a:pt x="105" y="12"/>
                    <a:pt x="107" y="6"/>
                    <a:pt x="112" y="3"/>
                  </a:cubicBezTo>
                  <a:cubicBezTo>
                    <a:pt x="117" y="0"/>
                    <a:pt x="123" y="2"/>
                    <a:pt x="126" y="7"/>
                  </a:cubicBezTo>
                  <a:cubicBezTo>
                    <a:pt x="156" y="60"/>
                    <a:pt x="156" y="60"/>
                    <a:pt x="156" y="60"/>
                  </a:cubicBezTo>
                  <a:cubicBezTo>
                    <a:pt x="156" y="61"/>
                    <a:pt x="156" y="61"/>
                    <a:pt x="157" y="61"/>
                  </a:cubicBezTo>
                  <a:cubicBezTo>
                    <a:pt x="181" y="61"/>
                    <a:pt x="181" y="61"/>
                    <a:pt x="181" y="61"/>
                  </a:cubicBezTo>
                  <a:cubicBezTo>
                    <a:pt x="190" y="61"/>
                    <a:pt x="197" y="67"/>
                    <a:pt x="197" y="76"/>
                  </a:cubicBezTo>
                  <a:cubicBezTo>
                    <a:pt x="197" y="84"/>
                    <a:pt x="192" y="90"/>
                    <a:pt x="186" y="92"/>
                  </a:cubicBezTo>
                  <a:close/>
                  <a:moveTo>
                    <a:pt x="69" y="133"/>
                  </a:moveTo>
                  <a:cubicBezTo>
                    <a:pt x="60" y="98"/>
                    <a:pt x="60" y="98"/>
                    <a:pt x="60" y="98"/>
                  </a:cubicBezTo>
                  <a:cubicBezTo>
                    <a:pt x="58" y="94"/>
                    <a:pt x="54" y="91"/>
                    <a:pt x="49" y="92"/>
                  </a:cubicBezTo>
                  <a:cubicBezTo>
                    <a:pt x="44" y="93"/>
                    <a:pt x="42" y="98"/>
                    <a:pt x="43" y="102"/>
                  </a:cubicBezTo>
                  <a:cubicBezTo>
                    <a:pt x="53" y="137"/>
                    <a:pt x="53" y="137"/>
                    <a:pt x="53" y="137"/>
                  </a:cubicBezTo>
                  <a:cubicBezTo>
                    <a:pt x="54" y="141"/>
                    <a:pt x="59" y="144"/>
                    <a:pt x="63" y="143"/>
                  </a:cubicBezTo>
                  <a:cubicBezTo>
                    <a:pt x="68" y="141"/>
                    <a:pt x="71" y="137"/>
                    <a:pt x="69" y="133"/>
                  </a:cubicBezTo>
                  <a:close/>
                  <a:moveTo>
                    <a:pt x="107" y="99"/>
                  </a:moveTo>
                  <a:cubicBezTo>
                    <a:pt x="107" y="95"/>
                    <a:pt x="103" y="91"/>
                    <a:pt x="99" y="91"/>
                  </a:cubicBezTo>
                  <a:cubicBezTo>
                    <a:pt x="94" y="91"/>
                    <a:pt x="90" y="95"/>
                    <a:pt x="90" y="99"/>
                  </a:cubicBezTo>
                  <a:cubicBezTo>
                    <a:pt x="90" y="135"/>
                    <a:pt x="90" y="135"/>
                    <a:pt x="90" y="135"/>
                  </a:cubicBezTo>
                  <a:cubicBezTo>
                    <a:pt x="90" y="140"/>
                    <a:pt x="94" y="143"/>
                    <a:pt x="99" y="143"/>
                  </a:cubicBezTo>
                  <a:cubicBezTo>
                    <a:pt x="103" y="143"/>
                    <a:pt x="107" y="140"/>
                    <a:pt x="107" y="135"/>
                  </a:cubicBezTo>
                  <a:lnTo>
                    <a:pt x="107" y="99"/>
                  </a:lnTo>
                  <a:close/>
                  <a:moveTo>
                    <a:pt x="135" y="143"/>
                  </a:moveTo>
                  <a:cubicBezTo>
                    <a:pt x="139" y="144"/>
                    <a:pt x="144" y="141"/>
                    <a:pt x="145" y="137"/>
                  </a:cubicBezTo>
                  <a:cubicBezTo>
                    <a:pt x="155" y="102"/>
                    <a:pt x="155" y="102"/>
                    <a:pt x="155" y="102"/>
                  </a:cubicBezTo>
                  <a:cubicBezTo>
                    <a:pt x="156" y="98"/>
                    <a:pt x="154" y="93"/>
                    <a:pt x="149" y="92"/>
                  </a:cubicBezTo>
                  <a:cubicBezTo>
                    <a:pt x="144" y="91"/>
                    <a:pt x="140" y="94"/>
                    <a:pt x="138" y="98"/>
                  </a:cubicBezTo>
                  <a:cubicBezTo>
                    <a:pt x="128" y="133"/>
                    <a:pt x="128" y="133"/>
                    <a:pt x="128" y="133"/>
                  </a:cubicBezTo>
                  <a:cubicBezTo>
                    <a:pt x="127" y="137"/>
                    <a:pt x="130" y="141"/>
                    <a:pt x="135" y="14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9" name="Freeform 7">
              <a:extLst>
                <a:ext uri="{FF2B5EF4-FFF2-40B4-BE49-F238E27FC236}">
                  <a16:creationId xmlns:a16="http://schemas.microsoft.com/office/drawing/2014/main" id="{F524225B-7677-4EC7-9D3B-51AC3A27B4BA}"/>
                </a:ext>
              </a:extLst>
            </p:cNvPr>
            <p:cNvSpPr>
              <a:spLocks noEditPoints="1"/>
            </p:cNvSpPr>
            <p:nvPr userDrawn="1"/>
          </p:nvSpPr>
          <p:spPr bwMode="auto">
            <a:xfrm rot="20058153" flipH="1" flipV="1">
              <a:off x="10444224" y="2482855"/>
              <a:ext cx="687388" cy="722312"/>
            </a:xfrm>
            <a:custGeom>
              <a:avLst/>
              <a:gdLst>
                <a:gd name="T0" fmla="*/ 164 w 183"/>
                <a:gd name="T1" fmla="*/ 192 h 192"/>
                <a:gd name="T2" fmla="*/ 19 w 183"/>
                <a:gd name="T3" fmla="*/ 192 h 192"/>
                <a:gd name="T4" fmla="*/ 2 w 183"/>
                <a:gd name="T5" fmla="*/ 170 h 192"/>
                <a:gd name="T6" fmla="*/ 18 w 183"/>
                <a:gd name="T7" fmla="*/ 58 h 192"/>
                <a:gd name="T8" fmla="*/ 36 w 183"/>
                <a:gd name="T9" fmla="*/ 44 h 192"/>
                <a:gd name="T10" fmla="*/ 45 w 183"/>
                <a:gd name="T11" fmla="*/ 44 h 192"/>
                <a:gd name="T12" fmla="*/ 91 w 183"/>
                <a:gd name="T13" fmla="*/ 0 h 192"/>
                <a:gd name="T14" fmla="*/ 137 w 183"/>
                <a:gd name="T15" fmla="*/ 44 h 192"/>
                <a:gd name="T16" fmla="*/ 147 w 183"/>
                <a:gd name="T17" fmla="*/ 44 h 192"/>
                <a:gd name="T18" fmla="*/ 165 w 183"/>
                <a:gd name="T19" fmla="*/ 58 h 192"/>
                <a:gd name="T20" fmla="*/ 181 w 183"/>
                <a:gd name="T21" fmla="*/ 170 h 192"/>
                <a:gd name="T22" fmla="*/ 164 w 183"/>
                <a:gd name="T23" fmla="*/ 192 h 192"/>
                <a:gd name="T24" fmla="*/ 39 w 183"/>
                <a:gd name="T25" fmla="*/ 76 h 192"/>
                <a:gd name="T26" fmla="*/ 50 w 183"/>
                <a:gd name="T27" fmla="*/ 88 h 192"/>
                <a:gd name="T28" fmla="*/ 61 w 183"/>
                <a:gd name="T29" fmla="*/ 76 h 192"/>
                <a:gd name="T30" fmla="*/ 50 w 183"/>
                <a:gd name="T31" fmla="*/ 65 h 192"/>
                <a:gd name="T32" fmla="*/ 39 w 183"/>
                <a:gd name="T33" fmla="*/ 76 h 192"/>
                <a:gd name="T34" fmla="*/ 91 w 183"/>
                <a:gd name="T35" fmla="*/ 8 h 192"/>
                <a:gd name="T36" fmla="*/ 52 w 183"/>
                <a:gd name="T37" fmla="*/ 44 h 192"/>
                <a:gd name="T38" fmla="*/ 130 w 183"/>
                <a:gd name="T39" fmla="*/ 44 h 192"/>
                <a:gd name="T40" fmla="*/ 91 w 183"/>
                <a:gd name="T41" fmla="*/ 8 h 192"/>
                <a:gd name="T42" fmla="*/ 134 w 183"/>
                <a:gd name="T43" fmla="*/ 65 h 192"/>
                <a:gd name="T44" fmla="*/ 122 w 183"/>
                <a:gd name="T45" fmla="*/ 76 h 192"/>
                <a:gd name="T46" fmla="*/ 134 w 183"/>
                <a:gd name="T47" fmla="*/ 88 h 192"/>
                <a:gd name="T48" fmla="*/ 145 w 183"/>
                <a:gd name="T49" fmla="*/ 76 h 192"/>
                <a:gd name="T50" fmla="*/ 134 w 183"/>
                <a:gd name="T51" fmla="*/ 6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192">
                  <a:moveTo>
                    <a:pt x="164" y="192"/>
                  </a:moveTo>
                  <a:cubicBezTo>
                    <a:pt x="19" y="192"/>
                    <a:pt x="19" y="192"/>
                    <a:pt x="19" y="192"/>
                  </a:cubicBezTo>
                  <a:cubicBezTo>
                    <a:pt x="8" y="192"/>
                    <a:pt x="0" y="182"/>
                    <a:pt x="2" y="170"/>
                  </a:cubicBezTo>
                  <a:cubicBezTo>
                    <a:pt x="18" y="58"/>
                    <a:pt x="18" y="58"/>
                    <a:pt x="18" y="58"/>
                  </a:cubicBezTo>
                  <a:cubicBezTo>
                    <a:pt x="19" y="50"/>
                    <a:pt x="27" y="44"/>
                    <a:pt x="36" y="44"/>
                  </a:cubicBezTo>
                  <a:cubicBezTo>
                    <a:pt x="45" y="44"/>
                    <a:pt x="45" y="44"/>
                    <a:pt x="45" y="44"/>
                  </a:cubicBezTo>
                  <a:cubicBezTo>
                    <a:pt x="46" y="15"/>
                    <a:pt x="66" y="0"/>
                    <a:pt x="91" y="0"/>
                  </a:cubicBezTo>
                  <a:cubicBezTo>
                    <a:pt x="116" y="0"/>
                    <a:pt x="136" y="15"/>
                    <a:pt x="137" y="44"/>
                  </a:cubicBezTo>
                  <a:cubicBezTo>
                    <a:pt x="147" y="44"/>
                    <a:pt x="147" y="44"/>
                    <a:pt x="147" y="44"/>
                  </a:cubicBezTo>
                  <a:cubicBezTo>
                    <a:pt x="156" y="44"/>
                    <a:pt x="164" y="50"/>
                    <a:pt x="165" y="58"/>
                  </a:cubicBezTo>
                  <a:cubicBezTo>
                    <a:pt x="181" y="170"/>
                    <a:pt x="181" y="170"/>
                    <a:pt x="181" y="170"/>
                  </a:cubicBezTo>
                  <a:cubicBezTo>
                    <a:pt x="183" y="182"/>
                    <a:pt x="175" y="192"/>
                    <a:pt x="164" y="192"/>
                  </a:cubicBezTo>
                  <a:close/>
                  <a:moveTo>
                    <a:pt x="39" y="76"/>
                  </a:moveTo>
                  <a:cubicBezTo>
                    <a:pt x="39" y="82"/>
                    <a:pt x="44" y="88"/>
                    <a:pt x="50" y="88"/>
                  </a:cubicBezTo>
                  <a:cubicBezTo>
                    <a:pt x="56" y="88"/>
                    <a:pt x="61" y="82"/>
                    <a:pt x="61" y="76"/>
                  </a:cubicBezTo>
                  <a:cubicBezTo>
                    <a:pt x="61" y="70"/>
                    <a:pt x="56" y="65"/>
                    <a:pt x="50" y="65"/>
                  </a:cubicBezTo>
                  <a:cubicBezTo>
                    <a:pt x="44" y="65"/>
                    <a:pt x="39" y="70"/>
                    <a:pt x="39" y="76"/>
                  </a:cubicBezTo>
                  <a:close/>
                  <a:moveTo>
                    <a:pt x="91" y="8"/>
                  </a:moveTo>
                  <a:cubicBezTo>
                    <a:pt x="70" y="8"/>
                    <a:pt x="54" y="20"/>
                    <a:pt x="52" y="44"/>
                  </a:cubicBezTo>
                  <a:cubicBezTo>
                    <a:pt x="130" y="44"/>
                    <a:pt x="130" y="44"/>
                    <a:pt x="130" y="44"/>
                  </a:cubicBezTo>
                  <a:cubicBezTo>
                    <a:pt x="129" y="20"/>
                    <a:pt x="112" y="8"/>
                    <a:pt x="91" y="8"/>
                  </a:cubicBezTo>
                  <a:close/>
                  <a:moveTo>
                    <a:pt x="134" y="65"/>
                  </a:moveTo>
                  <a:cubicBezTo>
                    <a:pt x="128" y="65"/>
                    <a:pt x="122" y="70"/>
                    <a:pt x="122" y="76"/>
                  </a:cubicBezTo>
                  <a:cubicBezTo>
                    <a:pt x="122" y="82"/>
                    <a:pt x="128" y="88"/>
                    <a:pt x="134" y="88"/>
                  </a:cubicBezTo>
                  <a:cubicBezTo>
                    <a:pt x="140" y="88"/>
                    <a:pt x="145" y="82"/>
                    <a:pt x="145" y="76"/>
                  </a:cubicBezTo>
                  <a:cubicBezTo>
                    <a:pt x="145" y="70"/>
                    <a:pt x="140" y="65"/>
                    <a:pt x="134" y="6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0" name="Freeform 10">
              <a:extLst>
                <a:ext uri="{FF2B5EF4-FFF2-40B4-BE49-F238E27FC236}">
                  <a16:creationId xmlns:a16="http://schemas.microsoft.com/office/drawing/2014/main" id="{9E654AE3-A710-442A-B96F-EB542F46E07A}"/>
                </a:ext>
              </a:extLst>
            </p:cNvPr>
            <p:cNvSpPr>
              <a:spLocks noEditPoints="1"/>
            </p:cNvSpPr>
            <p:nvPr userDrawn="1"/>
          </p:nvSpPr>
          <p:spPr bwMode="auto">
            <a:xfrm rot="18356885" flipH="1" flipV="1">
              <a:off x="1667071" y="-59064"/>
              <a:ext cx="566738" cy="752475"/>
            </a:xfrm>
            <a:custGeom>
              <a:avLst/>
              <a:gdLst>
                <a:gd name="T0" fmla="*/ 9 w 151"/>
                <a:gd name="T1" fmla="*/ 0 h 200"/>
                <a:gd name="T2" fmla="*/ 0 w 151"/>
                <a:gd name="T3" fmla="*/ 191 h 200"/>
                <a:gd name="T4" fmla="*/ 142 w 151"/>
                <a:gd name="T5" fmla="*/ 200 h 200"/>
                <a:gd name="T6" fmla="*/ 151 w 151"/>
                <a:gd name="T7" fmla="*/ 10 h 200"/>
                <a:gd name="T8" fmla="*/ 50 w 151"/>
                <a:gd name="T9" fmla="*/ 161 h 200"/>
                <a:gd name="T10" fmla="*/ 29 w 151"/>
                <a:gd name="T11" fmla="*/ 165 h 200"/>
                <a:gd name="T12" fmla="*/ 24 w 151"/>
                <a:gd name="T13" fmla="*/ 152 h 200"/>
                <a:gd name="T14" fmla="*/ 46 w 151"/>
                <a:gd name="T15" fmla="*/ 148 h 200"/>
                <a:gd name="T16" fmla="*/ 50 w 151"/>
                <a:gd name="T17" fmla="*/ 161 h 200"/>
                <a:gd name="T18" fmla="*/ 46 w 151"/>
                <a:gd name="T19" fmla="*/ 137 h 200"/>
                <a:gd name="T20" fmla="*/ 24 w 151"/>
                <a:gd name="T21" fmla="*/ 133 h 200"/>
                <a:gd name="T22" fmla="*/ 29 w 151"/>
                <a:gd name="T23" fmla="*/ 120 h 200"/>
                <a:gd name="T24" fmla="*/ 50 w 151"/>
                <a:gd name="T25" fmla="*/ 124 h 200"/>
                <a:gd name="T26" fmla="*/ 50 w 151"/>
                <a:gd name="T27" fmla="*/ 105 h 200"/>
                <a:gd name="T28" fmla="*/ 29 w 151"/>
                <a:gd name="T29" fmla="*/ 109 h 200"/>
                <a:gd name="T30" fmla="*/ 24 w 151"/>
                <a:gd name="T31" fmla="*/ 96 h 200"/>
                <a:gd name="T32" fmla="*/ 46 w 151"/>
                <a:gd name="T33" fmla="*/ 92 h 200"/>
                <a:gd name="T34" fmla="*/ 50 w 151"/>
                <a:gd name="T35" fmla="*/ 105 h 200"/>
                <a:gd name="T36" fmla="*/ 83 w 151"/>
                <a:gd name="T37" fmla="*/ 165 h 200"/>
                <a:gd name="T38" fmla="*/ 63 w 151"/>
                <a:gd name="T39" fmla="*/ 161 h 200"/>
                <a:gd name="T40" fmla="*/ 67 w 151"/>
                <a:gd name="T41" fmla="*/ 148 h 200"/>
                <a:gd name="T42" fmla="*/ 88 w 151"/>
                <a:gd name="T43" fmla="*/ 152 h 200"/>
                <a:gd name="T44" fmla="*/ 88 w 151"/>
                <a:gd name="T45" fmla="*/ 133 h 200"/>
                <a:gd name="T46" fmla="*/ 67 w 151"/>
                <a:gd name="T47" fmla="*/ 137 h 200"/>
                <a:gd name="T48" fmla="*/ 63 w 151"/>
                <a:gd name="T49" fmla="*/ 124 h 200"/>
                <a:gd name="T50" fmla="*/ 83 w 151"/>
                <a:gd name="T51" fmla="*/ 120 h 200"/>
                <a:gd name="T52" fmla="*/ 88 w 151"/>
                <a:gd name="T53" fmla="*/ 133 h 200"/>
                <a:gd name="T54" fmla="*/ 83 w 151"/>
                <a:gd name="T55" fmla="*/ 109 h 200"/>
                <a:gd name="T56" fmla="*/ 63 w 151"/>
                <a:gd name="T57" fmla="*/ 105 h 200"/>
                <a:gd name="T58" fmla="*/ 67 w 151"/>
                <a:gd name="T59" fmla="*/ 92 h 200"/>
                <a:gd name="T60" fmla="*/ 88 w 151"/>
                <a:gd name="T61" fmla="*/ 96 h 200"/>
                <a:gd name="T62" fmla="*/ 128 w 151"/>
                <a:gd name="T63" fmla="*/ 161 h 200"/>
                <a:gd name="T64" fmla="*/ 104 w 151"/>
                <a:gd name="T65" fmla="*/ 164 h 200"/>
                <a:gd name="T66" fmla="*/ 99 w 151"/>
                <a:gd name="T67" fmla="*/ 152 h 200"/>
                <a:gd name="T68" fmla="*/ 123 w 151"/>
                <a:gd name="T69" fmla="*/ 148 h 200"/>
                <a:gd name="T70" fmla="*/ 128 w 151"/>
                <a:gd name="T71" fmla="*/ 161 h 200"/>
                <a:gd name="T72" fmla="*/ 123 w 151"/>
                <a:gd name="T73" fmla="*/ 136 h 200"/>
                <a:gd name="T74" fmla="*/ 99 w 151"/>
                <a:gd name="T75" fmla="*/ 133 h 200"/>
                <a:gd name="T76" fmla="*/ 104 w 151"/>
                <a:gd name="T77" fmla="*/ 120 h 200"/>
                <a:gd name="T78" fmla="*/ 128 w 151"/>
                <a:gd name="T79" fmla="*/ 124 h 200"/>
                <a:gd name="T80" fmla="*/ 128 w 151"/>
                <a:gd name="T81" fmla="*/ 105 h 200"/>
                <a:gd name="T82" fmla="*/ 104 w 151"/>
                <a:gd name="T83" fmla="*/ 108 h 200"/>
                <a:gd name="T84" fmla="*/ 99 w 151"/>
                <a:gd name="T85" fmla="*/ 96 h 200"/>
                <a:gd name="T86" fmla="*/ 123 w 151"/>
                <a:gd name="T87" fmla="*/ 92 h 200"/>
                <a:gd name="T88" fmla="*/ 128 w 151"/>
                <a:gd name="T89" fmla="*/ 105 h 200"/>
                <a:gd name="T90" fmla="*/ 103 w 151"/>
                <a:gd name="T91" fmla="*/ 72 h 200"/>
                <a:gd name="T92" fmla="*/ 103 w 151"/>
                <a:gd name="T93" fmla="*/ 56 h 200"/>
                <a:gd name="T94" fmla="*/ 130 w 151"/>
                <a:gd name="T95" fmla="*/ 63 h 200"/>
                <a:gd name="T96" fmla="*/ 136 w 151"/>
                <a:gd name="T97" fmla="*/ 42 h 200"/>
                <a:gd name="T98" fmla="*/ 22 w 151"/>
                <a:gd name="T99" fmla="*/ 48 h 200"/>
                <a:gd name="T100" fmla="*/ 16 w 151"/>
                <a:gd name="T101" fmla="*/ 23 h 200"/>
                <a:gd name="T102" fmla="*/ 129 w 151"/>
                <a:gd name="T103" fmla="*/ 16 h 200"/>
                <a:gd name="T104" fmla="*/ 136 w 151"/>
                <a:gd name="T105" fmla="*/ 42 h 200"/>
                <a:gd name="T106" fmla="*/ 120 w 151"/>
                <a:gd name="T107" fmla="*/ 23 h 200"/>
                <a:gd name="T108" fmla="*/ 124 w 151"/>
                <a:gd name="T109" fmla="*/ 45 h 200"/>
                <a:gd name="T110" fmla="*/ 127 w 151"/>
                <a:gd name="T111" fmla="*/ 2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1" h="200">
                  <a:moveTo>
                    <a:pt x="142" y="0"/>
                  </a:moveTo>
                  <a:cubicBezTo>
                    <a:pt x="9" y="0"/>
                    <a:pt x="9" y="0"/>
                    <a:pt x="9" y="0"/>
                  </a:cubicBezTo>
                  <a:cubicBezTo>
                    <a:pt x="4" y="0"/>
                    <a:pt x="0" y="4"/>
                    <a:pt x="0" y="10"/>
                  </a:cubicBezTo>
                  <a:cubicBezTo>
                    <a:pt x="0" y="191"/>
                    <a:pt x="0" y="191"/>
                    <a:pt x="0" y="191"/>
                  </a:cubicBezTo>
                  <a:cubicBezTo>
                    <a:pt x="0" y="196"/>
                    <a:pt x="4" y="200"/>
                    <a:pt x="9" y="200"/>
                  </a:cubicBezTo>
                  <a:cubicBezTo>
                    <a:pt x="142" y="200"/>
                    <a:pt x="142" y="200"/>
                    <a:pt x="142" y="200"/>
                  </a:cubicBezTo>
                  <a:cubicBezTo>
                    <a:pt x="147" y="200"/>
                    <a:pt x="151" y="196"/>
                    <a:pt x="151" y="191"/>
                  </a:cubicBezTo>
                  <a:cubicBezTo>
                    <a:pt x="151" y="10"/>
                    <a:pt x="151" y="10"/>
                    <a:pt x="151" y="10"/>
                  </a:cubicBezTo>
                  <a:cubicBezTo>
                    <a:pt x="151" y="4"/>
                    <a:pt x="147" y="0"/>
                    <a:pt x="142" y="0"/>
                  </a:cubicBezTo>
                  <a:close/>
                  <a:moveTo>
                    <a:pt x="50" y="161"/>
                  </a:moveTo>
                  <a:cubicBezTo>
                    <a:pt x="50" y="163"/>
                    <a:pt x="48" y="165"/>
                    <a:pt x="46" y="165"/>
                  </a:cubicBezTo>
                  <a:cubicBezTo>
                    <a:pt x="29" y="165"/>
                    <a:pt x="29" y="165"/>
                    <a:pt x="29" y="165"/>
                  </a:cubicBezTo>
                  <a:cubicBezTo>
                    <a:pt x="26" y="165"/>
                    <a:pt x="24" y="163"/>
                    <a:pt x="24" y="161"/>
                  </a:cubicBezTo>
                  <a:cubicBezTo>
                    <a:pt x="24" y="152"/>
                    <a:pt x="24" y="152"/>
                    <a:pt x="24" y="152"/>
                  </a:cubicBezTo>
                  <a:cubicBezTo>
                    <a:pt x="24" y="150"/>
                    <a:pt x="26" y="148"/>
                    <a:pt x="29" y="148"/>
                  </a:cubicBezTo>
                  <a:cubicBezTo>
                    <a:pt x="46" y="148"/>
                    <a:pt x="46" y="148"/>
                    <a:pt x="46" y="148"/>
                  </a:cubicBezTo>
                  <a:cubicBezTo>
                    <a:pt x="48" y="148"/>
                    <a:pt x="50" y="150"/>
                    <a:pt x="50" y="152"/>
                  </a:cubicBezTo>
                  <a:lnTo>
                    <a:pt x="50" y="161"/>
                  </a:lnTo>
                  <a:close/>
                  <a:moveTo>
                    <a:pt x="50" y="133"/>
                  </a:moveTo>
                  <a:cubicBezTo>
                    <a:pt x="50" y="135"/>
                    <a:pt x="48" y="137"/>
                    <a:pt x="46" y="137"/>
                  </a:cubicBezTo>
                  <a:cubicBezTo>
                    <a:pt x="29" y="137"/>
                    <a:pt x="29" y="137"/>
                    <a:pt x="29" y="137"/>
                  </a:cubicBezTo>
                  <a:cubicBezTo>
                    <a:pt x="26" y="137"/>
                    <a:pt x="24" y="135"/>
                    <a:pt x="24" y="133"/>
                  </a:cubicBezTo>
                  <a:cubicBezTo>
                    <a:pt x="24" y="124"/>
                    <a:pt x="24" y="124"/>
                    <a:pt x="24" y="124"/>
                  </a:cubicBezTo>
                  <a:cubicBezTo>
                    <a:pt x="24" y="122"/>
                    <a:pt x="26" y="120"/>
                    <a:pt x="29" y="120"/>
                  </a:cubicBezTo>
                  <a:cubicBezTo>
                    <a:pt x="46" y="120"/>
                    <a:pt x="46" y="120"/>
                    <a:pt x="46" y="120"/>
                  </a:cubicBezTo>
                  <a:cubicBezTo>
                    <a:pt x="48" y="120"/>
                    <a:pt x="50" y="122"/>
                    <a:pt x="50" y="124"/>
                  </a:cubicBezTo>
                  <a:lnTo>
                    <a:pt x="50" y="133"/>
                  </a:lnTo>
                  <a:close/>
                  <a:moveTo>
                    <a:pt x="50" y="105"/>
                  </a:moveTo>
                  <a:cubicBezTo>
                    <a:pt x="50" y="107"/>
                    <a:pt x="48" y="109"/>
                    <a:pt x="46" y="109"/>
                  </a:cubicBezTo>
                  <a:cubicBezTo>
                    <a:pt x="29" y="109"/>
                    <a:pt x="29" y="109"/>
                    <a:pt x="29" y="109"/>
                  </a:cubicBezTo>
                  <a:cubicBezTo>
                    <a:pt x="26" y="109"/>
                    <a:pt x="24" y="107"/>
                    <a:pt x="24" y="105"/>
                  </a:cubicBezTo>
                  <a:cubicBezTo>
                    <a:pt x="24" y="96"/>
                    <a:pt x="24" y="96"/>
                    <a:pt x="24" y="96"/>
                  </a:cubicBezTo>
                  <a:cubicBezTo>
                    <a:pt x="24" y="94"/>
                    <a:pt x="26" y="92"/>
                    <a:pt x="29" y="92"/>
                  </a:cubicBezTo>
                  <a:cubicBezTo>
                    <a:pt x="46" y="92"/>
                    <a:pt x="46" y="92"/>
                    <a:pt x="46" y="92"/>
                  </a:cubicBezTo>
                  <a:cubicBezTo>
                    <a:pt x="48" y="92"/>
                    <a:pt x="50" y="94"/>
                    <a:pt x="50" y="96"/>
                  </a:cubicBezTo>
                  <a:lnTo>
                    <a:pt x="50" y="105"/>
                  </a:lnTo>
                  <a:close/>
                  <a:moveTo>
                    <a:pt x="88" y="161"/>
                  </a:moveTo>
                  <a:cubicBezTo>
                    <a:pt x="88" y="163"/>
                    <a:pt x="86" y="165"/>
                    <a:pt x="83" y="165"/>
                  </a:cubicBezTo>
                  <a:cubicBezTo>
                    <a:pt x="67" y="165"/>
                    <a:pt x="67" y="165"/>
                    <a:pt x="67" y="165"/>
                  </a:cubicBezTo>
                  <a:cubicBezTo>
                    <a:pt x="65" y="165"/>
                    <a:pt x="63" y="163"/>
                    <a:pt x="63" y="161"/>
                  </a:cubicBezTo>
                  <a:cubicBezTo>
                    <a:pt x="63" y="152"/>
                    <a:pt x="63" y="152"/>
                    <a:pt x="63" y="152"/>
                  </a:cubicBezTo>
                  <a:cubicBezTo>
                    <a:pt x="63" y="150"/>
                    <a:pt x="65" y="148"/>
                    <a:pt x="67" y="148"/>
                  </a:cubicBezTo>
                  <a:cubicBezTo>
                    <a:pt x="83" y="148"/>
                    <a:pt x="83" y="148"/>
                    <a:pt x="83" y="148"/>
                  </a:cubicBezTo>
                  <a:cubicBezTo>
                    <a:pt x="86" y="148"/>
                    <a:pt x="88" y="150"/>
                    <a:pt x="88" y="152"/>
                  </a:cubicBezTo>
                  <a:lnTo>
                    <a:pt x="88" y="161"/>
                  </a:lnTo>
                  <a:close/>
                  <a:moveTo>
                    <a:pt x="88" y="133"/>
                  </a:moveTo>
                  <a:cubicBezTo>
                    <a:pt x="88" y="135"/>
                    <a:pt x="86" y="137"/>
                    <a:pt x="83" y="137"/>
                  </a:cubicBezTo>
                  <a:cubicBezTo>
                    <a:pt x="67" y="137"/>
                    <a:pt x="67" y="137"/>
                    <a:pt x="67" y="137"/>
                  </a:cubicBezTo>
                  <a:cubicBezTo>
                    <a:pt x="65" y="137"/>
                    <a:pt x="63" y="135"/>
                    <a:pt x="63" y="133"/>
                  </a:cubicBezTo>
                  <a:cubicBezTo>
                    <a:pt x="63" y="124"/>
                    <a:pt x="63" y="124"/>
                    <a:pt x="63" y="124"/>
                  </a:cubicBezTo>
                  <a:cubicBezTo>
                    <a:pt x="63" y="122"/>
                    <a:pt x="65" y="120"/>
                    <a:pt x="67" y="120"/>
                  </a:cubicBezTo>
                  <a:cubicBezTo>
                    <a:pt x="83" y="120"/>
                    <a:pt x="83" y="120"/>
                    <a:pt x="83" y="120"/>
                  </a:cubicBezTo>
                  <a:cubicBezTo>
                    <a:pt x="86" y="120"/>
                    <a:pt x="88" y="122"/>
                    <a:pt x="88" y="124"/>
                  </a:cubicBezTo>
                  <a:lnTo>
                    <a:pt x="88" y="133"/>
                  </a:lnTo>
                  <a:close/>
                  <a:moveTo>
                    <a:pt x="88" y="105"/>
                  </a:moveTo>
                  <a:cubicBezTo>
                    <a:pt x="88" y="107"/>
                    <a:pt x="86" y="109"/>
                    <a:pt x="83" y="109"/>
                  </a:cubicBezTo>
                  <a:cubicBezTo>
                    <a:pt x="67" y="109"/>
                    <a:pt x="67" y="109"/>
                    <a:pt x="67" y="109"/>
                  </a:cubicBezTo>
                  <a:cubicBezTo>
                    <a:pt x="65" y="109"/>
                    <a:pt x="63" y="107"/>
                    <a:pt x="63" y="105"/>
                  </a:cubicBezTo>
                  <a:cubicBezTo>
                    <a:pt x="63" y="96"/>
                    <a:pt x="63" y="96"/>
                    <a:pt x="63" y="96"/>
                  </a:cubicBezTo>
                  <a:cubicBezTo>
                    <a:pt x="63" y="94"/>
                    <a:pt x="65" y="92"/>
                    <a:pt x="67" y="92"/>
                  </a:cubicBezTo>
                  <a:cubicBezTo>
                    <a:pt x="83" y="92"/>
                    <a:pt x="83" y="92"/>
                    <a:pt x="83" y="92"/>
                  </a:cubicBezTo>
                  <a:cubicBezTo>
                    <a:pt x="86" y="92"/>
                    <a:pt x="88" y="94"/>
                    <a:pt x="88" y="96"/>
                  </a:cubicBezTo>
                  <a:lnTo>
                    <a:pt x="88" y="105"/>
                  </a:lnTo>
                  <a:close/>
                  <a:moveTo>
                    <a:pt x="128" y="161"/>
                  </a:moveTo>
                  <a:cubicBezTo>
                    <a:pt x="128" y="163"/>
                    <a:pt x="125" y="164"/>
                    <a:pt x="123" y="164"/>
                  </a:cubicBezTo>
                  <a:cubicBezTo>
                    <a:pt x="104" y="164"/>
                    <a:pt x="104" y="164"/>
                    <a:pt x="104" y="164"/>
                  </a:cubicBezTo>
                  <a:cubicBezTo>
                    <a:pt x="102" y="164"/>
                    <a:pt x="99" y="163"/>
                    <a:pt x="99" y="161"/>
                  </a:cubicBezTo>
                  <a:cubicBezTo>
                    <a:pt x="99" y="152"/>
                    <a:pt x="99" y="152"/>
                    <a:pt x="99" y="152"/>
                  </a:cubicBezTo>
                  <a:cubicBezTo>
                    <a:pt x="99" y="150"/>
                    <a:pt x="102" y="148"/>
                    <a:pt x="104" y="148"/>
                  </a:cubicBezTo>
                  <a:cubicBezTo>
                    <a:pt x="123" y="148"/>
                    <a:pt x="123" y="148"/>
                    <a:pt x="123" y="148"/>
                  </a:cubicBezTo>
                  <a:cubicBezTo>
                    <a:pt x="125" y="148"/>
                    <a:pt x="128" y="150"/>
                    <a:pt x="128" y="152"/>
                  </a:cubicBezTo>
                  <a:lnTo>
                    <a:pt x="128" y="161"/>
                  </a:lnTo>
                  <a:close/>
                  <a:moveTo>
                    <a:pt x="128" y="133"/>
                  </a:moveTo>
                  <a:cubicBezTo>
                    <a:pt x="128" y="135"/>
                    <a:pt x="125" y="136"/>
                    <a:pt x="123" y="136"/>
                  </a:cubicBezTo>
                  <a:cubicBezTo>
                    <a:pt x="104" y="136"/>
                    <a:pt x="104" y="136"/>
                    <a:pt x="104" y="136"/>
                  </a:cubicBezTo>
                  <a:cubicBezTo>
                    <a:pt x="102" y="136"/>
                    <a:pt x="99" y="135"/>
                    <a:pt x="99" y="133"/>
                  </a:cubicBezTo>
                  <a:cubicBezTo>
                    <a:pt x="99" y="124"/>
                    <a:pt x="99" y="124"/>
                    <a:pt x="99" y="124"/>
                  </a:cubicBezTo>
                  <a:cubicBezTo>
                    <a:pt x="99" y="122"/>
                    <a:pt x="102" y="120"/>
                    <a:pt x="104" y="120"/>
                  </a:cubicBezTo>
                  <a:cubicBezTo>
                    <a:pt x="123" y="120"/>
                    <a:pt x="123" y="120"/>
                    <a:pt x="123" y="120"/>
                  </a:cubicBezTo>
                  <a:cubicBezTo>
                    <a:pt x="125" y="120"/>
                    <a:pt x="128" y="122"/>
                    <a:pt x="128" y="124"/>
                  </a:cubicBezTo>
                  <a:lnTo>
                    <a:pt x="128" y="133"/>
                  </a:lnTo>
                  <a:close/>
                  <a:moveTo>
                    <a:pt x="128" y="105"/>
                  </a:moveTo>
                  <a:cubicBezTo>
                    <a:pt x="128" y="107"/>
                    <a:pt x="125" y="108"/>
                    <a:pt x="123" y="108"/>
                  </a:cubicBezTo>
                  <a:cubicBezTo>
                    <a:pt x="104" y="108"/>
                    <a:pt x="104" y="108"/>
                    <a:pt x="104" y="108"/>
                  </a:cubicBezTo>
                  <a:cubicBezTo>
                    <a:pt x="102" y="108"/>
                    <a:pt x="99" y="107"/>
                    <a:pt x="99" y="105"/>
                  </a:cubicBezTo>
                  <a:cubicBezTo>
                    <a:pt x="99" y="96"/>
                    <a:pt x="99" y="96"/>
                    <a:pt x="99" y="96"/>
                  </a:cubicBezTo>
                  <a:cubicBezTo>
                    <a:pt x="99" y="94"/>
                    <a:pt x="102" y="92"/>
                    <a:pt x="104" y="92"/>
                  </a:cubicBezTo>
                  <a:cubicBezTo>
                    <a:pt x="123" y="92"/>
                    <a:pt x="123" y="92"/>
                    <a:pt x="123" y="92"/>
                  </a:cubicBezTo>
                  <a:cubicBezTo>
                    <a:pt x="125" y="92"/>
                    <a:pt x="128" y="94"/>
                    <a:pt x="128" y="96"/>
                  </a:cubicBezTo>
                  <a:lnTo>
                    <a:pt x="128" y="105"/>
                  </a:lnTo>
                  <a:close/>
                  <a:moveTo>
                    <a:pt x="126" y="72"/>
                  </a:moveTo>
                  <a:cubicBezTo>
                    <a:pt x="103" y="72"/>
                    <a:pt x="103" y="72"/>
                    <a:pt x="103" y="72"/>
                  </a:cubicBezTo>
                  <a:cubicBezTo>
                    <a:pt x="100" y="72"/>
                    <a:pt x="99" y="67"/>
                    <a:pt x="99" y="63"/>
                  </a:cubicBezTo>
                  <a:cubicBezTo>
                    <a:pt x="99" y="60"/>
                    <a:pt x="100" y="56"/>
                    <a:pt x="103" y="56"/>
                  </a:cubicBezTo>
                  <a:cubicBezTo>
                    <a:pt x="126" y="56"/>
                    <a:pt x="126" y="56"/>
                    <a:pt x="126" y="56"/>
                  </a:cubicBezTo>
                  <a:cubicBezTo>
                    <a:pt x="128" y="56"/>
                    <a:pt x="130" y="60"/>
                    <a:pt x="130" y="63"/>
                  </a:cubicBezTo>
                  <a:cubicBezTo>
                    <a:pt x="130" y="67"/>
                    <a:pt x="128" y="72"/>
                    <a:pt x="126" y="72"/>
                  </a:cubicBezTo>
                  <a:close/>
                  <a:moveTo>
                    <a:pt x="136" y="42"/>
                  </a:moveTo>
                  <a:cubicBezTo>
                    <a:pt x="136" y="45"/>
                    <a:pt x="133" y="48"/>
                    <a:pt x="129" y="48"/>
                  </a:cubicBezTo>
                  <a:cubicBezTo>
                    <a:pt x="22" y="48"/>
                    <a:pt x="22" y="48"/>
                    <a:pt x="22" y="48"/>
                  </a:cubicBezTo>
                  <a:cubicBezTo>
                    <a:pt x="19" y="48"/>
                    <a:pt x="16" y="45"/>
                    <a:pt x="16" y="42"/>
                  </a:cubicBezTo>
                  <a:cubicBezTo>
                    <a:pt x="16" y="23"/>
                    <a:pt x="16" y="23"/>
                    <a:pt x="16" y="23"/>
                  </a:cubicBezTo>
                  <a:cubicBezTo>
                    <a:pt x="16" y="19"/>
                    <a:pt x="19" y="16"/>
                    <a:pt x="22" y="16"/>
                  </a:cubicBezTo>
                  <a:cubicBezTo>
                    <a:pt x="129" y="16"/>
                    <a:pt x="129" y="16"/>
                    <a:pt x="129" y="16"/>
                  </a:cubicBezTo>
                  <a:cubicBezTo>
                    <a:pt x="133" y="16"/>
                    <a:pt x="136" y="19"/>
                    <a:pt x="136" y="23"/>
                  </a:cubicBezTo>
                  <a:lnTo>
                    <a:pt x="136" y="42"/>
                  </a:lnTo>
                  <a:close/>
                  <a:moveTo>
                    <a:pt x="124" y="20"/>
                  </a:moveTo>
                  <a:cubicBezTo>
                    <a:pt x="122" y="20"/>
                    <a:pt x="120" y="21"/>
                    <a:pt x="120" y="23"/>
                  </a:cubicBezTo>
                  <a:cubicBezTo>
                    <a:pt x="120" y="42"/>
                    <a:pt x="120" y="42"/>
                    <a:pt x="120" y="42"/>
                  </a:cubicBezTo>
                  <a:cubicBezTo>
                    <a:pt x="120" y="44"/>
                    <a:pt x="122" y="45"/>
                    <a:pt x="124" y="45"/>
                  </a:cubicBezTo>
                  <a:cubicBezTo>
                    <a:pt x="126" y="45"/>
                    <a:pt x="127" y="44"/>
                    <a:pt x="127" y="42"/>
                  </a:cubicBezTo>
                  <a:cubicBezTo>
                    <a:pt x="127" y="23"/>
                    <a:pt x="127" y="23"/>
                    <a:pt x="127" y="23"/>
                  </a:cubicBezTo>
                  <a:cubicBezTo>
                    <a:pt x="127" y="21"/>
                    <a:pt x="126" y="20"/>
                    <a:pt x="124"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1" name="Freeform 12">
              <a:extLst>
                <a:ext uri="{FF2B5EF4-FFF2-40B4-BE49-F238E27FC236}">
                  <a16:creationId xmlns:a16="http://schemas.microsoft.com/office/drawing/2014/main" id="{82B813D0-1A86-411F-B71F-6F791B82CCB7}"/>
                </a:ext>
              </a:extLst>
            </p:cNvPr>
            <p:cNvSpPr>
              <a:spLocks noEditPoints="1"/>
            </p:cNvSpPr>
            <p:nvPr userDrawn="1"/>
          </p:nvSpPr>
          <p:spPr bwMode="auto">
            <a:xfrm rot="19786341" flipH="1" flipV="1">
              <a:off x="10209714" y="3389815"/>
              <a:ext cx="946467" cy="852618"/>
            </a:xfrm>
            <a:custGeom>
              <a:avLst/>
              <a:gdLst>
                <a:gd name="T0" fmla="*/ 8 w 200"/>
                <a:gd name="T1" fmla="*/ 180 h 180"/>
                <a:gd name="T2" fmla="*/ 8 w 200"/>
                <a:gd name="T3" fmla="*/ 164 h 180"/>
                <a:gd name="T4" fmla="*/ 20 w 200"/>
                <a:gd name="T5" fmla="*/ 100 h 180"/>
                <a:gd name="T6" fmla="*/ 32 w 200"/>
                <a:gd name="T7" fmla="*/ 164 h 180"/>
                <a:gd name="T8" fmla="*/ 80 w 200"/>
                <a:gd name="T9" fmla="*/ 96 h 180"/>
                <a:gd name="T10" fmla="*/ 88 w 200"/>
                <a:gd name="T11" fmla="*/ 164 h 180"/>
                <a:gd name="T12" fmla="*/ 172 w 200"/>
                <a:gd name="T13" fmla="*/ 100 h 180"/>
                <a:gd name="T14" fmla="*/ 184 w 200"/>
                <a:gd name="T15" fmla="*/ 164 h 180"/>
                <a:gd name="T16" fmla="*/ 200 w 200"/>
                <a:gd name="T17" fmla="*/ 172 h 180"/>
                <a:gd name="T18" fmla="*/ 96 w 200"/>
                <a:gd name="T19" fmla="*/ 129 h 180"/>
                <a:gd name="T20" fmla="*/ 129 w 200"/>
                <a:gd name="T21" fmla="*/ 102 h 180"/>
                <a:gd name="T22" fmla="*/ 96 w 200"/>
                <a:gd name="T23" fmla="*/ 129 h 180"/>
                <a:gd name="T24" fmla="*/ 131 w 200"/>
                <a:gd name="T25" fmla="*/ 152 h 180"/>
                <a:gd name="T26" fmla="*/ 158 w 200"/>
                <a:gd name="T27" fmla="*/ 119 h 180"/>
                <a:gd name="T28" fmla="*/ 100 w 200"/>
                <a:gd name="T29" fmla="*/ 149 h 180"/>
                <a:gd name="T30" fmla="*/ 151 w 200"/>
                <a:gd name="T31" fmla="*/ 104 h 180"/>
                <a:gd name="T32" fmla="*/ 100 w 200"/>
                <a:gd name="T33" fmla="*/ 149 h 180"/>
                <a:gd name="T34" fmla="*/ 64 w 200"/>
                <a:gd name="T35" fmla="*/ 102 h 180"/>
                <a:gd name="T36" fmla="*/ 68 w 200"/>
                <a:gd name="T37" fmla="*/ 116 h 180"/>
                <a:gd name="T38" fmla="*/ 71 w 200"/>
                <a:gd name="T39" fmla="*/ 146 h 180"/>
                <a:gd name="T40" fmla="*/ 57 w 200"/>
                <a:gd name="T41" fmla="*/ 146 h 180"/>
                <a:gd name="T42" fmla="*/ 60 w 200"/>
                <a:gd name="T43" fmla="*/ 115 h 180"/>
                <a:gd name="T44" fmla="*/ 181 w 200"/>
                <a:gd name="T45" fmla="*/ 92 h 180"/>
                <a:gd name="T46" fmla="*/ 163 w 200"/>
                <a:gd name="T47" fmla="*/ 76 h 180"/>
                <a:gd name="T48" fmla="*/ 134 w 200"/>
                <a:gd name="T49" fmla="*/ 76 h 180"/>
                <a:gd name="T50" fmla="*/ 116 w 200"/>
                <a:gd name="T51" fmla="*/ 92 h 180"/>
                <a:gd name="T52" fmla="*/ 99 w 200"/>
                <a:gd name="T53" fmla="*/ 76 h 180"/>
                <a:gd name="T54" fmla="*/ 69 w 200"/>
                <a:gd name="T55" fmla="*/ 76 h 180"/>
                <a:gd name="T56" fmla="*/ 51 w 200"/>
                <a:gd name="T57" fmla="*/ 92 h 180"/>
                <a:gd name="T58" fmla="*/ 34 w 200"/>
                <a:gd name="T59" fmla="*/ 76 h 180"/>
                <a:gd name="T60" fmla="*/ 4 w 200"/>
                <a:gd name="T61" fmla="*/ 76 h 180"/>
                <a:gd name="T62" fmla="*/ 4 w 200"/>
                <a:gd name="T63" fmla="*/ 72 h 180"/>
                <a:gd name="T64" fmla="*/ 196 w 200"/>
                <a:gd name="T65" fmla="*/ 76 h 180"/>
                <a:gd name="T66" fmla="*/ 181 w 200"/>
                <a:gd name="T67" fmla="*/ 92 h 180"/>
                <a:gd name="T68" fmla="*/ 177 w 200"/>
                <a:gd name="T69" fmla="*/ 12 h 180"/>
                <a:gd name="T70" fmla="*/ 4 w 200"/>
                <a:gd name="T71" fmla="*/ 68 h 180"/>
                <a:gd name="T72" fmla="*/ 164 w 200"/>
                <a:gd name="T73" fmla="*/ 64 h 180"/>
                <a:gd name="T74" fmla="*/ 160 w 200"/>
                <a:gd name="T75" fmla="*/ 16 h 180"/>
                <a:gd name="T76" fmla="*/ 164 w 200"/>
                <a:gd name="T77" fmla="*/ 64 h 180"/>
                <a:gd name="T78" fmla="*/ 140 w 200"/>
                <a:gd name="T79" fmla="*/ 64 h 180"/>
                <a:gd name="T80" fmla="*/ 124 w 200"/>
                <a:gd name="T81" fmla="*/ 16 h 180"/>
                <a:gd name="T82" fmla="*/ 96 w 200"/>
                <a:gd name="T83" fmla="*/ 64 h 180"/>
                <a:gd name="T84" fmla="*/ 104 w 200"/>
                <a:gd name="T85" fmla="*/ 16 h 180"/>
                <a:gd name="T86" fmla="*/ 96 w 200"/>
                <a:gd name="T87" fmla="*/ 64 h 180"/>
                <a:gd name="T88" fmla="*/ 76 w 200"/>
                <a:gd name="T89" fmla="*/ 16 h 180"/>
                <a:gd name="T90" fmla="*/ 60 w 200"/>
                <a:gd name="T91" fmla="*/ 64 h 180"/>
                <a:gd name="T92" fmla="*/ 36 w 200"/>
                <a:gd name="T93" fmla="*/ 64 h 180"/>
                <a:gd name="T94" fmla="*/ 40 w 200"/>
                <a:gd name="T95" fmla="*/ 16 h 180"/>
                <a:gd name="T96" fmla="*/ 36 w 200"/>
                <a:gd name="T97" fmla="*/ 64 h 180"/>
                <a:gd name="T98" fmla="*/ 180 w 200"/>
                <a:gd name="T99" fmla="*/ 0 h 180"/>
                <a:gd name="T100" fmla="*/ 20 w 200"/>
                <a:gd name="T101" fmla="*/ 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0" h="180">
                  <a:moveTo>
                    <a:pt x="192" y="180"/>
                  </a:moveTo>
                  <a:cubicBezTo>
                    <a:pt x="8" y="180"/>
                    <a:pt x="8" y="180"/>
                    <a:pt x="8" y="180"/>
                  </a:cubicBezTo>
                  <a:cubicBezTo>
                    <a:pt x="3" y="180"/>
                    <a:pt x="0" y="177"/>
                    <a:pt x="0" y="172"/>
                  </a:cubicBezTo>
                  <a:cubicBezTo>
                    <a:pt x="0" y="168"/>
                    <a:pt x="3" y="164"/>
                    <a:pt x="8" y="164"/>
                  </a:cubicBezTo>
                  <a:cubicBezTo>
                    <a:pt x="20" y="164"/>
                    <a:pt x="20" y="164"/>
                    <a:pt x="20" y="164"/>
                  </a:cubicBezTo>
                  <a:cubicBezTo>
                    <a:pt x="20" y="100"/>
                    <a:pt x="20" y="100"/>
                    <a:pt x="20" y="100"/>
                  </a:cubicBezTo>
                  <a:cubicBezTo>
                    <a:pt x="32" y="100"/>
                    <a:pt x="32" y="100"/>
                    <a:pt x="32" y="100"/>
                  </a:cubicBezTo>
                  <a:cubicBezTo>
                    <a:pt x="32" y="164"/>
                    <a:pt x="32" y="164"/>
                    <a:pt x="32" y="164"/>
                  </a:cubicBezTo>
                  <a:cubicBezTo>
                    <a:pt x="80" y="164"/>
                    <a:pt x="80" y="164"/>
                    <a:pt x="80" y="164"/>
                  </a:cubicBezTo>
                  <a:cubicBezTo>
                    <a:pt x="80" y="96"/>
                    <a:pt x="80" y="96"/>
                    <a:pt x="80" y="96"/>
                  </a:cubicBezTo>
                  <a:cubicBezTo>
                    <a:pt x="88" y="96"/>
                    <a:pt x="88" y="96"/>
                    <a:pt x="88" y="96"/>
                  </a:cubicBezTo>
                  <a:cubicBezTo>
                    <a:pt x="88" y="164"/>
                    <a:pt x="88" y="164"/>
                    <a:pt x="88" y="164"/>
                  </a:cubicBezTo>
                  <a:cubicBezTo>
                    <a:pt x="172" y="164"/>
                    <a:pt x="172" y="164"/>
                    <a:pt x="172" y="164"/>
                  </a:cubicBezTo>
                  <a:cubicBezTo>
                    <a:pt x="172" y="100"/>
                    <a:pt x="172" y="100"/>
                    <a:pt x="172" y="100"/>
                  </a:cubicBezTo>
                  <a:cubicBezTo>
                    <a:pt x="184" y="100"/>
                    <a:pt x="184" y="100"/>
                    <a:pt x="184" y="100"/>
                  </a:cubicBezTo>
                  <a:cubicBezTo>
                    <a:pt x="184" y="164"/>
                    <a:pt x="184" y="164"/>
                    <a:pt x="184" y="164"/>
                  </a:cubicBezTo>
                  <a:cubicBezTo>
                    <a:pt x="192" y="164"/>
                    <a:pt x="192" y="164"/>
                    <a:pt x="192" y="164"/>
                  </a:cubicBezTo>
                  <a:cubicBezTo>
                    <a:pt x="196" y="164"/>
                    <a:pt x="200" y="168"/>
                    <a:pt x="200" y="172"/>
                  </a:cubicBezTo>
                  <a:cubicBezTo>
                    <a:pt x="200" y="177"/>
                    <a:pt x="196" y="180"/>
                    <a:pt x="192" y="180"/>
                  </a:cubicBezTo>
                  <a:close/>
                  <a:moveTo>
                    <a:pt x="96" y="129"/>
                  </a:moveTo>
                  <a:cubicBezTo>
                    <a:pt x="126" y="99"/>
                    <a:pt x="126" y="99"/>
                    <a:pt x="126" y="99"/>
                  </a:cubicBezTo>
                  <a:cubicBezTo>
                    <a:pt x="129" y="102"/>
                    <a:pt x="129" y="102"/>
                    <a:pt x="129" y="102"/>
                  </a:cubicBezTo>
                  <a:cubicBezTo>
                    <a:pt x="99" y="132"/>
                    <a:pt x="99" y="132"/>
                    <a:pt x="99" y="132"/>
                  </a:cubicBezTo>
                  <a:lnTo>
                    <a:pt x="96" y="129"/>
                  </a:lnTo>
                  <a:close/>
                  <a:moveTo>
                    <a:pt x="161" y="122"/>
                  </a:moveTo>
                  <a:cubicBezTo>
                    <a:pt x="131" y="152"/>
                    <a:pt x="131" y="152"/>
                    <a:pt x="131" y="152"/>
                  </a:cubicBezTo>
                  <a:cubicBezTo>
                    <a:pt x="128" y="149"/>
                    <a:pt x="128" y="149"/>
                    <a:pt x="128" y="149"/>
                  </a:cubicBezTo>
                  <a:cubicBezTo>
                    <a:pt x="158" y="119"/>
                    <a:pt x="158" y="119"/>
                    <a:pt x="158" y="119"/>
                  </a:cubicBezTo>
                  <a:lnTo>
                    <a:pt x="161" y="122"/>
                  </a:lnTo>
                  <a:close/>
                  <a:moveTo>
                    <a:pt x="100" y="149"/>
                  </a:moveTo>
                  <a:cubicBezTo>
                    <a:pt x="148" y="101"/>
                    <a:pt x="148" y="101"/>
                    <a:pt x="148" y="101"/>
                  </a:cubicBezTo>
                  <a:cubicBezTo>
                    <a:pt x="151" y="104"/>
                    <a:pt x="151" y="104"/>
                    <a:pt x="151" y="104"/>
                  </a:cubicBezTo>
                  <a:cubicBezTo>
                    <a:pt x="103" y="152"/>
                    <a:pt x="103" y="152"/>
                    <a:pt x="103" y="152"/>
                  </a:cubicBezTo>
                  <a:lnTo>
                    <a:pt x="100" y="149"/>
                  </a:lnTo>
                  <a:close/>
                  <a:moveTo>
                    <a:pt x="57" y="110"/>
                  </a:moveTo>
                  <a:cubicBezTo>
                    <a:pt x="57" y="106"/>
                    <a:pt x="60" y="102"/>
                    <a:pt x="64" y="102"/>
                  </a:cubicBezTo>
                  <a:cubicBezTo>
                    <a:pt x="68" y="102"/>
                    <a:pt x="71" y="106"/>
                    <a:pt x="71" y="110"/>
                  </a:cubicBezTo>
                  <a:cubicBezTo>
                    <a:pt x="71" y="112"/>
                    <a:pt x="70" y="114"/>
                    <a:pt x="68" y="116"/>
                  </a:cubicBezTo>
                  <a:cubicBezTo>
                    <a:pt x="68" y="140"/>
                    <a:pt x="68" y="140"/>
                    <a:pt x="68" y="140"/>
                  </a:cubicBezTo>
                  <a:cubicBezTo>
                    <a:pt x="70" y="141"/>
                    <a:pt x="71" y="143"/>
                    <a:pt x="71" y="146"/>
                  </a:cubicBezTo>
                  <a:cubicBezTo>
                    <a:pt x="71" y="150"/>
                    <a:pt x="68" y="153"/>
                    <a:pt x="64" y="153"/>
                  </a:cubicBezTo>
                  <a:cubicBezTo>
                    <a:pt x="60" y="153"/>
                    <a:pt x="57" y="150"/>
                    <a:pt x="57" y="146"/>
                  </a:cubicBezTo>
                  <a:cubicBezTo>
                    <a:pt x="57" y="143"/>
                    <a:pt x="58" y="141"/>
                    <a:pt x="60" y="140"/>
                  </a:cubicBezTo>
                  <a:cubicBezTo>
                    <a:pt x="60" y="115"/>
                    <a:pt x="60" y="115"/>
                    <a:pt x="60" y="115"/>
                  </a:cubicBezTo>
                  <a:cubicBezTo>
                    <a:pt x="58" y="114"/>
                    <a:pt x="57" y="112"/>
                    <a:pt x="57" y="110"/>
                  </a:cubicBezTo>
                  <a:close/>
                  <a:moveTo>
                    <a:pt x="181" y="92"/>
                  </a:moveTo>
                  <a:cubicBezTo>
                    <a:pt x="173" y="92"/>
                    <a:pt x="167" y="85"/>
                    <a:pt x="166" y="76"/>
                  </a:cubicBezTo>
                  <a:cubicBezTo>
                    <a:pt x="163" y="76"/>
                    <a:pt x="163" y="76"/>
                    <a:pt x="163" y="76"/>
                  </a:cubicBezTo>
                  <a:cubicBezTo>
                    <a:pt x="163" y="85"/>
                    <a:pt x="156" y="92"/>
                    <a:pt x="148" y="92"/>
                  </a:cubicBezTo>
                  <a:cubicBezTo>
                    <a:pt x="141" y="92"/>
                    <a:pt x="134" y="85"/>
                    <a:pt x="134" y="76"/>
                  </a:cubicBezTo>
                  <a:cubicBezTo>
                    <a:pt x="131" y="76"/>
                    <a:pt x="131" y="76"/>
                    <a:pt x="131" y="76"/>
                  </a:cubicBezTo>
                  <a:cubicBezTo>
                    <a:pt x="130" y="85"/>
                    <a:pt x="124" y="92"/>
                    <a:pt x="116" y="92"/>
                  </a:cubicBezTo>
                  <a:cubicBezTo>
                    <a:pt x="108" y="92"/>
                    <a:pt x="102" y="85"/>
                    <a:pt x="101" y="76"/>
                  </a:cubicBezTo>
                  <a:cubicBezTo>
                    <a:pt x="99" y="76"/>
                    <a:pt x="99" y="76"/>
                    <a:pt x="99" y="76"/>
                  </a:cubicBezTo>
                  <a:cubicBezTo>
                    <a:pt x="98" y="85"/>
                    <a:pt x="92" y="92"/>
                    <a:pt x="84" y="92"/>
                  </a:cubicBezTo>
                  <a:cubicBezTo>
                    <a:pt x="76" y="92"/>
                    <a:pt x="69" y="85"/>
                    <a:pt x="69" y="76"/>
                  </a:cubicBezTo>
                  <a:cubicBezTo>
                    <a:pt x="66" y="76"/>
                    <a:pt x="66" y="76"/>
                    <a:pt x="66" y="76"/>
                  </a:cubicBezTo>
                  <a:cubicBezTo>
                    <a:pt x="66" y="85"/>
                    <a:pt x="59" y="92"/>
                    <a:pt x="51" y="92"/>
                  </a:cubicBezTo>
                  <a:cubicBezTo>
                    <a:pt x="44" y="92"/>
                    <a:pt x="37" y="85"/>
                    <a:pt x="37" y="76"/>
                  </a:cubicBezTo>
                  <a:cubicBezTo>
                    <a:pt x="34" y="76"/>
                    <a:pt x="34" y="76"/>
                    <a:pt x="34" y="76"/>
                  </a:cubicBezTo>
                  <a:cubicBezTo>
                    <a:pt x="33" y="85"/>
                    <a:pt x="27" y="92"/>
                    <a:pt x="19" y="92"/>
                  </a:cubicBezTo>
                  <a:cubicBezTo>
                    <a:pt x="11" y="92"/>
                    <a:pt x="5" y="85"/>
                    <a:pt x="4" y="76"/>
                  </a:cubicBezTo>
                  <a:cubicBezTo>
                    <a:pt x="4" y="76"/>
                    <a:pt x="4" y="76"/>
                    <a:pt x="4" y="76"/>
                  </a:cubicBezTo>
                  <a:cubicBezTo>
                    <a:pt x="4" y="72"/>
                    <a:pt x="4" y="72"/>
                    <a:pt x="4" y="72"/>
                  </a:cubicBezTo>
                  <a:cubicBezTo>
                    <a:pt x="196" y="72"/>
                    <a:pt x="196" y="72"/>
                    <a:pt x="196" y="72"/>
                  </a:cubicBezTo>
                  <a:cubicBezTo>
                    <a:pt x="196" y="76"/>
                    <a:pt x="196" y="76"/>
                    <a:pt x="196" y="76"/>
                  </a:cubicBezTo>
                  <a:cubicBezTo>
                    <a:pt x="196" y="76"/>
                    <a:pt x="196" y="76"/>
                    <a:pt x="196" y="76"/>
                  </a:cubicBezTo>
                  <a:cubicBezTo>
                    <a:pt x="195" y="85"/>
                    <a:pt x="189" y="92"/>
                    <a:pt x="181" y="92"/>
                  </a:cubicBezTo>
                  <a:close/>
                  <a:moveTo>
                    <a:pt x="22" y="12"/>
                  </a:moveTo>
                  <a:cubicBezTo>
                    <a:pt x="177" y="12"/>
                    <a:pt x="177" y="12"/>
                    <a:pt x="177" y="12"/>
                  </a:cubicBezTo>
                  <a:cubicBezTo>
                    <a:pt x="196" y="68"/>
                    <a:pt x="196" y="68"/>
                    <a:pt x="196" y="68"/>
                  </a:cubicBezTo>
                  <a:cubicBezTo>
                    <a:pt x="4" y="68"/>
                    <a:pt x="4" y="68"/>
                    <a:pt x="4" y="68"/>
                  </a:cubicBezTo>
                  <a:lnTo>
                    <a:pt x="22" y="12"/>
                  </a:lnTo>
                  <a:close/>
                  <a:moveTo>
                    <a:pt x="164" y="64"/>
                  </a:moveTo>
                  <a:cubicBezTo>
                    <a:pt x="172" y="64"/>
                    <a:pt x="172" y="64"/>
                    <a:pt x="172" y="64"/>
                  </a:cubicBezTo>
                  <a:cubicBezTo>
                    <a:pt x="160" y="16"/>
                    <a:pt x="160" y="16"/>
                    <a:pt x="160" y="16"/>
                  </a:cubicBezTo>
                  <a:cubicBezTo>
                    <a:pt x="152" y="16"/>
                    <a:pt x="152" y="16"/>
                    <a:pt x="152" y="16"/>
                  </a:cubicBezTo>
                  <a:lnTo>
                    <a:pt x="164" y="64"/>
                  </a:lnTo>
                  <a:close/>
                  <a:moveTo>
                    <a:pt x="132" y="64"/>
                  </a:moveTo>
                  <a:cubicBezTo>
                    <a:pt x="140" y="64"/>
                    <a:pt x="140" y="64"/>
                    <a:pt x="140" y="64"/>
                  </a:cubicBezTo>
                  <a:cubicBezTo>
                    <a:pt x="132" y="16"/>
                    <a:pt x="132" y="16"/>
                    <a:pt x="132" y="16"/>
                  </a:cubicBezTo>
                  <a:cubicBezTo>
                    <a:pt x="124" y="16"/>
                    <a:pt x="124" y="16"/>
                    <a:pt x="124" y="16"/>
                  </a:cubicBezTo>
                  <a:lnTo>
                    <a:pt x="132" y="64"/>
                  </a:lnTo>
                  <a:close/>
                  <a:moveTo>
                    <a:pt x="96" y="64"/>
                  </a:moveTo>
                  <a:cubicBezTo>
                    <a:pt x="104" y="64"/>
                    <a:pt x="104" y="64"/>
                    <a:pt x="104" y="64"/>
                  </a:cubicBezTo>
                  <a:cubicBezTo>
                    <a:pt x="104" y="16"/>
                    <a:pt x="104" y="16"/>
                    <a:pt x="104" y="16"/>
                  </a:cubicBezTo>
                  <a:cubicBezTo>
                    <a:pt x="96" y="16"/>
                    <a:pt x="96" y="16"/>
                    <a:pt x="96" y="16"/>
                  </a:cubicBezTo>
                  <a:lnTo>
                    <a:pt x="96" y="64"/>
                  </a:lnTo>
                  <a:close/>
                  <a:moveTo>
                    <a:pt x="68" y="64"/>
                  </a:moveTo>
                  <a:cubicBezTo>
                    <a:pt x="76" y="16"/>
                    <a:pt x="76" y="16"/>
                    <a:pt x="76" y="16"/>
                  </a:cubicBezTo>
                  <a:cubicBezTo>
                    <a:pt x="68" y="16"/>
                    <a:pt x="68" y="16"/>
                    <a:pt x="68" y="16"/>
                  </a:cubicBezTo>
                  <a:cubicBezTo>
                    <a:pt x="60" y="64"/>
                    <a:pt x="60" y="64"/>
                    <a:pt x="60" y="64"/>
                  </a:cubicBezTo>
                  <a:lnTo>
                    <a:pt x="68" y="64"/>
                  </a:lnTo>
                  <a:close/>
                  <a:moveTo>
                    <a:pt x="36" y="64"/>
                  </a:moveTo>
                  <a:cubicBezTo>
                    <a:pt x="48" y="16"/>
                    <a:pt x="48" y="16"/>
                    <a:pt x="48" y="16"/>
                  </a:cubicBezTo>
                  <a:cubicBezTo>
                    <a:pt x="40" y="16"/>
                    <a:pt x="40" y="16"/>
                    <a:pt x="40" y="16"/>
                  </a:cubicBezTo>
                  <a:cubicBezTo>
                    <a:pt x="28" y="64"/>
                    <a:pt x="28" y="64"/>
                    <a:pt x="28" y="64"/>
                  </a:cubicBezTo>
                  <a:lnTo>
                    <a:pt x="36" y="64"/>
                  </a:lnTo>
                  <a:close/>
                  <a:moveTo>
                    <a:pt x="20" y="0"/>
                  </a:moveTo>
                  <a:cubicBezTo>
                    <a:pt x="180" y="0"/>
                    <a:pt x="180" y="0"/>
                    <a:pt x="180" y="0"/>
                  </a:cubicBezTo>
                  <a:cubicBezTo>
                    <a:pt x="180" y="8"/>
                    <a:pt x="180" y="8"/>
                    <a:pt x="180" y="8"/>
                  </a:cubicBezTo>
                  <a:cubicBezTo>
                    <a:pt x="20" y="8"/>
                    <a:pt x="20" y="8"/>
                    <a:pt x="20" y="8"/>
                  </a:cubicBezTo>
                  <a:lnTo>
                    <a:pt x="20"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2" name="Freeform 14">
              <a:extLst>
                <a:ext uri="{FF2B5EF4-FFF2-40B4-BE49-F238E27FC236}">
                  <a16:creationId xmlns:a16="http://schemas.microsoft.com/office/drawing/2014/main" id="{1AF62993-31A5-4B86-B8EC-ADBB7497329B}"/>
                </a:ext>
              </a:extLst>
            </p:cNvPr>
            <p:cNvSpPr>
              <a:spLocks noEditPoints="1"/>
            </p:cNvSpPr>
            <p:nvPr userDrawn="1"/>
          </p:nvSpPr>
          <p:spPr bwMode="auto">
            <a:xfrm flipH="1" flipV="1">
              <a:off x="-185" y="61549"/>
              <a:ext cx="825242" cy="825242"/>
            </a:xfrm>
            <a:custGeom>
              <a:avLst/>
              <a:gdLst>
                <a:gd name="T0" fmla="*/ 99 w 197"/>
                <a:gd name="T1" fmla="*/ 197 h 197"/>
                <a:gd name="T2" fmla="*/ 197 w 197"/>
                <a:gd name="T3" fmla="*/ 98 h 197"/>
                <a:gd name="T4" fmla="*/ 99 w 197"/>
                <a:gd name="T5" fmla="*/ 0 h 197"/>
                <a:gd name="T6" fmla="*/ 29 w 197"/>
                <a:gd name="T7" fmla="*/ 29 h 197"/>
                <a:gd name="T8" fmla="*/ 29 w 197"/>
                <a:gd name="T9" fmla="*/ 169 h 197"/>
                <a:gd name="T10" fmla="*/ 99 w 197"/>
                <a:gd name="T11" fmla="*/ 17 h 197"/>
                <a:gd name="T12" fmla="*/ 180 w 197"/>
                <a:gd name="T13" fmla="*/ 98 h 197"/>
                <a:gd name="T14" fmla="*/ 99 w 197"/>
                <a:gd name="T15" fmla="*/ 181 h 197"/>
                <a:gd name="T16" fmla="*/ 17 w 197"/>
                <a:gd name="T17" fmla="*/ 99 h 197"/>
                <a:gd name="T18" fmla="*/ 36 w 197"/>
                <a:gd name="T19" fmla="*/ 118 h 197"/>
                <a:gd name="T20" fmla="*/ 56 w 197"/>
                <a:gd name="T21" fmla="*/ 145 h 197"/>
                <a:gd name="T22" fmla="*/ 41 w 197"/>
                <a:gd name="T23" fmla="*/ 117 h 197"/>
                <a:gd name="T24" fmla="*/ 39 w 197"/>
                <a:gd name="T25" fmla="*/ 95 h 197"/>
                <a:gd name="T26" fmla="*/ 99 w 197"/>
                <a:gd name="T27" fmla="*/ 39 h 197"/>
                <a:gd name="T28" fmla="*/ 143 w 197"/>
                <a:gd name="T29" fmla="*/ 59 h 197"/>
                <a:gd name="T30" fmla="*/ 150 w 197"/>
                <a:gd name="T31" fmla="*/ 71 h 197"/>
                <a:gd name="T32" fmla="*/ 158 w 197"/>
                <a:gd name="T33" fmla="*/ 92 h 197"/>
                <a:gd name="T34" fmla="*/ 157 w 197"/>
                <a:gd name="T35" fmla="*/ 114 h 197"/>
                <a:gd name="T36" fmla="*/ 136 w 197"/>
                <a:gd name="T37" fmla="*/ 125 h 197"/>
                <a:gd name="T38" fmla="*/ 131 w 197"/>
                <a:gd name="T39" fmla="*/ 67 h 197"/>
                <a:gd name="T40" fmla="*/ 117 w 197"/>
                <a:gd name="T41" fmla="*/ 57 h 197"/>
                <a:gd name="T42" fmla="*/ 95 w 197"/>
                <a:gd name="T43" fmla="*/ 54 h 197"/>
                <a:gd name="T44" fmla="*/ 53 w 197"/>
                <a:gd name="T45" fmla="*/ 99 h 197"/>
                <a:gd name="T46" fmla="*/ 71 w 197"/>
                <a:gd name="T47" fmla="*/ 131 h 197"/>
                <a:gd name="T48" fmla="*/ 59 w 197"/>
                <a:gd name="T49" fmla="*/ 99 h 197"/>
                <a:gd name="T50" fmla="*/ 94 w 197"/>
                <a:gd name="T51" fmla="*/ 59 h 197"/>
                <a:gd name="T52" fmla="*/ 115 w 197"/>
                <a:gd name="T53" fmla="*/ 63 h 197"/>
                <a:gd name="T54" fmla="*/ 138 w 197"/>
                <a:gd name="T55" fmla="*/ 99 h 197"/>
                <a:gd name="T56" fmla="*/ 111 w 197"/>
                <a:gd name="T57" fmla="*/ 99 h 197"/>
                <a:gd name="T58" fmla="*/ 99 w 197"/>
                <a:gd name="T59" fmla="*/ 88 h 197"/>
                <a:gd name="T60" fmla="*/ 98 w 197"/>
                <a:gd name="T61" fmla="*/ 111 h 197"/>
                <a:gd name="T62" fmla="*/ 152 w 197"/>
                <a:gd name="T63" fmla="*/ 153 h 197"/>
                <a:gd name="T64" fmla="*/ 150 w 197"/>
                <a:gd name="T65" fmla="*/ 139 h 197"/>
                <a:gd name="T66" fmla="*/ 172 w 197"/>
                <a:gd name="T67" fmla="*/ 103 h 197"/>
                <a:gd name="T68" fmla="*/ 156 w 197"/>
                <a:gd name="T69" fmla="*/ 67 h 197"/>
                <a:gd name="T70" fmla="*/ 150 w 197"/>
                <a:gd name="T71" fmla="*/ 55 h 197"/>
                <a:gd name="T72" fmla="*/ 145 w 197"/>
                <a:gd name="T73" fmla="*/ 52 h 197"/>
                <a:gd name="T74" fmla="*/ 52 w 197"/>
                <a:gd name="T75" fmla="*/ 52 h 197"/>
                <a:gd name="T76" fmla="*/ 25 w 197"/>
                <a:gd name="T77" fmla="*/ 106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197">
                  <a:moveTo>
                    <a:pt x="29" y="169"/>
                  </a:moveTo>
                  <a:cubicBezTo>
                    <a:pt x="48" y="188"/>
                    <a:pt x="73" y="197"/>
                    <a:pt x="99" y="197"/>
                  </a:cubicBezTo>
                  <a:cubicBezTo>
                    <a:pt x="124" y="197"/>
                    <a:pt x="149" y="188"/>
                    <a:pt x="168" y="169"/>
                  </a:cubicBezTo>
                  <a:cubicBezTo>
                    <a:pt x="188" y="149"/>
                    <a:pt x="197" y="124"/>
                    <a:pt x="197" y="98"/>
                  </a:cubicBezTo>
                  <a:cubicBezTo>
                    <a:pt x="197" y="73"/>
                    <a:pt x="187" y="48"/>
                    <a:pt x="168" y="29"/>
                  </a:cubicBezTo>
                  <a:cubicBezTo>
                    <a:pt x="149" y="10"/>
                    <a:pt x="124" y="0"/>
                    <a:pt x="99" y="0"/>
                  </a:cubicBezTo>
                  <a:cubicBezTo>
                    <a:pt x="99" y="0"/>
                    <a:pt x="99" y="0"/>
                    <a:pt x="99" y="0"/>
                  </a:cubicBezTo>
                  <a:cubicBezTo>
                    <a:pt x="73" y="0"/>
                    <a:pt x="48" y="10"/>
                    <a:pt x="29" y="29"/>
                  </a:cubicBezTo>
                  <a:cubicBezTo>
                    <a:pt x="10" y="48"/>
                    <a:pt x="0" y="74"/>
                    <a:pt x="0" y="99"/>
                  </a:cubicBezTo>
                  <a:cubicBezTo>
                    <a:pt x="0" y="124"/>
                    <a:pt x="10" y="149"/>
                    <a:pt x="29" y="169"/>
                  </a:cubicBezTo>
                  <a:close/>
                  <a:moveTo>
                    <a:pt x="41" y="41"/>
                  </a:moveTo>
                  <a:cubicBezTo>
                    <a:pt x="57" y="25"/>
                    <a:pt x="78" y="17"/>
                    <a:pt x="99" y="17"/>
                  </a:cubicBezTo>
                  <a:cubicBezTo>
                    <a:pt x="120" y="17"/>
                    <a:pt x="140" y="25"/>
                    <a:pt x="156" y="41"/>
                  </a:cubicBezTo>
                  <a:cubicBezTo>
                    <a:pt x="172" y="57"/>
                    <a:pt x="180" y="78"/>
                    <a:pt x="180" y="98"/>
                  </a:cubicBezTo>
                  <a:cubicBezTo>
                    <a:pt x="180" y="119"/>
                    <a:pt x="173" y="141"/>
                    <a:pt x="156" y="157"/>
                  </a:cubicBezTo>
                  <a:cubicBezTo>
                    <a:pt x="140" y="173"/>
                    <a:pt x="120" y="181"/>
                    <a:pt x="99" y="181"/>
                  </a:cubicBezTo>
                  <a:cubicBezTo>
                    <a:pt x="78" y="181"/>
                    <a:pt x="57" y="173"/>
                    <a:pt x="41" y="157"/>
                  </a:cubicBezTo>
                  <a:cubicBezTo>
                    <a:pt x="25" y="141"/>
                    <a:pt x="17" y="120"/>
                    <a:pt x="17" y="99"/>
                  </a:cubicBezTo>
                  <a:cubicBezTo>
                    <a:pt x="17" y="78"/>
                    <a:pt x="25" y="57"/>
                    <a:pt x="41" y="41"/>
                  </a:cubicBezTo>
                  <a:close/>
                  <a:moveTo>
                    <a:pt x="36" y="118"/>
                  </a:moveTo>
                  <a:cubicBezTo>
                    <a:pt x="39" y="128"/>
                    <a:pt x="44" y="137"/>
                    <a:pt x="52" y="145"/>
                  </a:cubicBezTo>
                  <a:cubicBezTo>
                    <a:pt x="53" y="146"/>
                    <a:pt x="55" y="146"/>
                    <a:pt x="56" y="145"/>
                  </a:cubicBezTo>
                  <a:cubicBezTo>
                    <a:pt x="57" y="144"/>
                    <a:pt x="57" y="142"/>
                    <a:pt x="56" y="141"/>
                  </a:cubicBezTo>
                  <a:cubicBezTo>
                    <a:pt x="49" y="134"/>
                    <a:pt x="44" y="126"/>
                    <a:pt x="41" y="117"/>
                  </a:cubicBezTo>
                  <a:cubicBezTo>
                    <a:pt x="45" y="115"/>
                    <a:pt x="48" y="111"/>
                    <a:pt x="48" y="106"/>
                  </a:cubicBezTo>
                  <a:cubicBezTo>
                    <a:pt x="48" y="101"/>
                    <a:pt x="44" y="96"/>
                    <a:pt x="39" y="95"/>
                  </a:cubicBezTo>
                  <a:cubicBezTo>
                    <a:pt x="40" y="81"/>
                    <a:pt x="46" y="67"/>
                    <a:pt x="56" y="57"/>
                  </a:cubicBezTo>
                  <a:cubicBezTo>
                    <a:pt x="68" y="45"/>
                    <a:pt x="83" y="39"/>
                    <a:pt x="99" y="39"/>
                  </a:cubicBezTo>
                  <a:cubicBezTo>
                    <a:pt x="114" y="39"/>
                    <a:pt x="129" y="45"/>
                    <a:pt x="141" y="57"/>
                  </a:cubicBezTo>
                  <a:cubicBezTo>
                    <a:pt x="142" y="57"/>
                    <a:pt x="142" y="58"/>
                    <a:pt x="143" y="59"/>
                  </a:cubicBezTo>
                  <a:cubicBezTo>
                    <a:pt x="142" y="60"/>
                    <a:pt x="142" y="61"/>
                    <a:pt x="142" y="63"/>
                  </a:cubicBezTo>
                  <a:cubicBezTo>
                    <a:pt x="142" y="67"/>
                    <a:pt x="145" y="71"/>
                    <a:pt x="150" y="71"/>
                  </a:cubicBezTo>
                  <a:cubicBezTo>
                    <a:pt x="150" y="71"/>
                    <a:pt x="151" y="71"/>
                    <a:pt x="151" y="71"/>
                  </a:cubicBezTo>
                  <a:cubicBezTo>
                    <a:pt x="155" y="77"/>
                    <a:pt x="157" y="85"/>
                    <a:pt x="158" y="92"/>
                  </a:cubicBezTo>
                  <a:cubicBezTo>
                    <a:pt x="153" y="93"/>
                    <a:pt x="149" y="98"/>
                    <a:pt x="149" y="103"/>
                  </a:cubicBezTo>
                  <a:cubicBezTo>
                    <a:pt x="149" y="108"/>
                    <a:pt x="152" y="112"/>
                    <a:pt x="157" y="114"/>
                  </a:cubicBezTo>
                  <a:cubicBezTo>
                    <a:pt x="155" y="121"/>
                    <a:pt x="151" y="129"/>
                    <a:pt x="146" y="135"/>
                  </a:cubicBezTo>
                  <a:cubicBezTo>
                    <a:pt x="136" y="125"/>
                    <a:pt x="136" y="125"/>
                    <a:pt x="136" y="125"/>
                  </a:cubicBezTo>
                  <a:cubicBezTo>
                    <a:pt x="141" y="117"/>
                    <a:pt x="144" y="108"/>
                    <a:pt x="144" y="99"/>
                  </a:cubicBezTo>
                  <a:cubicBezTo>
                    <a:pt x="144" y="87"/>
                    <a:pt x="140" y="76"/>
                    <a:pt x="131" y="67"/>
                  </a:cubicBezTo>
                  <a:cubicBezTo>
                    <a:pt x="127" y="63"/>
                    <a:pt x="122" y="60"/>
                    <a:pt x="117" y="57"/>
                  </a:cubicBezTo>
                  <a:cubicBezTo>
                    <a:pt x="117" y="57"/>
                    <a:pt x="117" y="57"/>
                    <a:pt x="117" y="57"/>
                  </a:cubicBezTo>
                  <a:cubicBezTo>
                    <a:pt x="117" y="51"/>
                    <a:pt x="112" y="45"/>
                    <a:pt x="106" y="45"/>
                  </a:cubicBezTo>
                  <a:cubicBezTo>
                    <a:pt x="100" y="45"/>
                    <a:pt x="96" y="49"/>
                    <a:pt x="95" y="54"/>
                  </a:cubicBezTo>
                  <a:cubicBezTo>
                    <a:pt x="84" y="55"/>
                    <a:pt x="74" y="59"/>
                    <a:pt x="66" y="67"/>
                  </a:cubicBezTo>
                  <a:cubicBezTo>
                    <a:pt x="58" y="76"/>
                    <a:pt x="53" y="87"/>
                    <a:pt x="53" y="99"/>
                  </a:cubicBezTo>
                  <a:cubicBezTo>
                    <a:pt x="53" y="111"/>
                    <a:pt x="58" y="122"/>
                    <a:pt x="66" y="131"/>
                  </a:cubicBezTo>
                  <a:cubicBezTo>
                    <a:pt x="68" y="132"/>
                    <a:pt x="69" y="132"/>
                    <a:pt x="71" y="131"/>
                  </a:cubicBezTo>
                  <a:cubicBezTo>
                    <a:pt x="72" y="130"/>
                    <a:pt x="72" y="128"/>
                    <a:pt x="71" y="127"/>
                  </a:cubicBezTo>
                  <a:cubicBezTo>
                    <a:pt x="63" y="119"/>
                    <a:pt x="59" y="109"/>
                    <a:pt x="59" y="99"/>
                  </a:cubicBezTo>
                  <a:cubicBezTo>
                    <a:pt x="59" y="89"/>
                    <a:pt x="63" y="79"/>
                    <a:pt x="71" y="71"/>
                  </a:cubicBezTo>
                  <a:cubicBezTo>
                    <a:pt x="77" y="64"/>
                    <a:pt x="86" y="60"/>
                    <a:pt x="94" y="59"/>
                  </a:cubicBezTo>
                  <a:cubicBezTo>
                    <a:pt x="96" y="65"/>
                    <a:pt x="100" y="68"/>
                    <a:pt x="106" y="68"/>
                  </a:cubicBezTo>
                  <a:cubicBezTo>
                    <a:pt x="110" y="68"/>
                    <a:pt x="113" y="66"/>
                    <a:pt x="115" y="63"/>
                  </a:cubicBezTo>
                  <a:cubicBezTo>
                    <a:pt x="119" y="65"/>
                    <a:pt x="123" y="67"/>
                    <a:pt x="127" y="71"/>
                  </a:cubicBezTo>
                  <a:cubicBezTo>
                    <a:pt x="134" y="79"/>
                    <a:pt x="138" y="89"/>
                    <a:pt x="138" y="99"/>
                  </a:cubicBezTo>
                  <a:cubicBezTo>
                    <a:pt x="138" y="106"/>
                    <a:pt x="136" y="114"/>
                    <a:pt x="132" y="120"/>
                  </a:cubicBezTo>
                  <a:cubicBezTo>
                    <a:pt x="111" y="99"/>
                    <a:pt x="111" y="99"/>
                    <a:pt x="111" y="99"/>
                  </a:cubicBezTo>
                  <a:cubicBezTo>
                    <a:pt x="111" y="99"/>
                    <a:pt x="111" y="99"/>
                    <a:pt x="111" y="99"/>
                  </a:cubicBezTo>
                  <a:cubicBezTo>
                    <a:pt x="111" y="93"/>
                    <a:pt x="105" y="88"/>
                    <a:pt x="99" y="88"/>
                  </a:cubicBezTo>
                  <a:cubicBezTo>
                    <a:pt x="93" y="88"/>
                    <a:pt x="88" y="93"/>
                    <a:pt x="88" y="99"/>
                  </a:cubicBezTo>
                  <a:cubicBezTo>
                    <a:pt x="88" y="105"/>
                    <a:pt x="92" y="110"/>
                    <a:pt x="98" y="111"/>
                  </a:cubicBezTo>
                  <a:cubicBezTo>
                    <a:pt x="140" y="153"/>
                    <a:pt x="140" y="153"/>
                    <a:pt x="140" y="153"/>
                  </a:cubicBezTo>
                  <a:cubicBezTo>
                    <a:pt x="144" y="156"/>
                    <a:pt x="149" y="156"/>
                    <a:pt x="152" y="153"/>
                  </a:cubicBezTo>
                  <a:cubicBezTo>
                    <a:pt x="155" y="149"/>
                    <a:pt x="155" y="144"/>
                    <a:pt x="152" y="141"/>
                  </a:cubicBezTo>
                  <a:cubicBezTo>
                    <a:pt x="150" y="139"/>
                    <a:pt x="150" y="139"/>
                    <a:pt x="150" y="139"/>
                  </a:cubicBezTo>
                  <a:cubicBezTo>
                    <a:pt x="156" y="132"/>
                    <a:pt x="160" y="123"/>
                    <a:pt x="162" y="115"/>
                  </a:cubicBezTo>
                  <a:cubicBezTo>
                    <a:pt x="168" y="114"/>
                    <a:pt x="172" y="109"/>
                    <a:pt x="172" y="103"/>
                  </a:cubicBezTo>
                  <a:cubicBezTo>
                    <a:pt x="172" y="98"/>
                    <a:pt x="169" y="93"/>
                    <a:pt x="164" y="92"/>
                  </a:cubicBezTo>
                  <a:cubicBezTo>
                    <a:pt x="163" y="84"/>
                    <a:pt x="160" y="75"/>
                    <a:pt x="156" y="67"/>
                  </a:cubicBezTo>
                  <a:cubicBezTo>
                    <a:pt x="157" y="66"/>
                    <a:pt x="158" y="65"/>
                    <a:pt x="158" y="63"/>
                  </a:cubicBezTo>
                  <a:cubicBezTo>
                    <a:pt x="158" y="58"/>
                    <a:pt x="154" y="55"/>
                    <a:pt x="150" y="55"/>
                  </a:cubicBezTo>
                  <a:cubicBezTo>
                    <a:pt x="149" y="55"/>
                    <a:pt x="148" y="55"/>
                    <a:pt x="148" y="55"/>
                  </a:cubicBezTo>
                  <a:cubicBezTo>
                    <a:pt x="147" y="54"/>
                    <a:pt x="146" y="53"/>
                    <a:pt x="145" y="52"/>
                  </a:cubicBezTo>
                  <a:cubicBezTo>
                    <a:pt x="132" y="40"/>
                    <a:pt x="115" y="33"/>
                    <a:pt x="99" y="33"/>
                  </a:cubicBezTo>
                  <a:cubicBezTo>
                    <a:pt x="82" y="33"/>
                    <a:pt x="65" y="40"/>
                    <a:pt x="52" y="52"/>
                  </a:cubicBezTo>
                  <a:cubicBezTo>
                    <a:pt x="40" y="64"/>
                    <a:pt x="34" y="80"/>
                    <a:pt x="33" y="95"/>
                  </a:cubicBezTo>
                  <a:cubicBezTo>
                    <a:pt x="28" y="97"/>
                    <a:pt x="25" y="101"/>
                    <a:pt x="25" y="106"/>
                  </a:cubicBezTo>
                  <a:cubicBezTo>
                    <a:pt x="25" y="112"/>
                    <a:pt x="30" y="117"/>
                    <a:pt x="36" y="11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3" name="Freeform 20">
              <a:extLst>
                <a:ext uri="{FF2B5EF4-FFF2-40B4-BE49-F238E27FC236}">
                  <a16:creationId xmlns:a16="http://schemas.microsoft.com/office/drawing/2014/main" id="{DDEEF447-1BAF-4BBE-86C1-3ED233BE00E1}"/>
                </a:ext>
              </a:extLst>
            </p:cNvPr>
            <p:cNvSpPr>
              <a:spLocks noEditPoints="1"/>
            </p:cNvSpPr>
            <p:nvPr userDrawn="1"/>
          </p:nvSpPr>
          <p:spPr bwMode="auto">
            <a:xfrm flipH="1" flipV="1">
              <a:off x="6343221" y="1893150"/>
              <a:ext cx="731838" cy="730250"/>
            </a:xfrm>
            <a:custGeom>
              <a:avLst/>
              <a:gdLst>
                <a:gd name="T0" fmla="*/ 414 w 461"/>
                <a:gd name="T1" fmla="*/ 211 h 460"/>
                <a:gd name="T2" fmla="*/ 442 w 461"/>
                <a:gd name="T3" fmla="*/ 116 h 460"/>
                <a:gd name="T4" fmla="*/ 348 w 461"/>
                <a:gd name="T5" fmla="*/ 88 h 460"/>
                <a:gd name="T6" fmla="*/ 301 w 461"/>
                <a:gd name="T7" fmla="*/ 0 h 460"/>
                <a:gd name="T8" fmla="*/ 213 w 461"/>
                <a:gd name="T9" fmla="*/ 48 h 460"/>
                <a:gd name="T10" fmla="*/ 116 w 461"/>
                <a:gd name="T11" fmla="*/ 19 h 460"/>
                <a:gd name="T12" fmla="*/ 88 w 461"/>
                <a:gd name="T13" fmla="*/ 114 h 460"/>
                <a:gd name="T14" fmla="*/ 0 w 461"/>
                <a:gd name="T15" fmla="*/ 161 h 460"/>
                <a:gd name="T16" fmla="*/ 47 w 461"/>
                <a:gd name="T17" fmla="*/ 249 h 460"/>
                <a:gd name="T18" fmla="*/ 19 w 461"/>
                <a:gd name="T19" fmla="*/ 344 h 460"/>
                <a:gd name="T20" fmla="*/ 114 w 461"/>
                <a:gd name="T21" fmla="*/ 372 h 460"/>
                <a:gd name="T22" fmla="*/ 161 w 461"/>
                <a:gd name="T23" fmla="*/ 460 h 460"/>
                <a:gd name="T24" fmla="*/ 248 w 461"/>
                <a:gd name="T25" fmla="*/ 413 h 460"/>
                <a:gd name="T26" fmla="*/ 345 w 461"/>
                <a:gd name="T27" fmla="*/ 441 h 460"/>
                <a:gd name="T28" fmla="*/ 374 w 461"/>
                <a:gd name="T29" fmla="*/ 346 h 460"/>
                <a:gd name="T30" fmla="*/ 461 w 461"/>
                <a:gd name="T31" fmla="*/ 299 h 460"/>
                <a:gd name="T32" fmla="*/ 414 w 461"/>
                <a:gd name="T33" fmla="*/ 211 h 460"/>
                <a:gd name="T34" fmla="*/ 156 w 461"/>
                <a:gd name="T35" fmla="*/ 294 h 460"/>
                <a:gd name="T36" fmla="*/ 133 w 461"/>
                <a:gd name="T37" fmla="*/ 294 h 460"/>
                <a:gd name="T38" fmla="*/ 92 w 461"/>
                <a:gd name="T39" fmla="*/ 225 h 460"/>
                <a:gd name="T40" fmla="*/ 92 w 461"/>
                <a:gd name="T41" fmla="*/ 294 h 460"/>
                <a:gd name="T42" fmla="*/ 69 w 461"/>
                <a:gd name="T43" fmla="*/ 294 h 460"/>
                <a:gd name="T44" fmla="*/ 69 w 461"/>
                <a:gd name="T45" fmla="*/ 195 h 460"/>
                <a:gd name="T46" fmla="*/ 99 w 461"/>
                <a:gd name="T47" fmla="*/ 195 h 460"/>
                <a:gd name="T48" fmla="*/ 133 w 461"/>
                <a:gd name="T49" fmla="*/ 251 h 460"/>
                <a:gd name="T50" fmla="*/ 133 w 461"/>
                <a:gd name="T51" fmla="*/ 195 h 460"/>
                <a:gd name="T52" fmla="*/ 156 w 461"/>
                <a:gd name="T53" fmla="*/ 195 h 460"/>
                <a:gd name="T54" fmla="*/ 156 w 461"/>
                <a:gd name="T55" fmla="*/ 294 h 460"/>
                <a:gd name="T56" fmla="*/ 246 w 461"/>
                <a:gd name="T57" fmla="*/ 213 h 460"/>
                <a:gd name="T58" fmla="*/ 203 w 461"/>
                <a:gd name="T59" fmla="*/ 213 h 460"/>
                <a:gd name="T60" fmla="*/ 203 w 461"/>
                <a:gd name="T61" fmla="*/ 230 h 460"/>
                <a:gd name="T62" fmla="*/ 244 w 461"/>
                <a:gd name="T63" fmla="*/ 230 h 460"/>
                <a:gd name="T64" fmla="*/ 244 w 461"/>
                <a:gd name="T65" fmla="*/ 251 h 460"/>
                <a:gd name="T66" fmla="*/ 203 w 461"/>
                <a:gd name="T67" fmla="*/ 251 h 460"/>
                <a:gd name="T68" fmla="*/ 203 w 461"/>
                <a:gd name="T69" fmla="*/ 275 h 460"/>
                <a:gd name="T70" fmla="*/ 246 w 461"/>
                <a:gd name="T71" fmla="*/ 275 h 460"/>
                <a:gd name="T72" fmla="*/ 246 w 461"/>
                <a:gd name="T73" fmla="*/ 294 h 460"/>
                <a:gd name="T74" fmla="*/ 177 w 461"/>
                <a:gd name="T75" fmla="*/ 294 h 460"/>
                <a:gd name="T76" fmla="*/ 177 w 461"/>
                <a:gd name="T77" fmla="*/ 195 h 460"/>
                <a:gd name="T78" fmla="*/ 246 w 461"/>
                <a:gd name="T79" fmla="*/ 195 h 460"/>
                <a:gd name="T80" fmla="*/ 246 w 461"/>
                <a:gd name="T81" fmla="*/ 213 h 460"/>
                <a:gd name="T82" fmla="*/ 374 w 461"/>
                <a:gd name="T83" fmla="*/ 294 h 460"/>
                <a:gd name="T84" fmla="*/ 345 w 461"/>
                <a:gd name="T85" fmla="*/ 294 h 460"/>
                <a:gd name="T86" fmla="*/ 329 w 461"/>
                <a:gd name="T87" fmla="*/ 232 h 460"/>
                <a:gd name="T88" fmla="*/ 312 w 461"/>
                <a:gd name="T89" fmla="*/ 294 h 460"/>
                <a:gd name="T90" fmla="*/ 284 w 461"/>
                <a:gd name="T91" fmla="*/ 294 h 460"/>
                <a:gd name="T92" fmla="*/ 260 w 461"/>
                <a:gd name="T93" fmla="*/ 195 h 460"/>
                <a:gd name="T94" fmla="*/ 286 w 461"/>
                <a:gd name="T95" fmla="*/ 195 h 460"/>
                <a:gd name="T96" fmla="*/ 301 w 461"/>
                <a:gd name="T97" fmla="*/ 261 h 460"/>
                <a:gd name="T98" fmla="*/ 317 w 461"/>
                <a:gd name="T99" fmla="*/ 195 h 460"/>
                <a:gd name="T100" fmla="*/ 341 w 461"/>
                <a:gd name="T101" fmla="*/ 195 h 460"/>
                <a:gd name="T102" fmla="*/ 357 w 461"/>
                <a:gd name="T103" fmla="*/ 261 h 460"/>
                <a:gd name="T104" fmla="*/ 371 w 461"/>
                <a:gd name="T105" fmla="*/ 195 h 460"/>
                <a:gd name="T106" fmla="*/ 398 w 461"/>
                <a:gd name="T107" fmla="*/ 195 h 460"/>
                <a:gd name="T108" fmla="*/ 374 w 461"/>
                <a:gd name="T109" fmla="*/ 294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1" h="460">
                  <a:moveTo>
                    <a:pt x="414" y="211"/>
                  </a:moveTo>
                  <a:lnTo>
                    <a:pt x="442" y="116"/>
                  </a:lnTo>
                  <a:lnTo>
                    <a:pt x="348" y="88"/>
                  </a:lnTo>
                  <a:lnTo>
                    <a:pt x="301" y="0"/>
                  </a:lnTo>
                  <a:lnTo>
                    <a:pt x="213" y="48"/>
                  </a:lnTo>
                  <a:lnTo>
                    <a:pt x="116" y="19"/>
                  </a:lnTo>
                  <a:lnTo>
                    <a:pt x="88" y="114"/>
                  </a:lnTo>
                  <a:lnTo>
                    <a:pt x="0" y="161"/>
                  </a:lnTo>
                  <a:lnTo>
                    <a:pt x="47" y="249"/>
                  </a:lnTo>
                  <a:lnTo>
                    <a:pt x="19" y="344"/>
                  </a:lnTo>
                  <a:lnTo>
                    <a:pt x="114" y="372"/>
                  </a:lnTo>
                  <a:lnTo>
                    <a:pt x="161" y="460"/>
                  </a:lnTo>
                  <a:lnTo>
                    <a:pt x="248" y="413"/>
                  </a:lnTo>
                  <a:lnTo>
                    <a:pt x="345" y="441"/>
                  </a:lnTo>
                  <a:lnTo>
                    <a:pt x="374" y="346"/>
                  </a:lnTo>
                  <a:lnTo>
                    <a:pt x="461" y="299"/>
                  </a:lnTo>
                  <a:lnTo>
                    <a:pt x="414" y="211"/>
                  </a:lnTo>
                  <a:close/>
                  <a:moveTo>
                    <a:pt x="156" y="294"/>
                  </a:moveTo>
                  <a:lnTo>
                    <a:pt x="133" y="294"/>
                  </a:lnTo>
                  <a:lnTo>
                    <a:pt x="92" y="225"/>
                  </a:lnTo>
                  <a:lnTo>
                    <a:pt x="92" y="294"/>
                  </a:lnTo>
                  <a:lnTo>
                    <a:pt x="69" y="294"/>
                  </a:lnTo>
                  <a:lnTo>
                    <a:pt x="69" y="195"/>
                  </a:lnTo>
                  <a:lnTo>
                    <a:pt x="99" y="195"/>
                  </a:lnTo>
                  <a:lnTo>
                    <a:pt x="133" y="251"/>
                  </a:lnTo>
                  <a:lnTo>
                    <a:pt x="133" y="195"/>
                  </a:lnTo>
                  <a:lnTo>
                    <a:pt x="156" y="195"/>
                  </a:lnTo>
                  <a:lnTo>
                    <a:pt x="156" y="294"/>
                  </a:lnTo>
                  <a:close/>
                  <a:moveTo>
                    <a:pt x="246" y="213"/>
                  </a:moveTo>
                  <a:lnTo>
                    <a:pt x="203" y="213"/>
                  </a:lnTo>
                  <a:lnTo>
                    <a:pt x="203" y="230"/>
                  </a:lnTo>
                  <a:lnTo>
                    <a:pt x="244" y="230"/>
                  </a:lnTo>
                  <a:lnTo>
                    <a:pt x="244" y="251"/>
                  </a:lnTo>
                  <a:lnTo>
                    <a:pt x="203" y="251"/>
                  </a:lnTo>
                  <a:lnTo>
                    <a:pt x="203" y="275"/>
                  </a:lnTo>
                  <a:lnTo>
                    <a:pt x="246" y="275"/>
                  </a:lnTo>
                  <a:lnTo>
                    <a:pt x="246" y="294"/>
                  </a:lnTo>
                  <a:lnTo>
                    <a:pt x="177" y="294"/>
                  </a:lnTo>
                  <a:lnTo>
                    <a:pt x="177" y="195"/>
                  </a:lnTo>
                  <a:lnTo>
                    <a:pt x="246" y="195"/>
                  </a:lnTo>
                  <a:lnTo>
                    <a:pt x="246" y="213"/>
                  </a:lnTo>
                  <a:close/>
                  <a:moveTo>
                    <a:pt x="374" y="294"/>
                  </a:moveTo>
                  <a:lnTo>
                    <a:pt x="345" y="294"/>
                  </a:lnTo>
                  <a:lnTo>
                    <a:pt x="329" y="232"/>
                  </a:lnTo>
                  <a:lnTo>
                    <a:pt x="312" y="294"/>
                  </a:lnTo>
                  <a:lnTo>
                    <a:pt x="284" y="294"/>
                  </a:lnTo>
                  <a:lnTo>
                    <a:pt x="260" y="195"/>
                  </a:lnTo>
                  <a:lnTo>
                    <a:pt x="286" y="195"/>
                  </a:lnTo>
                  <a:lnTo>
                    <a:pt x="301" y="261"/>
                  </a:lnTo>
                  <a:lnTo>
                    <a:pt x="317" y="195"/>
                  </a:lnTo>
                  <a:lnTo>
                    <a:pt x="341" y="195"/>
                  </a:lnTo>
                  <a:lnTo>
                    <a:pt x="357" y="261"/>
                  </a:lnTo>
                  <a:lnTo>
                    <a:pt x="371" y="195"/>
                  </a:lnTo>
                  <a:lnTo>
                    <a:pt x="398" y="195"/>
                  </a:lnTo>
                  <a:lnTo>
                    <a:pt x="374" y="29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4" name="Freeform 28">
              <a:extLst>
                <a:ext uri="{FF2B5EF4-FFF2-40B4-BE49-F238E27FC236}">
                  <a16:creationId xmlns:a16="http://schemas.microsoft.com/office/drawing/2014/main" id="{68433595-24E2-49BD-860B-C3B79CE8BEDC}"/>
                </a:ext>
              </a:extLst>
            </p:cNvPr>
            <p:cNvSpPr>
              <a:spLocks noEditPoints="1"/>
            </p:cNvSpPr>
            <p:nvPr userDrawn="1"/>
          </p:nvSpPr>
          <p:spPr bwMode="auto">
            <a:xfrm rot="1835288" flipH="1" flipV="1">
              <a:off x="9566286" y="2327353"/>
              <a:ext cx="560269" cy="525991"/>
            </a:xfrm>
            <a:custGeom>
              <a:avLst/>
              <a:gdLst>
                <a:gd name="T0" fmla="*/ 20 w 200"/>
                <a:gd name="T1" fmla="*/ 144 h 188"/>
                <a:gd name="T2" fmla="*/ 0 w 200"/>
                <a:gd name="T3" fmla="*/ 20 h 188"/>
                <a:gd name="T4" fmla="*/ 180 w 200"/>
                <a:gd name="T5" fmla="*/ 0 h 188"/>
                <a:gd name="T6" fmla="*/ 200 w 200"/>
                <a:gd name="T7" fmla="*/ 124 h 188"/>
                <a:gd name="T8" fmla="*/ 192 w 200"/>
                <a:gd name="T9" fmla="*/ 20 h 188"/>
                <a:gd name="T10" fmla="*/ 20 w 200"/>
                <a:gd name="T11" fmla="*/ 8 h 188"/>
                <a:gd name="T12" fmla="*/ 8 w 200"/>
                <a:gd name="T13" fmla="*/ 124 h 188"/>
                <a:gd name="T14" fmla="*/ 180 w 200"/>
                <a:gd name="T15" fmla="*/ 136 h 188"/>
                <a:gd name="T16" fmla="*/ 192 w 200"/>
                <a:gd name="T17" fmla="*/ 20 h 188"/>
                <a:gd name="T18" fmla="*/ 159 w 200"/>
                <a:gd name="T19" fmla="*/ 108 h 188"/>
                <a:gd name="T20" fmla="*/ 139 w 200"/>
                <a:gd name="T21" fmla="*/ 100 h 188"/>
                <a:gd name="T22" fmla="*/ 166 w 200"/>
                <a:gd name="T23" fmla="*/ 83 h 188"/>
                <a:gd name="T24" fmla="*/ 166 w 200"/>
                <a:gd name="T25" fmla="*/ 103 h 188"/>
                <a:gd name="T26" fmla="*/ 123 w 200"/>
                <a:gd name="T27" fmla="*/ 48 h 188"/>
                <a:gd name="T28" fmla="*/ 100 w 200"/>
                <a:gd name="T29" fmla="*/ 88 h 188"/>
                <a:gd name="T30" fmla="*/ 64 w 200"/>
                <a:gd name="T31" fmla="*/ 88 h 188"/>
                <a:gd name="T32" fmla="*/ 44 w 200"/>
                <a:gd name="T33" fmla="*/ 48 h 188"/>
                <a:gd name="T34" fmla="*/ 44 w 200"/>
                <a:gd name="T35" fmla="*/ 47 h 188"/>
                <a:gd name="T36" fmla="*/ 24 w 200"/>
                <a:gd name="T37" fmla="*/ 36 h 188"/>
                <a:gd name="T38" fmla="*/ 52 w 200"/>
                <a:gd name="T39" fmla="*/ 24 h 188"/>
                <a:gd name="T40" fmla="*/ 117 w 200"/>
                <a:gd name="T41" fmla="*/ 36 h 188"/>
                <a:gd name="T42" fmla="*/ 129 w 200"/>
                <a:gd name="T43" fmla="*/ 36 h 188"/>
                <a:gd name="T44" fmla="*/ 124 w 200"/>
                <a:gd name="T45" fmla="*/ 48 h 188"/>
                <a:gd name="T46" fmla="*/ 96 w 200"/>
                <a:gd name="T47" fmla="*/ 76 h 188"/>
                <a:gd name="T48" fmla="*/ 60 w 200"/>
                <a:gd name="T49" fmla="*/ 68 h 188"/>
                <a:gd name="T50" fmla="*/ 56 w 200"/>
                <a:gd name="T51" fmla="*/ 48 h 188"/>
                <a:gd name="T52" fmla="*/ 104 w 200"/>
                <a:gd name="T53" fmla="*/ 56 h 188"/>
                <a:gd name="T54" fmla="*/ 111 w 200"/>
                <a:gd name="T55" fmla="*/ 48 h 188"/>
                <a:gd name="T56" fmla="*/ 59 w 200"/>
                <a:gd name="T57" fmla="*/ 93 h 188"/>
                <a:gd name="T58" fmla="*/ 59 w 200"/>
                <a:gd name="T59" fmla="*/ 113 h 188"/>
                <a:gd name="T60" fmla="*/ 59 w 200"/>
                <a:gd name="T61" fmla="*/ 93 h 188"/>
                <a:gd name="T62" fmla="*/ 105 w 200"/>
                <a:gd name="T63" fmla="*/ 103 h 188"/>
                <a:gd name="T64" fmla="*/ 85 w 200"/>
                <a:gd name="T65" fmla="*/ 103 h 188"/>
                <a:gd name="T66" fmla="*/ 64 w 200"/>
                <a:gd name="T67" fmla="*/ 168 h 188"/>
                <a:gd name="T68" fmla="*/ 72 w 200"/>
                <a:gd name="T69" fmla="*/ 152 h 188"/>
                <a:gd name="T70" fmla="*/ 128 w 200"/>
                <a:gd name="T71" fmla="*/ 168 h 188"/>
                <a:gd name="T72" fmla="*/ 156 w 200"/>
                <a:gd name="T73" fmla="*/ 188 h 188"/>
                <a:gd name="T74" fmla="*/ 64 w 200"/>
                <a:gd name="T75" fmla="*/ 16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0" h="188">
                  <a:moveTo>
                    <a:pt x="180" y="144"/>
                  </a:moveTo>
                  <a:cubicBezTo>
                    <a:pt x="20" y="144"/>
                    <a:pt x="20" y="144"/>
                    <a:pt x="20" y="144"/>
                  </a:cubicBezTo>
                  <a:cubicBezTo>
                    <a:pt x="9" y="144"/>
                    <a:pt x="0" y="135"/>
                    <a:pt x="0" y="124"/>
                  </a:cubicBezTo>
                  <a:cubicBezTo>
                    <a:pt x="0" y="20"/>
                    <a:pt x="0" y="20"/>
                    <a:pt x="0" y="20"/>
                  </a:cubicBezTo>
                  <a:cubicBezTo>
                    <a:pt x="0" y="9"/>
                    <a:pt x="9" y="0"/>
                    <a:pt x="20" y="0"/>
                  </a:cubicBezTo>
                  <a:cubicBezTo>
                    <a:pt x="180" y="0"/>
                    <a:pt x="180" y="0"/>
                    <a:pt x="180" y="0"/>
                  </a:cubicBezTo>
                  <a:cubicBezTo>
                    <a:pt x="191" y="0"/>
                    <a:pt x="200" y="9"/>
                    <a:pt x="200" y="20"/>
                  </a:cubicBezTo>
                  <a:cubicBezTo>
                    <a:pt x="200" y="124"/>
                    <a:pt x="200" y="124"/>
                    <a:pt x="200" y="124"/>
                  </a:cubicBezTo>
                  <a:cubicBezTo>
                    <a:pt x="200" y="135"/>
                    <a:pt x="191" y="144"/>
                    <a:pt x="180" y="144"/>
                  </a:cubicBezTo>
                  <a:close/>
                  <a:moveTo>
                    <a:pt x="192" y="20"/>
                  </a:moveTo>
                  <a:cubicBezTo>
                    <a:pt x="192" y="13"/>
                    <a:pt x="186" y="8"/>
                    <a:pt x="180" y="8"/>
                  </a:cubicBezTo>
                  <a:cubicBezTo>
                    <a:pt x="20" y="8"/>
                    <a:pt x="20" y="8"/>
                    <a:pt x="20" y="8"/>
                  </a:cubicBezTo>
                  <a:cubicBezTo>
                    <a:pt x="13" y="8"/>
                    <a:pt x="8" y="13"/>
                    <a:pt x="8" y="20"/>
                  </a:cubicBezTo>
                  <a:cubicBezTo>
                    <a:pt x="8" y="124"/>
                    <a:pt x="8" y="124"/>
                    <a:pt x="8" y="124"/>
                  </a:cubicBezTo>
                  <a:cubicBezTo>
                    <a:pt x="8" y="131"/>
                    <a:pt x="13" y="136"/>
                    <a:pt x="20" y="136"/>
                  </a:cubicBezTo>
                  <a:cubicBezTo>
                    <a:pt x="180" y="136"/>
                    <a:pt x="180" y="136"/>
                    <a:pt x="180" y="136"/>
                  </a:cubicBezTo>
                  <a:cubicBezTo>
                    <a:pt x="186" y="136"/>
                    <a:pt x="192" y="131"/>
                    <a:pt x="192" y="124"/>
                  </a:cubicBezTo>
                  <a:lnTo>
                    <a:pt x="192" y="20"/>
                  </a:lnTo>
                  <a:close/>
                  <a:moveTo>
                    <a:pt x="166" y="103"/>
                  </a:moveTo>
                  <a:cubicBezTo>
                    <a:pt x="159" y="108"/>
                    <a:pt x="159" y="108"/>
                    <a:pt x="159" y="108"/>
                  </a:cubicBezTo>
                  <a:cubicBezTo>
                    <a:pt x="149" y="93"/>
                    <a:pt x="149" y="93"/>
                    <a:pt x="149" y="93"/>
                  </a:cubicBezTo>
                  <a:cubicBezTo>
                    <a:pt x="139" y="100"/>
                    <a:pt x="139" y="100"/>
                    <a:pt x="139" y="100"/>
                  </a:cubicBezTo>
                  <a:cubicBezTo>
                    <a:pt x="131" y="63"/>
                    <a:pt x="131" y="63"/>
                    <a:pt x="131" y="63"/>
                  </a:cubicBezTo>
                  <a:cubicBezTo>
                    <a:pt x="166" y="83"/>
                    <a:pt x="166" y="83"/>
                    <a:pt x="166" y="83"/>
                  </a:cubicBezTo>
                  <a:cubicBezTo>
                    <a:pt x="155" y="89"/>
                    <a:pt x="155" y="89"/>
                    <a:pt x="155" y="89"/>
                  </a:cubicBezTo>
                  <a:lnTo>
                    <a:pt x="166" y="103"/>
                  </a:lnTo>
                  <a:close/>
                  <a:moveTo>
                    <a:pt x="124" y="48"/>
                  </a:moveTo>
                  <a:cubicBezTo>
                    <a:pt x="123" y="48"/>
                    <a:pt x="123" y="48"/>
                    <a:pt x="123" y="48"/>
                  </a:cubicBezTo>
                  <a:cubicBezTo>
                    <a:pt x="101" y="88"/>
                    <a:pt x="101" y="88"/>
                    <a:pt x="101" y="88"/>
                  </a:cubicBezTo>
                  <a:cubicBezTo>
                    <a:pt x="100" y="88"/>
                    <a:pt x="100" y="88"/>
                    <a:pt x="100" y="88"/>
                  </a:cubicBezTo>
                  <a:cubicBezTo>
                    <a:pt x="89" y="88"/>
                    <a:pt x="89" y="88"/>
                    <a:pt x="89" y="88"/>
                  </a:cubicBezTo>
                  <a:cubicBezTo>
                    <a:pt x="64" y="88"/>
                    <a:pt x="64" y="88"/>
                    <a:pt x="64" y="88"/>
                  </a:cubicBezTo>
                  <a:cubicBezTo>
                    <a:pt x="52" y="88"/>
                    <a:pt x="52" y="88"/>
                    <a:pt x="52" y="88"/>
                  </a:cubicBezTo>
                  <a:cubicBezTo>
                    <a:pt x="44" y="48"/>
                    <a:pt x="44" y="48"/>
                    <a:pt x="44" y="48"/>
                  </a:cubicBezTo>
                  <a:cubicBezTo>
                    <a:pt x="44" y="48"/>
                    <a:pt x="44" y="48"/>
                    <a:pt x="44" y="48"/>
                  </a:cubicBezTo>
                  <a:cubicBezTo>
                    <a:pt x="44" y="47"/>
                    <a:pt x="44" y="47"/>
                    <a:pt x="44" y="47"/>
                  </a:cubicBezTo>
                  <a:cubicBezTo>
                    <a:pt x="41" y="36"/>
                    <a:pt x="41" y="36"/>
                    <a:pt x="41" y="36"/>
                  </a:cubicBezTo>
                  <a:cubicBezTo>
                    <a:pt x="24" y="36"/>
                    <a:pt x="24" y="36"/>
                    <a:pt x="24" y="36"/>
                  </a:cubicBezTo>
                  <a:cubicBezTo>
                    <a:pt x="24" y="24"/>
                    <a:pt x="24" y="24"/>
                    <a:pt x="24" y="24"/>
                  </a:cubicBezTo>
                  <a:cubicBezTo>
                    <a:pt x="52" y="24"/>
                    <a:pt x="52" y="24"/>
                    <a:pt x="52" y="24"/>
                  </a:cubicBezTo>
                  <a:cubicBezTo>
                    <a:pt x="56" y="36"/>
                    <a:pt x="56" y="36"/>
                    <a:pt x="56" y="36"/>
                  </a:cubicBezTo>
                  <a:cubicBezTo>
                    <a:pt x="117" y="36"/>
                    <a:pt x="117" y="36"/>
                    <a:pt x="117" y="36"/>
                  </a:cubicBezTo>
                  <a:cubicBezTo>
                    <a:pt x="124" y="36"/>
                    <a:pt x="124" y="36"/>
                    <a:pt x="124" y="36"/>
                  </a:cubicBezTo>
                  <a:cubicBezTo>
                    <a:pt x="129" y="36"/>
                    <a:pt x="129" y="36"/>
                    <a:pt x="129" y="36"/>
                  </a:cubicBezTo>
                  <a:cubicBezTo>
                    <a:pt x="124" y="47"/>
                    <a:pt x="124" y="47"/>
                    <a:pt x="124" y="47"/>
                  </a:cubicBezTo>
                  <a:lnTo>
                    <a:pt x="124" y="48"/>
                  </a:lnTo>
                  <a:close/>
                  <a:moveTo>
                    <a:pt x="61" y="76"/>
                  </a:moveTo>
                  <a:cubicBezTo>
                    <a:pt x="96" y="76"/>
                    <a:pt x="96" y="76"/>
                    <a:pt x="96" y="76"/>
                  </a:cubicBezTo>
                  <a:cubicBezTo>
                    <a:pt x="100" y="68"/>
                    <a:pt x="100" y="68"/>
                    <a:pt x="100" y="68"/>
                  </a:cubicBezTo>
                  <a:cubicBezTo>
                    <a:pt x="60" y="68"/>
                    <a:pt x="60" y="68"/>
                    <a:pt x="60" y="68"/>
                  </a:cubicBezTo>
                  <a:lnTo>
                    <a:pt x="61" y="76"/>
                  </a:lnTo>
                  <a:close/>
                  <a:moveTo>
                    <a:pt x="56" y="48"/>
                  </a:moveTo>
                  <a:cubicBezTo>
                    <a:pt x="57" y="56"/>
                    <a:pt x="57" y="56"/>
                    <a:pt x="57" y="56"/>
                  </a:cubicBezTo>
                  <a:cubicBezTo>
                    <a:pt x="104" y="56"/>
                    <a:pt x="104" y="56"/>
                    <a:pt x="104" y="56"/>
                  </a:cubicBezTo>
                  <a:cubicBezTo>
                    <a:pt x="104" y="62"/>
                    <a:pt x="104" y="62"/>
                    <a:pt x="104" y="62"/>
                  </a:cubicBezTo>
                  <a:cubicBezTo>
                    <a:pt x="111" y="48"/>
                    <a:pt x="111" y="48"/>
                    <a:pt x="111" y="48"/>
                  </a:cubicBezTo>
                  <a:lnTo>
                    <a:pt x="56" y="48"/>
                  </a:lnTo>
                  <a:close/>
                  <a:moveTo>
                    <a:pt x="59" y="93"/>
                  </a:moveTo>
                  <a:cubicBezTo>
                    <a:pt x="65" y="93"/>
                    <a:pt x="69" y="97"/>
                    <a:pt x="69" y="103"/>
                  </a:cubicBezTo>
                  <a:cubicBezTo>
                    <a:pt x="69" y="109"/>
                    <a:pt x="65" y="113"/>
                    <a:pt x="59" y="113"/>
                  </a:cubicBezTo>
                  <a:cubicBezTo>
                    <a:pt x="53" y="113"/>
                    <a:pt x="49" y="109"/>
                    <a:pt x="49" y="103"/>
                  </a:cubicBezTo>
                  <a:cubicBezTo>
                    <a:pt x="49" y="97"/>
                    <a:pt x="53" y="93"/>
                    <a:pt x="59" y="93"/>
                  </a:cubicBezTo>
                  <a:close/>
                  <a:moveTo>
                    <a:pt x="95" y="93"/>
                  </a:moveTo>
                  <a:cubicBezTo>
                    <a:pt x="101" y="93"/>
                    <a:pt x="105" y="97"/>
                    <a:pt x="105" y="103"/>
                  </a:cubicBezTo>
                  <a:cubicBezTo>
                    <a:pt x="105" y="109"/>
                    <a:pt x="101" y="113"/>
                    <a:pt x="95" y="113"/>
                  </a:cubicBezTo>
                  <a:cubicBezTo>
                    <a:pt x="89" y="113"/>
                    <a:pt x="85" y="109"/>
                    <a:pt x="85" y="103"/>
                  </a:cubicBezTo>
                  <a:cubicBezTo>
                    <a:pt x="85" y="97"/>
                    <a:pt x="89" y="93"/>
                    <a:pt x="95" y="93"/>
                  </a:cubicBezTo>
                  <a:close/>
                  <a:moveTo>
                    <a:pt x="64" y="168"/>
                  </a:moveTo>
                  <a:cubicBezTo>
                    <a:pt x="72" y="168"/>
                    <a:pt x="72" y="168"/>
                    <a:pt x="72" y="168"/>
                  </a:cubicBezTo>
                  <a:cubicBezTo>
                    <a:pt x="72" y="152"/>
                    <a:pt x="72" y="152"/>
                    <a:pt x="72" y="152"/>
                  </a:cubicBezTo>
                  <a:cubicBezTo>
                    <a:pt x="128" y="152"/>
                    <a:pt x="128" y="152"/>
                    <a:pt x="128" y="152"/>
                  </a:cubicBezTo>
                  <a:cubicBezTo>
                    <a:pt x="128" y="168"/>
                    <a:pt x="128" y="168"/>
                    <a:pt x="128" y="168"/>
                  </a:cubicBezTo>
                  <a:cubicBezTo>
                    <a:pt x="136" y="168"/>
                    <a:pt x="136" y="168"/>
                    <a:pt x="136" y="168"/>
                  </a:cubicBezTo>
                  <a:cubicBezTo>
                    <a:pt x="147" y="168"/>
                    <a:pt x="156" y="177"/>
                    <a:pt x="156" y="188"/>
                  </a:cubicBezTo>
                  <a:cubicBezTo>
                    <a:pt x="44" y="188"/>
                    <a:pt x="44" y="188"/>
                    <a:pt x="44" y="188"/>
                  </a:cubicBezTo>
                  <a:cubicBezTo>
                    <a:pt x="44" y="177"/>
                    <a:pt x="53" y="168"/>
                    <a:pt x="64" y="16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5" name="Freeform 43">
              <a:extLst>
                <a:ext uri="{FF2B5EF4-FFF2-40B4-BE49-F238E27FC236}">
                  <a16:creationId xmlns:a16="http://schemas.microsoft.com/office/drawing/2014/main" id="{5BFD615E-5826-4E66-BDF4-EB99449917D1}"/>
                </a:ext>
              </a:extLst>
            </p:cNvPr>
            <p:cNvSpPr>
              <a:spLocks/>
            </p:cNvSpPr>
            <p:nvPr userDrawn="1"/>
          </p:nvSpPr>
          <p:spPr bwMode="auto">
            <a:xfrm rot="5400000" flipH="1" flipV="1">
              <a:off x="7356324" y="1217852"/>
              <a:ext cx="449186" cy="412150"/>
            </a:xfrm>
            <a:custGeom>
              <a:avLst/>
              <a:gdLst>
                <a:gd name="T0" fmla="*/ 253 w 473"/>
                <a:gd name="T1" fmla="*/ 0 h 434"/>
                <a:gd name="T2" fmla="*/ 0 w 473"/>
                <a:gd name="T3" fmla="*/ 218 h 434"/>
                <a:gd name="T4" fmla="*/ 253 w 473"/>
                <a:gd name="T5" fmla="*/ 434 h 434"/>
                <a:gd name="T6" fmla="*/ 253 w 473"/>
                <a:gd name="T7" fmla="*/ 303 h 434"/>
                <a:gd name="T8" fmla="*/ 473 w 473"/>
                <a:gd name="T9" fmla="*/ 303 h 434"/>
                <a:gd name="T10" fmla="*/ 473 w 473"/>
                <a:gd name="T11" fmla="*/ 133 h 434"/>
                <a:gd name="T12" fmla="*/ 253 w 473"/>
                <a:gd name="T13" fmla="*/ 133 h 434"/>
                <a:gd name="T14" fmla="*/ 253 w 473"/>
                <a:gd name="T15" fmla="*/ 0 h 4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3" h="434">
                  <a:moveTo>
                    <a:pt x="253" y="0"/>
                  </a:moveTo>
                  <a:lnTo>
                    <a:pt x="0" y="218"/>
                  </a:lnTo>
                  <a:lnTo>
                    <a:pt x="253" y="434"/>
                  </a:lnTo>
                  <a:lnTo>
                    <a:pt x="253" y="303"/>
                  </a:lnTo>
                  <a:lnTo>
                    <a:pt x="473" y="303"/>
                  </a:lnTo>
                  <a:lnTo>
                    <a:pt x="473" y="133"/>
                  </a:lnTo>
                  <a:lnTo>
                    <a:pt x="253" y="133"/>
                  </a:lnTo>
                  <a:lnTo>
                    <a:pt x="253"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6" name="Freeform 36">
              <a:extLst>
                <a:ext uri="{FF2B5EF4-FFF2-40B4-BE49-F238E27FC236}">
                  <a16:creationId xmlns:a16="http://schemas.microsoft.com/office/drawing/2014/main" id="{9B1CC784-2935-49AD-9E8C-45A319B54E62}"/>
                </a:ext>
              </a:extLst>
            </p:cNvPr>
            <p:cNvSpPr>
              <a:spLocks noEditPoints="1"/>
            </p:cNvSpPr>
            <p:nvPr userDrawn="1"/>
          </p:nvSpPr>
          <p:spPr bwMode="auto">
            <a:xfrm rot="16859567" flipH="1" flipV="1">
              <a:off x="10501760" y="5059795"/>
              <a:ext cx="392613" cy="655277"/>
            </a:xfrm>
            <a:custGeom>
              <a:avLst/>
              <a:gdLst>
                <a:gd name="T0" fmla="*/ 198 w 284"/>
                <a:gd name="T1" fmla="*/ 332 h 474"/>
                <a:gd name="T2" fmla="*/ 170 w 284"/>
                <a:gd name="T3" fmla="*/ 303 h 474"/>
                <a:gd name="T4" fmla="*/ 198 w 284"/>
                <a:gd name="T5" fmla="*/ 275 h 474"/>
                <a:gd name="T6" fmla="*/ 255 w 284"/>
                <a:gd name="T7" fmla="*/ 247 h 474"/>
                <a:gd name="T8" fmla="*/ 284 w 284"/>
                <a:gd name="T9" fmla="*/ 275 h 474"/>
                <a:gd name="T10" fmla="*/ 198 w 284"/>
                <a:gd name="T11" fmla="*/ 303 h 474"/>
                <a:gd name="T12" fmla="*/ 227 w 284"/>
                <a:gd name="T13" fmla="*/ 389 h 474"/>
                <a:gd name="T14" fmla="*/ 198 w 284"/>
                <a:gd name="T15" fmla="*/ 360 h 474"/>
                <a:gd name="T16" fmla="*/ 227 w 284"/>
                <a:gd name="T17" fmla="*/ 332 h 474"/>
                <a:gd name="T18" fmla="*/ 255 w 284"/>
                <a:gd name="T19" fmla="*/ 417 h 474"/>
                <a:gd name="T20" fmla="*/ 227 w 284"/>
                <a:gd name="T21" fmla="*/ 446 h 474"/>
                <a:gd name="T22" fmla="*/ 227 w 284"/>
                <a:gd name="T23" fmla="*/ 389 h 474"/>
                <a:gd name="T24" fmla="*/ 255 w 284"/>
                <a:gd name="T25" fmla="*/ 417 h 474"/>
                <a:gd name="T26" fmla="*/ 170 w 284"/>
                <a:gd name="T27" fmla="*/ 474 h 474"/>
                <a:gd name="T28" fmla="*/ 198 w 284"/>
                <a:gd name="T29" fmla="*/ 446 h 474"/>
                <a:gd name="T30" fmla="*/ 227 w 284"/>
                <a:gd name="T31" fmla="*/ 474 h 474"/>
                <a:gd name="T32" fmla="*/ 142 w 284"/>
                <a:gd name="T33" fmla="*/ 417 h 474"/>
                <a:gd name="T34" fmla="*/ 170 w 284"/>
                <a:gd name="T35" fmla="*/ 389 h 474"/>
                <a:gd name="T36" fmla="*/ 170 w 284"/>
                <a:gd name="T37" fmla="*/ 446 h 474"/>
                <a:gd name="T38" fmla="*/ 142 w 284"/>
                <a:gd name="T39" fmla="*/ 417 h 474"/>
                <a:gd name="T40" fmla="*/ 113 w 284"/>
                <a:gd name="T41" fmla="*/ 332 h 474"/>
                <a:gd name="T42" fmla="*/ 142 w 284"/>
                <a:gd name="T43" fmla="*/ 360 h 474"/>
                <a:gd name="T44" fmla="*/ 113 w 284"/>
                <a:gd name="T45" fmla="*/ 389 h 474"/>
                <a:gd name="T46" fmla="*/ 56 w 284"/>
                <a:gd name="T47" fmla="*/ 360 h 474"/>
                <a:gd name="T48" fmla="*/ 28 w 284"/>
                <a:gd name="T49" fmla="*/ 389 h 474"/>
                <a:gd name="T50" fmla="*/ 0 w 284"/>
                <a:gd name="T51" fmla="*/ 417 h 474"/>
                <a:gd name="T52" fmla="*/ 28 w 284"/>
                <a:gd name="T53" fmla="*/ 0 h 474"/>
                <a:gd name="T54" fmla="*/ 56 w 284"/>
                <a:gd name="T55" fmla="*/ 17 h 474"/>
                <a:gd name="T56" fmla="*/ 28 w 284"/>
                <a:gd name="T57" fmla="*/ 45 h 474"/>
                <a:gd name="T58" fmla="*/ 56 w 284"/>
                <a:gd name="T59" fmla="*/ 360 h 474"/>
                <a:gd name="T60" fmla="*/ 85 w 284"/>
                <a:gd name="T61" fmla="*/ 332 h 474"/>
                <a:gd name="T62" fmla="*/ 56 w 284"/>
                <a:gd name="T63" fmla="*/ 360 h 474"/>
                <a:gd name="T64" fmla="*/ 56 w 284"/>
                <a:gd name="T65" fmla="*/ 74 h 474"/>
                <a:gd name="T66" fmla="*/ 85 w 284"/>
                <a:gd name="T67" fmla="*/ 45 h 474"/>
                <a:gd name="T68" fmla="*/ 113 w 284"/>
                <a:gd name="T69" fmla="*/ 102 h 474"/>
                <a:gd name="T70" fmla="*/ 85 w 284"/>
                <a:gd name="T71" fmla="*/ 74 h 474"/>
                <a:gd name="T72" fmla="*/ 113 w 284"/>
                <a:gd name="T73" fmla="*/ 102 h 474"/>
                <a:gd name="T74" fmla="*/ 113 w 284"/>
                <a:gd name="T75" fmla="*/ 303 h 474"/>
                <a:gd name="T76" fmla="*/ 85 w 284"/>
                <a:gd name="T77" fmla="*/ 332 h 474"/>
                <a:gd name="T78" fmla="*/ 227 w 284"/>
                <a:gd name="T79" fmla="*/ 218 h 474"/>
                <a:gd name="T80" fmla="*/ 255 w 284"/>
                <a:gd name="T81" fmla="*/ 247 h 474"/>
                <a:gd name="T82" fmla="*/ 227 w 284"/>
                <a:gd name="T83" fmla="*/ 218 h 474"/>
                <a:gd name="T84" fmla="*/ 227 w 284"/>
                <a:gd name="T85" fmla="*/ 190 h 474"/>
                <a:gd name="T86" fmla="*/ 198 w 284"/>
                <a:gd name="T87" fmla="*/ 218 h 474"/>
                <a:gd name="T88" fmla="*/ 170 w 284"/>
                <a:gd name="T89" fmla="*/ 161 h 474"/>
                <a:gd name="T90" fmla="*/ 198 w 284"/>
                <a:gd name="T91" fmla="*/ 190 h 474"/>
                <a:gd name="T92" fmla="*/ 170 w 284"/>
                <a:gd name="T93" fmla="*/ 161 h 474"/>
                <a:gd name="T94" fmla="*/ 113 w 284"/>
                <a:gd name="T95" fmla="*/ 133 h 474"/>
                <a:gd name="T96" fmla="*/ 142 w 284"/>
                <a:gd name="T97" fmla="*/ 104 h 474"/>
                <a:gd name="T98" fmla="*/ 170 w 284"/>
                <a:gd name="T99" fmla="*/ 133 h 474"/>
                <a:gd name="T100" fmla="*/ 142 w 284"/>
                <a:gd name="T101" fmla="*/ 161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474">
                  <a:moveTo>
                    <a:pt x="198" y="303"/>
                  </a:moveTo>
                  <a:lnTo>
                    <a:pt x="198" y="332"/>
                  </a:lnTo>
                  <a:lnTo>
                    <a:pt x="170" y="332"/>
                  </a:lnTo>
                  <a:lnTo>
                    <a:pt x="170" y="303"/>
                  </a:lnTo>
                  <a:lnTo>
                    <a:pt x="170" y="275"/>
                  </a:lnTo>
                  <a:lnTo>
                    <a:pt x="198" y="275"/>
                  </a:lnTo>
                  <a:lnTo>
                    <a:pt x="255" y="275"/>
                  </a:lnTo>
                  <a:lnTo>
                    <a:pt x="255" y="247"/>
                  </a:lnTo>
                  <a:lnTo>
                    <a:pt x="284" y="247"/>
                  </a:lnTo>
                  <a:lnTo>
                    <a:pt x="284" y="275"/>
                  </a:lnTo>
                  <a:lnTo>
                    <a:pt x="284" y="303"/>
                  </a:lnTo>
                  <a:lnTo>
                    <a:pt x="198" y="303"/>
                  </a:lnTo>
                  <a:close/>
                  <a:moveTo>
                    <a:pt x="227" y="360"/>
                  </a:moveTo>
                  <a:lnTo>
                    <a:pt x="227" y="389"/>
                  </a:lnTo>
                  <a:lnTo>
                    <a:pt x="198" y="389"/>
                  </a:lnTo>
                  <a:lnTo>
                    <a:pt x="198" y="360"/>
                  </a:lnTo>
                  <a:lnTo>
                    <a:pt x="198" y="332"/>
                  </a:lnTo>
                  <a:lnTo>
                    <a:pt x="227" y="332"/>
                  </a:lnTo>
                  <a:lnTo>
                    <a:pt x="227" y="360"/>
                  </a:lnTo>
                  <a:close/>
                  <a:moveTo>
                    <a:pt x="255" y="417"/>
                  </a:moveTo>
                  <a:lnTo>
                    <a:pt x="255" y="446"/>
                  </a:lnTo>
                  <a:lnTo>
                    <a:pt x="227" y="446"/>
                  </a:lnTo>
                  <a:lnTo>
                    <a:pt x="227" y="417"/>
                  </a:lnTo>
                  <a:lnTo>
                    <a:pt x="227" y="389"/>
                  </a:lnTo>
                  <a:lnTo>
                    <a:pt x="255" y="389"/>
                  </a:lnTo>
                  <a:lnTo>
                    <a:pt x="255" y="417"/>
                  </a:lnTo>
                  <a:close/>
                  <a:moveTo>
                    <a:pt x="198" y="474"/>
                  </a:moveTo>
                  <a:lnTo>
                    <a:pt x="170" y="474"/>
                  </a:lnTo>
                  <a:lnTo>
                    <a:pt x="170" y="446"/>
                  </a:lnTo>
                  <a:lnTo>
                    <a:pt x="198" y="446"/>
                  </a:lnTo>
                  <a:lnTo>
                    <a:pt x="227" y="446"/>
                  </a:lnTo>
                  <a:lnTo>
                    <a:pt x="227" y="474"/>
                  </a:lnTo>
                  <a:lnTo>
                    <a:pt x="198" y="474"/>
                  </a:lnTo>
                  <a:close/>
                  <a:moveTo>
                    <a:pt x="142" y="417"/>
                  </a:moveTo>
                  <a:lnTo>
                    <a:pt x="142" y="389"/>
                  </a:lnTo>
                  <a:lnTo>
                    <a:pt x="170" y="389"/>
                  </a:lnTo>
                  <a:lnTo>
                    <a:pt x="170" y="417"/>
                  </a:lnTo>
                  <a:lnTo>
                    <a:pt x="170" y="446"/>
                  </a:lnTo>
                  <a:lnTo>
                    <a:pt x="142" y="446"/>
                  </a:lnTo>
                  <a:lnTo>
                    <a:pt x="142" y="417"/>
                  </a:lnTo>
                  <a:close/>
                  <a:moveTo>
                    <a:pt x="113" y="360"/>
                  </a:moveTo>
                  <a:lnTo>
                    <a:pt x="113" y="332"/>
                  </a:lnTo>
                  <a:lnTo>
                    <a:pt x="142" y="332"/>
                  </a:lnTo>
                  <a:lnTo>
                    <a:pt x="142" y="360"/>
                  </a:lnTo>
                  <a:lnTo>
                    <a:pt x="142" y="389"/>
                  </a:lnTo>
                  <a:lnTo>
                    <a:pt x="113" y="389"/>
                  </a:lnTo>
                  <a:lnTo>
                    <a:pt x="113" y="360"/>
                  </a:lnTo>
                  <a:close/>
                  <a:moveTo>
                    <a:pt x="56" y="360"/>
                  </a:moveTo>
                  <a:lnTo>
                    <a:pt x="56" y="389"/>
                  </a:lnTo>
                  <a:lnTo>
                    <a:pt x="28" y="389"/>
                  </a:lnTo>
                  <a:lnTo>
                    <a:pt x="28" y="417"/>
                  </a:lnTo>
                  <a:lnTo>
                    <a:pt x="0" y="417"/>
                  </a:lnTo>
                  <a:lnTo>
                    <a:pt x="0" y="0"/>
                  </a:lnTo>
                  <a:lnTo>
                    <a:pt x="28" y="0"/>
                  </a:lnTo>
                  <a:lnTo>
                    <a:pt x="28" y="17"/>
                  </a:lnTo>
                  <a:lnTo>
                    <a:pt x="56" y="17"/>
                  </a:lnTo>
                  <a:lnTo>
                    <a:pt x="56" y="45"/>
                  </a:lnTo>
                  <a:lnTo>
                    <a:pt x="28" y="45"/>
                  </a:lnTo>
                  <a:lnTo>
                    <a:pt x="28" y="360"/>
                  </a:lnTo>
                  <a:lnTo>
                    <a:pt x="56" y="360"/>
                  </a:lnTo>
                  <a:lnTo>
                    <a:pt x="56" y="332"/>
                  </a:lnTo>
                  <a:lnTo>
                    <a:pt x="85" y="332"/>
                  </a:lnTo>
                  <a:lnTo>
                    <a:pt x="85" y="360"/>
                  </a:lnTo>
                  <a:lnTo>
                    <a:pt x="56" y="360"/>
                  </a:lnTo>
                  <a:close/>
                  <a:moveTo>
                    <a:pt x="85" y="74"/>
                  </a:moveTo>
                  <a:lnTo>
                    <a:pt x="56" y="74"/>
                  </a:lnTo>
                  <a:lnTo>
                    <a:pt x="56" y="45"/>
                  </a:lnTo>
                  <a:lnTo>
                    <a:pt x="85" y="45"/>
                  </a:lnTo>
                  <a:lnTo>
                    <a:pt x="85" y="74"/>
                  </a:lnTo>
                  <a:close/>
                  <a:moveTo>
                    <a:pt x="113" y="102"/>
                  </a:moveTo>
                  <a:lnTo>
                    <a:pt x="85" y="102"/>
                  </a:lnTo>
                  <a:lnTo>
                    <a:pt x="85" y="74"/>
                  </a:lnTo>
                  <a:lnTo>
                    <a:pt x="113" y="74"/>
                  </a:lnTo>
                  <a:lnTo>
                    <a:pt x="113" y="102"/>
                  </a:lnTo>
                  <a:close/>
                  <a:moveTo>
                    <a:pt x="85" y="303"/>
                  </a:moveTo>
                  <a:lnTo>
                    <a:pt x="113" y="303"/>
                  </a:lnTo>
                  <a:lnTo>
                    <a:pt x="113" y="332"/>
                  </a:lnTo>
                  <a:lnTo>
                    <a:pt x="85" y="332"/>
                  </a:lnTo>
                  <a:lnTo>
                    <a:pt x="85" y="303"/>
                  </a:lnTo>
                  <a:close/>
                  <a:moveTo>
                    <a:pt x="227" y="218"/>
                  </a:moveTo>
                  <a:lnTo>
                    <a:pt x="255" y="218"/>
                  </a:lnTo>
                  <a:lnTo>
                    <a:pt x="255" y="247"/>
                  </a:lnTo>
                  <a:lnTo>
                    <a:pt x="227" y="247"/>
                  </a:lnTo>
                  <a:lnTo>
                    <a:pt x="227" y="218"/>
                  </a:lnTo>
                  <a:close/>
                  <a:moveTo>
                    <a:pt x="198" y="190"/>
                  </a:moveTo>
                  <a:lnTo>
                    <a:pt x="227" y="190"/>
                  </a:lnTo>
                  <a:lnTo>
                    <a:pt x="227" y="218"/>
                  </a:lnTo>
                  <a:lnTo>
                    <a:pt x="198" y="218"/>
                  </a:lnTo>
                  <a:lnTo>
                    <a:pt x="198" y="190"/>
                  </a:lnTo>
                  <a:close/>
                  <a:moveTo>
                    <a:pt x="170" y="161"/>
                  </a:moveTo>
                  <a:lnTo>
                    <a:pt x="198" y="161"/>
                  </a:lnTo>
                  <a:lnTo>
                    <a:pt x="198" y="190"/>
                  </a:lnTo>
                  <a:lnTo>
                    <a:pt x="170" y="190"/>
                  </a:lnTo>
                  <a:lnTo>
                    <a:pt x="170" y="161"/>
                  </a:lnTo>
                  <a:close/>
                  <a:moveTo>
                    <a:pt x="142" y="133"/>
                  </a:moveTo>
                  <a:lnTo>
                    <a:pt x="113" y="133"/>
                  </a:lnTo>
                  <a:lnTo>
                    <a:pt x="113" y="104"/>
                  </a:lnTo>
                  <a:lnTo>
                    <a:pt x="142" y="104"/>
                  </a:lnTo>
                  <a:lnTo>
                    <a:pt x="142" y="133"/>
                  </a:lnTo>
                  <a:lnTo>
                    <a:pt x="170" y="133"/>
                  </a:lnTo>
                  <a:lnTo>
                    <a:pt x="170" y="161"/>
                  </a:lnTo>
                  <a:lnTo>
                    <a:pt x="142" y="161"/>
                  </a:lnTo>
                  <a:lnTo>
                    <a:pt x="142" y="13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7" name="Freeform 5">
              <a:extLst>
                <a:ext uri="{FF2B5EF4-FFF2-40B4-BE49-F238E27FC236}">
                  <a16:creationId xmlns:a16="http://schemas.microsoft.com/office/drawing/2014/main" id="{B043870F-638B-4D80-890C-3C3553DB337C}"/>
                </a:ext>
              </a:extLst>
            </p:cNvPr>
            <p:cNvSpPr>
              <a:spLocks/>
            </p:cNvSpPr>
            <p:nvPr userDrawn="1"/>
          </p:nvSpPr>
          <p:spPr bwMode="auto">
            <a:xfrm rot="2112827" flipH="1" flipV="1">
              <a:off x="10761226" y="1169902"/>
              <a:ext cx="314410" cy="448364"/>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8" name="Oval 53">
              <a:extLst>
                <a:ext uri="{FF2B5EF4-FFF2-40B4-BE49-F238E27FC236}">
                  <a16:creationId xmlns:a16="http://schemas.microsoft.com/office/drawing/2014/main" id="{104BE182-963F-4B0A-B234-A7AE717CEC0B}"/>
                </a:ext>
              </a:extLst>
            </p:cNvPr>
            <p:cNvSpPr>
              <a:spLocks noChangeArrowheads="1"/>
            </p:cNvSpPr>
            <p:nvPr userDrawn="1"/>
          </p:nvSpPr>
          <p:spPr bwMode="auto">
            <a:xfrm rot="1588421" flipH="1" flipV="1">
              <a:off x="10156596" y="2992219"/>
              <a:ext cx="308669" cy="305837"/>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109" name="组合 108">
              <a:extLst>
                <a:ext uri="{FF2B5EF4-FFF2-40B4-BE49-F238E27FC236}">
                  <a16:creationId xmlns:a16="http://schemas.microsoft.com/office/drawing/2014/main" id="{A784E587-E77D-4B29-8080-E71DD2F29984}"/>
                </a:ext>
              </a:extLst>
            </p:cNvPr>
            <p:cNvGrpSpPr/>
            <p:nvPr userDrawn="1"/>
          </p:nvGrpSpPr>
          <p:grpSpPr>
            <a:xfrm>
              <a:off x="3049414" y="2549041"/>
              <a:ext cx="1482221" cy="1396254"/>
              <a:chOff x="10008697" y="-1027479"/>
              <a:chExt cx="1482221" cy="1396254"/>
            </a:xfrm>
            <a:grpFill/>
          </p:grpSpPr>
          <p:sp>
            <p:nvSpPr>
              <p:cNvPr id="129" name="Freeform 66">
                <a:extLst>
                  <a:ext uri="{FF2B5EF4-FFF2-40B4-BE49-F238E27FC236}">
                    <a16:creationId xmlns:a16="http://schemas.microsoft.com/office/drawing/2014/main" id="{EA434486-7FA5-46E4-82EF-A015917D4DD6}"/>
                  </a:ext>
                </a:extLst>
              </p:cNvPr>
              <p:cNvSpPr>
                <a:spLocks noEditPoints="1"/>
              </p:cNvSpPr>
              <p:nvPr userDrawn="1"/>
            </p:nvSpPr>
            <p:spPr bwMode="auto">
              <a:xfrm flipH="1" flipV="1">
                <a:off x="10008697" y="-842504"/>
                <a:ext cx="626317" cy="888722"/>
              </a:xfrm>
              <a:custGeom>
                <a:avLst/>
                <a:gdLst>
                  <a:gd name="T0" fmla="*/ 227 w 244"/>
                  <a:gd name="T1" fmla="*/ 217 h 346"/>
                  <a:gd name="T2" fmla="*/ 180 w 244"/>
                  <a:gd name="T3" fmla="*/ 125 h 346"/>
                  <a:gd name="T4" fmla="*/ 193 w 244"/>
                  <a:gd name="T5" fmla="*/ 83 h 346"/>
                  <a:gd name="T6" fmla="*/ 193 w 244"/>
                  <a:gd name="T7" fmla="*/ 77 h 346"/>
                  <a:gd name="T8" fmla="*/ 200 w 244"/>
                  <a:gd name="T9" fmla="*/ 7 h 346"/>
                  <a:gd name="T10" fmla="*/ 154 w 244"/>
                  <a:gd name="T11" fmla="*/ 19 h 346"/>
                  <a:gd name="T12" fmla="*/ 122 w 244"/>
                  <a:gd name="T13" fmla="*/ 12 h 346"/>
                  <a:gd name="T14" fmla="*/ 90 w 244"/>
                  <a:gd name="T15" fmla="*/ 19 h 346"/>
                  <a:gd name="T16" fmla="*/ 45 w 244"/>
                  <a:gd name="T17" fmla="*/ 7 h 346"/>
                  <a:gd name="T18" fmla="*/ 51 w 244"/>
                  <a:gd name="T19" fmla="*/ 77 h 346"/>
                  <a:gd name="T20" fmla="*/ 51 w 244"/>
                  <a:gd name="T21" fmla="*/ 83 h 346"/>
                  <a:gd name="T22" fmla="*/ 54 w 244"/>
                  <a:gd name="T23" fmla="*/ 105 h 346"/>
                  <a:gd name="T24" fmla="*/ 99 w 244"/>
                  <a:gd name="T25" fmla="*/ 172 h 346"/>
                  <a:gd name="T26" fmla="*/ 103 w 244"/>
                  <a:gd name="T27" fmla="*/ 336 h 346"/>
                  <a:gd name="T28" fmla="*/ 99 w 244"/>
                  <a:gd name="T29" fmla="*/ 344 h 346"/>
                  <a:gd name="T30" fmla="*/ 137 w 244"/>
                  <a:gd name="T31" fmla="*/ 345 h 346"/>
                  <a:gd name="T32" fmla="*/ 227 w 244"/>
                  <a:gd name="T33" fmla="*/ 217 h 346"/>
                  <a:gd name="T34" fmla="*/ 146 w 244"/>
                  <a:gd name="T35" fmla="*/ 58 h 346"/>
                  <a:gd name="T36" fmla="*/ 153 w 244"/>
                  <a:gd name="T37" fmla="*/ 65 h 346"/>
                  <a:gd name="T38" fmla="*/ 146 w 244"/>
                  <a:gd name="T39" fmla="*/ 72 h 346"/>
                  <a:gd name="T40" fmla="*/ 139 w 244"/>
                  <a:gd name="T41" fmla="*/ 65 h 346"/>
                  <a:gd name="T42" fmla="*/ 146 w 244"/>
                  <a:gd name="T43" fmla="*/ 58 h 346"/>
                  <a:gd name="T44" fmla="*/ 103 w 244"/>
                  <a:gd name="T45" fmla="*/ 65 h 346"/>
                  <a:gd name="T46" fmla="*/ 97 w 244"/>
                  <a:gd name="T47" fmla="*/ 72 h 346"/>
                  <a:gd name="T48" fmla="*/ 90 w 244"/>
                  <a:gd name="T49" fmla="*/ 65 h 346"/>
                  <a:gd name="T50" fmla="*/ 97 w 244"/>
                  <a:gd name="T51" fmla="*/ 58 h 346"/>
                  <a:gd name="T52" fmla="*/ 103 w 244"/>
                  <a:gd name="T53" fmla="*/ 65 h 346"/>
                  <a:gd name="T54" fmla="*/ 107 w 244"/>
                  <a:gd name="T55" fmla="*/ 93 h 346"/>
                  <a:gd name="T56" fmla="*/ 122 w 244"/>
                  <a:gd name="T57" fmla="*/ 78 h 346"/>
                  <a:gd name="T58" fmla="*/ 138 w 244"/>
                  <a:gd name="T59" fmla="*/ 93 h 346"/>
                  <a:gd name="T60" fmla="*/ 122 w 244"/>
                  <a:gd name="T61" fmla="*/ 117 h 346"/>
                  <a:gd name="T62" fmla="*/ 107 w 244"/>
                  <a:gd name="T63" fmla="*/ 93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4" h="346">
                    <a:moveTo>
                      <a:pt x="227" y="217"/>
                    </a:moveTo>
                    <a:cubicBezTo>
                      <a:pt x="224" y="175"/>
                      <a:pt x="207" y="143"/>
                      <a:pt x="180" y="125"/>
                    </a:cubicBezTo>
                    <a:cubicBezTo>
                      <a:pt x="188" y="113"/>
                      <a:pt x="193" y="99"/>
                      <a:pt x="193" y="83"/>
                    </a:cubicBezTo>
                    <a:cubicBezTo>
                      <a:pt x="193" y="81"/>
                      <a:pt x="193" y="79"/>
                      <a:pt x="193" y="77"/>
                    </a:cubicBezTo>
                    <a:cubicBezTo>
                      <a:pt x="244" y="61"/>
                      <a:pt x="229" y="17"/>
                      <a:pt x="200" y="7"/>
                    </a:cubicBezTo>
                    <a:cubicBezTo>
                      <a:pt x="178" y="0"/>
                      <a:pt x="161" y="12"/>
                      <a:pt x="154" y="19"/>
                    </a:cubicBezTo>
                    <a:cubicBezTo>
                      <a:pt x="144" y="14"/>
                      <a:pt x="133" y="12"/>
                      <a:pt x="122" y="12"/>
                    </a:cubicBezTo>
                    <a:cubicBezTo>
                      <a:pt x="111" y="12"/>
                      <a:pt x="100" y="14"/>
                      <a:pt x="90" y="19"/>
                    </a:cubicBezTo>
                    <a:cubicBezTo>
                      <a:pt x="83" y="12"/>
                      <a:pt x="66" y="0"/>
                      <a:pt x="45" y="7"/>
                    </a:cubicBezTo>
                    <a:cubicBezTo>
                      <a:pt x="15" y="17"/>
                      <a:pt x="0" y="61"/>
                      <a:pt x="51" y="77"/>
                    </a:cubicBezTo>
                    <a:cubicBezTo>
                      <a:pt x="51" y="79"/>
                      <a:pt x="51" y="81"/>
                      <a:pt x="51" y="83"/>
                    </a:cubicBezTo>
                    <a:cubicBezTo>
                      <a:pt x="51" y="91"/>
                      <a:pt x="52" y="98"/>
                      <a:pt x="54" y="105"/>
                    </a:cubicBezTo>
                    <a:cubicBezTo>
                      <a:pt x="71" y="124"/>
                      <a:pt x="87" y="147"/>
                      <a:pt x="99" y="172"/>
                    </a:cubicBezTo>
                    <a:cubicBezTo>
                      <a:pt x="119" y="212"/>
                      <a:pt x="135" y="273"/>
                      <a:pt x="103" y="336"/>
                    </a:cubicBezTo>
                    <a:cubicBezTo>
                      <a:pt x="102" y="339"/>
                      <a:pt x="100" y="341"/>
                      <a:pt x="99" y="344"/>
                    </a:cubicBezTo>
                    <a:cubicBezTo>
                      <a:pt x="113" y="346"/>
                      <a:pt x="126" y="346"/>
                      <a:pt x="137" y="345"/>
                    </a:cubicBezTo>
                    <a:cubicBezTo>
                      <a:pt x="213" y="340"/>
                      <a:pt x="231" y="275"/>
                      <a:pt x="227" y="217"/>
                    </a:cubicBezTo>
                    <a:close/>
                    <a:moveTo>
                      <a:pt x="146" y="58"/>
                    </a:moveTo>
                    <a:cubicBezTo>
                      <a:pt x="150" y="58"/>
                      <a:pt x="153" y="61"/>
                      <a:pt x="153" y="65"/>
                    </a:cubicBezTo>
                    <a:cubicBezTo>
                      <a:pt x="153" y="69"/>
                      <a:pt x="150" y="72"/>
                      <a:pt x="146" y="72"/>
                    </a:cubicBezTo>
                    <a:cubicBezTo>
                      <a:pt x="142" y="72"/>
                      <a:pt x="139" y="69"/>
                      <a:pt x="139" y="65"/>
                    </a:cubicBezTo>
                    <a:cubicBezTo>
                      <a:pt x="139" y="61"/>
                      <a:pt x="142" y="58"/>
                      <a:pt x="146" y="58"/>
                    </a:cubicBezTo>
                    <a:close/>
                    <a:moveTo>
                      <a:pt x="103" y="65"/>
                    </a:moveTo>
                    <a:cubicBezTo>
                      <a:pt x="103" y="69"/>
                      <a:pt x="100" y="72"/>
                      <a:pt x="97" y="72"/>
                    </a:cubicBezTo>
                    <a:cubicBezTo>
                      <a:pt x="93" y="72"/>
                      <a:pt x="90" y="69"/>
                      <a:pt x="90" y="65"/>
                    </a:cubicBezTo>
                    <a:cubicBezTo>
                      <a:pt x="90" y="61"/>
                      <a:pt x="93" y="58"/>
                      <a:pt x="97" y="58"/>
                    </a:cubicBezTo>
                    <a:cubicBezTo>
                      <a:pt x="100" y="58"/>
                      <a:pt x="103" y="61"/>
                      <a:pt x="103" y="65"/>
                    </a:cubicBezTo>
                    <a:close/>
                    <a:moveTo>
                      <a:pt x="107" y="93"/>
                    </a:moveTo>
                    <a:cubicBezTo>
                      <a:pt x="114" y="76"/>
                      <a:pt x="122" y="78"/>
                      <a:pt x="122" y="78"/>
                    </a:cubicBezTo>
                    <a:cubicBezTo>
                      <a:pt x="122" y="78"/>
                      <a:pt x="131" y="76"/>
                      <a:pt x="138" y="93"/>
                    </a:cubicBezTo>
                    <a:cubicBezTo>
                      <a:pt x="145" y="113"/>
                      <a:pt x="135" y="117"/>
                      <a:pt x="122" y="117"/>
                    </a:cubicBezTo>
                    <a:cubicBezTo>
                      <a:pt x="110" y="117"/>
                      <a:pt x="99" y="112"/>
                      <a:pt x="107" y="9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0" name="Freeform 67">
                <a:extLst>
                  <a:ext uri="{FF2B5EF4-FFF2-40B4-BE49-F238E27FC236}">
                    <a16:creationId xmlns:a16="http://schemas.microsoft.com/office/drawing/2014/main" id="{7D1D1A00-A52A-4976-9F8F-1447EBE5D46C}"/>
                  </a:ext>
                </a:extLst>
              </p:cNvPr>
              <p:cNvSpPr>
                <a:spLocks noEditPoints="1"/>
              </p:cNvSpPr>
              <p:nvPr userDrawn="1"/>
            </p:nvSpPr>
            <p:spPr bwMode="auto">
              <a:xfrm flipH="1" flipV="1">
                <a:off x="10377586" y="-1027479"/>
                <a:ext cx="1113332" cy="1396254"/>
              </a:xfrm>
              <a:custGeom>
                <a:avLst/>
                <a:gdLst>
                  <a:gd name="T0" fmla="*/ 165 w 434"/>
                  <a:gd name="T1" fmla="*/ 244 h 544"/>
                  <a:gd name="T2" fmla="*/ 64 w 434"/>
                  <a:gd name="T3" fmla="*/ 333 h 544"/>
                  <a:gd name="T4" fmla="*/ 84 w 434"/>
                  <a:gd name="T5" fmla="*/ 380 h 544"/>
                  <a:gd name="T6" fmla="*/ 195 w 434"/>
                  <a:gd name="T7" fmla="*/ 346 h 544"/>
                  <a:gd name="T8" fmla="*/ 233 w 434"/>
                  <a:gd name="T9" fmla="*/ 435 h 544"/>
                  <a:gd name="T10" fmla="*/ 132 w 434"/>
                  <a:gd name="T11" fmla="*/ 489 h 544"/>
                  <a:gd name="T12" fmla="*/ 154 w 434"/>
                  <a:gd name="T13" fmla="*/ 539 h 544"/>
                  <a:gd name="T14" fmla="*/ 404 w 434"/>
                  <a:gd name="T15" fmla="*/ 457 h 544"/>
                  <a:gd name="T16" fmla="*/ 401 w 434"/>
                  <a:gd name="T17" fmla="*/ 303 h 544"/>
                  <a:gd name="T18" fmla="*/ 294 w 434"/>
                  <a:gd name="T19" fmla="*/ 191 h 544"/>
                  <a:gd name="T20" fmla="*/ 300 w 434"/>
                  <a:gd name="T21" fmla="*/ 180 h 544"/>
                  <a:gd name="T22" fmla="*/ 309 w 434"/>
                  <a:gd name="T23" fmla="*/ 134 h 544"/>
                  <a:gd name="T24" fmla="*/ 309 w 434"/>
                  <a:gd name="T25" fmla="*/ 124 h 544"/>
                  <a:gd name="T26" fmla="*/ 319 w 434"/>
                  <a:gd name="T27" fmla="*/ 12 h 544"/>
                  <a:gd name="T28" fmla="*/ 246 w 434"/>
                  <a:gd name="T29" fmla="*/ 31 h 544"/>
                  <a:gd name="T30" fmla="*/ 195 w 434"/>
                  <a:gd name="T31" fmla="*/ 19 h 544"/>
                  <a:gd name="T32" fmla="*/ 144 w 434"/>
                  <a:gd name="T33" fmla="*/ 31 h 544"/>
                  <a:gd name="T34" fmla="*/ 71 w 434"/>
                  <a:gd name="T35" fmla="*/ 12 h 544"/>
                  <a:gd name="T36" fmla="*/ 81 w 434"/>
                  <a:gd name="T37" fmla="*/ 124 h 544"/>
                  <a:gd name="T38" fmla="*/ 81 w 434"/>
                  <a:gd name="T39" fmla="*/ 134 h 544"/>
                  <a:gd name="T40" fmla="*/ 150 w 434"/>
                  <a:gd name="T41" fmla="*/ 239 h 544"/>
                  <a:gd name="T42" fmla="*/ 165 w 434"/>
                  <a:gd name="T43" fmla="*/ 244 h 544"/>
                  <a:gd name="T44" fmla="*/ 248 w 434"/>
                  <a:gd name="T45" fmla="*/ 112 h 544"/>
                  <a:gd name="T46" fmla="*/ 258 w 434"/>
                  <a:gd name="T47" fmla="*/ 123 h 544"/>
                  <a:gd name="T48" fmla="*/ 248 w 434"/>
                  <a:gd name="T49" fmla="*/ 133 h 544"/>
                  <a:gd name="T50" fmla="*/ 237 w 434"/>
                  <a:gd name="T51" fmla="*/ 123 h 544"/>
                  <a:gd name="T52" fmla="*/ 248 w 434"/>
                  <a:gd name="T53" fmla="*/ 112 h 544"/>
                  <a:gd name="T54" fmla="*/ 165 w 434"/>
                  <a:gd name="T55" fmla="*/ 149 h 544"/>
                  <a:gd name="T56" fmla="*/ 194 w 434"/>
                  <a:gd name="T57" fmla="*/ 118 h 544"/>
                  <a:gd name="T58" fmla="*/ 225 w 434"/>
                  <a:gd name="T59" fmla="*/ 149 h 544"/>
                  <a:gd name="T60" fmla="*/ 196 w 434"/>
                  <a:gd name="T61" fmla="*/ 195 h 544"/>
                  <a:gd name="T62" fmla="*/ 165 w 434"/>
                  <a:gd name="T63" fmla="*/ 149 h 544"/>
                  <a:gd name="T64" fmla="*/ 132 w 434"/>
                  <a:gd name="T65" fmla="*/ 123 h 544"/>
                  <a:gd name="T66" fmla="*/ 142 w 434"/>
                  <a:gd name="T67" fmla="*/ 112 h 544"/>
                  <a:gd name="T68" fmla="*/ 153 w 434"/>
                  <a:gd name="T69" fmla="*/ 123 h 544"/>
                  <a:gd name="T70" fmla="*/ 142 w 434"/>
                  <a:gd name="T71" fmla="*/ 133 h 544"/>
                  <a:gd name="T72" fmla="*/ 132 w 434"/>
                  <a:gd name="T73" fmla="*/ 123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34" h="544">
                    <a:moveTo>
                      <a:pt x="165" y="244"/>
                    </a:moveTo>
                    <a:cubicBezTo>
                      <a:pt x="143" y="257"/>
                      <a:pt x="106" y="284"/>
                      <a:pt x="64" y="333"/>
                    </a:cubicBezTo>
                    <a:cubicBezTo>
                      <a:pt x="84" y="380"/>
                      <a:pt x="84" y="380"/>
                      <a:pt x="84" y="380"/>
                    </a:cubicBezTo>
                    <a:cubicBezTo>
                      <a:pt x="94" y="377"/>
                      <a:pt x="195" y="346"/>
                      <a:pt x="195" y="346"/>
                    </a:cubicBezTo>
                    <a:cubicBezTo>
                      <a:pt x="233" y="435"/>
                      <a:pt x="233" y="435"/>
                      <a:pt x="233" y="435"/>
                    </a:cubicBezTo>
                    <a:cubicBezTo>
                      <a:pt x="233" y="435"/>
                      <a:pt x="142" y="484"/>
                      <a:pt x="132" y="489"/>
                    </a:cubicBezTo>
                    <a:cubicBezTo>
                      <a:pt x="154" y="539"/>
                      <a:pt x="154" y="539"/>
                      <a:pt x="154" y="539"/>
                    </a:cubicBezTo>
                    <a:cubicBezTo>
                      <a:pt x="188" y="541"/>
                      <a:pt x="360" y="544"/>
                      <a:pt x="404" y="457"/>
                    </a:cubicBezTo>
                    <a:cubicBezTo>
                      <a:pt x="434" y="398"/>
                      <a:pt x="419" y="341"/>
                      <a:pt x="401" y="303"/>
                    </a:cubicBezTo>
                    <a:cubicBezTo>
                      <a:pt x="374" y="249"/>
                      <a:pt x="328" y="204"/>
                      <a:pt x="294" y="191"/>
                    </a:cubicBezTo>
                    <a:cubicBezTo>
                      <a:pt x="296" y="187"/>
                      <a:pt x="298" y="184"/>
                      <a:pt x="300" y="180"/>
                    </a:cubicBezTo>
                    <a:cubicBezTo>
                      <a:pt x="306" y="166"/>
                      <a:pt x="309" y="150"/>
                      <a:pt x="309" y="134"/>
                    </a:cubicBezTo>
                    <a:cubicBezTo>
                      <a:pt x="309" y="131"/>
                      <a:pt x="309" y="127"/>
                      <a:pt x="309" y="124"/>
                    </a:cubicBezTo>
                    <a:cubicBezTo>
                      <a:pt x="390" y="99"/>
                      <a:pt x="366" y="28"/>
                      <a:pt x="319" y="12"/>
                    </a:cubicBezTo>
                    <a:cubicBezTo>
                      <a:pt x="285" y="0"/>
                      <a:pt x="258" y="19"/>
                      <a:pt x="246" y="31"/>
                    </a:cubicBezTo>
                    <a:cubicBezTo>
                      <a:pt x="230" y="24"/>
                      <a:pt x="213" y="19"/>
                      <a:pt x="195" y="19"/>
                    </a:cubicBezTo>
                    <a:cubicBezTo>
                      <a:pt x="177" y="19"/>
                      <a:pt x="160" y="24"/>
                      <a:pt x="144" y="31"/>
                    </a:cubicBezTo>
                    <a:cubicBezTo>
                      <a:pt x="132" y="19"/>
                      <a:pt x="105" y="0"/>
                      <a:pt x="71" y="12"/>
                    </a:cubicBezTo>
                    <a:cubicBezTo>
                      <a:pt x="24" y="28"/>
                      <a:pt x="0" y="99"/>
                      <a:pt x="81" y="124"/>
                    </a:cubicBezTo>
                    <a:cubicBezTo>
                      <a:pt x="81" y="127"/>
                      <a:pt x="81" y="131"/>
                      <a:pt x="81" y="134"/>
                    </a:cubicBezTo>
                    <a:cubicBezTo>
                      <a:pt x="81" y="181"/>
                      <a:pt x="109" y="221"/>
                      <a:pt x="150" y="239"/>
                    </a:cubicBezTo>
                    <a:cubicBezTo>
                      <a:pt x="155" y="241"/>
                      <a:pt x="160" y="243"/>
                      <a:pt x="165" y="244"/>
                    </a:cubicBezTo>
                    <a:close/>
                    <a:moveTo>
                      <a:pt x="248" y="112"/>
                    </a:moveTo>
                    <a:cubicBezTo>
                      <a:pt x="254" y="112"/>
                      <a:pt x="258" y="117"/>
                      <a:pt x="258" y="123"/>
                    </a:cubicBezTo>
                    <a:cubicBezTo>
                      <a:pt x="258" y="129"/>
                      <a:pt x="254" y="133"/>
                      <a:pt x="248" y="133"/>
                    </a:cubicBezTo>
                    <a:cubicBezTo>
                      <a:pt x="242" y="133"/>
                      <a:pt x="237" y="129"/>
                      <a:pt x="237" y="123"/>
                    </a:cubicBezTo>
                    <a:cubicBezTo>
                      <a:pt x="237" y="117"/>
                      <a:pt x="242" y="112"/>
                      <a:pt x="248" y="112"/>
                    </a:cubicBezTo>
                    <a:close/>
                    <a:moveTo>
                      <a:pt x="165" y="149"/>
                    </a:moveTo>
                    <a:cubicBezTo>
                      <a:pt x="179" y="114"/>
                      <a:pt x="194" y="118"/>
                      <a:pt x="194" y="118"/>
                    </a:cubicBezTo>
                    <a:cubicBezTo>
                      <a:pt x="194" y="118"/>
                      <a:pt x="212" y="115"/>
                      <a:pt x="225" y="149"/>
                    </a:cubicBezTo>
                    <a:cubicBezTo>
                      <a:pt x="239" y="186"/>
                      <a:pt x="220" y="195"/>
                      <a:pt x="196" y="195"/>
                    </a:cubicBezTo>
                    <a:cubicBezTo>
                      <a:pt x="171" y="195"/>
                      <a:pt x="150" y="186"/>
                      <a:pt x="165" y="149"/>
                    </a:cubicBezTo>
                    <a:close/>
                    <a:moveTo>
                      <a:pt x="132" y="123"/>
                    </a:moveTo>
                    <a:cubicBezTo>
                      <a:pt x="132" y="117"/>
                      <a:pt x="137" y="112"/>
                      <a:pt x="142" y="112"/>
                    </a:cubicBezTo>
                    <a:cubicBezTo>
                      <a:pt x="148" y="112"/>
                      <a:pt x="153" y="117"/>
                      <a:pt x="153" y="123"/>
                    </a:cubicBezTo>
                    <a:cubicBezTo>
                      <a:pt x="153" y="129"/>
                      <a:pt x="148" y="133"/>
                      <a:pt x="142" y="133"/>
                    </a:cubicBezTo>
                    <a:cubicBezTo>
                      <a:pt x="137" y="133"/>
                      <a:pt x="132" y="129"/>
                      <a:pt x="132" y="1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110" name="Freeform 72">
              <a:extLst>
                <a:ext uri="{FF2B5EF4-FFF2-40B4-BE49-F238E27FC236}">
                  <a16:creationId xmlns:a16="http://schemas.microsoft.com/office/drawing/2014/main" id="{7B025427-940E-4055-BEAC-6749640DB6F7}"/>
                </a:ext>
              </a:extLst>
            </p:cNvPr>
            <p:cNvSpPr>
              <a:spLocks noEditPoints="1"/>
            </p:cNvSpPr>
            <p:nvPr userDrawn="1"/>
          </p:nvSpPr>
          <p:spPr bwMode="auto">
            <a:xfrm rot="3251596" flipH="1" flipV="1">
              <a:off x="4290187" y="6435218"/>
              <a:ext cx="432925" cy="380865"/>
            </a:xfrm>
            <a:custGeom>
              <a:avLst/>
              <a:gdLst>
                <a:gd name="T0" fmla="*/ 180 w 200"/>
                <a:gd name="T1" fmla="*/ 176 h 176"/>
                <a:gd name="T2" fmla="*/ 20 w 200"/>
                <a:gd name="T3" fmla="*/ 176 h 176"/>
                <a:gd name="T4" fmla="*/ 0 w 200"/>
                <a:gd name="T5" fmla="*/ 156 h 176"/>
                <a:gd name="T6" fmla="*/ 0 w 200"/>
                <a:gd name="T7" fmla="*/ 20 h 176"/>
                <a:gd name="T8" fmla="*/ 20 w 200"/>
                <a:gd name="T9" fmla="*/ 0 h 176"/>
                <a:gd name="T10" fmla="*/ 180 w 200"/>
                <a:gd name="T11" fmla="*/ 0 h 176"/>
                <a:gd name="T12" fmla="*/ 200 w 200"/>
                <a:gd name="T13" fmla="*/ 20 h 176"/>
                <a:gd name="T14" fmla="*/ 200 w 200"/>
                <a:gd name="T15" fmla="*/ 156 h 176"/>
                <a:gd name="T16" fmla="*/ 180 w 200"/>
                <a:gd name="T17" fmla="*/ 176 h 176"/>
                <a:gd name="T18" fmla="*/ 36 w 200"/>
                <a:gd name="T19" fmla="*/ 160 h 176"/>
                <a:gd name="T20" fmla="*/ 164 w 200"/>
                <a:gd name="T21" fmla="*/ 160 h 176"/>
                <a:gd name="T22" fmla="*/ 182 w 200"/>
                <a:gd name="T23" fmla="*/ 147 h 176"/>
                <a:gd name="T24" fmla="*/ 131 w 200"/>
                <a:gd name="T25" fmla="*/ 103 h 176"/>
                <a:gd name="T26" fmla="*/ 100 w 200"/>
                <a:gd name="T27" fmla="*/ 129 h 176"/>
                <a:gd name="T28" fmla="*/ 69 w 200"/>
                <a:gd name="T29" fmla="*/ 103 h 176"/>
                <a:gd name="T30" fmla="*/ 18 w 200"/>
                <a:gd name="T31" fmla="*/ 148 h 176"/>
                <a:gd name="T32" fmla="*/ 36 w 200"/>
                <a:gd name="T33" fmla="*/ 160 h 176"/>
                <a:gd name="T34" fmla="*/ 145 w 200"/>
                <a:gd name="T35" fmla="*/ 90 h 176"/>
                <a:gd name="T36" fmla="*/ 184 w 200"/>
                <a:gd name="T37" fmla="*/ 125 h 176"/>
                <a:gd name="T38" fmla="*/ 184 w 200"/>
                <a:gd name="T39" fmla="*/ 56 h 176"/>
                <a:gd name="T40" fmla="*/ 145 w 200"/>
                <a:gd name="T41" fmla="*/ 90 h 176"/>
                <a:gd name="T42" fmla="*/ 55 w 200"/>
                <a:gd name="T43" fmla="*/ 90 h 176"/>
                <a:gd name="T44" fmla="*/ 16 w 200"/>
                <a:gd name="T45" fmla="*/ 55 h 176"/>
                <a:gd name="T46" fmla="*/ 16 w 200"/>
                <a:gd name="T47" fmla="*/ 126 h 176"/>
                <a:gd name="T48" fmla="*/ 55 w 200"/>
                <a:gd name="T49" fmla="*/ 90 h 176"/>
                <a:gd name="T50" fmla="*/ 164 w 200"/>
                <a:gd name="T51" fmla="*/ 16 h 176"/>
                <a:gd name="T52" fmla="*/ 36 w 200"/>
                <a:gd name="T53" fmla="*/ 16 h 176"/>
                <a:gd name="T54" fmla="*/ 16 w 200"/>
                <a:gd name="T55" fmla="*/ 31 h 176"/>
                <a:gd name="T56" fmla="*/ 100 w 200"/>
                <a:gd name="T57" fmla="*/ 106 h 176"/>
                <a:gd name="T58" fmla="*/ 183 w 200"/>
                <a:gd name="T59" fmla="*/ 33 h 176"/>
                <a:gd name="T60" fmla="*/ 164 w 200"/>
                <a:gd name="T61" fmla="*/ 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0" h="176">
                  <a:moveTo>
                    <a:pt x="180" y="176"/>
                  </a:moveTo>
                  <a:cubicBezTo>
                    <a:pt x="20" y="176"/>
                    <a:pt x="20" y="176"/>
                    <a:pt x="20" y="176"/>
                  </a:cubicBezTo>
                  <a:cubicBezTo>
                    <a:pt x="8" y="176"/>
                    <a:pt x="0" y="167"/>
                    <a:pt x="0" y="156"/>
                  </a:cubicBezTo>
                  <a:cubicBezTo>
                    <a:pt x="0" y="20"/>
                    <a:pt x="0" y="20"/>
                    <a:pt x="0" y="20"/>
                  </a:cubicBezTo>
                  <a:cubicBezTo>
                    <a:pt x="0" y="9"/>
                    <a:pt x="8" y="0"/>
                    <a:pt x="20" y="0"/>
                  </a:cubicBezTo>
                  <a:cubicBezTo>
                    <a:pt x="180" y="0"/>
                    <a:pt x="180" y="0"/>
                    <a:pt x="180" y="0"/>
                  </a:cubicBezTo>
                  <a:cubicBezTo>
                    <a:pt x="191" y="0"/>
                    <a:pt x="200" y="9"/>
                    <a:pt x="200" y="20"/>
                  </a:cubicBezTo>
                  <a:cubicBezTo>
                    <a:pt x="200" y="156"/>
                    <a:pt x="200" y="156"/>
                    <a:pt x="200" y="156"/>
                  </a:cubicBezTo>
                  <a:cubicBezTo>
                    <a:pt x="200" y="167"/>
                    <a:pt x="191" y="176"/>
                    <a:pt x="180" y="176"/>
                  </a:cubicBezTo>
                  <a:close/>
                  <a:moveTo>
                    <a:pt x="36" y="160"/>
                  </a:moveTo>
                  <a:cubicBezTo>
                    <a:pt x="164" y="160"/>
                    <a:pt x="164" y="160"/>
                    <a:pt x="164" y="160"/>
                  </a:cubicBezTo>
                  <a:cubicBezTo>
                    <a:pt x="172" y="160"/>
                    <a:pt x="179" y="154"/>
                    <a:pt x="182" y="147"/>
                  </a:cubicBezTo>
                  <a:cubicBezTo>
                    <a:pt x="131" y="103"/>
                    <a:pt x="131" y="103"/>
                    <a:pt x="131" y="103"/>
                  </a:cubicBezTo>
                  <a:cubicBezTo>
                    <a:pt x="100" y="129"/>
                    <a:pt x="100" y="129"/>
                    <a:pt x="100" y="129"/>
                  </a:cubicBezTo>
                  <a:cubicBezTo>
                    <a:pt x="69" y="103"/>
                    <a:pt x="69" y="103"/>
                    <a:pt x="69" y="103"/>
                  </a:cubicBezTo>
                  <a:cubicBezTo>
                    <a:pt x="18" y="148"/>
                    <a:pt x="18" y="148"/>
                    <a:pt x="18" y="148"/>
                  </a:cubicBezTo>
                  <a:cubicBezTo>
                    <a:pt x="21" y="155"/>
                    <a:pt x="28" y="160"/>
                    <a:pt x="36" y="160"/>
                  </a:cubicBezTo>
                  <a:close/>
                  <a:moveTo>
                    <a:pt x="145" y="90"/>
                  </a:moveTo>
                  <a:cubicBezTo>
                    <a:pt x="184" y="125"/>
                    <a:pt x="184" y="125"/>
                    <a:pt x="184" y="125"/>
                  </a:cubicBezTo>
                  <a:cubicBezTo>
                    <a:pt x="184" y="56"/>
                    <a:pt x="184" y="56"/>
                    <a:pt x="184" y="56"/>
                  </a:cubicBezTo>
                  <a:lnTo>
                    <a:pt x="145" y="90"/>
                  </a:lnTo>
                  <a:close/>
                  <a:moveTo>
                    <a:pt x="55" y="90"/>
                  </a:moveTo>
                  <a:cubicBezTo>
                    <a:pt x="16" y="55"/>
                    <a:pt x="16" y="55"/>
                    <a:pt x="16" y="55"/>
                  </a:cubicBezTo>
                  <a:cubicBezTo>
                    <a:pt x="16" y="126"/>
                    <a:pt x="16" y="126"/>
                    <a:pt x="16" y="126"/>
                  </a:cubicBezTo>
                  <a:lnTo>
                    <a:pt x="55" y="90"/>
                  </a:lnTo>
                  <a:close/>
                  <a:moveTo>
                    <a:pt x="164" y="16"/>
                  </a:moveTo>
                  <a:cubicBezTo>
                    <a:pt x="36" y="16"/>
                    <a:pt x="36" y="16"/>
                    <a:pt x="36" y="16"/>
                  </a:cubicBezTo>
                  <a:cubicBezTo>
                    <a:pt x="26" y="16"/>
                    <a:pt x="18" y="22"/>
                    <a:pt x="16" y="31"/>
                  </a:cubicBezTo>
                  <a:cubicBezTo>
                    <a:pt x="100" y="106"/>
                    <a:pt x="100" y="106"/>
                    <a:pt x="100" y="106"/>
                  </a:cubicBezTo>
                  <a:cubicBezTo>
                    <a:pt x="183" y="33"/>
                    <a:pt x="183" y="33"/>
                    <a:pt x="183" y="33"/>
                  </a:cubicBezTo>
                  <a:cubicBezTo>
                    <a:pt x="182" y="23"/>
                    <a:pt x="174" y="16"/>
                    <a:pt x="164"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11" name="Freeform 124">
              <a:extLst>
                <a:ext uri="{FF2B5EF4-FFF2-40B4-BE49-F238E27FC236}">
                  <a16:creationId xmlns:a16="http://schemas.microsoft.com/office/drawing/2014/main" id="{FB835378-9B48-43DF-B194-75F69169282D}"/>
                </a:ext>
              </a:extLst>
            </p:cNvPr>
            <p:cNvSpPr>
              <a:spLocks noEditPoints="1"/>
            </p:cNvSpPr>
            <p:nvPr userDrawn="1"/>
          </p:nvSpPr>
          <p:spPr bwMode="auto">
            <a:xfrm rot="2436245">
              <a:off x="8553671" y="6461028"/>
              <a:ext cx="349593" cy="449070"/>
            </a:xfrm>
            <a:custGeom>
              <a:avLst/>
              <a:gdLst>
                <a:gd name="T0" fmla="*/ 12 w 156"/>
                <a:gd name="T1" fmla="*/ 200 h 200"/>
                <a:gd name="T2" fmla="*/ 0 w 156"/>
                <a:gd name="T3" fmla="*/ 37 h 200"/>
                <a:gd name="T4" fmla="*/ 12 w 156"/>
                <a:gd name="T5" fmla="*/ 175 h 200"/>
                <a:gd name="T6" fmla="*/ 50 w 156"/>
                <a:gd name="T7" fmla="*/ 187 h 200"/>
                <a:gd name="T8" fmla="*/ 64 w 156"/>
                <a:gd name="T9" fmla="*/ 24 h 200"/>
                <a:gd name="T10" fmla="*/ 156 w 156"/>
                <a:gd name="T11" fmla="*/ 37 h 200"/>
                <a:gd name="T12" fmla="*/ 144 w 156"/>
                <a:gd name="T13" fmla="*/ 200 h 200"/>
                <a:gd name="T14" fmla="*/ 128 w 156"/>
                <a:gd name="T15" fmla="*/ 180 h 200"/>
                <a:gd name="T16" fmla="*/ 116 w 156"/>
                <a:gd name="T17" fmla="*/ 168 h 200"/>
                <a:gd name="T18" fmla="*/ 116 w 156"/>
                <a:gd name="T19" fmla="*/ 164 h 200"/>
                <a:gd name="T20" fmla="*/ 128 w 156"/>
                <a:gd name="T21" fmla="*/ 152 h 200"/>
                <a:gd name="T22" fmla="*/ 116 w 156"/>
                <a:gd name="T23" fmla="*/ 164 h 200"/>
                <a:gd name="T24" fmla="*/ 128 w 156"/>
                <a:gd name="T25" fmla="*/ 148 h 200"/>
                <a:gd name="T26" fmla="*/ 116 w 156"/>
                <a:gd name="T27" fmla="*/ 136 h 200"/>
                <a:gd name="T28" fmla="*/ 116 w 156"/>
                <a:gd name="T29" fmla="*/ 132 h 200"/>
                <a:gd name="T30" fmla="*/ 128 w 156"/>
                <a:gd name="T31" fmla="*/ 120 h 200"/>
                <a:gd name="T32" fmla="*/ 116 w 156"/>
                <a:gd name="T33" fmla="*/ 132 h 200"/>
                <a:gd name="T34" fmla="*/ 112 w 156"/>
                <a:gd name="T35" fmla="*/ 180 h 200"/>
                <a:gd name="T36" fmla="*/ 100 w 156"/>
                <a:gd name="T37" fmla="*/ 168 h 200"/>
                <a:gd name="T38" fmla="*/ 100 w 156"/>
                <a:gd name="T39" fmla="*/ 164 h 200"/>
                <a:gd name="T40" fmla="*/ 112 w 156"/>
                <a:gd name="T41" fmla="*/ 152 h 200"/>
                <a:gd name="T42" fmla="*/ 100 w 156"/>
                <a:gd name="T43" fmla="*/ 164 h 200"/>
                <a:gd name="T44" fmla="*/ 112 w 156"/>
                <a:gd name="T45" fmla="*/ 148 h 200"/>
                <a:gd name="T46" fmla="*/ 100 w 156"/>
                <a:gd name="T47" fmla="*/ 136 h 200"/>
                <a:gd name="T48" fmla="*/ 100 w 156"/>
                <a:gd name="T49" fmla="*/ 132 h 200"/>
                <a:gd name="T50" fmla="*/ 112 w 156"/>
                <a:gd name="T51" fmla="*/ 120 h 200"/>
                <a:gd name="T52" fmla="*/ 100 w 156"/>
                <a:gd name="T53" fmla="*/ 132 h 200"/>
                <a:gd name="T54" fmla="*/ 96 w 156"/>
                <a:gd name="T55" fmla="*/ 180 h 200"/>
                <a:gd name="T56" fmla="*/ 84 w 156"/>
                <a:gd name="T57" fmla="*/ 168 h 200"/>
                <a:gd name="T58" fmla="*/ 84 w 156"/>
                <a:gd name="T59" fmla="*/ 164 h 200"/>
                <a:gd name="T60" fmla="*/ 96 w 156"/>
                <a:gd name="T61" fmla="*/ 152 h 200"/>
                <a:gd name="T62" fmla="*/ 84 w 156"/>
                <a:gd name="T63" fmla="*/ 164 h 200"/>
                <a:gd name="T64" fmla="*/ 96 w 156"/>
                <a:gd name="T65" fmla="*/ 148 h 200"/>
                <a:gd name="T66" fmla="*/ 84 w 156"/>
                <a:gd name="T67" fmla="*/ 136 h 200"/>
                <a:gd name="T68" fmla="*/ 84 w 156"/>
                <a:gd name="T69" fmla="*/ 132 h 200"/>
                <a:gd name="T70" fmla="*/ 96 w 156"/>
                <a:gd name="T71" fmla="*/ 120 h 200"/>
                <a:gd name="T72" fmla="*/ 84 w 156"/>
                <a:gd name="T73" fmla="*/ 132 h 200"/>
                <a:gd name="T74" fmla="*/ 137 w 156"/>
                <a:gd name="T75" fmla="*/ 35 h 200"/>
                <a:gd name="T76" fmla="*/ 76 w 156"/>
                <a:gd name="T77" fmla="*/ 42 h 200"/>
                <a:gd name="T78" fmla="*/ 82 w 156"/>
                <a:gd name="T79" fmla="*/ 76 h 200"/>
                <a:gd name="T80" fmla="*/ 144 w 156"/>
                <a:gd name="T81" fmla="*/ 69 h 200"/>
                <a:gd name="T82" fmla="*/ 144 w 156"/>
                <a:gd name="T83" fmla="*/ 120 h 200"/>
                <a:gd name="T84" fmla="*/ 132 w 156"/>
                <a:gd name="T85" fmla="*/ 132 h 200"/>
                <a:gd name="T86" fmla="*/ 144 w 156"/>
                <a:gd name="T87" fmla="*/ 120 h 200"/>
                <a:gd name="T88" fmla="*/ 132 w 156"/>
                <a:gd name="T89" fmla="*/ 136 h 200"/>
                <a:gd name="T90" fmla="*/ 144 w 156"/>
                <a:gd name="T91" fmla="*/ 148 h 200"/>
                <a:gd name="T92" fmla="*/ 144 w 156"/>
                <a:gd name="T93" fmla="*/ 152 h 200"/>
                <a:gd name="T94" fmla="*/ 132 w 156"/>
                <a:gd name="T95" fmla="*/ 164 h 200"/>
                <a:gd name="T96" fmla="*/ 144 w 156"/>
                <a:gd name="T97" fmla="*/ 152 h 200"/>
                <a:gd name="T98" fmla="*/ 132 w 156"/>
                <a:gd name="T99" fmla="*/ 168 h 200"/>
                <a:gd name="T100" fmla="*/ 144 w 156"/>
                <a:gd name="T101" fmla="*/ 180 h 200"/>
                <a:gd name="T102" fmla="*/ 50 w 156"/>
                <a:gd name="T103" fmla="*/ 180 h 200"/>
                <a:gd name="T104" fmla="*/ 20 w 156"/>
                <a:gd name="T105" fmla="*/ 173 h 200"/>
                <a:gd name="T106" fmla="*/ 26 w 156"/>
                <a:gd name="T107" fmla="*/ 12 h 200"/>
                <a:gd name="T108" fmla="*/ 36 w 156"/>
                <a:gd name="T109" fmla="*/ 0 h 200"/>
                <a:gd name="T110" fmla="*/ 44 w 156"/>
                <a:gd name="T111" fmla="*/ 12 h 200"/>
                <a:gd name="T112" fmla="*/ 56 w 156"/>
                <a:gd name="T113" fmla="*/ 18 h 200"/>
                <a:gd name="T114" fmla="*/ 50 w 156"/>
                <a:gd name="T115" fmla="*/ 1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6" h="200">
                  <a:moveTo>
                    <a:pt x="144" y="200"/>
                  </a:moveTo>
                  <a:cubicBezTo>
                    <a:pt x="12" y="200"/>
                    <a:pt x="12" y="200"/>
                    <a:pt x="12" y="200"/>
                  </a:cubicBezTo>
                  <a:cubicBezTo>
                    <a:pt x="5" y="200"/>
                    <a:pt x="0" y="194"/>
                    <a:pt x="0" y="187"/>
                  </a:cubicBezTo>
                  <a:cubicBezTo>
                    <a:pt x="0" y="37"/>
                    <a:pt x="0" y="37"/>
                    <a:pt x="0" y="37"/>
                  </a:cubicBezTo>
                  <a:cubicBezTo>
                    <a:pt x="0" y="30"/>
                    <a:pt x="5" y="25"/>
                    <a:pt x="12" y="25"/>
                  </a:cubicBezTo>
                  <a:cubicBezTo>
                    <a:pt x="12" y="175"/>
                    <a:pt x="12" y="175"/>
                    <a:pt x="12" y="175"/>
                  </a:cubicBezTo>
                  <a:cubicBezTo>
                    <a:pt x="12" y="182"/>
                    <a:pt x="18" y="187"/>
                    <a:pt x="25" y="187"/>
                  </a:cubicBezTo>
                  <a:cubicBezTo>
                    <a:pt x="50" y="187"/>
                    <a:pt x="50" y="187"/>
                    <a:pt x="50" y="187"/>
                  </a:cubicBezTo>
                  <a:cubicBezTo>
                    <a:pt x="57" y="187"/>
                    <a:pt x="64" y="182"/>
                    <a:pt x="64" y="175"/>
                  </a:cubicBezTo>
                  <a:cubicBezTo>
                    <a:pt x="64" y="24"/>
                    <a:pt x="64" y="24"/>
                    <a:pt x="64" y="24"/>
                  </a:cubicBezTo>
                  <a:cubicBezTo>
                    <a:pt x="144" y="24"/>
                    <a:pt x="144" y="24"/>
                    <a:pt x="144" y="24"/>
                  </a:cubicBezTo>
                  <a:cubicBezTo>
                    <a:pt x="151" y="24"/>
                    <a:pt x="156" y="30"/>
                    <a:pt x="156" y="37"/>
                  </a:cubicBezTo>
                  <a:cubicBezTo>
                    <a:pt x="156" y="187"/>
                    <a:pt x="156" y="187"/>
                    <a:pt x="156" y="187"/>
                  </a:cubicBezTo>
                  <a:cubicBezTo>
                    <a:pt x="156" y="194"/>
                    <a:pt x="151" y="200"/>
                    <a:pt x="144" y="200"/>
                  </a:cubicBezTo>
                  <a:close/>
                  <a:moveTo>
                    <a:pt x="116" y="180"/>
                  </a:moveTo>
                  <a:cubicBezTo>
                    <a:pt x="128" y="180"/>
                    <a:pt x="128" y="180"/>
                    <a:pt x="128" y="180"/>
                  </a:cubicBezTo>
                  <a:cubicBezTo>
                    <a:pt x="128" y="168"/>
                    <a:pt x="128" y="168"/>
                    <a:pt x="128" y="168"/>
                  </a:cubicBezTo>
                  <a:cubicBezTo>
                    <a:pt x="116" y="168"/>
                    <a:pt x="116" y="168"/>
                    <a:pt x="116" y="168"/>
                  </a:cubicBezTo>
                  <a:lnTo>
                    <a:pt x="116" y="180"/>
                  </a:lnTo>
                  <a:close/>
                  <a:moveTo>
                    <a:pt x="116" y="164"/>
                  </a:moveTo>
                  <a:cubicBezTo>
                    <a:pt x="128" y="164"/>
                    <a:pt x="128" y="164"/>
                    <a:pt x="128" y="164"/>
                  </a:cubicBezTo>
                  <a:cubicBezTo>
                    <a:pt x="128" y="152"/>
                    <a:pt x="128" y="152"/>
                    <a:pt x="128" y="152"/>
                  </a:cubicBezTo>
                  <a:cubicBezTo>
                    <a:pt x="116" y="152"/>
                    <a:pt x="116" y="152"/>
                    <a:pt x="116" y="152"/>
                  </a:cubicBezTo>
                  <a:lnTo>
                    <a:pt x="116" y="164"/>
                  </a:lnTo>
                  <a:close/>
                  <a:moveTo>
                    <a:pt x="116" y="148"/>
                  </a:moveTo>
                  <a:cubicBezTo>
                    <a:pt x="128" y="148"/>
                    <a:pt x="128" y="148"/>
                    <a:pt x="128" y="148"/>
                  </a:cubicBezTo>
                  <a:cubicBezTo>
                    <a:pt x="128" y="136"/>
                    <a:pt x="128" y="136"/>
                    <a:pt x="128" y="136"/>
                  </a:cubicBezTo>
                  <a:cubicBezTo>
                    <a:pt x="116" y="136"/>
                    <a:pt x="116" y="136"/>
                    <a:pt x="116" y="136"/>
                  </a:cubicBezTo>
                  <a:lnTo>
                    <a:pt x="116" y="148"/>
                  </a:lnTo>
                  <a:close/>
                  <a:moveTo>
                    <a:pt x="116" y="132"/>
                  </a:moveTo>
                  <a:cubicBezTo>
                    <a:pt x="128" y="132"/>
                    <a:pt x="128" y="132"/>
                    <a:pt x="128" y="132"/>
                  </a:cubicBezTo>
                  <a:cubicBezTo>
                    <a:pt x="128" y="120"/>
                    <a:pt x="128" y="120"/>
                    <a:pt x="128" y="120"/>
                  </a:cubicBezTo>
                  <a:cubicBezTo>
                    <a:pt x="116" y="120"/>
                    <a:pt x="116" y="120"/>
                    <a:pt x="116" y="120"/>
                  </a:cubicBezTo>
                  <a:lnTo>
                    <a:pt x="116" y="132"/>
                  </a:lnTo>
                  <a:close/>
                  <a:moveTo>
                    <a:pt x="100" y="180"/>
                  </a:moveTo>
                  <a:cubicBezTo>
                    <a:pt x="112" y="180"/>
                    <a:pt x="112" y="180"/>
                    <a:pt x="112" y="180"/>
                  </a:cubicBezTo>
                  <a:cubicBezTo>
                    <a:pt x="112" y="168"/>
                    <a:pt x="112" y="168"/>
                    <a:pt x="112" y="168"/>
                  </a:cubicBezTo>
                  <a:cubicBezTo>
                    <a:pt x="100" y="168"/>
                    <a:pt x="100" y="168"/>
                    <a:pt x="100" y="168"/>
                  </a:cubicBezTo>
                  <a:lnTo>
                    <a:pt x="100" y="180"/>
                  </a:lnTo>
                  <a:close/>
                  <a:moveTo>
                    <a:pt x="100" y="164"/>
                  </a:moveTo>
                  <a:cubicBezTo>
                    <a:pt x="112" y="164"/>
                    <a:pt x="112" y="164"/>
                    <a:pt x="112" y="164"/>
                  </a:cubicBezTo>
                  <a:cubicBezTo>
                    <a:pt x="112" y="152"/>
                    <a:pt x="112" y="152"/>
                    <a:pt x="112" y="152"/>
                  </a:cubicBezTo>
                  <a:cubicBezTo>
                    <a:pt x="100" y="152"/>
                    <a:pt x="100" y="152"/>
                    <a:pt x="100" y="152"/>
                  </a:cubicBezTo>
                  <a:lnTo>
                    <a:pt x="100" y="164"/>
                  </a:lnTo>
                  <a:close/>
                  <a:moveTo>
                    <a:pt x="100" y="148"/>
                  </a:moveTo>
                  <a:cubicBezTo>
                    <a:pt x="112" y="148"/>
                    <a:pt x="112" y="148"/>
                    <a:pt x="112" y="148"/>
                  </a:cubicBezTo>
                  <a:cubicBezTo>
                    <a:pt x="112" y="136"/>
                    <a:pt x="112" y="136"/>
                    <a:pt x="112" y="136"/>
                  </a:cubicBezTo>
                  <a:cubicBezTo>
                    <a:pt x="100" y="136"/>
                    <a:pt x="100" y="136"/>
                    <a:pt x="100" y="136"/>
                  </a:cubicBezTo>
                  <a:lnTo>
                    <a:pt x="100" y="148"/>
                  </a:lnTo>
                  <a:close/>
                  <a:moveTo>
                    <a:pt x="100" y="132"/>
                  </a:moveTo>
                  <a:cubicBezTo>
                    <a:pt x="112" y="132"/>
                    <a:pt x="112" y="132"/>
                    <a:pt x="112" y="132"/>
                  </a:cubicBezTo>
                  <a:cubicBezTo>
                    <a:pt x="112" y="120"/>
                    <a:pt x="112" y="120"/>
                    <a:pt x="112" y="120"/>
                  </a:cubicBezTo>
                  <a:cubicBezTo>
                    <a:pt x="100" y="120"/>
                    <a:pt x="100" y="120"/>
                    <a:pt x="100" y="120"/>
                  </a:cubicBezTo>
                  <a:lnTo>
                    <a:pt x="100" y="132"/>
                  </a:lnTo>
                  <a:close/>
                  <a:moveTo>
                    <a:pt x="84" y="180"/>
                  </a:moveTo>
                  <a:cubicBezTo>
                    <a:pt x="96" y="180"/>
                    <a:pt x="96" y="180"/>
                    <a:pt x="96" y="180"/>
                  </a:cubicBezTo>
                  <a:cubicBezTo>
                    <a:pt x="96" y="168"/>
                    <a:pt x="96" y="168"/>
                    <a:pt x="96" y="168"/>
                  </a:cubicBezTo>
                  <a:cubicBezTo>
                    <a:pt x="84" y="168"/>
                    <a:pt x="84" y="168"/>
                    <a:pt x="84" y="168"/>
                  </a:cubicBezTo>
                  <a:lnTo>
                    <a:pt x="84" y="180"/>
                  </a:lnTo>
                  <a:close/>
                  <a:moveTo>
                    <a:pt x="84" y="164"/>
                  </a:moveTo>
                  <a:cubicBezTo>
                    <a:pt x="96" y="164"/>
                    <a:pt x="96" y="164"/>
                    <a:pt x="96" y="164"/>
                  </a:cubicBezTo>
                  <a:cubicBezTo>
                    <a:pt x="96" y="152"/>
                    <a:pt x="96" y="152"/>
                    <a:pt x="96" y="152"/>
                  </a:cubicBezTo>
                  <a:cubicBezTo>
                    <a:pt x="84" y="152"/>
                    <a:pt x="84" y="152"/>
                    <a:pt x="84" y="152"/>
                  </a:cubicBezTo>
                  <a:lnTo>
                    <a:pt x="84" y="164"/>
                  </a:lnTo>
                  <a:close/>
                  <a:moveTo>
                    <a:pt x="84" y="148"/>
                  </a:moveTo>
                  <a:cubicBezTo>
                    <a:pt x="96" y="148"/>
                    <a:pt x="96" y="148"/>
                    <a:pt x="96" y="148"/>
                  </a:cubicBezTo>
                  <a:cubicBezTo>
                    <a:pt x="96" y="136"/>
                    <a:pt x="96" y="136"/>
                    <a:pt x="96" y="136"/>
                  </a:cubicBezTo>
                  <a:cubicBezTo>
                    <a:pt x="84" y="136"/>
                    <a:pt x="84" y="136"/>
                    <a:pt x="84" y="136"/>
                  </a:cubicBezTo>
                  <a:lnTo>
                    <a:pt x="84" y="148"/>
                  </a:lnTo>
                  <a:close/>
                  <a:moveTo>
                    <a:pt x="84" y="132"/>
                  </a:moveTo>
                  <a:cubicBezTo>
                    <a:pt x="96" y="132"/>
                    <a:pt x="96" y="132"/>
                    <a:pt x="96" y="132"/>
                  </a:cubicBezTo>
                  <a:cubicBezTo>
                    <a:pt x="96" y="120"/>
                    <a:pt x="96" y="120"/>
                    <a:pt x="96" y="120"/>
                  </a:cubicBezTo>
                  <a:cubicBezTo>
                    <a:pt x="84" y="120"/>
                    <a:pt x="84" y="120"/>
                    <a:pt x="84" y="120"/>
                  </a:cubicBezTo>
                  <a:lnTo>
                    <a:pt x="84" y="132"/>
                  </a:lnTo>
                  <a:close/>
                  <a:moveTo>
                    <a:pt x="144" y="42"/>
                  </a:moveTo>
                  <a:cubicBezTo>
                    <a:pt x="144" y="38"/>
                    <a:pt x="141" y="35"/>
                    <a:pt x="137" y="35"/>
                  </a:cubicBezTo>
                  <a:cubicBezTo>
                    <a:pt x="82" y="35"/>
                    <a:pt x="82" y="35"/>
                    <a:pt x="82" y="35"/>
                  </a:cubicBezTo>
                  <a:cubicBezTo>
                    <a:pt x="78" y="35"/>
                    <a:pt x="76" y="38"/>
                    <a:pt x="76" y="42"/>
                  </a:cubicBezTo>
                  <a:cubicBezTo>
                    <a:pt x="76" y="69"/>
                    <a:pt x="76" y="69"/>
                    <a:pt x="76" y="69"/>
                  </a:cubicBezTo>
                  <a:cubicBezTo>
                    <a:pt x="76" y="73"/>
                    <a:pt x="78" y="76"/>
                    <a:pt x="82" y="76"/>
                  </a:cubicBezTo>
                  <a:cubicBezTo>
                    <a:pt x="137" y="76"/>
                    <a:pt x="137" y="76"/>
                    <a:pt x="137" y="76"/>
                  </a:cubicBezTo>
                  <a:cubicBezTo>
                    <a:pt x="141" y="76"/>
                    <a:pt x="144" y="73"/>
                    <a:pt x="144" y="69"/>
                  </a:cubicBezTo>
                  <a:lnTo>
                    <a:pt x="144" y="42"/>
                  </a:lnTo>
                  <a:close/>
                  <a:moveTo>
                    <a:pt x="144" y="120"/>
                  </a:moveTo>
                  <a:cubicBezTo>
                    <a:pt x="132" y="120"/>
                    <a:pt x="132" y="120"/>
                    <a:pt x="132" y="120"/>
                  </a:cubicBezTo>
                  <a:cubicBezTo>
                    <a:pt x="132" y="132"/>
                    <a:pt x="132" y="132"/>
                    <a:pt x="132" y="132"/>
                  </a:cubicBezTo>
                  <a:cubicBezTo>
                    <a:pt x="144" y="132"/>
                    <a:pt x="144" y="132"/>
                    <a:pt x="144" y="132"/>
                  </a:cubicBezTo>
                  <a:lnTo>
                    <a:pt x="144" y="120"/>
                  </a:lnTo>
                  <a:close/>
                  <a:moveTo>
                    <a:pt x="144" y="136"/>
                  </a:moveTo>
                  <a:cubicBezTo>
                    <a:pt x="132" y="136"/>
                    <a:pt x="132" y="136"/>
                    <a:pt x="132" y="136"/>
                  </a:cubicBezTo>
                  <a:cubicBezTo>
                    <a:pt x="132" y="148"/>
                    <a:pt x="132" y="148"/>
                    <a:pt x="132" y="148"/>
                  </a:cubicBezTo>
                  <a:cubicBezTo>
                    <a:pt x="144" y="148"/>
                    <a:pt x="144" y="148"/>
                    <a:pt x="144" y="148"/>
                  </a:cubicBezTo>
                  <a:lnTo>
                    <a:pt x="144" y="136"/>
                  </a:lnTo>
                  <a:close/>
                  <a:moveTo>
                    <a:pt x="144" y="152"/>
                  </a:moveTo>
                  <a:cubicBezTo>
                    <a:pt x="132" y="152"/>
                    <a:pt x="132" y="152"/>
                    <a:pt x="132" y="152"/>
                  </a:cubicBezTo>
                  <a:cubicBezTo>
                    <a:pt x="132" y="164"/>
                    <a:pt x="132" y="164"/>
                    <a:pt x="132" y="164"/>
                  </a:cubicBezTo>
                  <a:cubicBezTo>
                    <a:pt x="144" y="164"/>
                    <a:pt x="144" y="164"/>
                    <a:pt x="144" y="164"/>
                  </a:cubicBezTo>
                  <a:lnTo>
                    <a:pt x="144" y="152"/>
                  </a:lnTo>
                  <a:close/>
                  <a:moveTo>
                    <a:pt x="144" y="168"/>
                  </a:moveTo>
                  <a:cubicBezTo>
                    <a:pt x="132" y="168"/>
                    <a:pt x="132" y="168"/>
                    <a:pt x="132" y="168"/>
                  </a:cubicBezTo>
                  <a:cubicBezTo>
                    <a:pt x="132" y="180"/>
                    <a:pt x="132" y="180"/>
                    <a:pt x="132" y="180"/>
                  </a:cubicBezTo>
                  <a:cubicBezTo>
                    <a:pt x="144" y="180"/>
                    <a:pt x="144" y="180"/>
                    <a:pt x="144" y="180"/>
                  </a:cubicBezTo>
                  <a:lnTo>
                    <a:pt x="144" y="168"/>
                  </a:lnTo>
                  <a:close/>
                  <a:moveTo>
                    <a:pt x="50" y="180"/>
                  </a:moveTo>
                  <a:cubicBezTo>
                    <a:pt x="26" y="180"/>
                    <a:pt x="26" y="180"/>
                    <a:pt x="26" y="180"/>
                  </a:cubicBezTo>
                  <a:cubicBezTo>
                    <a:pt x="22" y="180"/>
                    <a:pt x="20" y="177"/>
                    <a:pt x="20" y="173"/>
                  </a:cubicBezTo>
                  <a:cubicBezTo>
                    <a:pt x="20" y="18"/>
                    <a:pt x="20" y="18"/>
                    <a:pt x="20" y="18"/>
                  </a:cubicBezTo>
                  <a:cubicBezTo>
                    <a:pt x="20" y="15"/>
                    <a:pt x="22" y="12"/>
                    <a:pt x="26" y="12"/>
                  </a:cubicBezTo>
                  <a:cubicBezTo>
                    <a:pt x="36" y="12"/>
                    <a:pt x="36" y="12"/>
                    <a:pt x="36" y="12"/>
                  </a:cubicBezTo>
                  <a:cubicBezTo>
                    <a:pt x="36" y="0"/>
                    <a:pt x="36" y="0"/>
                    <a:pt x="36" y="0"/>
                  </a:cubicBezTo>
                  <a:cubicBezTo>
                    <a:pt x="44" y="0"/>
                    <a:pt x="44" y="0"/>
                    <a:pt x="44" y="0"/>
                  </a:cubicBezTo>
                  <a:cubicBezTo>
                    <a:pt x="44" y="12"/>
                    <a:pt x="44" y="12"/>
                    <a:pt x="44" y="12"/>
                  </a:cubicBezTo>
                  <a:cubicBezTo>
                    <a:pt x="50" y="12"/>
                    <a:pt x="50" y="12"/>
                    <a:pt x="50" y="12"/>
                  </a:cubicBezTo>
                  <a:cubicBezTo>
                    <a:pt x="53" y="12"/>
                    <a:pt x="56" y="15"/>
                    <a:pt x="56" y="18"/>
                  </a:cubicBezTo>
                  <a:cubicBezTo>
                    <a:pt x="56" y="173"/>
                    <a:pt x="56" y="173"/>
                    <a:pt x="56" y="173"/>
                  </a:cubicBezTo>
                  <a:cubicBezTo>
                    <a:pt x="56" y="177"/>
                    <a:pt x="53" y="180"/>
                    <a:pt x="50" y="18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112" name="Group 4">
              <a:extLst>
                <a:ext uri="{FF2B5EF4-FFF2-40B4-BE49-F238E27FC236}">
                  <a16:creationId xmlns:a16="http://schemas.microsoft.com/office/drawing/2014/main" id="{3F3D9E39-423A-4984-B20E-706EE520B5C1}"/>
                </a:ext>
              </a:extLst>
            </p:cNvPr>
            <p:cNvGrpSpPr>
              <a:grpSpLocks noChangeAspect="1"/>
            </p:cNvGrpSpPr>
            <p:nvPr userDrawn="1"/>
          </p:nvGrpSpPr>
          <p:grpSpPr bwMode="auto">
            <a:xfrm rot="20193509">
              <a:off x="6771147" y="5836226"/>
              <a:ext cx="542757" cy="1014720"/>
              <a:chOff x="2490" y="1429"/>
              <a:chExt cx="782" cy="1462"/>
            </a:xfrm>
            <a:grpFill/>
          </p:grpSpPr>
          <p:sp>
            <p:nvSpPr>
              <p:cNvPr id="127" name="Freeform 5">
                <a:extLst>
                  <a:ext uri="{FF2B5EF4-FFF2-40B4-BE49-F238E27FC236}">
                    <a16:creationId xmlns:a16="http://schemas.microsoft.com/office/drawing/2014/main" id="{EF94F8F8-0B9B-4A14-95D5-EF338C4C3908}"/>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8" name="Freeform 6">
                <a:extLst>
                  <a:ext uri="{FF2B5EF4-FFF2-40B4-BE49-F238E27FC236}">
                    <a16:creationId xmlns:a16="http://schemas.microsoft.com/office/drawing/2014/main" id="{85BF8167-6343-4AE8-93AE-076046CBE3F1}"/>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113" name="组合 112">
              <a:extLst>
                <a:ext uri="{FF2B5EF4-FFF2-40B4-BE49-F238E27FC236}">
                  <a16:creationId xmlns:a16="http://schemas.microsoft.com/office/drawing/2014/main" id="{6696039D-066C-45DC-A3B8-80BD7275C8C0}"/>
                </a:ext>
              </a:extLst>
            </p:cNvPr>
            <p:cNvGrpSpPr/>
            <p:nvPr userDrawn="1"/>
          </p:nvGrpSpPr>
          <p:grpSpPr>
            <a:xfrm rot="9341120">
              <a:off x="1821535" y="1348798"/>
              <a:ext cx="1240338" cy="634328"/>
              <a:chOff x="10078074" y="1730681"/>
              <a:chExt cx="695325" cy="355600"/>
            </a:xfrm>
            <a:grpFill/>
          </p:grpSpPr>
          <p:sp>
            <p:nvSpPr>
              <p:cNvPr id="125" name="Oval 53">
                <a:extLst>
                  <a:ext uri="{FF2B5EF4-FFF2-40B4-BE49-F238E27FC236}">
                    <a16:creationId xmlns:a16="http://schemas.microsoft.com/office/drawing/2014/main" id="{5A6B6A6D-C4E8-4E69-9D18-DB891E310FF7}"/>
                  </a:ext>
                </a:extLst>
              </p:cNvPr>
              <p:cNvSpPr>
                <a:spLocks noChangeArrowheads="1"/>
              </p:cNvSpPr>
              <p:nvPr userDrawn="1"/>
            </p:nvSpPr>
            <p:spPr bwMode="auto">
              <a:xfrm>
                <a:off x="10078074" y="1730681"/>
                <a:ext cx="173038" cy="171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6" name="Freeform 54">
                <a:extLst>
                  <a:ext uri="{FF2B5EF4-FFF2-40B4-BE49-F238E27FC236}">
                    <a16:creationId xmlns:a16="http://schemas.microsoft.com/office/drawing/2014/main" id="{F1B49621-62DB-43FF-A8BA-EDD900431DF7}"/>
                  </a:ext>
                </a:extLst>
              </p:cNvPr>
              <p:cNvSpPr>
                <a:spLocks/>
              </p:cNvSpPr>
              <p:nvPr userDrawn="1"/>
            </p:nvSpPr>
            <p:spPr bwMode="auto">
              <a:xfrm>
                <a:off x="10160624" y="1765606"/>
                <a:ext cx="612775" cy="320675"/>
              </a:xfrm>
              <a:custGeom>
                <a:avLst/>
                <a:gdLst>
                  <a:gd name="T0" fmla="*/ 87 w 162"/>
                  <a:gd name="T1" fmla="*/ 5 h 85"/>
                  <a:gd name="T2" fmla="*/ 36 w 162"/>
                  <a:gd name="T3" fmla="*/ 24 h 85"/>
                  <a:gd name="T4" fmla="*/ 0 w 162"/>
                  <a:gd name="T5" fmla="*/ 85 h 85"/>
                  <a:gd name="T6" fmla="*/ 17 w 162"/>
                  <a:gd name="T7" fmla="*/ 85 h 85"/>
                  <a:gd name="T8" fmla="*/ 43 w 162"/>
                  <a:gd name="T9" fmla="*/ 61 h 85"/>
                  <a:gd name="T10" fmla="*/ 92 w 162"/>
                  <a:gd name="T11" fmla="*/ 61 h 85"/>
                  <a:gd name="T12" fmla="*/ 125 w 162"/>
                  <a:gd name="T13" fmla="*/ 85 h 85"/>
                  <a:gd name="T14" fmla="*/ 162 w 162"/>
                  <a:gd name="T15" fmla="*/ 85 h 85"/>
                  <a:gd name="T16" fmla="*/ 162 w 162"/>
                  <a:gd name="T17" fmla="*/ 66 h 85"/>
                  <a:gd name="T18" fmla="*/ 129 w 162"/>
                  <a:gd name="T19" fmla="*/ 61 h 85"/>
                  <a:gd name="T20" fmla="*/ 87 w 162"/>
                  <a:gd name="T21" fmla="*/ 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85">
                    <a:moveTo>
                      <a:pt x="87" y="5"/>
                    </a:moveTo>
                    <a:cubicBezTo>
                      <a:pt x="87" y="5"/>
                      <a:pt x="59" y="0"/>
                      <a:pt x="36" y="24"/>
                    </a:cubicBezTo>
                    <a:cubicBezTo>
                      <a:pt x="12" y="47"/>
                      <a:pt x="0" y="85"/>
                      <a:pt x="0" y="85"/>
                    </a:cubicBezTo>
                    <a:cubicBezTo>
                      <a:pt x="17" y="85"/>
                      <a:pt x="17" y="85"/>
                      <a:pt x="17" y="85"/>
                    </a:cubicBezTo>
                    <a:cubicBezTo>
                      <a:pt x="43" y="61"/>
                      <a:pt x="43" y="61"/>
                      <a:pt x="43" y="61"/>
                    </a:cubicBezTo>
                    <a:cubicBezTo>
                      <a:pt x="92" y="61"/>
                      <a:pt x="92" y="61"/>
                      <a:pt x="92" y="61"/>
                    </a:cubicBezTo>
                    <a:cubicBezTo>
                      <a:pt x="92" y="61"/>
                      <a:pt x="92" y="85"/>
                      <a:pt x="125" y="85"/>
                    </a:cubicBezTo>
                    <a:cubicBezTo>
                      <a:pt x="162" y="85"/>
                      <a:pt x="162" y="85"/>
                      <a:pt x="162" y="85"/>
                    </a:cubicBezTo>
                    <a:cubicBezTo>
                      <a:pt x="162" y="66"/>
                      <a:pt x="162" y="66"/>
                      <a:pt x="162" y="66"/>
                    </a:cubicBezTo>
                    <a:cubicBezTo>
                      <a:pt x="129" y="61"/>
                      <a:pt x="129" y="61"/>
                      <a:pt x="129" y="61"/>
                    </a:cubicBezTo>
                    <a:cubicBezTo>
                      <a:pt x="129" y="61"/>
                      <a:pt x="144" y="10"/>
                      <a:pt x="87" y="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114" name="Group 4">
              <a:extLst>
                <a:ext uri="{FF2B5EF4-FFF2-40B4-BE49-F238E27FC236}">
                  <a16:creationId xmlns:a16="http://schemas.microsoft.com/office/drawing/2014/main" id="{6E1C31A0-20EE-4C13-BBA6-D40F37EF1679}"/>
                </a:ext>
              </a:extLst>
            </p:cNvPr>
            <p:cNvGrpSpPr>
              <a:grpSpLocks noChangeAspect="1"/>
            </p:cNvGrpSpPr>
            <p:nvPr userDrawn="1"/>
          </p:nvGrpSpPr>
          <p:grpSpPr bwMode="auto">
            <a:xfrm rot="3493065">
              <a:off x="2804166" y="1725999"/>
              <a:ext cx="542757" cy="1014720"/>
              <a:chOff x="2490" y="1429"/>
              <a:chExt cx="782" cy="1462"/>
            </a:xfrm>
            <a:grpFill/>
          </p:grpSpPr>
          <p:sp>
            <p:nvSpPr>
              <p:cNvPr id="123" name="Freeform 5">
                <a:extLst>
                  <a:ext uri="{FF2B5EF4-FFF2-40B4-BE49-F238E27FC236}">
                    <a16:creationId xmlns:a16="http://schemas.microsoft.com/office/drawing/2014/main" id="{151B35C9-E023-40D7-853F-F41574BCA941}"/>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4" name="Freeform 6">
                <a:extLst>
                  <a:ext uri="{FF2B5EF4-FFF2-40B4-BE49-F238E27FC236}">
                    <a16:creationId xmlns:a16="http://schemas.microsoft.com/office/drawing/2014/main" id="{AFED9AD0-D3A5-4D91-9059-248F60597BFA}"/>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115" name="Freeform 7">
              <a:extLst>
                <a:ext uri="{FF2B5EF4-FFF2-40B4-BE49-F238E27FC236}">
                  <a16:creationId xmlns:a16="http://schemas.microsoft.com/office/drawing/2014/main" id="{91FF140B-B7ED-41BB-A0BC-6B720709B522}"/>
                </a:ext>
              </a:extLst>
            </p:cNvPr>
            <p:cNvSpPr>
              <a:spLocks noEditPoints="1"/>
            </p:cNvSpPr>
            <p:nvPr userDrawn="1"/>
          </p:nvSpPr>
          <p:spPr bwMode="auto">
            <a:xfrm rot="20058153" flipH="1" flipV="1">
              <a:off x="1224923" y="5452933"/>
              <a:ext cx="687388" cy="722312"/>
            </a:xfrm>
            <a:custGeom>
              <a:avLst/>
              <a:gdLst>
                <a:gd name="T0" fmla="*/ 164 w 183"/>
                <a:gd name="T1" fmla="*/ 192 h 192"/>
                <a:gd name="T2" fmla="*/ 19 w 183"/>
                <a:gd name="T3" fmla="*/ 192 h 192"/>
                <a:gd name="T4" fmla="*/ 2 w 183"/>
                <a:gd name="T5" fmla="*/ 170 h 192"/>
                <a:gd name="T6" fmla="*/ 18 w 183"/>
                <a:gd name="T7" fmla="*/ 58 h 192"/>
                <a:gd name="T8" fmla="*/ 36 w 183"/>
                <a:gd name="T9" fmla="*/ 44 h 192"/>
                <a:gd name="T10" fmla="*/ 45 w 183"/>
                <a:gd name="T11" fmla="*/ 44 h 192"/>
                <a:gd name="T12" fmla="*/ 91 w 183"/>
                <a:gd name="T13" fmla="*/ 0 h 192"/>
                <a:gd name="T14" fmla="*/ 137 w 183"/>
                <a:gd name="T15" fmla="*/ 44 h 192"/>
                <a:gd name="T16" fmla="*/ 147 w 183"/>
                <a:gd name="T17" fmla="*/ 44 h 192"/>
                <a:gd name="T18" fmla="*/ 165 w 183"/>
                <a:gd name="T19" fmla="*/ 58 h 192"/>
                <a:gd name="T20" fmla="*/ 181 w 183"/>
                <a:gd name="T21" fmla="*/ 170 h 192"/>
                <a:gd name="T22" fmla="*/ 164 w 183"/>
                <a:gd name="T23" fmla="*/ 192 h 192"/>
                <a:gd name="T24" fmla="*/ 39 w 183"/>
                <a:gd name="T25" fmla="*/ 76 h 192"/>
                <a:gd name="T26" fmla="*/ 50 w 183"/>
                <a:gd name="T27" fmla="*/ 88 h 192"/>
                <a:gd name="T28" fmla="*/ 61 w 183"/>
                <a:gd name="T29" fmla="*/ 76 h 192"/>
                <a:gd name="T30" fmla="*/ 50 w 183"/>
                <a:gd name="T31" fmla="*/ 65 h 192"/>
                <a:gd name="T32" fmla="*/ 39 w 183"/>
                <a:gd name="T33" fmla="*/ 76 h 192"/>
                <a:gd name="T34" fmla="*/ 91 w 183"/>
                <a:gd name="T35" fmla="*/ 8 h 192"/>
                <a:gd name="T36" fmla="*/ 52 w 183"/>
                <a:gd name="T37" fmla="*/ 44 h 192"/>
                <a:gd name="T38" fmla="*/ 130 w 183"/>
                <a:gd name="T39" fmla="*/ 44 h 192"/>
                <a:gd name="T40" fmla="*/ 91 w 183"/>
                <a:gd name="T41" fmla="*/ 8 h 192"/>
                <a:gd name="T42" fmla="*/ 134 w 183"/>
                <a:gd name="T43" fmla="*/ 65 h 192"/>
                <a:gd name="T44" fmla="*/ 122 w 183"/>
                <a:gd name="T45" fmla="*/ 76 h 192"/>
                <a:gd name="T46" fmla="*/ 134 w 183"/>
                <a:gd name="T47" fmla="*/ 88 h 192"/>
                <a:gd name="T48" fmla="*/ 145 w 183"/>
                <a:gd name="T49" fmla="*/ 76 h 192"/>
                <a:gd name="T50" fmla="*/ 134 w 183"/>
                <a:gd name="T51" fmla="*/ 6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192">
                  <a:moveTo>
                    <a:pt x="164" y="192"/>
                  </a:moveTo>
                  <a:cubicBezTo>
                    <a:pt x="19" y="192"/>
                    <a:pt x="19" y="192"/>
                    <a:pt x="19" y="192"/>
                  </a:cubicBezTo>
                  <a:cubicBezTo>
                    <a:pt x="8" y="192"/>
                    <a:pt x="0" y="182"/>
                    <a:pt x="2" y="170"/>
                  </a:cubicBezTo>
                  <a:cubicBezTo>
                    <a:pt x="18" y="58"/>
                    <a:pt x="18" y="58"/>
                    <a:pt x="18" y="58"/>
                  </a:cubicBezTo>
                  <a:cubicBezTo>
                    <a:pt x="19" y="50"/>
                    <a:pt x="27" y="44"/>
                    <a:pt x="36" y="44"/>
                  </a:cubicBezTo>
                  <a:cubicBezTo>
                    <a:pt x="45" y="44"/>
                    <a:pt x="45" y="44"/>
                    <a:pt x="45" y="44"/>
                  </a:cubicBezTo>
                  <a:cubicBezTo>
                    <a:pt x="46" y="15"/>
                    <a:pt x="66" y="0"/>
                    <a:pt x="91" y="0"/>
                  </a:cubicBezTo>
                  <a:cubicBezTo>
                    <a:pt x="116" y="0"/>
                    <a:pt x="136" y="15"/>
                    <a:pt x="137" y="44"/>
                  </a:cubicBezTo>
                  <a:cubicBezTo>
                    <a:pt x="147" y="44"/>
                    <a:pt x="147" y="44"/>
                    <a:pt x="147" y="44"/>
                  </a:cubicBezTo>
                  <a:cubicBezTo>
                    <a:pt x="156" y="44"/>
                    <a:pt x="164" y="50"/>
                    <a:pt x="165" y="58"/>
                  </a:cubicBezTo>
                  <a:cubicBezTo>
                    <a:pt x="181" y="170"/>
                    <a:pt x="181" y="170"/>
                    <a:pt x="181" y="170"/>
                  </a:cubicBezTo>
                  <a:cubicBezTo>
                    <a:pt x="183" y="182"/>
                    <a:pt x="175" y="192"/>
                    <a:pt x="164" y="192"/>
                  </a:cubicBezTo>
                  <a:close/>
                  <a:moveTo>
                    <a:pt x="39" y="76"/>
                  </a:moveTo>
                  <a:cubicBezTo>
                    <a:pt x="39" y="82"/>
                    <a:pt x="44" y="88"/>
                    <a:pt x="50" y="88"/>
                  </a:cubicBezTo>
                  <a:cubicBezTo>
                    <a:pt x="56" y="88"/>
                    <a:pt x="61" y="82"/>
                    <a:pt x="61" y="76"/>
                  </a:cubicBezTo>
                  <a:cubicBezTo>
                    <a:pt x="61" y="70"/>
                    <a:pt x="56" y="65"/>
                    <a:pt x="50" y="65"/>
                  </a:cubicBezTo>
                  <a:cubicBezTo>
                    <a:pt x="44" y="65"/>
                    <a:pt x="39" y="70"/>
                    <a:pt x="39" y="76"/>
                  </a:cubicBezTo>
                  <a:close/>
                  <a:moveTo>
                    <a:pt x="91" y="8"/>
                  </a:moveTo>
                  <a:cubicBezTo>
                    <a:pt x="70" y="8"/>
                    <a:pt x="54" y="20"/>
                    <a:pt x="52" y="44"/>
                  </a:cubicBezTo>
                  <a:cubicBezTo>
                    <a:pt x="130" y="44"/>
                    <a:pt x="130" y="44"/>
                    <a:pt x="130" y="44"/>
                  </a:cubicBezTo>
                  <a:cubicBezTo>
                    <a:pt x="129" y="20"/>
                    <a:pt x="112" y="8"/>
                    <a:pt x="91" y="8"/>
                  </a:cubicBezTo>
                  <a:close/>
                  <a:moveTo>
                    <a:pt x="134" y="65"/>
                  </a:moveTo>
                  <a:cubicBezTo>
                    <a:pt x="128" y="65"/>
                    <a:pt x="122" y="70"/>
                    <a:pt x="122" y="76"/>
                  </a:cubicBezTo>
                  <a:cubicBezTo>
                    <a:pt x="122" y="82"/>
                    <a:pt x="128" y="88"/>
                    <a:pt x="134" y="88"/>
                  </a:cubicBezTo>
                  <a:cubicBezTo>
                    <a:pt x="140" y="88"/>
                    <a:pt x="145" y="82"/>
                    <a:pt x="145" y="76"/>
                  </a:cubicBezTo>
                  <a:cubicBezTo>
                    <a:pt x="145" y="70"/>
                    <a:pt x="140" y="65"/>
                    <a:pt x="134" y="6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16" name="Freeform 113">
              <a:extLst>
                <a:ext uri="{FF2B5EF4-FFF2-40B4-BE49-F238E27FC236}">
                  <a16:creationId xmlns:a16="http://schemas.microsoft.com/office/drawing/2014/main" id="{DE1C6451-07D4-47F3-9B5B-7A42F7AA07E0}"/>
                </a:ext>
              </a:extLst>
            </p:cNvPr>
            <p:cNvSpPr>
              <a:spLocks noEditPoints="1"/>
            </p:cNvSpPr>
            <p:nvPr userDrawn="1"/>
          </p:nvSpPr>
          <p:spPr bwMode="auto">
            <a:xfrm rot="19964420">
              <a:off x="1462627" y="6236982"/>
              <a:ext cx="601663" cy="752475"/>
            </a:xfrm>
            <a:custGeom>
              <a:avLst/>
              <a:gdLst>
                <a:gd name="T0" fmla="*/ 143 w 160"/>
                <a:gd name="T1" fmla="*/ 0 h 200"/>
                <a:gd name="T2" fmla="*/ 16 w 160"/>
                <a:gd name="T3" fmla="*/ 0 h 200"/>
                <a:gd name="T4" fmla="*/ 0 w 160"/>
                <a:gd name="T5" fmla="*/ 17 h 200"/>
                <a:gd name="T6" fmla="*/ 0 w 160"/>
                <a:gd name="T7" fmla="*/ 183 h 200"/>
                <a:gd name="T8" fmla="*/ 16 w 160"/>
                <a:gd name="T9" fmla="*/ 200 h 200"/>
                <a:gd name="T10" fmla="*/ 143 w 160"/>
                <a:gd name="T11" fmla="*/ 200 h 200"/>
                <a:gd name="T12" fmla="*/ 160 w 160"/>
                <a:gd name="T13" fmla="*/ 183 h 200"/>
                <a:gd name="T14" fmla="*/ 160 w 160"/>
                <a:gd name="T15" fmla="*/ 17 h 200"/>
                <a:gd name="T16" fmla="*/ 143 w 160"/>
                <a:gd name="T17" fmla="*/ 0 h 200"/>
                <a:gd name="T18" fmla="*/ 78 w 160"/>
                <a:gd name="T19" fmla="*/ 193 h 200"/>
                <a:gd name="T20" fmla="*/ 68 w 160"/>
                <a:gd name="T21" fmla="*/ 183 h 200"/>
                <a:gd name="T22" fmla="*/ 78 w 160"/>
                <a:gd name="T23" fmla="*/ 173 h 200"/>
                <a:gd name="T24" fmla="*/ 88 w 160"/>
                <a:gd name="T25" fmla="*/ 183 h 200"/>
                <a:gd name="T26" fmla="*/ 78 w 160"/>
                <a:gd name="T27" fmla="*/ 193 h 200"/>
                <a:gd name="T28" fmla="*/ 148 w 160"/>
                <a:gd name="T29" fmla="*/ 164 h 200"/>
                <a:gd name="T30" fmla="*/ 12 w 160"/>
                <a:gd name="T31" fmla="*/ 164 h 200"/>
                <a:gd name="T32" fmla="*/ 12 w 160"/>
                <a:gd name="T33" fmla="*/ 12 h 200"/>
                <a:gd name="T34" fmla="*/ 148 w 160"/>
                <a:gd name="T35" fmla="*/ 12 h 200"/>
                <a:gd name="T36" fmla="*/ 148 w 160"/>
                <a:gd name="T37" fmla="*/ 16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200">
                  <a:moveTo>
                    <a:pt x="143" y="0"/>
                  </a:moveTo>
                  <a:cubicBezTo>
                    <a:pt x="16" y="0"/>
                    <a:pt x="16" y="0"/>
                    <a:pt x="16" y="0"/>
                  </a:cubicBezTo>
                  <a:cubicBezTo>
                    <a:pt x="7" y="0"/>
                    <a:pt x="0" y="7"/>
                    <a:pt x="0" y="17"/>
                  </a:cubicBezTo>
                  <a:cubicBezTo>
                    <a:pt x="0" y="183"/>
                    <a:pt x="0" y="183"/>
                    <a:pt x="0" y="183"/>
                  </a:cubicBezTo>
                  <a:cubicBezTo>
                    <a:pt x="0" y="192"/>
                    <a:pt x="7" y="200"/>
                    <a:pt x="16" y="200"/>
                  </a:cubicBezTo>
                  <a:cubicBezTo>
                    <a:pt x="143" y="200"/>
                    <a:pt x="143" y="200"/>
                    <a:pt x="143" y="200"/>
                  </a:cubicBezTo>
                  <a:cubicBezTo>
                    <a:pt x="152" y="200"/>
                    <a:pt x="160" y="192"/>
                    <a:pt x="160" y="183"/>
                  </a:cubicBezTo>
                  <a:cubicBezTo>
                    <a:pt x="160" y="17"/>
                    <a:pt x="160" y="17"/>
                    <a:pt x="160" y="17"/>
                  </a:cubicBezTo>
                  <a:cubicBezTo>
                    <a:pt x="160" y="7"/>
                    <a:pt x="152" y="0"/>
                    <a:pt x="143" y="0"/>
                  </a:cubicBezTo>
                  <a:moveTo>
                    <a:pt x="78" y="193"/>
                  </a:moveTo>
                  <a:cubicBezTo>
                    <a:pt x="73" y="193"/>
                    <a:pt x="68" y="188"/>
                    <a:pt x="68" y="183"/>
                  </a:cubicBezTo>
                  <a:cubicBezTo>
                    <a:pt x="68" y="177"/>
                    <a:pt x="73" y="173"/>
                    <a:pt x="78" y="173"/>
                  </a:cubicBezTo>
                  <a:cubicBezTo>
                    <a:pt x="84" y="173"/>
                    <a:pt x="88" y="177"/>
                    <a:pt x="88" y="183"/>
                  </a:cubicBezTo>
                  <a:cubicBezTo>
                    <a:pt x="88" y="188"/>
                    <a:pt x="84" y="193"/>
                    <a:pt x="78" y="193"/>
                  </a:cubicBezTo>
                  <a:moveTo>
                    <a:pt x="148" y="164"/>
                  </a:moveTo>
                  <a:cubicBezTo>
                    <a:pt x="12" y="164"/>
                    <a:pt x="12" y="164"/>
                    <a:pt x="12" y="164"/>
                  </a:cubicBezTo>
                  <a:cubicBezTo>
                    <a:pt x="12" y="12"/>
                    <a:pt x="12" y="12"/>
                    <a:pt x="12" y="12"/>
                  </a:cubicBezTo>
                  <a:cubicBezTo>
                    <a:pt x="148" y="12"/>
                    <a:pt x="148" y="12"/>
                    <a:pt x="148" y="12"/>
                  </a:cubicBezTo>
                  <a:lnTo>
                    <a:pt x="148" y="16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17" name="Freeform 43">
              <a:extLst>
                <a:ext uri="{FF2B5EF4-FFF2-40B4-BE49-F238E27FC236}">
                  <a16:creationId xmlns:a16="http://schemas.microsoft.com/office/drawing/2014/main" id="{5CC4D6E4-A86F-45A4-82EB-20C91CB0DD2B}"/>
                </a:ext>
              </a:extLst>
            </p:cNvPr>
            <p:cNvSpPr>
              <a:spLocks/>
            </p:cNvSpPr>
            <p:nvPr userDrawn="1"/>
          </p:nvSpPr>
          <p:spPr bwMode="auto">
            <a:xfrm rot="5400000">
              <a:off x="11860707" y="3912187"/>
              <a:ext cx="449186" cy="412150"/>
            </a:xfrm>
            <a:custGeom>
              <a:avLst/>
              <a:gdLst>
                <a:gd name="T0" fmla="*/ 253 w 473"/>
                <a:gd name="T1" fmla="*/ 0 h 434"/>
                <a:gd name="T2" fmla="*/ 0 w 473"/>
                <a:gd name="T3" fmla="*/ 218 h 434"/>
                <a:gd name="T4" fmla="*/ 253 w 473"/>
                <a:gd name="T5" fmla="*/ 434 h 434"/>
                <a:gd name="T6" fmla="*/ 253 w 473"/>
                <a:gd name="T7" fmla="*/ 303 h 434"/>
                <a:gd name="T8" fmla="*/ 473 w 473"/>
                <a:gd name="T9" fmla="*/ 303 h 434"/>
                <a:gd name="T10" fmla="*/ 473 w 473"/>
                <a:gd name="T11" fmla="*/ 133 h 434"/>
                <a:gd name="T12" fmla="*/ 253 w 473"/>
                <a:gd name="T13" fmla="*/ 133 h 434"/>
                <a:gd name="T14" fmla="*/ 253 w 473"/>
                <a:gd name="T15" fmla="*/ 0 h 4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3" h="434">
                  <a:moveTo>
                    <a:pt x="253" y="0"/>
                  </a:moveTo>
                  <a:lnTo>
                    <a:pt x="0" y="218"/>
                  </a:lnTo>
                  <a:lnTo>
                    <a:pt x="253" y="434"/>
                  </a:lnTo>
                  <a:lnTo>
                    <a:pt x="253" y="303"/>
                  </a:lnTo>
                  <a:lnTo>
                    <a:pt x="473" y="303"/>
                  </a:lnTo>
                  <a:lnTo>
                    <a:pt x="473" y="133"/>
                  </a:lnTo>
                  <a:lnTo>
                    <a:pt x="253" y="133"/>
                  </a:lnTo>
                  <a:lnTo>
                    <a:pt x="253"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118" name="组合 117">
              <a:extLst>
                <a:ext uri="{FF2B5EF4-FFF2-40B4-BE49-F238E27FC236}">
                  <a16:creationId xmlns:a16="http://schemas.microsoft.com/office/drawing/2014/main" id="{79DC0AE5-56D6-4F11-9D80-E4AE9C31CB2F}"/>
                </a:ext>
              </a:extLst>
            </p:cNvPr>
            <p:cNvGrpSpPr/>
            <p:nvPr userDrawn="1"/>
          </p:nvGrpSpPr>
          <p:grpSpPr>
            <a:xfrm rot="12320893">
              <a:off x="11794249" y="4830164"/>
              <a:ext cx="282094" cy="805573"/>
              <a:chOff x="9469654" y="2159644"/>
              <a:chExt cx="752475" cy="2148831"/>
            </a:xfrm>
            <a:grpFill/>
          </p:grpSpPr>
          <p:sp>
            <p:nvSpPr>
              <p:cNvPr id="120" name="Freeform 11">
                <a:extLst>
                  <a:ext uri="{FF2B5EF4-FFF2-40B4-BE49-F238E27FC236}">
                    <a16:creationId xmlns:a16="http://schemas.microsoft.com/office/drawing/2014/main" id="{7A9ECACB-3B0F-40DB-9E6C-8AB90288D14A}"/>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1" name="Freeform 14">
                <a:extLst>
                  <a:ext uri="{FF2B5EF4-FFF2-40B4-BE49-F238E27FC236}">
                    <a16:creationId xmlns:a16="http://schemas.microsoft.com/office/drawing/2014/main" id="{35EA3484-D103-42FD-8A56-D9876F9D7493}"/>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2" name="任意多边形 160">
                <a:extLst>
                  <a:ext uri="{FF2B5EF4-FFF2-40B4-BE49-F238E27FC236}">
                    <a16:creationId xmlns:a16="http://schemas.microsoft.com/office/drawing/2014/main" id="{D9603594-5B28-48EB-A348-097117BF2312}"/>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119" name="Freeform 124">
              <a:extLst>
                <a:ext uri="{FF2B5EF4-FFF2-40B4-BE49-F238E27FC236}">
                  <a16:creationId xmlns:a16="http://schemas.microsoft.com/office/drawing/2014/main" id="{7ED0B582-F0EA-4BF4-BD18-E2818B46AB60}"/>
                </a:ext>
              </a:extLst>
            </p:cNvPr>
            <p:cNvSpPr>
              <a:spLocks noEditPoints="1"/>
            </p:cNvSpPr>
            <p:nvPr userDrawn="1"/>
          </p:nvSpPr>
          <p:spPr bwMode="auto">
            <a:xfrm rot="6524507">
              <a:off x="11685027" y="6473052"/>
              <a:ext cx="349593" cy="449070"/>
            </a:xfrm>
            <a:custGeom>
              <a:avLst/>
              <a:gdLst>
                <a:gd name="T0" fmla="*/ 12 w 156"/>
                <a:gd name="T1" fmla="*/ 200 h 200"/>
                <a:gd name="T2" fmla="*/ 0 w 156"/>
                <a:gd name="T3" fmla="*/ 37 h 200"/>
                <a:gd name="T4" fmla="*/ 12 w 156"/>
                <a:gd name="T5" fmla="*/ 175 h 200"/>
                <a:gd name="T6" fmla="*/ 50 w 156"/>
                <a:gd name="T7" fmla="*/ 187 h 200"/>
                <a:gd name="T8" fmla="*/ 64 w 156"/>
                <a:gd name="T9" fmla="*/ 24 h 200"/>
                <a:gd name="T10" fmla="*/ 156 w 156"/>
                <a:gd name="T11" fmla="*/ 37 h 200"/>
                <a:gd name="T12" fmla="*/ 144 w 156"/>
                <a:gd name="T13" fmla="*/ 200 h 200"/>
                <a:gd name="T14" fmla="*/ 128 w 156"/>
                <a:gd name="T15" fmla="*/ 180 h 200"/>
                <a:gd name="T16" fmla="*/ 116 w 156"/>
                <a:gd name="T17" fmla="*/ 168 h 200"/>
                <a:gd name="T18" fmla="*/ 116 w 156"/>
                <a:gd name="T19" fmla="*/ 164 h 200"/>
                <a:gd name="T20" fmla="*/ 128 w 156"/>
                <a:gd name="T21" fmla="*/ 152 h 200"/>
                <a:gd name="T22" fmla="*/ 116 w 156"/>
                <a:gd name="T23" fmla="*/ 164 h 200"/>
                <a:gd name="T24" fmla="*/ 128 w 156"/>
                <a:gd name="T25" fmla="*/ 148 h 200"/>
                <a:gd name="T26" fmla="*/ 116 w 156"/>
                <a:gd name="T27" fmla="*/ 136 h 200"/>
                <a:gd name="T28" fmla="*/ 116 w 156"/>
                <a:gd name="T29" fmla="*/ 132 h 200"/>
                <a:gd name="T30" fmla="*/ 128 w 156"/>
                <a:gd name="T31" fmla="*/ 120 h 200"/>
                <a:gd name="T32" fmla="*/ 116 w 156"/>
                <a:gd name="T33" fmla="*/ 132 h 200"/>
                <a:gd name="T34" fmla="*/ 112 w 156"/>
                <a:gd name="T35" fmla="*/ 180 h 200"/>
                <a:gd name="T36" fmla="*/ 100 w 156"/>
                <a:gd name="T37" fmla="*/ 168 h 200"/>
                <a:gd name="T38" fmla="*/ 100 w 156"/>
                <a:gd name="T39" fmla="*/ 164 h 200"/>
                <a:gd name="T40" fmla="*/ 112 w 156"/>
                <a:gd name="T41" fmla="*/ 152 h 200"/>
                <a:gd name="T42" fmla="*/ 100 w 156"/>
                <a:gd name="T43" fmla="*/ 164 h 200"/>
                <a:gd name="T44" fmla="*/ 112 w 156"/>
                <a:gd name="T45" fmla="*/ 148 h 200"/>
                <a:gd name="T46" fmla="*/ 100 w 156"/>
                <a:gd name="T47" fmla="*/ 136 h 200"/>
                <a:gd name="T48" fmla="*/ 100 w 156"/>
                <a:gd name="T49" fmla="*/ 132 h 200"/>
                <a:gd name="T50" fmla="*/ 112 w 156"/>
                <a:gd name="T51" fmla="*/ 120 h 200"/>
                <a:gd name="T52" fmla="*/ 100 w 156"/>
                <a:gd name="T53" fmla="*/ 132 h 200"/>
                <a:gd name="T54" fmla="*/ 96 w 156"/>
                <a:gd name="T55" fmla="*/ 180 h 200"/>
                <a:gd name="T56" fmla="*/ 84 w 156"/>
                <a:gd name="T57" fmla="*/ 168 h 200"/>
                <a:gd name="T58" fmla="*/ 84 w 156"/>
                <a:gd name="T59" fmla="*/ 164 h 200"/>
                <a:gd name="T60" fmla="*/ 96 w 156"/>
                <a:gd name="T61" fmla="*/ 152 h 200"/>
                <a:gd name="T62" fmla="*/ 84 w 156"/>
                <a:gd name="T63" fmla="*/ 164 h 200"/>
                <a:gd name="T64" fmla="*/ 96 w 156"/>
                <a:gd name="T65" fmla="*/ 148 h 200"/>
                <a:gd name="T66" fmla="*/ 84 w 156"/>
                <a:gd name="T67" fmla="*/ 136 h 200"/>
                <a:gd name="T68" fmla="*/ 84 w 156"/>
                <a:gd name="T69" fmla="*/ 132 h 200"/>
                <a:gd name="T70" fmla="*/ 96 w 156"/>
                <a:gd name="T71" fmla="*/ 120 h 200"/>
                <a:gd name="T72" fmla="*/ 84 w 156"/>
                <a:gd name="T73" fmla="*/ 132 h 200"/>
                <a:gd name="T74" fmla="*/ 137 w 156"/>
                <a:gd name="T75" fmla="*/ 35 h 200"/>
                <a:gd name="T76" fmla="*/ 76 w 156"/>
                <a:gd name="T77" fmla="*/ 42 h 200"/>
                <a:gd name="T78" fmla="*/ 82 w 156"/>
                <a:gd name="T79" fmla="*/ 76 h 200"/>
                <a:gd name="T80" fmla="*/ 144 w 156"/>
                <a:gd name="T81" fmla="*/ 69 h 200"/>
                <a:gd name="T82" fmla="*/ 144 w 156"/>
                <a:gd name="T83" fmla="*/ 120 h 200"/>
                <a:gd name="T84" fmla="*/ 132 w 156"/>
                <a:gd name="T85" fmla="*/ 132 h 200"/>
                <a:gd name="T86" fmla="*/ 144 w 156"/>
                <a:gd name="T87" fmla="*/ 120 h 200"/>
                <a:gd name="T88" fmla="*/ 132 w 156"/>
                <a:gd name="T89" fmla="*/ 136 h 200"/>
                <a:gd name="T90" fmla="*/ 144 w 156"/>
                <a:gd name="T91" fmla="*/ 148 h 200"/>
                <a:gd name="T92" fmla="*/ 144 w 156"/>
                <a:gd name="T93" fmla="*/ 152 h 200"/>
                <a:gd name="T94" fmla="*/ 132 w 156"/>
                <a:gd name="T95" fmla="*/ 164 h 200"/>
                <a:gd name="T96" fmla="*/ 144 w 156"/>
                <a:gd name="T97" fmla="*/ 152 h 200"/>
                <a:gd name="T98" fmla="*/ 132 w 156"/>
                <a:gd name="T99" fmla="*/ 168 h 200"/>
                <a:gd name="T100" fmla="*/ 144 w 156"/>
                <a:gd name="T101" fmla="*/ 180 h 200"/>
                <a:gd name="T102" fmla="*/ 50 w 156"/>
                <a:gd name="T103" fmla="*/ 180 h 200"/>
                <a:gd name="T104" fmla="*/ 20 w 156"/>
                <a:gd name="T105" fmla="*/ 173 h 200"/>
                <a:gd name="T106" fmla="*/ 26 w 156"/>
                <a:gd name="T107" fmla="*/ 12 h 200"/>
                <a:gd name="T108" fmla="*/ 36 w 156"/>
                <a:gd name="T109" fmla="*/ 0 h 200"/>
                <a:gd name="T110" fmla="*/ 44 w 156"/>
                <a:gd name="T111" fmla="*/ 12 h 200"/>
                <a:gd name="T112" fmla="*/ 56 w 156"/>
                <a:gd name="T113" fmla="*/ 18 h 200"/>
                <a:gd name="T114" fmla="*/ 50 w 156"/>
                <a:gd name="T115" fmla="*/ 1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6" h="200">
                  <a:moveTo>
                    <a:pt x="144" y="200"/>
                  </a:moveTo>
                  <a:cubicBezTo>
                    <a:pt x="12" y="200"/>
                    <a:pt x="12" y="200"/>
                    <a:pt x="12" y="200"/>
                  </a:cubicBezTo>
                  <a:cubicBezTo>
                    <a:pt x="5" y="200"/>
                    <a:pt x="0" y="194"/>
                    <a:pt x="0" y="187"/>
                  </a:cubicBezTo>
                  <a:cubicBezTo>
                    <a:pt x="0" y="37"/>
                    <a:pt x="0" y="37"/>
                    <a:pt x="0" y="37"/>
                  </a:cubicBezTo>
                  <a:cubicBezTo>
                    <a:pt x="0" y="30"/>
                    <a:pt x="5" y="25"/>
                    <a:pt x="12" y="25"/>
                  </a:cubicBezTo>
                  <a:cubicBezTo>
                    <a:pt x="12" y="175"/>
                    <a:pt x="12" y="175"/>
                    <a:pt x="12" y="175"/>
                  </a:cubicBezTo>
                  <a:cubicBezTo>
                    <a:pt x="12" y="182"/>
                    <a:pt x="18" y="187"/>
                    <a:pt x="25" y="187"/>
                  </a:cubicBezTo>
                  <a:cubicBezTo>
                    <a:pt x="50" y="187"/>
                    <a:pt x="50" y="187"/>
                    <a:pt x="50" y="187"/>
                  </a:cubicBezTo>
                  <a:cubicBezTo>
                    <a:pt x="57" y="187"/>
                    <a:pt x="64" y="182"/>
                    <a:pt x="64" y="175"/>
                  </a:cubicBezTo>
                  <a:cubicBezTo>
                    <a:pt x="64" y="24"/>
                    <a:pt x="64" y="24"/>
                    <a:pt x="64" y="24"/>
                  </a:cubicBezTo>
                  <a:cubicBezTo>
                    <a:pt x="144" y="24"/>
                    <a:pt x="144" y="24"/>
                    <a:pt x="144" y="24"/>
                  </a:cubicBezTo>
                  <a:cubicBezTo>
                    <a:pt x="151" y="24"/>
                    <a:pt x="156" y="30"/>
                    <a:pt x="156" y="37"/>
                  </a:cubicBezTo>
                  <a:cubicBezTo>
                    <a:pt x="156" y="187"/>
                    <a:pt x="156" y="187"/>
                    <a:pt x="156" y="187"/>
                  </a:cubicBezTo>
                  <a:cubicBezTo>
                    <a:pt x="156" y="194"/>
                    <a:pt x="151" y="200"/>
                    <a:pt x="144" y="200"/>
                  </a:cubicBezTo>
                  <a:close/>
                  <a:moveTo>
                    <a:pt x="116" y="180"/>
                  </a:moveTo>
                  <a:cubicBezTo>
                    <a:pt x="128" y="180"/>
                    <a:pt x="128" y="180"/>
                    <a:pt x="128" y="180"/>
                  </a:cubicBezTo>
                  <a:cubicBezTo>
                    <a:pt x="128" y="168"/>
                    <a:pt x="128" y="168"/>
                    <a:pt x="128" y="168"/>
                  </a:cubicBezTo>
                  <a:cubicBezTo>
                    <a:pt x="116" y="168"/>
                    <a:pt x="116" y="168"/>
                    <a:pt x="116" y="168"/>
                  </a:cubicBezTo>
                  <a:lnTo>
                    <a:pt x="116" y="180"/>
                  </a:lnTo>
                  <a:close/>
                  <a:moveTo>
                    <a:pt x="116" y="164"/>
                  </a:moveTo>
                  <a:cubicBezTo>
                    <a:pt x="128" y="164"/>
                    <a:pt x="128" y="164"/>
                    <a:pt x="128" y="164"/>
                  </a:cubicBezTo>
                  <a:cubicBezTo>
                    <a:pt x="128" y="152"/>
                    <a:pt x="128" y="152"/>
                    <a:pt x="128" y="152"/>
                  </a:cubicBezTo>
                  <a:cubicBezTo>
                    <a:pt x="116" y="152"/>
                    <a:pt x="116" y="152"/>
                    <a:pt x="116" y="152"/>
                  </a:cubicBezTo>
                  <a:lnTo>
                    <a:pt x="116" y="164"/>
                  </a:lnTo>
                  <a:close/>
                  <a:moveTo>
                    <a:pt x="116" y="148"/>
                  </a:moveTo>
                  <a:cubicBezTo>
                    <a:pt x="128" y="148"/>
                    <a:pt x="128" y="148"/>
                    <a:pt x="128" y="148"/>
                  </a:cubicBezTo>
                  <a:cubicBezTo>
                    <a:pt x="128" y="136"/>
                    <a:pt x="128" y="136"/>
                    <a:pt x="128" y="136"/>
                  </a:cubicBezTo>
                  <a:cubicBezTo>
                    <a:pt x="116" y="136"/>
                    <a:pt x="116" y="136"/>
                    <a:pt x="116" y="136"/>
                  </a:cubicBezTo>
                  <a:lnTo>
                    <a:pt x="116" y="148"/>
                  </a:lnTo>
                  <a:close/>
                  <a:moveTo>
                    <a:pt x="116" y="132"/>
                  </a:moveTo>
                  <a:cubicBezTo>
                    <a:pt x="128" y="132"/>
                    <a:pt x="128" y="132"/>
                    <a:pt x="128" y="132"/>
                  </a:cubicBezTo>
                  <a:cubicBezTo>
                    <a:pt x="128" y="120"/>
                    <a:pt x="128" y="120"/>
                    <a:pt x="128" y="120"/>
                  </a:cubicBezTo>
                  <a:cubicBezTo>
                    <a:pt x="116" y="120"/>
                    <a:pt x="116" y="120"/>
                    <a:pt x="116" y="120"/>
                  </a:cubicBezTo>
                  <a:lnTo>
                    <a:pt x="116" y="132"/>
                  </a:lnTo>
                  <a:close/>
                  <a:moveTo>
                    <a:pt x="100" y="180"/>
                  </a:moveTo>
                  <a:cubicBezTo>
                    <a:pt x="112" y="180"/>
                    <a:pt x="112" y="180"/>
                    <a:pt x="112" y="180"/>
                  </a:cubicBezTo>
                  <a:cubicBezTo>
                    <a:pt x="112" y="168"/>
                    <a:pt x="112" y="168"/>
                    <a:pt x="112" y="168"/>
                  </a:cubicBezTo>
                  <a:cubicBezTo>
                    <a:pt x="100" y="168"/>
                    <a:pt x="100" y="168"/>
                    <a:pt x="100" y="168"/>
                  </a:cubicBezTo>
                  <a:lnTo>
                    <a:pt x="100" y="180"/>
                  </a:lnTo>
                  <a:close/>
                  <a:moveTo>
                    <a:pt x="100" y="164"/>
                  </a:moveTo>
                  <a:cubicBezTo>
                    <a:pt x="112" y="164"/>
                    <a:pt x="112" y="164"/>
                    <a:pt x="112" y="164"/>
                  </a:cubicBezTo>
                  <a:cubicBezTo>
                    <a:pt x="112" y="152"/>
                    <a:pt x="112" y="152"/>
                    <a:pt x="112" y="152"/>
                  </a:cubicBezTo>
                  <a:cubicBezTo>
                    <a:pt x="100" y="152"/>
                    <a:pt x="100" y="152"/>
                    <a:pt x="100" y="152"/>
                  </a:cubicBezTo>
                  <a:lnTo>
                    <a:pt x="100" y="164"/>
                  </a:lnTo>
                  <a:close/>
                  <a:moveTo>
                    <a:pt x="100" y="148"/>
                  </a:moveTo>
                  <a:cubicBezTo>
                    <a:pt x="112" y="148"/>
                    <a:pt x="112" y="148"/>
                    <a:pt x="112" y="148"/>
                  </a:cubicBezTo>
                  <a:cubicBezTo>
                    <a:pt x="112" y="136"/>
                    <a:pt x="112" y="136"/>
                    <a:pt x="112" y="136"/>
                  </a:cubicBezTo>
                  <a:cubicBezTo>
                    <a:pt x="100" y="136"/>
                    <a:pt x="100" y="136"/>
                    <a:pt x="100" y="136"/>
                  </a:cubicBezTo>
                  <a:lnTo>
                    <a:pt x="100" y="148"/>
                  </a:lnTo>
                  <a:close/>
                  <a:moveTo>
                    <a:pt x="100" y="132"/>
                  </a:moveTo>
                  <a:cubicBezTo>
                    <a:pt x="112" y="132"/>
                    <a:pt x="112" y="132"/>
                    <a:pt x="112" y="132"/>
                  </a:cubicBezTo>
                  <a:cubicBezTo>
                    <a:pt x="112" y="120"/>
                    <a:pt x="112" y="120"/>
                    <a:pt x="112" y="120"/>
                  </a:cubicBezTo>
                  <a:cubicBezTo>
                    <a:pt x="100" y="120"/>
                    <a:pt x="100" y="120"/>
                    <a:pt x="100" y="120"/>
                  </a:cubicBezTo>
                  <a:lnTo>
                    <a:pt x="100" y="132"/>
                  </a:lnTo>
                  <a:close/>
                  <a:moveTo>
                    <a:pt x="84" y="180"/>
                  </a:moveTo>
                  <a:cubicBezTo>
                    <a:pt x="96" y="180"/>
                    <a:pt x="96" y="180"/>
                    <a:pt x="96" y="180"/>
                  </a:cubicBezTo>
                  <a:cubicBezTo>
                    <a:pt x="96" y="168"/>
                    <a:pt x="96" y="168"/>
                    <a:pt x="96" y="168"/>
                  </a:cubicBezTo>
                  <a:cubicBezTo>
                    <a:pt x="84" y="168"/>
                    <a:pt x="84" y="168"/>
                    <a:pt x="84" y="168"/>
                  </a:cubicBezTo>
                  <a:lnTo>
                    <a:pt x="84" y="180"/>
                  </a:lnTo>
                  <a:close/>
                  <a:moveTo>
                    <a:pt x="84" y="164"/>
                  </a:moveTo>
                  <a:cubicBezTo>
                    <a:pt x="96" y="164"/>
                    <a:pt x="96" y="164"/>
                    <a:pt x="96" y="164"/>
                  </a:cubicBezTo>
                  <a:cubicBezTo>
                    <a:pt x="96" y="152"/>
                    <a:pt x="96" y="152"/>
                    <a:pt x="96" y="152"/>
                  </a:cubicBezTo>
                  <a:cubicBezTo>
                    <a:pt x="84" y="152"/>
                    <a:pt x="84" y="152"/>
                    <a:pt x="84" y="152"/>
                  </a:cubicBezTo>
                  <a:lnTo>
                    <a:pt x="84" y="164"/>
                  </a:lnTo>
                  <a:close/>
                  <a:moveTo>
                    <a:pt x="84" y="148"/>
                  </a:moveTo>
                  <a:cubicBezTo>
                    <a:pt x="96" y="148"/>
                    <a:pt x="96" y="148"/>
                    <a:pt x="96" y="148"/>
                  </a:cubicBezTo>
                  <a:cubicBezTo>
                    <a:pt x="96" y="136"/>
                    <a:pt x="96" y="136"/>
                    <a:pt x="96" y="136"/>
                  </a:cubicBezTo>
                  <a:cubicBezTo>
                    <a:pt x="84" y="136"/>
                    <a:pt x="84" y="136"/>
                    <a:pt x="84" y="136"/>
                  </a:cubicBezTo>
                  <a:lnTo>
                    <a:pt x="84" y="148"/>
                  </a:lnTo>
                  <a:close/>
                  <a:moveTo>
                    <a:pt x="84" y="132"/>
                  </a:moveTo>
                  <a:cubicBezTo>
                    <a:pt x="96" y="132"/>
                    <a:pt x="96" y="132"/>
                    <a:pt x="96" y="132"/>
                  </a:cubicBezTo>
                  <a:cubicBezTo>
                    <a:pt x="96" y="120"/>
                    <a:pt x="96" y="120"/>
                    <a:pt x="96" y="120"/>
                  </a:cubicBezTo>
                  <a:cubicBezTo>
                    <a:pt x="84" y="120"/>
                    <a:pt x="84" y="120"/>
                    <a:pt x="84" y="120"/>
                  </a:cubicBezTo>
                  <a:lnTo>
                    <a:pt x="84" y="132"/>
                  </a:lnTo>
                  <a:close/>
                  <a:moveTo>
                    <a:pt x="144" y="42"/>
                  </a:moveTo>
                  <a:cubicBezTo>
                    <a:pt x="144" y="38"/>
                    <a:pt x="141" y="35"/>
                    <a:pt x="137" y="35"/>
                  </a:cubicBezTo>
                  <a:cubicBezTo>
                    <a:pt x="82" y="35"/>
                    <a:pt x="82" y="35"/>
                    <a:pt x="82" y="35"/>
                  </a:cubicBezTo>
                  <a:cubicBezTo>
                    <a:pt x="78" y="35"/>
                    <a:pt x="76" y="38"/>
                    <a:pt x="76" y="42"/>
                  </a:cubicBezTo>
                  <a:cubicBezTo>
                    <a:pt x="76" y="69"/>
                    <a:pt x="76" y="69"/>
                    <a:pt x="76" y="69"/>
                  </a:cubicBezTo>
                  <a:cubicBezTo>
                    <a:pt x="76" y="73"/>
                    <a:pt x="78" y="76"/>
                    <a:pt x="82" y="76"/>
                  </a:cubicBezTo>
                  <a:cubicBezTo>
                    <a:pt x="137" y="76"/>
                    <a:pt x="137" y="76"/>
                    <a:pt x="137" y="76"/>
                  </a:cubicBezTo>
                  <a:cubicBezTo>
                    <a:pt x="141" y="76"/>
                    <a:pt x="144" y="73"/>
                    <a:pt x="144" y="69"/>
                  </a:cubicBezTo>
                  <a:lnTo>
                    <a:pt x="144" y="42"/>
                  </a:lnTo>
                  <a:close/>
                  <a:moveTo>
                    <a:pt x="144" y="120"/>
                  </a:moveTo>
                  <a:cubicBezTo>
                    <a:pt x="132" y="120"/>
                    <a:pt x="132" y="120"/>
                    <a:pt x="132" y="120"/>
                  </a:cubicBezTo>
                  <a:cubicBezTo>
                    <a:pt x="132" y="132"/>
                    <a:pt x="132" y="132"/>
                    <a:pt x="132" y="132"/>
                  </a:cubicBezTo>
                  <a:cubicBezTo>
                    <a:pt x="144" y="132"/>
                    <a:pt x="144" y="132"/>
                    <a:pt x="144" y="132"/>
                  </a:cubicBezTo>
                  <a:lnTo>
                    <a:pt x="144" y="120"/>
                  </a:lnTo>
                  <a:close/>
                  <a:moveTo>
                    <a:pt x="144" y="136"/>
                  </a:moveTo>
                  <a:cubicBezTo>
                    <a:pt x="132" y="136"/>
                    <a:pt x="132" y="136"/>
                    <a:pt x="132" y="136"/>
                  </a:cubicBezTo>
                  <a:cubicBezTo>
                    <a:pt x="132" y="148"/>
                    <a:pt x="132" y="148"/>
                    <a:pt x="132" y="148"/>
                  </a:cubicBezTo>
                  <a:cubicBezTo>
                    <a:pt x="144" y="148"/>
                    <a:pt x="144" y="148"/>
                    <a:pt x="144" y="148"/>
                  </a:cubicBezTo>
                  <a:lnTo>
                    <a:pt x="144" y="136"/>
                  </a:lnTo>
                  <a:close/>
                  <a:moveTo>
                    <a:pt x="144" y="152"/>
                  </a:moveTo>
                  <a:cubicBezTo>
                    <a:pt x="132" y="152"/>
                    <a:pt x="132" y="152"/>
                    <a:pt x="132" y="152"/>
                  </a:cubicBezTo>
                  <a:cubicBezTo>
                    <a:pt x="132" y="164"/>
                    <a:pt x="132" y="164"/>
                    <a:pt x="132" y="164"/>
                  </a:cubicBezTo>
                  <a:cubicBezTo>
                    <a:pt x="144" y="164"/>
                    <a:pt x="144" y="164"/>
                    <a:pt x="144" y="164"/>
                  </a:cubicBezTo>
                  <a:lnTo>
                    <a:pt x="144" y="152"/>
                  </a:lnTo>
                  <a:close/>
                  <a:moveTo>
                    <a:pt x="144" y="168"/>
                  </a:moveTo>
                  <a:cubicBezTo>
                    <a:pt x="132" y="168"/>
                    <a:pt x="132" y="168"/>
                    <a:pt x="132" y="168"/>
                  </a:cubicBezTo>
                  <a:cubicBezTo>
                    <a:pt x="132" y="180"/>
                    <a:pt x="132" y="180"/>
                    <a:pt x="132" y="180"/>
                  </a:cubicBezTo>
                  <a:cubicBezTo>
                    <a:pt x="144" y="180"/>
                    <a:pt x="144" y="180"/>
                    <a:pt x="144" y="180"/>
                  </a:cubicBezTo>
                  <a:lnTo>
                    <a:pt x="144" y="168"/>
                  </a:lnTo>
                  <a:close/>
                  <a:moveTo>
                    <a:pt x="50" y="180"/>
                  </a:moveTo>
                  <a:cubicBezTo>
                    <a:pt x="26" y="180"/>
                    <a:pt x="26" y="180"/>
                    <a:pt x="26" y="180"/>
                  </a:cubicBezTo>
                  <a:cubicBezTo>
                    <a:pt x="22" y="180"/>
                    <a:pt x="20" y="177"/>
                    <a:pt x="20" y="173"/>
                  </a:cubicBezTo>
                  <a:cubicBezTo>
                    <a:pt x="20" y="18"/>
                    <a:pt x="20" y="18"/>
                    <a:pt x="20" y="18"/>
                  </a:cubicBezTo>
                  <a:cubicBezTo>
                    <a:pt x="20" y="15"/>
                    <a:pt x="22" y="12"/>
                    <a:pt x="26" y="12"/>
                  </a:cubicBezTo>
                  <a:cubicBezTo>
                    <a:pt x="36" y="12"/>
                    <a:pt x="36" y="12"/>
                    <a:pt x="36" y="12"/>
                  </a:cubicBezTo>
                  <a:cubicBezTo>
                    <a:pt x="36" y="0"/>
                    <a:pt x="36" y="0"/>
                    <a:pt x="36" y="0"/>
                  </a:cubicBezTo>
                  <a:cubicBezTo>
                    <a:pt x="44" y="0"/>
                    <a:pt x="44" y="0"/>
                    <a:pt x="44" y="0"/>
                  </a:cubicBezTo>
                  <a:cubicBezTo>
                    <a:pt x="44" y="12"/>
                    <a:pt x="44" y="12"/>
                    <a:pt x="44" y="12"/>
                  </a:cubicBezTo>
                  <a:cubicBezTo>
                    <a:pt x="50" y="12"/>
                    <a:pt x="50" y="12"/>
                    <a:pt x="50" y="12"/>
                  </a:cubicBezTo>
                  <a:cubicBezTo>
                    <a:pt x="53" y="12"/>
                    <a:pt x="56" y="15"/>
                    <a:pt x="56" y="18"/>
                  </a:cubicBezTo>
                  <a:cubicBezTo>
                    <a:pt x="56" y="173"/>
                    <a:pt x="56" y="173"/>
                    <a:pt x="56" y="173"/>
                  </a:cubicBezTo>
                  <a:cubicBezTo>
                    <a:pt x="56" y="177"/>
                    <a:pt x="53" y="180"/>
                    <a:pt x="50" y="18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170" name="圆角矩形标注 1">
            <a:extLst>
              <a:ext uri="{FF2B5EF4-FFF2-40B4-BE49-F238E27FC236}">
                <a16:creationId xmlns:a16="http://schemas.microsoft.com/office/drawing/2014/main" id="{C17E7CF5-47BE-46E7-A32A-8B6A08250B0F}"/>
              </a:ext>
            </a:extLst>
          </p:cNvPr>
          <p:cNvSpPr/>
          <p:nvPr userDrawn="1"/>
        </p:nvSpPr>
        <p:spPr>
          <a:xfrm>
            <a:off x="1954003" y="2402031"/>
            <a:ext cx="5943600" cy="1453896"/>
          </a:xfrm>
          <a:prstGeom prst="wedgeRoundRectCallout">
            <a:avLst>
              <a:gd name="adj1" fmla="val -42679"/>
              <a:gd name="adj2" fmla="val 73192"/>
              <a:gd name="adj3" fmla="val 16667"/>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801" name="副标题 2"/>
          <p:cNvSpPr>
            <a:spLocks noGrp="1"/>
          </p:cNvSpPr>
          <p:nvPr userDrawn="1">
            <p:ph type="subTitle" idx="1"/>
          </p:nvPr>
        </p:nvSpPr>
        <p:spPr>
          <a:xfrm>
            <a:off x="3715945" y="4207332"/>
            <a:ext cx="3963686" cy="558799"/>
          </a:xfrm>
        </p:spPr>
        <p:txBody>
          <a:bodyPr anchor="ctr">
            <a:normAutofit/>
          </a:bodyPr>
          <a:lstStyle>
            <a:lvl1pPr marL="0" indent="0" algn="l">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endParaRPr lang="zh-CN" altLang="en-US" dirty="0"/>
          </a:p>
        </p:txBody>
      </p:sp>
      <p:sp>
        <p:nvSpPr>
          <p:cNvPr id="9802" name="标题 1"/>
          <p:cNvSpPr>
            <a:spLocks noGrp="1"/>
          </p:cNvSpPr>
          <p:nvPr userDrawn="1">
            <p:ph type="ctrTitle"/>
          </p:nvPr>
        </p:nvSpPr>
        <p:spPr>
          <a:xfrm>
            <a:off x="2212766" y="2449114"/>
            <a:ext cx="5426075" cy="1419122"/>
          </a:xfrm>
        </p:spPr>
        <p:txBody>
          <a:bodyPr anchor="ctr">
            <a:normAutofit/>
          </a:bodyPr>
          <a:lstStyle>
            <a:lvl1pPr algn="ctr">
              <a:defRPr sz="3600">
                <a:solidFill>
                  <a:schemeClr val="bg1"/>
                </a:solidFill>
              </a:defRPr>
            </a:lvl1pPr>
          </a:lstStyle>
          <a:p>
            <a:endParaRPr lang="zh-CN" altLang="en-US" dirty="0"/>
          </a:p>
        </p:txBody>
      </p:sp>
      <p:sp>
        <p:nvSpPr>
          <p:cNvPr id="12" name="文本占位符 13"/>
          <p:cNvSpPr>
            <a:spLocks noGrp="1"/>
          </p:cNvSpPr>
          <p:nvPr userDrawn="1">
            <p:ph type="body" sz="quarter" idx="10" hasCustomPrompt="1"/>
          </p:nvPr>
        </p:nvSpPr>
        <p:spPr>
          <a:xfrm>
            <a:off x="3743343" y="4973165"/>
            <a:ext cx="3963686" cy="216905"/>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署名</a:t>
            </a:r>
          </a:p>
        </p:txBody>
      </p:sp>
      <p:sp>
        <p:nvSpPr>
          <p:cNvPr id="13" name="文本占位符 13"/>
          <p:cNvSpPr>
            <a:spLocks noGrp="1"/>
          </p:cNvSpPr>
          <p:nvPr userDrawn="1">
            <p:ph type="body" sz="quarter" idx="11" hasCustomPrompt="1"/>
          </p:nvPr>
        </p:nvSpPr>
        <p:spPr>
          <a:xfrm>
            <a:off x="3743343" y="5267971"/>
            <a:ext cx="3963686" cy="216905"/>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日期</a:t>
            </a:r>
          </a:p>
        </p:txBody>
      </p:sp>
      <p:sp>
        <p:nvSpPr>
          <p:cNvPr id="171" name="圆角矩形标注 4">
            <a:extLst>
              <a:ext uri="{FF2B5EF4-FFF2-40B4-BE49-F238E27FC236}">
                <a16:creationId xmlns:a16="http://schemas.microsoft.com/office/drawing/2014/main" id="{90E8876B-B6EE-4019-BEBF-A32A85671457}"/>
              </a:ext>
            </a:extLst>
          </p:cNvPr>
          <p:cNvSpPr/>
          <p:nvPr userDrawn="1"/>
        </p:nvSpPr>
        <p:spPr>
          <a:xfrm>
            <a:off x="6698742" y="1615719"/>
            <a:ext cx="3162564" cy="1146358"/>
          </a:xfrm>
          <a:prstGeom prst="wedgeRoundRectCallout">
            <a:avLst>
              <a:gd name="adj1" fmla="val 40248"/>
              <a:gd name="adj2" fmla="val 78959"/>
              <a:gd name="adj3" fmla="val 16667"/>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20" name="标题 1"/>
          <p:cNvSpPr>
            <a:spLocks noGrp="1"/>
          </p:cNvSpPr>
          <p:nvPr userDrawn="1">
            <p:ph type="title" hasCustomPrompt="1"/>
          </p:nvPr>
        </p:nvSpPr>
        <p:spPr>
          <a:xfrm>
            <a:off x="5255718" y="3457100"/>
            <a:ext cx="6261808" cy="895350"/>
          </a:xfrm>
        </p:spPr>
        <p:txBody>
          <a:bodyPr anchor="b">
            <a:normAutofit/>
          </a:bodyPr>
          <a:lstStyle>
            <a:lvl1pPr algn="l">
              <a:defRPr sz="2400" b="1">
                <a:solidFill>
                  <a:schemeClr val="tx1"/>
                </a:solidFill>
              </a:defRPr>
            </a:lvl1pPr>
          </a:lstStyle>
          <a:p>
            <a:r>
              <a:rPr lang="zh-CN" altLang="en-US" dirty="0"/>
              <a:t>单击此处添加幻灯片章节标题</a:t>
            </a:r>
          </a:p>
        </p:txBody>
      </p:sp>
      <p:sp>
        <p:nvSpPr>
          <p:cNvPr id="21" name="文本占位符 2"/>
          <p:cNvSpPr>
            <a:spLocks noGrp="1"/>
          </p:cNvSpPr>
          <p:nvPr userDrawn="1">
            <p:ph type="body" idx="1"/>
          </p:nvPr>
        </p:nvSpPr>
        <p:spPr>
          <a:xfrm>
            <a:off x="5248872" y="4428650"/>
            <a:ext cx="6269769" cy="1015623"/>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grpSp>
        <p:nvGrpSpPr>
          <p:cNvPr id="4" name="组合 3">
            <a:extLst>
              <a:ext uri="{FF2B5EF4-FFF2-40B4-BE49-F238E27FC236}">
                <a16:creationId xmlns:a16="http://schemas.microsoft.com/office/drawing/2014/main" id="{646A346F-5A0C-433E-A553-46788C857E96}"/>
              </a:ext>
            </a:extLst>
          </p:cNvPr>
          <p:cNvGrpSpPr/>
          <p:nvPr userDrawn="1"/>
        </p:nvGrpSpPr>
        <p:grpSpPr>
          <a:xfrm>
            <a:off x="20454" y="1341783"/>
            <a:ext cx="4641829" cy="4801842"/>
            <a:chOff x="6411084" y="1289058"/>
            <a:chExt cx="4386534" cy="4537746"/>
          </a:xfrm>
          <a:solidFill>
            <a:schemeClr val="bg1">
              <a:lumMod val="75000"/>
            </a:schemeClr>
          </a:solidFill>
        </p:grpSpPr>
        <p:grpSp>
          <p:nvGrpSpPr>
            <p:cNvPr id="5" name="Group 8">
              <a:extLst>
                <a:ext uri="{FF2B5EF4-FFF2-40B4-BE49-F238E27FC236}">
                  <a16:creationId xmlns:a16="http://schemas.microsoft.com/office/drawing/2014/main" id="{E6B2DFC2-15AE-4CB4-87CC-1B9A877A9E7F}"/>
                </a:ext>
              </a:extLst>
            </p:cNvPr>
            <p:cNvGrpSpPr/>
            <p:nvPr/>
          </p:nvGrpSpPr>
          <p:grpSpPr>
            <a:xfrm>
              <a:off x="6411084" y="1703048"/>
              <a:ext cx="1639814" cy="2111058"/>
              <a:chOff x="6242269" y="1314952"/>
              <a:chExt cx="2186337" cy="2814638"/>
            </a:xfrm>
            <a:grpFill/>
          </p:grpSpPr>
          <p:sp>
            <p:nvSpPr>
              <p:cNvPr id="149" name="Freeform 182">
                <a:extLst>
                  <a:ext uri="{FF2B5EF4-FFF2-40B4-BE49-F238E27FC236}">
                    <a16:creationId xmlns:a16="http://schemas.microsoft.com/office/drawing/2014/main" id="{C893D522-F493-4B20-B304-C1D1E6EAE1F9}"/>
                  </a:ext>
                </a:extLst>
              </p:cNvPr>
              <p:cNvSpPr>
                <a:spLocks/>
              </p:cNvSpPr>
              <p:nvPr/>
            </p:nvSpPr>
            <p:spPr bwMode="auto">
              <a:xfrm>
                <a:off x="7011500" y="1314952"/>
                <a:ext cx="246623" cy="199648"/>
              </a:xfrm>
              <a:custGeom>
                <a:avLst/>
                <a:gdLst>
                  <a:gd name="T0" fmla="*/ 77 w 77"/>
                  <a:gd name="T1" fmla="*/ 7 h 62"/>
                  <a:gd name="T2" fmla="*/ 68 w 77"/>
                  <a:gd name="T3" fmla="*/ 10 h 62"/>
                  <a:gd name="T4" fmla="*/ 75 w 77"/>
                  <a:gd name="T5" fmla="*/ 1 h 62"/>
                  <a:gd name="T6" fmla="*/ 65 w 77"/>
                  <a:gd name="T7" fmla="*/ 5 h 62"/>
                  <a:gd name="T8" fmla="*/ 53 w 77"/>
                  <a:gd name="T9" fmla="*/ 0 h 62"/>
                  <a:gd name="T10" fmla="*/ 38 w 77"/>
                  <a:gd name="T11" fmla="*/ 15 h 62"/>
                  <a:gd name="T12" fmla="*/ 38 w 77"/>
                  <a:gd name="T13" fmla="*/ 19 h 62"/>
                  <a:gd name="T14" fmla="*/ 6 w 77"/>
                  <a:gd name="T15" fmla="*/ 3 h 62"/>
                  <a:gd name="T16" fmla="*/ 3 w 77"/>
                  <a:gd name="T17" fmla="*/ 10 h 62"/>
                  <a:gd name="T18" fmla="*/ 10 w 77"/>
                  <a:gd name="T19" fmla="*/ 24 h 62"/>
                  <a:gd name="T20" fmla="*/ 3 w 77"/>
                  <a:gd name="T21" fmla="*/ 22 h 62"/>
                  <a:gd name="T22" fmla="*/ 3 w 77"/>
                  <a:gd name="T23" fmla="*/ 22 h 62"/>
                  <a:gd name="T24" fmla="*/ 16 w 77"/>
                  <a:gd name="T25" fmla="*/ 37 h 62"/>
                  <a:gd name="T26" fmla="*/ 12 w 77"/>
                  <a:gd name="T27" fmla="*/ 38 h 62"/>
                  <a:gd name="T28" fmla="*/ 9 w 77"/>
                  <a:gd name="T29" fmla="*/ 38 h 62"/>
                  <a:gd name="T30" fmla="*/ 24 w 77"/>
                  <a:gd name="T31" fmla="*/ 48 h 62"/>
                  <a:gd name="T32" fmla="*/ 4 w 77"/>
                  <a:gd name="T33" fmla="*/ 55 h 62"/>
                  <a:gd name="T34" fmla="*/ 0 w 77"/>
                  <a:gd name="T35" fmla="*/ 55 h 62"/>
                  <a:gd name="T36" fmla="*/ 24 w 77"/>
                  <a:gd name="T37" fmla="*/ 62 h 62"/>
                  <a:gd name="T38" fmla="*/ 69 w 77"/>
                  <a:gd name="T39" fmla="*/ 17 h 62"/>
                  <a:gd name="T40" fmla="*/ 69 w 77"/>
                  <a:gd name="T41" fmla="*/ 15 h 62"/>
                  <a:gd name="T42" fmla="*/ 77 w 77"/>
                  <a:gd name="T43"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 h="62">
                    <a:moveTo>
                      <a:pt x="77" y="7"/>
                    </a:moveTo>
                    <a:cubicBezTo>
                      <a:pt x="74" y="8"/>
                      <a:pt x="71" y="9"/>
                      <a:pt x="68" y="10"/>
                    </a:cubicBezTo>
                    <a:cubicBezTo>
                      <a:pt x="71" y="8"/>
                      <a:pt x="74" y="4"/>
                      <a:pt x="75" y="1"/>
                    </a:cubicBezTo>
                    <a:cubicBezTo>
                      <a:pt x="72" y="3"/>
                      <a:pt x="68" y="4"/>
                      <a:pt x="65" y="5"/>
                    </a:cubicBezTo>
                    <a:cubicBezTo>
                      <a:pt x="62" y="2"/>
                      <a:pt x="58" y="0"/>
                      <a:pt x="53" y="0"/>
                    </a:cubicBezTo>
                    <a:cubicBezTo>
                      <a:pt x="45" y="0"/>
                      <a:pt x="38" y="7"/>
                      <a:pt x="38" y="15"/>
                    </a:cubicBezTo>
                    <a:cubicBezTo>
                      <a:pt x="38" y="17"/>
                      <a:pt x="38" y="18"/>
                      <a:pt x="38" y="19"/>
                    </a:cubicBezTo>
                    <a:cubicBezTo>
                      <a:pt x="25" y="18"/>
                      <a:pt x="13" y="12"/>
                      <a:pt x="6" y="3"/>
                    </a:cubicBezTo>
                    <a:cubicBezTo>
                      <a:pt x="4" y="5"/>
                      <a:pt x="3" y="8"/>
                      <a:pt x="3" y="10"/>
                    </a:cubicBezTo>
                    <a:cubicBezTo>
                      <a:pt x="3" y="16"/>
                      <a:pt x="6" y="21"/>
                      <a:pt x="10" y="24"/>
                    </a:cubicBezTo>
                    <a:cubicBezTo>
                      <a:pt x="8" y="24"/>
                      <a:pt x="5" y="23"/>
                      <a:pt x="3" y="22"/>
                    </a:cubicBezTo>
                    <a:cubicBezTo>
                      <a:pt x="3" y="22"/>
                      <a:pt x="3" y="22"/>
                      <a:pt x="3" y="22"/>
                    </a:cubicBezTo>
                    <a:cubicBezTo>
                      <a:pt x="3" y="29"/>
                      <a:pt x="9" y="36"/>
                      <a:pt x="16" y="37"/>
                    </a:cubicBezTo>
                    <a:cubicBezTo>
                      <a:pt x="15" y="38"/>
                      <a:pt x="13" y="38"/>
                      <a:pt x="12" y="38"/>
                    </a:cubicBezTo>
                    <a:cubicBezTo>
                      <a:pt x="11" y="38"/>
                      <a:pt x="10" y="38"/>
                      <a:pt x="9" y="38"/>
                    </a:cubicBezTo>
                    <a:cubicBezTo>
                      <a:pt x="11" y="44"/>
                      <a:pt x="17" y="48"/>
                      <a:pt x="24" y="48"/>
                    </a:cubicBezTo>
                    <a:cubicBezTo>
                      <a:pt x="18" y="53"/>
                      <a:pt x="11" y="55"/>
                      <a:pt x="4" y="55"/>
                    </a:cubicBezTo>
                    <a:cubicBezTo>
                      <a:pt x="3" y="55"/>
                      <a:pt x="1" y="55"/>
                      <a:pt x="0" y="55"/>
                    </a:cubicBezTo>
                    <a:cubicBezTo>
                      <a:pt x="7" y="59"/>
                      <a:pt x="15" y="62"/>
                      <a:pt x="24" y="62"/>
                    </a:cubicBezTo>
                    <a:cubicBezTo>
                      <a:pt x="53" y="62"/>
                      <a:pt x="69" y="38"/>
                      <a:pt x="69" y="17"/>
                    </a:cubicBezTo>
                    <a:cubicBezTo>
                      <a:pt x="69" y="17"/>
                      <a:pt x="69" y="16"/>
                      <a:pt x="69" y="15"/>
                    </a:cubicBezTo>
                    <a:cubicBezTo>
                      <a:pt x="72" y="13"/>
                      <a:pt x="75" y="10"/>
                      <a:pt x="77" y="7"/>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0" name="Freeform 184">
                <a:extLst>
                  <a:ext uri="{FF2B5EF4-FFF2-40B4-BE49-F238E27FC236}">
                    <a16:creationId xmlns:a16="http://schemas.microsoft.com/office/drawing/2014/main" id="{6C9F9CCC-20C7-482E-BB3C-0398B5DE177D}"/>
                  </a:ext>
                </a:extLst>
              </p:cNvPr>
              <p:cNvSpPr>
                <a:spLocks noEditPoints="1"/>
              </p:cNvSpPr>
              <p:nvPr/>
            </p:nvSpPr>
            <p:spPr bwMode="auto">
              <a:xfrm>
                <a:off x="7246379" y="2080266"/>
                <a:ext cx="246623" cy="246623"/>
              </a:xfrm>
              <a:custGeom>
                <a:avLst/>
                <a:gdLst>
                  <a:gd name="T0" fmla="*/ 38 w 77"/>
                  <a:gd name="T1" fmla="*/ 0 h 77"/>
                  <a:gd name="T2" fmla="*/ 0 w 77"/>
                  <a:gd name="T3" fmla="*/ 39 h 77"/>
                  <a:gd name="T4" fmla="*/ 38 w 77"/>
                  <a:gd name="T5" fmla="*/ 77 h 77"/>
                  <a:gd name="T6" fmla="*/ 77 w 77"/>
                  <a:gd name="T7" fmla="*/ 39 h 77"/>
                  <a:gd name="T8" fmla="*/ 38 w 77"/>
                  <a:gd name="T9" fmla="*/ 0 h 77"/>
                  <a:gd name="T10" fmla="*/ 24 w 77"/>
                  <a:gd name="T11" fmla="*/ 39 h 77"/>
                  <a:gd name="T12" fmla="*/ 38 w 77"/>
                  <a:gd name="T13" fmla="*/ 24 h 77"/>
                  <a:gd name="T14" fmla="*/ 53 w 77"/>
                  <a:gd name="T15" fmla="*/ 39 h 77"/>
                  <a:gd name="T16" fmla="*/ 38 w 77"/>
                  <a:gd name="T17" fmla="*/ 53 h 77"/>
                  <a:gd name="T18" fmla="*/ 24 w 77"/>
                  <a:gd name="T19" fmla="*/ 39 h 77"/>
                  <a:gd name="T20" fmla="*/ 70 w 77"/>
                  <a:gd name="T21" fmla="*/ 52 h 77"/>
                  <a:gd name="T22" fmla="*/ 70 w 77"/>
                  <a:gd name="T23" fmla="*/ 52 h 77"/>
                  <a:gd name="T24" fmla="*/ 56 w 77"/>
                  <a:gd name="T25" fmla="*/ 46 h 77"/>
                  <a:gd name="T26" fmla="*/ 58 w 77"/>
                  <a:gd name="T27" fmla="*/ 39 h 77"/>
                  <a:gd name="T28" fmla="*/ 56 w 77"/>
                  <a:gd name="T29" fmla="*/ 31 h 77"/>
                  <a:gd name="T30" fmla="*/ 66 w 77"/>
                  <a:gd name="T31" fmla="*/ 27 h 77"/>
                  <a:gd name="T32" fmla="*/ 70 w 77"/>
                  <a:gd name="T33" fmla="*/ 26 h 77"/>
                  <a:gd name="T34" fmla="*/ 72 w 77"/>
                  <a:gd name="T35" fmla="*/ 39 h 77"/>
                  <a:gd name="T36" fmla="*/ 70 w 77"/>
                  <a:gd name="T37" fmla="*/ 52 h 77"/>
                  <a:gd name="T38" fmla="*/ 51 w 77"/>
                  <a:gd name="T39" fmla="*/ 7 h 77"/>
                  <a:gd name="T40" fmla="*/ 51 w 77"/>
                  <a:gd name="T41" fmla="*/ 7 h 77"/>
                  <a:gd name="T42" fmla="*/ 51 w 77"/>
                  <a:gd name="T43" fmla="*/ 7 h 77"/>
                  <a:gd name="T44" fmla="*/ 46 w 77"/>
                  <a:gd name="T45" fmla="*/ 21 h 77"/>
                  <a:gd name="T46" fmla="*/ 38 w 77"/>
                  <a:gd name="T47" fmla="*/ 19 h 77"/>
                  <a:gd name="T48" fmla="*/ 31 w 77"/>
                  <a:gd name="T49" fmla="*/ 21 h 77"/>
                  <a:gd name="T50" fmla="*/ 28 w 77"/>
                  <a:gd name="T51" fmla="*/ 14 h 77"/>
                  <a:gd name="T52" fmla="*/ 25 w 77"/>
                  <a:gd name="T53" fmla="*/ 7 h 77"/>
                  <a:gd name="T54" fmla="*/ 38 w 77"/>
                  <a:gd name="T55" fmla="*/ 5 h 77"/>
                  <a:gd name="T56" fmla="*/ 51 w 77"/>
                  <a:gd name="T57" fmla="*/ 7 h 77"/>
                  <a:gd name="T58" fmla="*/ 7 w 77"/>
                  <a:gd name="T59" fmla="*/ 26 h 77"/>
                  <a:gd name="T60" fmla="*/ 14 w 77"/>
                  <a:gd name="T61" fmla="*/ 29 h 77"/>
                  <a:gd name="T62" fmla="*/ 20 w 77"/>
                  <a:gd name="T63" fmla="*/ 31 h 77"/>
                  <a:gd name="T64" fmla="*/ 19 w 77"/>
                  <a:gd name="T65" fmla="*/ 39 h 77"/>
                  <a:gd name="T66" fmla="*/ 20 w 77"/>
                  <a:gd name="T67" fmla="*/ 46 h 77"/>
                  <a:gd name="T68" fmla="*/ 7 w 77"/>
                  <a:gd name="T69" fmla="*/ 52 h 77"/>
                  <a:gd name="T70" fmla="*/ 4 w 77"/>
                  <a:gd name="T71" fmla="*/ 39 h 77"/>
                  <a:gd name="T72" fmla="*/ 7 w 77"/>
                  <a:gd name="T73" fmla="*/ 26 h 77"/>
                  <a:gd name="T74" fmla="*/ 25 w 77"/>
                  <a:gd name="T75" fmla="*/ 70 h 77"/>
                  <a:gd name="T76" fmla="*/ 27 w 77"/>
                  <a:gd name="T77" fmla="*/ 66 h 77"/>
                  <a:gd name="T78" fmla="*/ 31 w 77"/>
                  <a:gd name="T79" fmla="*/ 57 h 77"/>
                  <a:gd name="T80" fmla="*/ 38 w 77"/>
                  <a:gd name="T81" fmla="*/ 58 h 77"/>
                  <a:gd name="T82" fmla="*/ 46 w 77"/>
                  <a:gd name="T83" fmla="*/ 57 h 77"/>
                  <a:gd name="T84" fmla="*/ 51 w 77"/>
                  <a:gd name="T85" fmla="*/ 70 h 77"/>
                  <a:gd name="T86" fmla="*/ 51 w 77"/>
                  <a:gd name="T87" fmla="*/ 70 h 77"/>
                  <a:gd name="T88" fmla="*/ 51 w 77"/>
                  <a:gd name="T89" fmla="*/ 70 h 77"/>
                  <a:gd name="T90" fmla="*/ 38 w 77"/>
                  <a:gd name="T91" fmla="*/ 73 h 77"/>
                  <a:gd name="T92" fmla="*/ 25 w 77"/>
                  <a:gd name="T93"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 h="77">
                    <a:moveTo>
                      <a:pt x="38" y="0"/>
                    </a:moveTo>
                    <a:cubicBezTo>
                      <a:pt x="17" y="0"/>
                      <a:pt x="0" y="17"/>
                      <a:pt x="0" y="39"/>
                    </a:cubicBezTo>
                    <a:cubicBezTo>
                      <a:pt x="0" y="60"/>
                      <a:pt x="17" y="77"/>
                      <a:pt x="38" y="77"/>
                    </a:cubicBezTo>
                    <a:cubicBezTo>
                      <a:pt x="60" y="77"/>
                      <a:pt x="77" y="60"/>
                      <a:pt x="77" y="39"/>
                    </a:cubicBezTo>
                    <a:cubicBezTo>
                      <a:pt x="77" y="17"/>
                      <a:pt x="60" y="0"/>
                      <a:pt x="38" y="0"/>
                    </a:cubicBezTo>
                    <a:close/>
                    <a:moveTo>
                      <a:pt x="24" y="39"/>
                    </a:moveTo>
                    <a:cubicBezTo>
                      <a:pt x="24" y="31"/>
                      <a:pt x="30" y="24"/>
                      <a:pt x="38" y="24"/>
                    </a:cubicBezTo>
                    <a:cubicBezTo>
                      <a:pt x="46" y="24"/>
                      <a:pt x="53" y="31"/>
                      <a:pt x="53" y="39"/>
                    </a:cubicBezTo>
                    <a:cubicBezTo>
                      <a:pt x="53" y="47"/>
                      <a:pt x="46" y="53"/>
                      <a:pt x="38" y="53"/>
                    </a:cubicBezTo>
                    <a:cubicBezTo>
                      <a:pt x="30" y="53"/>
                      <a:pt x="24" y="47"/>
                      <a:pt x="24" y="39"/>
                    </a:cubicBezTo>
                    <a:close/>
                    <a:moveTo>
                      <a:pt x="70" y="52"/>
                    </a:moveTo>
                    <a:cubicBezTo>
                      <a:pt x="70" y="52"/>
                      <a:pt x="70" y="52"/>
                      <a:pt x="70" y="52"/>
                    </a:cubicBezTo>
                    <a:cubicBezTo>
                      <a:pt x="56" y="46"/>
                      <a:pt x="56" y="46"/>
                      <a:pt x="56" y="46"/>
                    </a:cubicBezTo>
                    <a:cubicBezTo>
                      <a:pt x="57" y="44"/>
                      <a:pt x="58" y="41"/>
                      <a:pt x="58" y="39"/>
                    </a:cubicBezTo>
                    <a:cubicBezTo>
                      <a:pt x="58" y="36"/>
                      <a:pt x="57" y="34"/>
                      <a:pt x="56" y="31"/>
                    </a:cubicBezTo>
                    <a:cubicBezTo>
                      <a:pt x="66" y="27"/>
                      <a:pt x="66" y="27"/>
                      <a:pt x="66" y="27"/>
                    </a:cubicBezTo>
                    <a:cubicBezTo>
                      <a:pt x="70" y="26"/>
                      <a:pt x="70" y="26"/>
                      <a:pt x="70" y="26"/>
                    </a:cubicBezTo>
                    <a:cubicBezTo>
                      <a:pt x="71" y="30"/>
                      <a:pt x="72" y="34"/>
                      <a:pt x="72" y="39"/>
                    </a:cubicBezTo>
                    <a:cubicBezTo>
                      <a:pt x="72" y="43"/>
                      <a:pt x="71" y="48"/>
                      <a:pt x="70" y="52"/>
                    </a:cubicBezTo>
                    <a:close/>
                    <a:moveTo>
                      <a:pt x="51" y="7"/>
                    </a:moveTo>
                    <a:cubicBezTo>
                      <a:pt x="51" y="7"/>
                      <a:pt x="51" y="7"/>
                      <a:pt x="51" y="7"/>
                    </a:cubicBezTo>
                    <a:cubicBezTo>
                      <a:pt x="51" y="7"/>
                      <a:pt x="51" y="7"/>
                      <a:pt x="51" y="7"/>
                    </a:cubicBezTo>
                    <a:cubicBezTo>
                      <a:pt x="46" y="21"/>
                      <a:pt x="46" y="21"/>
                      <a:pt x="46" y="21"/>
                    </a:cubicBezTo>
                    <a:cubicBezTo>
                      <a:pt x="43" y="20"/>
                      <a:pt x="41" y="19"/>
                      <a:pt x="38" y="19"/>
                    </a:cubicBezTo>
                    <a:cubicBezTo>
                      <a:pt x="36" y="19"/>
                      <a:pt x="33" y="20"/>
                      <a:pt x="31" y="21"/>
                    </a:cubicBezTo>
                    <a:cubicBezTo>
                      <a:pt x="28" y="14"/>
                      <a:pt x="28" y="14"/>
                      <a:pt x="28" y="14"/>
                    </a:cubicBezTo>
                    <a:cubicBezTo>
                      <a:pt x="25" y="7"/>
                      <a:pt x="25" y="7"/>
                      <a:pt x="25" y="7"/>
                    </a:cubicBezTo>
                    <a:cubicBezTo>
                      <a:pt x="29" y="6"/>
                      <a:pt x="34" y="5"/>
                      <a:pt x="38" y="5"/>
                    </a:cubicBezTo>
                    <a:cubicBezTo>
                      <a:pt x="43" y="5"/>
                      <a:pt x="47" y="6"/>
                      <a:pt x="51" y="7"/>
                    </a:cubicBezTo>
                    <a:close/>
                    <a:moveTo>
                      <a:pt x="7" y="26"/>
                    </a:moveTo>
                    <a:cubicBezTo>
                      <a:pt x="14" y="29"/>
                      <a:pt x="14" y="29"/>
                      <a:pt x="14" y="29"/>
                    </a:cubicBezTo>
                    <a:cubicBezTo>
                      <a:pt x="20" y="31"/>
                      <a:pt x="20" y="31"/>
                      <a:pt x="20" y="31"/>
                    </a:cubicBezTo>
                    <a:cubicBezTo>
                      <a:pt x="19" y="34"/>
                      <a:pt x="19" y="36"/>
                      <a:pt x="19" y="39"/>
                    </a:cubicBezTo>
                    <a:cubicBezTo>
                      <a:pt x="19" y="41"/>
                      <a:pt x="19" y="44"/>
                      <a:pt x="20" y="46"/>
                    </a:cubicBezTo>
                    <a:cubicBezTo>
                      <a:pt x="7" y="52"/>
                      <a:pt x="7" y="52"/>
                      <a:pt x="7" y="52"/>
                    </a:cubicBezTo>
                    <a:cubicBezTo>
                      <a:pt x="5" y="48"/>
                      <a:pt x="4" y="43"/>
                      <a:pt x="4" y="39"/>
                    </a:cubicBezTo>
                    <a:cubicBezTo>
                      <a:pt x="4" y="34"/>
                      <a:pt x="5" y="30"/>
                      <a:pt x="7" y="26"/>
                    </a:cubicBezTo>
                    <a:close/>
                    <a:moveTo>
                      <a:pt x="25" y="70"/>
                    </a:moveTo>
                    <a:cubicBezTo>
                      <a:pt x="27" y="66"/>
                      <a:pt x="27" y="66"/>
                      <a:pt x="27" y="66"/>
                    </a:cubicBezTo>
                    <a:cubicBezTo>
                      <a:pt x="31" y="57"/>
                      <a:pt x="31" y="57"/>
                      <a:pt x="31" y="57"/>
                    </a:cubicBezTo>
                    <a:cubicBezTo>
                      <a:pt x="33" y="58"/>
                      <a:pt x="36" y="58"/>
                      <a:pt x="38" y="58"/>
                    </a:cubicBezTo>
                    <a:cubicBezTo>
                      <a:pt x="41" y="58"/>
                      <a:pt x="43" y="58"/>
                      <a:pt x="46" y="57"/>
                    </a:cubicBezTo>
                    <a:cubicBezTo>
                      <a:pt x="51" y="70"/>
                      <a:pt x="51" y="70"/>
                      <a:pt x="51" y="70"/>
                    </a:cubicBezTo>
                    <a:cubicBezTo>
                      <a:pt x="51" y="70"/>
                      <a:pt x="51" y="70"/>
                      <a:pt x="51" y="70"/>
                    </a:cubicBezTo>
                    <a:cubicBezTo>
                      <a:pt x="51" y="70"/>
                      <a:pt x="51" y="70"/>
                      <a:pt x="51" y="70"/>
                    </a:cubicBezTo>
                    <a:cubicBezTo>
                      <a:pt x="47" y="72"/>
                      <a:pt x="43" y="73"/>
                      <a:pt x="38" y="73"/>
                    </a:cubicBezTo>
                    <a:cubicBezTo>
                      <a:pt x="34" y="73"/>
                      <a:pt x="29" y="72"/>
                      <a:pt x="25" y="70"/>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1" name="Freeform 187">
                <a:extLst>
                  <a:ext uri="{FF2B5EF4-FFF2-40B4-BE49-F238E27FC236}">
                    <a16:creationId xmlns:a16="http://schemas.microsoft.com/office/drawing/2014/main" id="{8B67D57A-0CCA-4F7D-9D4A-BB6A9F59E767}"/>
                  </a:ext>
                </a:extLst>
              </p:cNvPr>
              <p:cNvSpPr>
                <a:spLocks noEditPoints="1"/>
              </p:cNvSpPr>
              <p:nvPr/>
            </p:nvSpPr>
            <p:spPr bwMode="auto">
              <a:xfrm>
                <a:off x="6616120" y="2281872"/>
                <a:ext cx="211391" cy="172245"/>
              </a:xfrm>
              <a:custGeom>
                <a:avLst/>
                <a:gdLst>
                  <a:gd name="T0" fmla="*/ 66 w 66"/>
                  <a:gd name="T1" fmla="*/ 29 h 54"/>
                  <a:gd name="T2" fmla="*/ 58 w 66"/>
                  <a:gd name="T3" fmla="*/ 13 h 54"/>
                  <a:gd name="T4" fmla="*/ 46 w 66"/>
                  <a:gd name="T5" fmla="*/ 13 h 54"/>
                  <a:gd name="T6" fmla="*/ 46 w 66"/>
                  <a:gd name="T7" fmla="*/ 4 h 54"/>
                  <a:gd name="T8" fmla="*/ 42 w 66"/>
                  <a:gd name="T9" fmla="*/ 0 h 54"/>
                  <a:gd name="T10" fmla="*/ 4 w 66"/>
                  <a:gd name="T11" fmla="*/ 0 h 54"/>
                  <a:gd name="T12" fmla="*/ 0 w 66"/>
                  <a:gd name="T13" fmla="*/ 4 h 54"/>
                  <a:gd name="T14" fmla="*/ 0 w 66"/>
                  <a:gd name="T15" fmla="*/ 37 h 54"/>
                  <a:gd name="T16" fmla="*/ 4 w 66"/>
                  <a:gd name="T17" fmla="*/ 41 h 54"/>
                  <a:gd name="T18" fmla="*/ 10 w 66"/>
                  <a:gd name="T19" fmla="*/ 41 h 54"/>
                  <a:gd name="T20" fmla="*/ 9 w 66"/>
                  <a:gd name="T21" fmla="*/ 46 h 54"/>
                  <a:gd name="T22" fmla="*/ 17 w 66"/>
                  <a:gd name="T23" fmla="*/ 54 h 54"/>
                  <a:gd name="T24" fmla="*/ 25 w 66"/>
                  <a:gd name="T25" fmla="*/ 46 h 54"/>
                  <a:gd name="T26" fmla="*/ 24 w 66"/>
                  <a:gd name="T27" fmla="*/ 41 h 54"/>
                  <a:gd name="T28" fmla="*/ 47 w 66"/>
                  <a:gd name="T29" fmla="*/ 41 h 54"/>
                  <a:gd name="T30" fmla="*/ 46 w 66"/>
                  <a:gd name="T31" fmla="*/ 46 h 54"/>
                  <a:gd name="T32" fmla="*/ 54 w 66"/>
                  <a:gd name="T33" fmla="*/ 54 h 54"/>
                  <a:gd name="T34" fmla="*/ 62 w 66"/>
                  <a:gd name="T35" fmla="*/ 46 h 54"/>
                  <a:gd name="T36" fmla="*/ 61 w 66"/>
                  <a:gd name="T37" fmla="*/ 41 h 54"/>
                  <a:gd name="T38" fmla="*/ 66 w 66"/>
                  <a:gd name="T39" fmla="*/ 41 h 54"/>
                  <a:gd name="T40" fmla="*/ 66 w 66"/>
                  <a:gd name="T41" fmla="*/ 29 h 54"/>
                  <a:gd name="T42" fmla="*/ 46 w 66"/>
                  <a:gd name="T43" fmla="*/ 29 h 54"/>
                  <a:gd name="T44" fmla="*/ 46 w 66"/>
                  <a:gd name="T45" fmla="*/ 19 h 54"/>
                  <a:gd name="T46" fmla="*/ 54 w 66"/>
                  <a:gd name="T47" fmla="*/ 19 h 54"/>
                  <a:gd name="T48" fmla="*/ 59 w 66"/>
                  <a:gd name="T49" fmla="*/ 29 h 54"/>
                  <a:gd name="T50" fmla="*/ 46 w 66"/>
                  <a:gd name="T5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4">
                    <a:moveTo>
                      <a:pt x="66" y="29"/>
                    </a:moveTo>
                    <a:cubicBezTo>
                      <a:pt x="58" y="13"/>
                      <a:pt x="58" y="13"/>
                      <a:pt x="58" y="13"/>
                    </a:cubicBezTo>
                    <a:cubicBezTo>
                      <a:pt x="46" y="13"/>
                      <a:pt x="46" y="13"/>
                      <a:pt x="46" y="13"/>
                    </a:cubicBezTo>
                    <a:cubicBezTo>
                      <a:pt x="46" y="4"/>
                      <a:pt x="46" y="4"/>
                      <a:pt x="46" y="4"/>
                    </a:cubicBezTo>
                    <a:cubicBezTo>
                      <a:pt x="46" y="2"/>
                      <a:pt x="44" y="0"/>
                      <a:pt x="42" y="0"/>
                    </a:cubicBezTo>
                    <a:cubicBezTo>
                      <a:pt x="4" y="0"/>
                      <a:pt x="4" y="0"/>
                      <a:pt x="4" y="0"/>
                    </a:cubicBezTo>
                    <a:cubicBezTo>
                      <a:pt x="2" y="0"/>
                      <a:pt x="0" y="2"/>
                      <a:pt x="0" y="4"/>
                    </a:cubicBezTo>
                    <a:cubicBezTo>
                      <a:pt x="0" y="37"/>
                      <a:pt x="0" y="37"/>
                      <a:pt x="0" y="37"/>
                    </a:cubicBezTo>
                    <a:cubicBezTo>
                      <a:pt x="4" y="41"/>
                      <a:pt x="4" y="41"/>
                      <a:pt x="4" y="41"/>
                    </a:cubicBezTo>
                    <a:cubicBezTo>
                      <a:pt x="10" y="41"/>
                      <a:pt x="10" y="41"/>
                      <a:pt x="10" y="41"/>
                    </a:cubicBezTo>
                    <a:cubicBezTo>
                      <a:pt x="9" y="43"/>
                      <a:pt x="9" y="44"/>
                      <a:pt x="9" y="46"/>
                    </a:cubicBezTo>
                    <a:cubicBezTo>
                      <a:pt x="9" y="50"/>
                      <a:pt x="12" y="54"/>
                      <a:pt x="17" y="54"/>
                    </a:cubicBezTo>
                    <a:cubicBezTo>
                      <a:pt x="21" y="54"/>
                      <a:pt x="25" y="50"/>
                      <a:pt x="25" y="46"/>
                    </a:cubicBezTo>
                    <a:cubicBezTo>
                      <a:pt x="25" y="44"/>
                      <a:pt x="25" y="43"/>
                      <a:pt x="24" y="41"/>
                    </a:cubicBezTo>
                    <a:cubicBezTo>
                      <a:pt x="47" y="41"/>
                      <a:pt x="47" y="41"/>
                      <a:pt x="47" y="41"/>
                    </a:cubicBezTo>
                    <a:cubicBezTo>
                      <a:pt x="46" y="43"/>
                      <a:pt x="46" y="44"/>
                      <a:pt x="46" y="46"/>
                    </a:cubicBezTo>
                    <a:cubicBezTo>
                      <a:pt x="46" y="50"/>
                      <a:pt x="49" y="54"/>
                      <a:pt x="54" y="54"/>
                    </a:cubicBezTo>
                    <a:cubicBezTo>
                      <a:pt x="59" y="54"/>
                      <a:pt x="62" y="50"/>
                      <a:pt x="62" y="46"/>
                    </a:cubicBezTo>
                    <a:cubicBezTo>
                      <a:pt x="62" y="44"/>
                      <a:pt x="62" y="43"/>
                      <a:pt x="61" y="41"/>
                    </a:cubicBezTo>
                    <a:cubicBezTo>
                      <a:pt x="66" y="41"/>
                      <a:pt x="66" y="41"/>
                      <a:pt x="66" y="41"/>
                    </a:cubicBezTo>
                    <a:lnTo>
                      <a:pt x="66" y="29"/>
                    </a:lnTo>
                    <a:close/>
                    <a:moveTo>
                      <a:pt x="46" y="29"/>
                    </a:moveTo>
                    <a:cubicBezTo>
                      <a:pt x="46" y="19"/>
                      <a:pt x="46" y="19"/>
                      <a:pt x="46" y="19"/>
                    </a:cubicBezTo>
                    <a:cubicBezTo>
                      <a:pt x="54" y="19"/>
                      <a:pt x="54" y="19"/>
                      <a:pt x="54" y="19"/>
                    </a:cubicBezTo>
                    <a:cubicBezTo>
                      <a:pt x="59" y="29"/>
                      <a:pt x="59" y="29"/>
                      <a:pt x="59" y="29"/>
                    </a:cubicBezTo>
                    <a:lnTo>
                      <a:pt x="46" y="29"/>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2" name="Freeform 197">
                <a:extLst>
                  <a:ext uri="{FF2B5EF4-FFF2-40B4-BE49-F238E27FC236}">
                    <a16:creationId xmlns:a16="http://schemas.microsoft.com/office/drawing/2014/main" id="{9D93DE02-05AF-40DE-BA6D-8C401FFF7DAA}"/>
                  </a:ext>
                </a:extLst>
              </p:cNvPr>
              <p:cNvSpPr>
                <a:spLocks noEditPoints="1"/>
              </p:cNvSpPr>
              <p:nvPr/>
            </p:nvSpPr>
            <p:spPr bwMode="auto">
              <a:xfrm>
                <a:off x="6242269" y="1630081"/>
                <a:ext cx="211391" cy="183989"/>
              </a:xfrm>
              <a:custGeom>
                <a:avLst/>
                <a:gdLst>
                  <a:gd name="T0" fmla="*/ 66 w 66"/>
                  <a:gd name="T1" fmla="*/ 19 h 58"/>
                  <a:gd name="T2" fmla="*/ 47 w 66"/>
                  <a:gd name="T3" fmla="*/ 0 h 58"/>
                  <a:gd name="T4" fmla="*/ 33 w 66"/>
                  <a:gd name="T5" fmla="*/ 6 h 58"/>
                  <a:gd name="T6" fmla="*/ 19 w 66"/>
                  <a:gd name="T7" fmla="*/ 0 h 58"/>
                  <a:gd name="T8" fmla="*/ 0 w 66"/>
                  <a:gd name="T9" fmla="*/ 19 h 58"/>
                  <a:gd name="T10" fmla="*/ 6 w 66"/>
                  <a:gd name="T11" fmla="*/ 33 h 58"/>
                  <a:gd name="T12" fmla="*/ 6 w 66"/>
                  <a:gd name="T13" fmla="*/ 33 h 58"/>
                  <a:gd name="T14" fmla="*/ 26 w 66"/>
                  <a:gd name="T15" fmla="*/ 54 h 58"/>
                  <a:gd name="T16" fmla="*/ 33 w 66"/>
                  <a:gd name="T17" fmla="*/ 58 h 58"/>
                  <a:gd name="T18" fmla="*/ 39 w 66"/>
                  <a:gd name="T19" fmla="*/ 54 h 58"/>
                  <a:gd name="T20" fmla="*/ 59 w 66"/>
                  <a:gd name="T21" fmla="*/ 33 h 58"/>
                  <a:gd name="T22" fmla="*/ 59 w 66"/>
                  <a:gd name="T23" fmla="*/ 33 h 58"/>
                  <a:gd name="T24" fmla="*/ 66 w 66"/>
                  <a:gd name="T25" fmla="*/ 19 h 58"/>
                  <a:gd name="T26" fmla="*/ 54 w 66"/>
                  <a:gd name="T27" fmla="*/ 27 h 58"/>
                  <a:gd name="T28" fmla="*/ 33 w 66"/>
                  <a:gd name="T29" fmla="*/ 48 h 58"/>
                  <a:gd name="T30" fmla="*/ 33 w 66"/>
                  <a:gd name="T31" fmla="*/ 48 h 58"/>
                  <a:gd name="T32" fmla="*/ 32 w 66"/>
                  <a:gd name="T33" fmla="*/ 48 h 58"/>
                  <a:gd name="T34" fmla="*/ 11 w 66"/>
                  <a:gd name="T35" fmla="*/ 27 h 58"/>
                  <a:gd name="T36" fmla="*/ 8 w 66"/>
                  <a:gd name="T37" fmla="*/ 19 h 58"/>
                  <a:gd name="T38" fmla="*/ 19 w 66"/>
                  <a:gd name="T39" fmla="*/ 8 h 58"/>
                  <a:gd name="T40" fmla="*/ 27 w 66"/>
                  <a:gd name="T41" fmla="*/ 12 h 58"/>
                  <a:gd name="T42" fmla="*/ 33 w 66"/>
                  <a:gd name="T43" fmla="*/ 19 h 58"/>
                  <a:gd name="T44" fmla="*/ 39 w 66"/>
                  <a:gd name="T45" fmla="*/ 12 h 58"/>
                  <a:gd name="T46" fmla="*/ 47 w 66"/>
                  <a:gd name="T47" fmla="*/ 8 h 58"/>
                  <a:gd name="T48" fmla="*/ 57 w 66"/>
                  <a:gd name="T49" fmla="*/ 19 h 58"/>
                  <a:gd name="T50" fmla="*/ 54 w 66"/>
                  <a:gd name="T51"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8">
                    <a:moveTo>
                      <a:pt x="66" y="19"/>
                    </a:moveTo>
                    <a:cubicBezTo>
                      <a:pt x="66" y="9"/>
                      <a:pt x="57" y="0"/>
                      <a:pt x="47" y="0"/>
                    </a:cubicBezTo>
                    <a:cubicBezTo>
                      <a:pt x="41" y="0"/>
                      <a:pt x="36" y="3"/>
                      <a:pt x="33" y="6"/>
                    </a:cubicBezTo>
                    <a:cubicBezTo>
                      <a:pt x="29" y="3"/>
                      <a:pt x="24" y="0"/>
                      <a:pt x="19" y="0"/>
                    </a:cubicBezTo>
                    <a:cubicBezTo>
                      <a:pt x="8" y="0"/>
                      <a:pt x="0" y="9"/>
                      <a:pt x="0" y="19"/>
                    </a:cubicBezTo>
                    <a:cubicBezTo>
                      <a:pt x="0" y="25"/>
                      <a:pt x="2" y="30"/>
                      <a:pt x="6" y="33"/>
                    </a:cubicBezTo>
                    <a:cubicBezTo>
                      <a:pt x="6" y="33"/>
                      <a:pt x="6" y="33"/>
                      <a:pt x="6" y="33"/>
                    </a:cubicBezTo>
                    <a:cubicBezTo>
                      <a:pt x="26" y="54"/>
                      <a:pt x="26" y="54"/>
                      <a:pt x="26" y="54"/>
                    </a:cubicBezTo>
                    <a:cubicBezTo>
                      <a:pt x="28" y="56"/>
                      <a:pt x="31" y="58"/>
                      <a:pt x="33" y="58"/>
                    </a:cubicBezTo>
                    <a:cubicBezTo>
                      <a:pt x="35" y="58"/>
                      <a:pt x="37" y="56"/>
                      <a:pt x="39" y="54"/>
                    </a:cubicBezTo>
                    <a:cubicBezTo>
                      <a:pt x="59" y="33"/>
                      <a:pt x="59" y="33"/>
                      <a:pt x="59" y="33"/>
                    </a:cubicBezTo>
                    <a:cubicBezTo>
                      <a:pt x="59" y="33"/>
                      <a:pt x="59" y="33"/>
                      <a:pt x="59" y="33"/>
                    </a:cubicBezTo>
                    <a:cubicBezTo>
                      <a:pt x="63" y="30"/>
                      <a:pt x="66" y="25"/>
                      <a:pt x="66" y="19"/>
                    </a:cubicBezTo>
                    <a:close/>
                    <a:moveTo>
                      <a:pt x="54" y="27"/>
                    </a:moveTo>
                    <a:cubicBezTo>
                      <a:pt x="33" y="48"/>
                      <a:pt x="33" y="48"/>
                      <a:pt x="33" y="48"/>
                    </a:cubicBezTo>
                    <a:cubicBezTo>
                      <a:pt x="33" y="48"/>
                      <a:pt x="33" y="48"/>
                      <a:pt x="33" y="48"/>
                    </a:cubicBezTo>
                    <a:cubicBezTo>
                      <a:pt x="32" y="48"/>
                      <a:pt x="32" y="48"/>
                      <a:pt x="32" y="48"/>
                    </a:cubicBezTo>
                    <a:cubicBezTo>
                      <a:pt x="11" y="27"/>
                      <a:pt x="11" y="27"/>
                      <a:pt x="11" y="27"/>
                    </a:cubicBezTo>
                    <a:cubicBezTo>
                      <a:pt x="9" y="25"/>
                      <a:pt x="8" y="22"/>
                      <a:pt x="8" y="19"/>
                    </a:cubicBezTo>
                    <a:cubicBezTo>
                      <a:pt x="8" y="13"/>
                      <a:pt x="13" y="8"/>
                      <a:pt x="19" y="8"/>
                    </a:cubicBezTo>
                    <a:cubicBezTo>
                      <a:pt x="22" y="8"/>
                      <a:pt x="24" y="10"/>
                      <a:pt x="27" y="12"/>
                    </a:cubicBezTo>
                    <a:cubicBezTo>
                      <a:pt x="33" y="19"/>
                      <a:pt x="33" y="19"/>
                      <a:pt x="33" y="19"/>
                    </a:cubicBezTo>
                    <a:cubicBezTo>
                      <a:pt x="39" y="12"/>
                      <a:pt x="39" y="12"/>
                      <a:pt x="39" y="12"/>
                    </a:cubicBezTo>
                    <a:cubicBezTo>
                      <a:pt x="41" y="10"/>
                      <a:pt x="44" y="8"/>
                      <a:pt x="47" y="8"/>
                    </a:cubicBezTo>
                    <a:cubicBezTo>
                      <a:pt x="53" y="8"/>
                      <a:pt x="57" y="13"/>
                      <a:pt x="57" y="19"/>
                    </a:cubicBezTo>
                    <a:cubicBezTo>
                      <a:pt x="57" y="22"/>
                      <a:pt x="56" y="25"/>
                      <a:pt x="54" y="27"/>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3" name="Freeform 224">
                <a:extLst>
                  <a:ext uri="{FF2B5EF4-FFF2-40B4-BE49-F238E27FC236}">
                    <a16:creationId xmlns:a16="http://schemas.microsoft.com/office/drawing/2014/main" id="{D54DE6E8-D674-4444-BD81-B6A2AE2DD02A}"/>
                  </a:ext>
                </a:extLst>
              </p:cNvPr>
              <p:cNvSpPr>
                <a:spLocks noEditPoints="1"/>
              </p:cNvSpPr>
              <p:nvPr/>
            </p:nvSpPr>
            <p:spPr bwMode="auto">
              <a:xfrm>
                <a:off x="6771087" y="1745564"/>
                <a:ext cx="150715" cy="150714"/>
              </a:xfrm>
              <a:custGeom>
                <a:avLst/>
                <a:gdLst>
                  <a:gd name="T0" fmla="*/ 3 w 47"/>
                  <a:gd name="T1" fmla="*/ 0 h 47"/>
                  <a:gd name="T2" fmla="*/ 21 w 47"/>
                  <a:gd name="T3" fmla="*/ 0 h 47"/>
                  <a:gd name="T4" fmla="*/ 21 w 47"/>
                  <a:gd name="T5" fmla="*/ 3 h 47"/>
                  <a:gd name="T6" fmla="*/ 3 w 47"/>
                  <a:gd name="T7" fmla="*/ 3 h 47"/>
                  <a:gd name="T8" fmla="*/ 3 w 47"/>
                  <a:gd name="T9" fmla="*/ 0 h 47"/>
                  <a:gd name="T10" fmla="*/ 26 w 47"/>
                  <a:gd name="T11" fmla="*/ 0 h 47"/>
                  <a:gd name="T12" fmla="*/ 44 w 47"/>
                  <a:gd name="T13" fmla="*/ 0 h 47"/>
                  <a:gd name="T14" fmla="*/ 44 w 47"/>
                  <a:gd name="T15" fmla="*/ 3 h 47"/>
                  <a:gd name="T16" fmla="*/ 26 w 47"/>
                  <a:gd name="T17" fmla="*/ 3 h 47"/>
                  <a:gd name="T18" fmla="*/ 26 w 47"/>
                  <a:gd name="T19" fmla="*/ 0 h 47"/>
                  <a:gd name="T20" fmla="*/ 43 w 47"/>
                  <a:gd name="T21" fmla="*/ 15 h 47"/>
                  <a:gd name="T22" fmla="*/ 41 w 47"/>
                  <a:gd name="T23" fmla="*/ 15 h 47"/>
                  <a:gd name="T24" fmla="*/ 41 w 47"/>
                  <a:gd name="T25" fmla="*/ 3 h 47"/>
                  <a:gd name="T26" fmla="*/ 29 w 47"/>
                  <a:gd name="T27" fmla="*/ 3 h 47"/>
                  <a:gd name="T28" fmla="*/ 29 w 47"/>
                  <a:gd name="T29" fmla="*/ 15 h 47"/>
                  <a:gd name="T30" fmla="*/ 18 w 47"/>
                  <a:gd name="T31" fmla="*/ 15 h 47"/>
                  <a:gd name="T32" fmla="*/ 18 w 47"/>
                  <a:gd name="T33" fmla="*/ 3 h 47"/>
                  <a:gd name="T34" fmla="*/ 6 w 47"/>
                  <a:gd name="T35" fmla="*/ 3 h 47"/>
                  <a:gd name="T36" fmla="*/ 6 w 47"/>
                  <a:gd name="T37" fmla="*/ 15 h 47"/>
                  <a:gd name="T38" fmla="*/ 4 w 47"/>
                  <a:gd name="T39" fmla="*/ 15 h 47"/>
                  <a:gd name="T40" fmla="*/ 0 w 47"/>
                  <a:gd name="T41" fmla="*/ 18 h 47"/>
                  <a:gd name="T42" fmla="*/ 0 w 47"/>
                  <a:gd name="T43" fmla="*/ 44 h 47"/>
                  <a:gd name="T44" fmla="*/ 4 w 47"/>
                  <a:gd name="T45" fmla="*/ 47 h 47"/>
                  <a:gd name="T46" fmla="*/ 17 w 47"/>
                  <a:gd name="T47" fmla="*/ 47 h 47"/>
                  <a:gd name="T48" fmla="*/ 21 w 47"/>
                  <a:gd name="T49" fmla="*/ 44 h 47"/>
                  <a:gd name="T50" fmla="*/ 21 w 47"/>
                  <a:gd name="T51" fmla="*/ 27 h 47"/>
                  <a:gd name="T52" fmla="*/ 26 w 47"/>
                  <a:gd name="T53" fmla="*/ 27 h 47"/>
                  <a:gd name="T54" fmla="*/ 26 w 47"/>
                  <a:gd name="T55" fmla="*/ 44 h 47"/>
                  <a:gd name="T56" fmla="*/ 30 w 47"/>
                  <a:gd name="T57" fmla="*/ 47 h 47"/>
                  <a:gd name="T58" fmla="*/ 43 w 47"/>
                  <a:gd name="T59" fmla="*/ 47 h 47"/>
                  <a:gd name="T60" fmla="*/ 47 w 47"/>
                  <a:gd name="T61" fmla="*/ 44 h 47"/>
                  <a:gd name="T62" fmla="*/ 47 w 47"/>
                  <a:gd name="T63" fmla="*/ 18 h 47"/>
                  <a:gd name="T64" fmla="*/ 43 w 47"/>
                  <a:gd name="T65" fmla="*/ 15 h 47"/>
                  <a:gd name="T66" fmla="*/ 16 w 47"/>
                  <a:gd name="T67" fmla="*/ 44 h 47"/>
                  <a:gd name="T68" fmla="*/ 5 w 47"/>
                  <a:gd name="T69" fmla="*/ 44 h 47"/>
                  <a:gd name="T70" fmla="*/ 3 w 47"/>
                  <a:gd name="T71" fmla="*/ 42 h 47"/>
                  <a:gd name="T72" fmla="*/ 5 w 47"/>
                  <a:gd name="T73" fmla="*/ 41 h 47"/>
                  <a:gd name="T74" fmla="*/ 16 w 47"/>
                  <a:gd name="T75" fmla="*/ 41 h 47"/>
                  <a:gd name="T76" fmla="*/ 18 w 47"/>
                  <a:gd name="T77" fmla="*/ 42 h 47"/>
                  <a:gd name="T78" fmla="*/ 16 w 47"/>
                  <a:gd name="T79" fmla="*/ 44 h 47"/>
                  <a:gd name="T80" fmla="*/ 25 w 47"/>
                  <a:gd name="T81" fmla="*/ 24 h 47"/>
                  <a:gd name="T82" fmla="*/ 22 w 47"/>
                  <a:gd name="T83" fmla="*/ 24 h 47"/>
                  <a:gd name="T84" fmla="*/ 21 w 47"/>
                  <a:gd name="T85" fmla="*/ 22 h 47"/>
                  <a:gd name="T86" fmla="*/ 22 w 47"/>
                  <a:gd name="T87" fmla="*/ 21 h 47"/>
                  <a:gd name="T88" fmla="*/ 25 w 47"/>
                  <a:gd name="T89" fmla="*/ 21 h 47"/>
                  <a:gd name="T90" fmla="*/ 26 w 47"/>
                  <a:gd name="T91" fmla="*/ 22 h 47"/>
                  <a:gd name="T92" fmla="*/ 25 w 47"/>
                  <a:gd name="T93" fmla="*/ 24 h 47"/>
                  <a:gd name="T94" fmla="*/ 42 w 47"/>
                  <a:gd name="T95" fmla="*/ 44 h 47"/>
                  <a:gd name="T96" fmla="*/ 31 w 47"/>
                  <a:gd name="T97" fmla="*/ 44 h 47"/>
                  <a:gd name="T98" fmla="*/ 29 w 47"/>
                  <a:gd name="T99" fmla="*/ 42 h 47"/>
                  <a:gd name="T100" fmla="*/ 31 w 47"/>
                  <a:gd name="T101" fmla="*/ 41 h 47"/>
                  <a:gd name="T102" fmla="*/ 42 w 47"/>
                  <a:gd name="T103" fmla="*/ 41 h 47"/>
                  <a:gd name="T104" fmla="*/ 44 w 47"/>
                  <a:gd name="T105" fmla="*/ 42 h 47"/>
                  <a:gd name="T106" fmla="*/ 42 w 47"/>
                  <a:gd name="T107" fmla="*/ 4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4"/>
                      <a:pt x="0" y="44"/>
                      <a:pt x="0" y="44"/>
                    </a:cubicBezTo>
                    <a:cubicBezTo>
                      <a:pt x="0" y="45"/>
                      <a:pt x="2" y="47"/>
                      <a:pt x="4" y="47"/>
                    </a:cubicBezTo>
                    <a:cubicBezTo>
                      <a:pt x="17" y="47"/>
                      <a:pt x="17" y="47"/>
                      <a:pt x="17" y="47"/>
                    </a:cubicBezTo>
                    <a:cubicBezTo>
                      <a:pt x="19" y="47"/>
                      <a:pt x="21" y="45"/>
                      <a:pt x="21" y="44"/>
                    </a:cubicBezTo>
                    <a:cubicBezTo>
                      <a:pt x="21" y="27"/>
                      <a:pt x="21" y="27"/>
                      <a:pt x="21" y="27"/>
                    </a:cubicBezTo>
                    <a:cubicBezTo>
                      <a:pt x="26" y="27"/>
                      <a:pt x="26" y="27"/>
                      <a:pt x="26" y="27"/>
                    </a:cubicBezTo>
                    <a:cubicBezTo>
                      <a:pt x="26" y="44"/>
                      <a:pt x="26" y="44"/>
                      <a:pt x="26" y="44"/>
                    </a:cubicBezTo>
                    <a:cubicBezTo>
                      <a:pt x="26" y="45"/>
                      <a:pt x="28" y="47"/>
                      <a:pt x="30" y="47"/>
                    </a:cubicBezTo>
                    <a:cubicBezTo>
                      <a:pt x="43" y="47"/>
                      <a:pt x="43" y="47"/>
                      <a:pt x="43" y="47"/>
                    </a:cubicBezTo>
                    <a:cubicBezTo>
                      <a:pt x="45" y="47"/>
                      <a:pt x="47" y="45"/>
                      <a:pt x="47" y="44"/>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2"/>
                      <a:pt x="4" y="41"/>
                      <a:pt x="5" y="41"/>
                    </a:cubicBezTo>
                    <a:cubicBezTo>
                      <a:pt x="16" y="41"/>
                      <a:pt x="16" y="41"/>
                      <a:pt x="16" y="41"/>
                    </a:cubicBezTo>
                    <a:cubicBezTo>
                      <a:pt x="17" y="41"/>
                      <a:pt x="18" y="42"/>
                      <a:pt x="18" y="42"/>
                    </a:cubicBezTo>
                    <a:cubicBezTo>
                      <a:pt x="18" y="43"/>
                      <a:pt x="17" y="44"/>
                      <a:pt x="16" y="44"/>
                    </a:cubicBezTo>
                    <a:close/>
                    <a:moveTo>
                      <a:pt x="25" y="24"/>
                    </a:moveTo>
                    <a:cubicBezTo>
                      <a:pt x="22" y="24"/>
                      <a:pt x="22" y="24"/>
                      <a:pt x="22" y="24"/>
                    </a:cubicBezTo>
                    <a:cubicBezTo>
                      <a:pt x="21" y="24"/>
                      <a:pt x="21" y="23"/>
                      <a:pt x="21" y="22"/>
                    </a:cubicBezTo>
                    <a:cubicBezTo>
                      <a:pt x="21" y="21"/>
                      <a:pt x="21" y="21"/>
                      <a:pt x="22" y="21"/>
                    </a:cubicBezTo>
                    <a:cubicBezTo>
                      <a:pt x="25" y="21"/>
                      <a:pt x="25" y="21"/>
                      <a:pt x="25" y="21"/>
                    </a:cubicBezTo>
                    <a:cubicBezTo>
                      <a:pt x="26" y="21"/>
                      <a:pt x="26" y="21"/>
                      <a:pt x="26" y="22"/>
                    </a:cubicBezTo>
                    <a:cubicBezTo>
                      <a:pt x="26" y="23"/>
                      <a:pt x="26" y="24"/>
                      <a:pt x="25" y="24"/>
                    </a:cubicBezTo>
                    <a:close/>
                    <a:moveTo>
                      <a:pt x="42" y="44"/>
                    </a:moveTo>
                    <a:cubicBezTo>
                      <a:pt x="31" y="44"/>
                      <a:pt x="31" y="44"/>
                      <a:pt x="31" y="44"/>
                    </a:cubicBezTo>
                    <a:cubicBezTo>
                      <a:pt x="30" y="44"/>
                      <a:pt x="29" y="43"/>
                      <a:pt x="29" y="42"/>
                    </a:cubicBezTo>
                    <a:cubicBezTo>
                      <a:pt x="29" y="42"/>
                      <a:pt x="30" y="41"/>
                      <a:pt x="31" y="41"/>
                    </a:cubicBezTo>
                    <a:cubicBezTo>
                      <a:pt x="42" y="41"/>
                      <a:pt x="42" y="41"/>
                      <a:pt x="42" y="41"/>
                    </a:cubicBezTo>
                    <a:cubicBezTo>
                      <a:pt x="43" y="41"/>
                      <a:pt x="44" y="42"/>
                      <a:pt x="44" y="42"/>
                    </a:cubicBezTo>
                    <a:cubicBezTo>
                      <a:pt x="44" y="43"/>
                      <a:pt x="43" y="44"/>
                      <a:pt x="42" y="44"/>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4" name="Freeform 165">
                <a:extLst>
                  <a:ext uri="{FF2B5EF4-FFF2-40B4-BE49-F238E27FC236}">
                    <a16:creationId xmlns:a16="http://schemas.microsoft.com/office/drawing/2014/main" id="{80AF5ADA-53CF-473C-ACF9-FBFCE094A4E1}"/>
                  </a:ext>
                </a:extLst>
              </p:cNvPr>
              <p:cNvSpPr>
                <a:spLocks noEditPoints="1"/>
              </p:cNvSpPr>
              <p:nvPr/>
            </p:nvSpPr>
            <p:spPr bwMode="auto">
              <a:xfrm>
                <a:off x="8191769" y="2620489"/>
                <a:ext cx="236837" cy="266197"/>
              </a:xfrm>
              <a:custGeom>
                <a:avLst/>
                <a:gdLst>
                  <a:gd name="T0" fmla="*/ 58 w 74"/>
                  <a:gd name="T1" fmla="*/ 25 h 83"/>
                  <a:gd name="T2" fmla="*/ 62 w 74"/>
                  <a:gd name="T3" fmla="*/ 22 h 83"/>
                  <a:gd name="T4" fmla="*/ 68 w 74"/>
                  <a:gd name="T5" fmla="*/ 12 h 83"/>
                  <a:gd name="T6" fmla="*/ 65 w 74"/>
                  <a:gd name="T7" fmla="*/ 3 h 83"/>
                  <a:gd name="T8" fmla="*/ 58 w 74"/>
                  <a:gd name="T9" fmla="*/ 0 h 83"/>
                  <a:gd name="T10" fmla="*/ 46 w 74"/>
                  <a:gd name="T11" fmla="*/ 5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6 h 83"/>
                  <a:gd name="T28" fmla="*/ 5 w 74"/>
                  <a:gd name="T29" fmla="*/ 46 h 83"/>
                  <a:gd name="T30" fmla="*/ 5 w 74"/>
                  <a:gd name="T31" fmla="*/ 83 h 83"/>
                  <a:gd name="T32" fmla="*/ 68 w 74"/>
                  <a:gd name="T33" fmla="*/ 83 h 83"/>
                  <a:gd name="T34" fmla="*/ 68 w 74"/>
                  <a:gd name="T35" fmla="*/ 46 h 83"/>
                  <a:gd name="T36" fmla="*/ 74 w 74"/>
                  <a:gd name="T37" fmla="*/ 46 h 83"/>
                  <a:gd name="T38" fmla="*/ 74 w 74"/>
                  <a:gd name="T39" fmla="*/ 25 h 83"/>
                  <a:gd name="T40" fmla="*/ 58 w 74"/>
                  <a:gd name="T41" fmla="*/ 25 h 83"/>
                  <a:gd name="T42" fmla="*/ 50 w 74"/>
                  <a:gd name="T43" fmla="*/ 9 h 83"/>
                  <a:gd name="T44" fmla="*/ 58 w 74"/>
                  <a:gd name="T45" fmla="*/ 6 h 83"/>
                  <a:gd name="T46" fmla="*/ 61 w 74"/>
                  <a:gd name="T47" fmla="*/ 7 h 83"/>
                  <a:gd name="T48" fmla="*/ 58 w 74"/>
                  <a:gd name="T49" fmla="*/ 17 h 83"/>
                  <a:gd name="T50" fmla="*/ 46 w 74"/>
                  <a:gd name="T51" fmla="*/ 25 h 83"/>
                  <a:gd name="T52" fmla="*/ 41 w 74"/>
                  <a:gd name="T53" fmla="*/ 25 h 83"/>
                  <a:gd name="T54" fmla="*/ 50 w 74"/>
                  <a:gd name="T55" fmla="*/ 9 h 83"/>
                  <a:gd name="T56" fmla="*/ 14 w 74"/>
                  <a:gd name="T57" fmla="*/ 12 h 83"/>
                  <a:gd name="T58" fmla="*/ 15 w 74"/>
                  <a:gd name="T59" fmla="*/ 9 h 83"/>
                  <a:gd name="T60" fmla="*/ 18 w 74"/>
                  <a:gd name="T61" fmla="*/ 8 h 83"/>
                  <a:gd name="T62" fmla="*/ 18 w 74"/>
                  <a:gd name="T63" fmla="*/ 8 h 83"/>
                  <a:gd name="T64" fmla="*/ 23 w 74"/>
                  <a:gd name="T65" fmla="*/ 10 h 83"/>
                  <a:gd name="T66" fmla="*/ 29 w 74"/>
                  <a:gd name="T67" fmla="*/ 23 h 83"/>
                  <a:gd name="T68" fmla="*/ 29 w 74"/>
                  <a:gd name="T69" fmla="*/ 23 h 83"/>
                  <a:gd name="T70" fmla="*/ 29 w 74"/>
                  <a:gd name="T71" fmla="*/ 23 h 83"/>
                  <a:gd name="T72" fmla="*/ 16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5 w 74"/>
                  <a:gd name="T89" fmla="*/ 41 h 83"/>
                  <a:gd name="T90" fmla="*/ 5 w 74"/>
                  <a:gd name="T91" fmla="*/ 30 h 83"/>
                  <a:gd name="T92" fmla="*/ 32 w 74"/>
                  <a:gd name="T93" fmla="*/ 30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8 w 74"/>
                  <a:gd name="T107" fmla="*/ 41 h 83"/>
                  <a:gd name="T108" fmla="*/ 42 w 74"/>
                  <a:gd name="T109" fmla="*/ 41 h 83"/>
                  <a:gd name="T110" fmla="*/ 42 w 74"/>
                  <a:gd name="T111" fmla="*/ 30 h 83"/>
                  <a:gd name="T112" fmla="*/ 68 w 74"/>
                  <a:gd name="T113" fmla="*/ 30 h 83"/>
                  <a:gd name="T114" fmla="*/ 68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2" y="22"/>
                    </a:cubicBezTo>
                    <a:cubicBezTo>
                      <a:pt x="65" y="19"/>
                      <a:pt x="67" y="15"/>
                      <a:pt x="68" y="12"/>
                    </a:cubicBezTo>
                    <a:cubicBezTo>
                      <a:pt x="68" y="8"/>
                      <a:pt x="67" y="5"/>
                      <a:pt x="65" y="3"/>
                    </a:cubicBezTo>
                    <a:cubicBezTo>
                      <a:pt x="63" y="1"/>
                      <a:pt x="61" y="0"/>
                      <a:pt x="58" y="0"/>
                    </a:cubicBezTo>
                    <a:cubicBezTo>
                      <a:pt x="54" y="0"/>
                      <a:pt x="49" y="2"/>
                      <a:pt x="46" y="5"/>
                    </a:cubicBezTo>
                    <a:cubicBezTo>
                      <a:pt x="41" y="11"/>
                      <a:pt x="37" y="18"/>
                      <a:pt x="36" y="24"/>
                    </a:cubicBezTo>
                    <a:cubicBezTo>
                      <a:pt x="34" y="18"/>
                      <a:pt x="32" y="11"/>
                      <a:pt x="27" y="6"/>
                    </a:cubicBezTo>
                    <a:cubicBezTo>
                      <a:pt x="24" y="3"/>
                      <a:pt x="21" y="2"/>
                      <a:pt x="18" y="2"/>
                    </a:cubicBezTo>
                    <a:cubicBezTo>
                      <a:pt x="15" y="2"/>
                      <a:pt x="13" y="3"/>
                      <a:pt x="11" y="5"/>
                    </a:cubicBezTo>
                    <a:cubicBezTo>
                      <a:pt x="7" y="9"/>
                      <a:pt x="7" y="16"/>
                      <a:pt x="12" y="21"/>
                    </a:cubicBezTo>
                    <a:cubicBezTo>
                      <a:pt x="14" y="22"/>
                      <a:pt x="16" y="24"/>
                      <a:pt x="18" y="25"/>
                    </a:cubicBezTo>
                    <a:cubicBezTo>
                      <a:pt x="0" y="25"/>
                      <a:pt x="0" y="25"/>
                      <a:pt x="0" y="25"/>
                    </a:cubicBezTo>
                    <a:cubicBezTo>
                      <a:pt x="0" y="46"/>
                      <a:pt x="0" y="46"/>
                      <a:pt x="0" y="46"/>
                    </a:cubicBezTo>
                    <a:cubicBezTo>
                      <a:pt x="5" y="46"/>
                      <a:pt x="5" y="46"/>
                      <a:pt x="5" y="46"/>
                    </a:cubicBezTo>
                    <a:cubicBezTo>
                      <a:pt x="5" y="83"/>
                      <a:pt x="5" y="83"/>
                      <a:pt x="5" y="83"/>
                    </a:cubicBezTo>
                    <a:cubicBezTo>
                      <a:pt x="68" y="83"/>
                      <a:pt x="68" y="83"/>
                      <a:pt x="68" y="83"/>
                    </a:cubicBezTo>
                    <a:cubicBezTo>
                      <a:pt x="68" y="46"/>
                      <a:pt x="68" y="46"/>
                      <a:pt x="68" y="46"/>
                    </a:cubicBezTo>
                    <a:cubicBezTo>
                      <a:pt x="74" y="46"/>
                      <a:pt x="74" y="46"/>
                      <a:pt x="74" y="46"/>
                    </a:cubicBezTo>
                    <a:cubicBezTo>
                      <a:pt x="74" y="25"/>
                      <a:pt x="74" y="25"/>
                      <a:pt x="74" y="25"/>
                    </a:cubicBezTo>
                    <a:lnTo>
                      <a:pt x="58" y="25"/>
                    </a:lnTo>
                    <a:close/>
                    <a:moveTo>
                      <a:pt x="50" y="9"/>
                    </a:moveTo>
                    <a:cubicBezTo>
                      <a:pt x="52" y="7"/>
                      <a:pt x="55" y="6"/>
                      <a:pt x="58" y="6"/>
                    </a:cubicBezTo>
                    <a:cubicBezTo>
                      <a:pt x="59" y="6"/>
                      <a:pt x="60" y="6"/>
                      <a:pt x="61" y="7"/>
                    </a:cubicBezTo>
                    <a:cubicBezTo>
                      <a:pt x="63" y="9"/>
                      <a:pt x="62" y="14"/>
                      <a:pt x="58" y="17"/>
                    </a:cubicBezTo>
                    <a:cubicBezTo>
                      <a:pt x="55" y="21"/>
                      <a:pt x="50" y="23"/>
                      <a:pt x="46" y="25"/>
                    </a:cubicBezTo>
                    <a:cubicBezTo>
                      <a:pt x="41" y="25"/>
                      <a:pt x="41" y="25"/>
                      <a:pt x="41" y="25"/>
                    </a:cubicBezTo>
                    <a:cubicBezTo>
                      <a:pt x="43" y="20"/>
                      <a:pt x="46" y="14"/>
                      <a:pt x="50" y="9"/>
                    </a:cubicBezTo>
                    <a:close/>
                    <a:moveTo>
                      <a:pt x="14" y="12"/>
                    </a:moveTo>
                    <a:cubicBezTo>
                      <a:pt x="14" y="11"/>
                      <a:pt x="14" y="10"/>
                      <a:pt x="15" y="9"/>
                    </a:cubicBezTo>
                    <a:cubicBezTo>
                      <a:pt x="16" y="8"/>
                      <a:pt x="17" y="8"/>
                      <a:pt x="18" y="8"/>
                    </a:cubicBezTo>
                    <a:cubicBezTo>
                      <a:pt x="18" y="8"/>
                      <a:pt x="18" y="8"/>
                      <a:pt x="18" y="8"/>
                    </a:cubicBezTo>
                    <a:cubicBezTo>
                      <a:pt x="19" y="8"/>
                      <a:pt x="21" y="9"/>
                      <a:pt x="23" y="10"/>
                    </a:cubicBezTo>
                    <a:cubicBezTo>
                      <a:pt x="25" y="13"/>
                      <a:pt x="28" y="17"/>
                      <a:pt x="29" y="23"/>
                    </a:cubicBezTo>
                    <a:cubicBezTo>
                      <a:pt x="29" y="23"/>
                      <a:pt x="29" y="23"/>
                      <a:pt x="29" y="23"/>
                    </a:cubicBezTo>
                    <a:cubicBezTo>
                      <a:pt x="29" y="23"/>
                      <a:pt x="29" y="23"/>
                      <a:pt x="29" y="23"/>
                    </a:cubicBezTo>
                    <a:cubicBezTo>
                      <a:pt x="23" y="22"/>
                      <a:pt x="19" y="19"/>
                      <a:pt x="16" y="17"/>
                    </a:cubicBezTo>
                    <a:cubicBezTo>
                      <a:pt x="15" y="15"/>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5" y="41"/>
                      <a:pt x="5" y="41"/>
                      <a:pt x="5" y="41"/>
                    </a:cubicBezTo>
                    <a:cubicBezTo>
                      <a:pt x="5" y="30"/>
                      <a:pt x="5" y="30"/>
                      <a:pt x="5" y="30"/>
                    </a:cubicBezTo>
                    <a:cubicBezTo>
                      <a:pt x="32" y="30"/>
                      <a:pt x="32" y="30"/>
                      <a:pt x="32" y="30"/>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8" y="41"/>
                    </a:moveTo>
                    <a:cubicBezTo>
                      <a:pt x="42" y="41"/>
                      <a:pt x="42" y="41"/>
                      <a:pt x="42" y="41"/>
                    </a:cubicBezTo>
                    <a:cubicBezTo>
                      <a:pt x="42" y="30"/>
                      <a:pt x="42" y="30"/>
                      <a:pt x="42" y="30"/>
                    </a:cubicBezTo>
                    <a:cubicBezTo>
                      <a:pt x="68" y="30"/>
                      <a:pt x="68" y="30"/>
                      <a:pt x="68" y="30"/>
                    </a:cubicBezTo>
                    <a:lnTo>
                      <a:pt x="68"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5" name="Freeform 170">
                <a:extLst>
                  <a:ext uri="{FF2B5EF4-FFF2-40B4-BE49-F238E27FC236}">
                    <a16:creationId xmlns:a16="http://schemas.microsoft.com/office/drawing/2014/main" id="{7AFD4099-2E45-41DD-A666-9DE4DC0EA1E0}"/>
                  </a:ext>
                </a:extLst>
              </p:cNvPr>
              <p:cNvSpPr>
                <a:spLocks noEditPoints="1"/>
              </p:cNvSpPr>
              <p:nvPr/>
            </p:nvSpPr>
            <p:spPr bwMode="auto">
              <a:xfrm>
                <a:off x="8084116" y="2039163"/>
                <a:ext cx="303387" cy="264239"/>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8 h 83"/>
                  <a:gd name="T16" fmla="*/ 83 w 95"/>
                  <a:gd name="T17" fmla="*/ 68 h 83"/>
                  <a:gd name="T18" fmla="*/ 83 w 95"/>
                  <a:gd name="T19" fmla="*/ 68 h 83"/>
                  <a:gd name="T20" fmla="*/ 95 w 95"/>
                  <a:gd name="T21" fmla="*/ 34 h 83"/>
                  <a:gd name="T22" fmla="*/ 80 w 95"/>
                  <a:gd name="T23" fmla="*/ 63 h 83"/>
                  <a:gd name="T24" fmla="*/ 78 w 95"/>
                  <a:gd name="T25" fmla="*/ 61 h 83"/>
                  <a:gd name="T26" fmla="*/ 75 w 95"/>
                  <a:gd name="T27" fmla="*/ 55 h 83"/>
                  <a:gd name="T28" fmla="*/ 71 w 95"/>
                  <a:gd name="T29" fmla="*/ 34 h 83"/>
                  <a:gd name="T30" fmla="*/ 75 w 95"/>
                  <a:gd name="T31" fmla="*/ 13 h 83"/>
                  <a:gd name="T32" fmla="*/ 78 w 95"/>
                  <a:gd name="T33" fmla="*/ 7 h 83"/>
                  <a:gd name="T34" fmla="*/ 80 w 95"/>
                  <a:gd name="T35" fmla="*/ 5 h 83"/>
                  <a:gd name="T36" fmla="*/ 83 w 95"/>
                  <a:gd name="T37" fmla="*/ 7 h 83"/>
                  <a:gd name="T38" fmla="*/ 86 w 95"/>
                  <a:gd name="T39" fmla="*/ 13 h 83"/>
                  <a:gd name="T40" fmla="*/ 89 w 95"/>
                  <a:gd name="T41" fmla="*/ 34 h 83"/>
                  <a:gd name="T42" fmla="*/ 86 w 95"/>
                  <a:gd name="T43" fmla="*/ 55 h 83"/>
                  <a:gd name="T44" fmla="*/ 83 w 95"/>
                  <a:gd name="T45" fmla="*/ 61 h 83"/>
                  <a:gd name="T46" fmla="*/ 80 w 95"/>
                  <a:gd name="T47" fmla="*/ 63 h 83"/>
                  <a:gd name="T48" fmla="*/ 24 w 95"/>
                  <a:gd name="T49" fmla="*/ 34 h 83"/>
                  <a:gd name="T50" fmla="*/ 25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5 w 95"/>
                  <a:gd name="T65" fmla="*/ 48 h 83"/>
                  <a:gd name="T66" fmla="*/ 24 w 95"/>
                  <a:gd name="T67" fmla="*/ 34 h 83"/>
                  <a:gd name="T68" fmla="*/ 34 w 95"/>
                  <a:gd name="T69" fmla="*/ 54 h 83"/>
                  <a:gd name="T70" fmla="*/ 23 w 95"/>
                  <a:gd name="T71" fmla="*/ 51 h 83"/>
                  <a:gd name="T72" fmla="*/ 30 w 95"/>
                  <a:gd name="T73" fmla="*/ 81 h 83"/>
                  <a:gd name="T74" fmla="*/ 34 w 95"/>
                  <a:gd name="T75" fmla="*/ 83 h 83"/>
                  <a:gd name="T76" fmla="*/ 44 w 95"/>
                  <a:gd name="T77" fmla="*/ 78 h 83"/>
                  <a:gd name="T78" fmla="*/ 46 w 95"/>
                  <a:gd name="T79" fmla="*/ 75 h 83"/>
                  <a:gd name="T80" fmla="*/ 34 w 95"/>
                  <a:gd name="T81" fmla="*/ 54 h 83"/>
                  <a:gd name="T82" fmla="*/ 80 w 95"/>
                  <a:gd name="T83" fmla="*/ 45 h 83"/>
                  <a:gd name="T84" fmla="*/ 79 w 95"/>
                  <a:gd name="T85" fmla="*/ 45 h 83"/>
                  <a:gd name="T86" fmla="*/ 78 w 95"/>
                  <a:gd name="T87" fmla="*/ 42 h 83"/>
                  <a:gd name="T88" fmla="*/ 77 w 95"/>
                  <a:gd name="T89" fmla="*/ 34 h 83"/>
                  <a:gd name="T90" fmla="*/ 78 w 95"/>
                  <a:gd name="T91" fmla="*/ 26 h 83"/>
                  <a:gd name="T92" fmla="*/ 79 w 95"/>
                  <a:gd name="T93" fmla="*/ 24 h 83"/>
                  <a:gd name="T94" fmla="*/ 80 w 95"/>
                  <a:gd name="T95" fmla="*/ 23 h 83"/>
                  <a:gd name="T96" fmla="*/ 81 w 95"/>
                  <a:gd name="T97" fmla="*/ 24 h 83"/>
                  <a:gd name="T98" fmla="*/ 82 w 95"/>
                  <a:gd name="T99" fmla="*/ 26 h 83"/>
                  <a:gd name="T100" fmla="*/ 84 w 95"/>
                  <a:gd name="T101" fmla="*/ 34 h 83"/>
                  <a:gd name="T102" fmla="*/ 82 w 95"/>
                  <a:gd name="T103" fmla="*/ 42 h 83"/>
                  <a:gd name="T104" fmla="*/ 81 w 95"/>
                  <a:gd name="T105" fmla="*/ 45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90" y="0"/>
                      <a:pt x="83" y="0"/>
                    </a:cubicBezTo>
                    <a:cubicBezTo>
                      <a:pt x="83" y="0"/>
                      <a:pt x="83" y="0"/>
                      <a:pt x="83" y="0"/>
                    </a:cubicBezTo>
                    <a:cubicBezTo>
                      <a:pt x="75" y="0"/>
                      <a:pt x="75" y="0"/>
                      <a:pt x="75" y="0"/>
                    </a:cubicBezTo>
                    <a:cubicBezTo>
                      <a:pt x="75" y="0"/>
                      <a:pt x="57" y="14"/>
                      <a:pt x="31" y="19"/>
                    </a:cubicBezTo>
                    <a:cubicBezTo>
                      <a:pt x="31" y="23"/>
                      <a:pt x="30" y="28"/>
                      <a:pt x="30" y="34"/>
                    </a:cubicBezTo>
                    <a:cubicBezTo>
                      <a:pt x="30" y="40"/>
                      <a:pt x="31" y="45"/>
                      <a:pt x="31" y="49"/>
                    </a:cubicBezTo>
                    <a:cubicBezTo>
                      <a:pt x="57" y="54"/>
                      <a:pt x="75" y="68"/>
                      <a:pt x="75" y="68"/>
                    </a:cubicBezTo>
                    <a:cubicBezTo>
                      <a:pt x="83" y="68"/>
                      <a:pt x="83" y="68"/>
                      <a:pt x="83" y="68"/>
                    </a:cubicBezTo>
                    <a:cubicBezTo>
                      <a:pt x="83" y="68"/>
                      <a:pt x="83" y="68"/>
                      <a:pt x="83" y="68"/>
                    </a:cubicBezTo>
                    <a:cubicBezTo>
                      <a:pt x="90" y="68"/>
                      <a:pt x="95" y="53"/>
                      <a:pt x="95" y="34"/>
                    </a:cubicBezTo>
                    <a:close/>
                    <a:moveTo>
                      <a:pt x="80" y="63"/>
                    </a:moveTo>
                    <a:cubicBezTo>
                      <a:pt x="79" y="63"/>
                      <a:pt x="78" y="62"/>
                      <a:pt x="78" y="61"/>
                    </a:cubicBezTo>
                    <a:cubicBezTo>
                      <a:pt x="77" y="60"/>
                      <a:pt x="76" y="58"/>
                      <a:pt x="75" y="55"/>
                    </a:cubicBezTo>
                    <a:cubicBezTo>
                      <a:pt x="73" y="50"/>
                      <a:pt x="71" y="42"/>
                      <a:pt x="71" y="34"/>
                    </a:cubicBezTo>
                    <a:cubicBezTo>
                      <a:pt x="71" y="26"/>
                      <a:pt x="73" y="18"/>
                      <a:pt x="75" y="13"/>
                    </a:cubicBezTo>
                    <a:cubicBezTo>
                      <a:pt x="76" y="10"/>
                      <a:pt x="77" y="8"/>
                      <a:pt x="78" y="7"/>
                    </a:cubicBezTo>
                    <a:cubicBezTo>
                      <a:pt x="78" y="6"/>
                      <a:pt x="79" y="5"/>
                      <a:pt x="80" y="5"/>
                    </a:cubicBezTo>
                    <a:cubicBezTo>
                      <a:pt x="81" y="5"/>
                      <a:pt x="82" y="6"/>
                      <a:pt x="83" y="7"/>
                    </a:cubicBezTo>
                    <a:cubicBezTo>
                      <a:pt x="84" y="8"/>
                      <a:pt x="85" y="10"/>
                      <a:pt x="86" y="13"/>
                    </a:cubicBezTo>
                    <a:cubicBezTo>
                      <a:pt x="88" y="18"/>
                      <a:pt x="89" y="26"/>
                      <a:pt x="89" y="34"/>
                    </a:cubicBezTo>
                    <a:cubicBezTo>
                      <a:pt x="89" y="42"/>
                      <a:pt x="88" y="50"/>
                      <a:pt x="86" y="55"/>
                    </a:cubicBezTo>
                    <a:cubicBezTo>
                      <a:pt x="85" y="58"/>
                      <a:pt x="84" y="60"/>
                      <a:pt x="83" y="61"/>
                    </a:cubicBezTo>
                    <a:cubicBezTo>
                      <a:pt x="82" y="62"/>
                      <a:pt x="81" y="63"/>
                      <a:pt x="80" y="63"/>
                    </a:cubicBezTo>
                    <a:close/>
                    <a:moveTo>
                      <a:pt x="24" y="34"/>
                    </a:moveTo>
                    <a:cubicBezTo>
                      <a:pt x="24" y="29"/>
                      <a:pt x="24" y="25"/>
                      <a:pt x="25"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5" y="48"/>
                    </a:cubicBezTo>
                    <a:cubicBezTo>
                      <a:pt x="24" y="43"/>
                      <a:pt x="24" y="39"/>
                      <a:pt x="24" y="34"/>
                    </a:cubicBezTo>
                    <a:close/>
                    <a:moveTo>
                      <a:pt x="34" y="54"/>
                    </a:moveTo>
                    <a:cubicBezTo>
                      <a:pt x="23" y="51"/>
                      <a:pt x="23" y="51"/>
                      <a:pt x="23" y="51"/>
                    </a:cubicBezTo>
                    <a:cubicBezTo>
                      <a:pt x="30" y="81"/>
                      <a:pt x="30" y="81"/>
                      <a:pt x="30" y="81"/>
                    </a:cubicBezTo>
                    <a:cubicBezTo>
                      <a:pt x="31" y="83"/>
                      <a:pt x="32" y="83"/>
                      <a:pt x="34" y="83"/>
                    </a:cubicBezTo>
                    <a:cubicBezTo>
                      <a:pt x="44" y="78"/>
                      <a:pt x="44" y="78"/>
                      <a:pt x="44" y="78"/>
                    </a:cubicBezTo>
                    <a:cubicBezTo>
                      <a:pt x="46" y="78"/>
                      <a:pt x="47" y="76"/>
                      <a:pt x="46" y="75"/>
                    </a:cubicBezTo>
                    <a:lnTo>
                      <a:pt x="34" y="54"/>
                    </a:lnTo>
                    <a:close/>
                    <a:moveTo>
                      <a:pt x="80" y="45"/>
                    </a:moveTo>
                    <a:cubicBezTo>
                      <a:pt x="80" y="45"/>
                      <a:pt x="80" y="45"/>
                      <a:pt x="79" y="45"/>
                    </a:cubicBezTo>
                    <a:cubicBezTo>
                      <a:pt x="79" y="44"/>
                      <a:pt x="79" y="43"/>
                      <a:pt x="78" y="42"/>
                    </a:cubicBezTo>
                    <a:cubicBezTo>
                      <a:pt x="77" y="40"/>
                      <a:pt x="77" y="37"/>
                      <a:pt x="77" y="34"/>
                    </a:cubicBezTo>
                    <a:cubicBezTo>
                      <a:pt x="77" y="31"/>
                      <a:pt x="77" y="28"/>
                      <a:pt x="78" y="26"/>
                    </a:cubicBezTo>
                    <a:cubicBezTo>
                      <a:pt x="79" y="25"/>
                      <a:pt x="79" y="24"/>
                      <a:pt x="79" y="24"/>
                    </a:cubicBezTo>
                    <a:cubicBezTo>
                      <a:pt x="80" y="23"/>
                      <a:pt x="80" y="23"/>
                      <a:pt x="80" y="23"/>
                    </a:cubicBezTo>
                    <a:cubicBezTo>
                      <a:pt x="81" y="23"/>
                      <a:pt x="81" y="23"/>
                      <a:pt x="81" y="24"/>
                    </a:cubicBezTo>
                    <a:cubicBezTo>
                      <a:pt x="82" y="24"/>
                      <a:pt x="82" y="25"/>
                      <a:pt x="82" y="26"/>
                    </a:cubicBezTo>
                    <a:cubicBezTo>
                      <a:pt x="83" y="28"/>
                      <a:pt x="84" y="31"/>
                      <a:pt x="84" y="34"/>
                    </a:cubicBezTo>
                    <a:cubicBezTo>
                      <a:pt x="84" y="37"/>
                      <a:pt x="83" y="40"/>
                      <a:pt x="82" y="42"/>
                    </a:cubicBezTo>
                    <a:cubicBezTo>
                      <a:pt x="82" y="43"/>
                      <a:pt x="82" y="44"/>
                      <a:pt x="81" y="45"/>
                    </a:cubicBezTo>
                    <a:cubicBezTo>
                      <a:pt x="81" y="45"/>
                      <a:pt x="81" y="45"/>
                      <a:pt x="8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6" name="Freeform 173">
                <a:extLst>
                  <a:ext uri="{FF2B5EF4-FFF2-40B4-BE49-F238E27FC236}">
                    <a16:creationId xmlns:a16="http://schemas.microsoft.com/office/drawing/2014/main" id="{A6D86864-A4F8-433F-B433-D2873DF196B2}"/>
                  </a:ext>
                </a:extLst>
              </p:cNvPr>
              <p:cNvSpPr>
                <a:spLocks/>
              </p:cNvSpPr>
              <p:nvPr/>
            </p:nvSpPr>
            <p:spPr bwMode="auto">
              <a:xfrm>
                <a:off x="7751370" y="2444330"/>
                <a:ext cx="236837" cy="236836"/>
              </a:xfrm>
              <a:custGeom>
                <a:avLst/>
                <a:gdLst>
                  <a:gd name="T0" fmla="*/ 60 w 121"/>
                  <a:gd name="T1" fmla="*/ 121 h 121"/>
                  <a:gd name="T2" fmla="*/ 121 w 121"/>
                  <a:gd name="T3" fmla="*/ 61 h 121"/>
                  <a:gd name="T4" fmla="*/ 83 w 121"/>
                  <a:gd name="T5" fmla="*/ 61 h 121"/>
                  <a:gd name="T6" fmla="*/ 83 w 121"/>
                  <a:gd name="T7" fmla="*/ 0 h 121"/>
                  <a:gd name="T8" fmla="*/ 37 w 121"/>
                  <a:gd name="T9" fmla="*/ 0 h 121"/>
                  <a:gd name="T10" fmla="*/ 37 w 121"/>
                  <a:gd name="T11" fmla="*/ 61 h 121"/>
                  <a:gd name="T12" fmla="*/ 0 w 121"/>
                  <a:gd name="T13" fmla="*/ 61 h 121"/>
                  <a:gd name="T14" fmla="*/ 60 w 121"/>
                  <a:gd name="T15" fmla="*/ 121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1">
                    <a:moveTo>
                      <a:pt x="60" y="121"/>
                    </a:moveTo>
                    <a:lnTo>
                      <a:pt x="121" y="61"/>
                    </a:lnTo>
                    <a:lnTo>
                      <a:pt x="83" y="61"/>
                    </a:lnTo>
                    <a:lnTo>
                      <a:pt x="83" y="0"/>
                    </a:lnTo>
                    <a:lnTo>
                      <a:pt x="37" y="0"/>
                    </a:lnTo>
                    <a:lnTo>
                      <a:pt x="37" y="61"/>
                    </a:lnTo>
                    <a:lnTo>
                      <a:pt x="0" y="61"/>
                    </a:lnTo>
                    <a:lnTo>
                      <a:pt x="60"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7" name="Freeform 176">
                <a:extLst>
                  <a:ext uri="{FF2B5EF4-FFF2-40B4-BE49-F238E27FC236}">
                    <a16:creationId xmlns:a16="http://schemas.microsoft.com/office/drawing/2014/main" id="{EDEF1AD1-0EA9-4E9D-8D53-C1814F683D58}"/>
                  </a:ext>
                </a:extLst>
              </p:cNvPr>
              <p:cNvSpPr>
                <a:spLocks noEditPoints="1"/>
              </p:cNvSpPr>
              <p:nvPr/>
            </p:nvSpPr>
            <p:spPr bwMode="auto">
              <a:xfrm>
                <a:off x="7222892" y="3976918"/>
                <a:ext cx="205520" cy="152672"/>
              </a:xfrm>
              <a:custGeom>
                <a:avLst/>
                <a:gdLst>
                  <a:gd name="T0" fmla="*/ 56 w 64"/>
                  <a:gd name="T1" fmla="*/ 8 h 48"/>
                  <a:gd name="T2" fmla="*/ 56 w 64"/>
                  <a:gd name="T3" fmla="*/ 0 h 48"/>
                  <a:gd name="T4" fmla="*/ 0 w 64"/>
                  <a:gd name="T5" fmla="*/ 0 h 48"/>
                  <a:gd name="T6" fmla="*/ 0 w 64"/>
                  <a:gd name="T7" fmla="*/ 44 h 48"/>
                  <a:gd name="T8" fmla="*/ 4 w 64"/>
                  <a:gd name="T9" fmla="*/ 48 h 48"/>
                  <a:gd name="T10" fmla="*/ 58 w 64"/>
                  <a:gd name="T11" fmla="*/ 48 h 48"/>
                  <a:gd name="T12" fmla="*/ 64 w 64"/>
                  <a:gd name="T13" fmla="*/ 42 h 48"/>
                  <a:gd name="T14" fmla="*/ 64 w 64"/>
                  <a:gd name="T15" fmla="*/ 8 h 48"/>
                  <a:gd name="T16" fmla="*/ 56 w 64"/>
                  <a:gd name="T17" fmla="*/ 8 h 48"/>
                  <a:gd name="T18" fmla="*/ 52 w 64"/>
                  <a:gd name="T19" fmla="*/ 44 h 48"/>
                  <a:gd name="T20" fmla="*/ 4 w 64"/>
                  <a:gd name="T21" fmla="*/ 44 h 48"/>
                  <a:gd name="T22" fmla="*/ 4 w 64"/>
                  <a:gd name="T23" fmla="*/ 4 h 48"/>
                  <a:gd name="T24" fmla="*/ 52 w 64"/>
                  <a:gd name="T25" fmla="*/ 4 h 48"/>
                  <a:gd name="T26" fmla="*/ 52 w 64"/>
                  <a:gd name="T27" fmla="*/ 44 h 48"/>
                  <a:gd name="T28" fmla="*/ 8 w 64"/>
                  <a:gd name="T29" fmla="*/ 12 h 48"/>
                  <a:gd name="T30" fmla="*/ 48 w 64"/>
                  <a:gd name="T31" fmla="*/ 12 h 48"/>
                  <a:gd name="T32" fmla="*/ 48 w 64"/>
                  <a:gd name="T33" fmla="*/ 16 h 48"/>
                  <a:gd name="T34" fmla="*/ 8 w 64"/>
                  <a:gd name="T35" fmla="*/ 16 h 48"/>
                  <a:gd name="T36" fmla="*/ 8 w 64"/>
                  <a:gd name="T37" fmla="*/ 12 h 48"/>
                  <a:gd name="T38" fmla="*/ 32 w 64"/>
                  <a:gd name="T39" fmla="*/ 20 h 48"/>
                  <a:gd name="T40" fmla="*/ 48 w 64"/>
                  <a:gd name="T41" fmla="*/ 20 h 48"/>
                  <a:gd name="T42" fmla="*/ 48 w 64"/>
                  <a:gd name="T43" fmla="*/ 24 h 48"/>
                  <a:gd name="T44" fmla="*/ 32 w 64"/>
                  <a:gd name="T45" fmla="*/ 24 h 48"/>
                  <a:gd name="T46" fmla="*/ 32 w 64"/>
                  <a:gd name="T47" fmla="*/ 20 h 48"/>
                  <a:gd name="T48" fmla="*/ 32 w 64"/>
                  <a:gd name="T49" fmla="*/ 28 h 48"/>
                  <a:gd name="T50" fmla="*/ 48 w 64"/>
                  <a:gd name="T51" fmla="*/ 28 h 48"/>
                  <a:gd name="T52" fmla="*/ 48 w 64"/>
                  <a:gd name="T53" fmla="*/ 32 h 48"/>
                  <a:gd name="T54" fmla="*/ 32 w 64"/>
                  <a:gd name="T55" fmla="*/ 32 h 48"/>
                  <a:gd name="T56" fmla="*/ 32 w 64"/>
                  <a:gd name="T57" fmla="*/ 28 h 48"/>
                  <a:gd name="T58" fmla="*/ 32 w 64"/>
                  <a:gd name="T59" fmla="*/ 36 h 48"/>
                  <a:gd name="T60" fmla="*/ 44 w 64"/>
                  <a:gd name="T61" fmla="*/ 36 h 48"/>
                  <a:gd name="T62" fmla="*/ 44 w 64"/>
                  <a:gd name="T63" fmla="*/ 40 h 48"/>
                  <a:gd name="T64" fmla="*/ 32 w 64"/>
                  <a:gd name="T65" fmla="*/ 40 h 48"/>
                  <a:gd name="T66" fmla="*/ 32 w 64"/>
                  <a:gd name="T67" fmla="*/ 36 h 48"/>
                  <a:gd name="T68" fmla="*/ 8 w 64"/>
                  <a:gd name="T69" fmla="*/ 20 h 48"/>
                  <a:gd name="T70" fmla="*/ 28 w 64"/>
                  <a:gd name="T71" fmla="*/ 20 h 48"/>
                  <a:gd name="T72" fmla="*/ 28 w 64"/>
                  <a:gd name="T73" fmla="*/ 40 h 48"/>
                  <a:gd name="T74" fmla="*/ 8 w 64"/>
                  <a:gd name="T75" fmla="*/ 40 h 48"/>
                  <a:gd name="T76" fmla="*/ 8 w 64"/>
                  <a:gd name="T77"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 h="48">
                    <a:moveTo>
                      <a:pt x="56" y="8"/>
                    </a:moveTo>
                    <a:cubicBezTo>
                      <a:pt x="56" y="0"/>
                      <a:pt x="56" y="0"/>
                      <a:pt x="56" y="0"/>
                    </a:cubicBezTo>
                    <a:cubicBezTo>
                      <a:pt x="0" y="0"/>
                      <a:pt x="0" y="0"/>
                      <a:pt x="0" y="0"/>
                    </a:cubicBezTo>
                    <a:cubicBezTo>
                      <a:pt x="0" y="44"/>
                      <a:pt x="0" y="44"/>
                      <a:pt x="0" y="44"/>
                    </a:cubicBezTo>
                    <a:cubicBezTo>
                      <a:pt x="0" y="46"/>
                      <a:pt x="2" y="48"/>
                      <a:pt x="4" y="48"/>
                    </a:cubicBezTo>
                    <a:cubicBezTo>
                      <a:pt x="58" y="48"/>
                      <a:pt x="58" y="48"/>
                      <a:pt x="58" y="48"/>
                    </a:cubicBezTo>
                    <a:cubicBezTo>
                      <a:pt x="61" y="48"/>
                      <a:pt x="64" y="45"/>
                      <a:pt x="64" y="42"/>
                    </a:cubicBezTo>
                    <a:cubicBezTo>
                      <a:pt x="64" y="8"/>
                      <a:pt x="64" y="8"/>
                      <a:pt x="64" y="8"/>
                    </a:cubicBezTo>
                    <a:lnTo>
                      <a:pt x="56" y="8"/>
                    </a:lnTo>
                    <a:close/>
                    <a:moveTo>
                      <a:pt x="52" y="44"/>
                    </a:moveTo>
                    <a:cubicBezTo>
                      <a:pt x="4" y="44"/>
                      <a:pt x="4" y="44"/>
                      <a:pt x="4" y="44"/>
                    </a:cubicBezTo>
                    <a:cubicBezTo>
                      <a:pt x="4" y="4"/>
                      <a:pt x="4" y="4"/>
                      <a:pt x="4" y="4"/>
                    </a:cubicBezTo>
                    <a:cubicBezTo>
                      <a:pt x="52" y="4"/>
                      <a:pt x="52" y="4"/>
                      <a:pt x="52" y="4"/>
                    </a:cubicBezTo>
                    <a:lnTo>
                      <a:pt x="52" y="44"/>
                    </a:lnTo>
                    <a:close/>
                    <a:moveTo>
                      <a:pt x="8" y="12"/>
                    </a:moveTo>
                    <a:cubicBezTo>
                      <a:pt x="48" y="12"/>
                      <a:pt x="48" y="12"/>
                      <a:pt x="48" y="12"/>
                    </a:cubicBezTo>
                    <a:cubicBezTo>
                      <a:pt x="48" y="16"/>
                      <a:pt x="48" y="16"/>
                      <a:pt x="48" y="16"/>
                    </a:cubicBezTo>
                    <a:cubicBezTo>
                      <a:pt x="8" y="16"/>
                      <a:pt x="8" y="16"/>
                      <a:pt x="8" y="16"/>
                    </a:cubicBezTo>
                    <a:lnTo>
                      <a:pt x="8" y="12"/>
                    </a:lnTo>
                    <a:close/>
                    <a:moveTo>
                      <a:pt x="32" y="20"/>
                    </a:moveTo>
                    <a:cubicBezTo>
                      <a:pt x="48" y="20"/>
                      <a:pt x="48" y="20"/>
                      <a:pt x="48" y="20"/>
                    </a:cubicBezTo>
                    <a:cubicBezTo>
                      <a:pt x="48" y="24"/>
                      <a:pt x="48" y="24"/>
                      <a:pt x="48" y="24"/>
                    </a:cubicBezTo>
                    <a:cubicBezTo>
                      <a:pt x="32" y="24"/>
                      <a:pt x="32" y="24"/>
                      <a:pt x="32" y="24"/>
                    </a:cubicBezTo>
                    <a:lnTo>
                      <a:pt x="32" y="20"/>
                    </a:lnTo>
                    <a:close/>
                    <a:moveTo>
                      <a:pt x="32" y="28"/>
                    </a:moveTo>
                    <a:cubicBezTo>
                      <a:pt x="48" y="28"/>
                      <a:pt x="48" y="28"/>
                      <a:pt x="48" y="28"/>
                    </a:cubicBezTo>
                    <a:cubicBezTo>
                      <a:pt x="48" y="32"/>
                      <a:pt x="48" y="32"/>
                      <a:pt x="48" y="32"/>
                    </a:cubicBezTo>
                    <a:cubicBezTo>
                      <a:pt x="32" y="32"/>
                      <a:pt x="32" y="32"/>
                      <a:pt x="32" y="32"/>
                    </a:cubicBezTo>
                    <a:lnTo>
                      <a:pt x="32" y="28"/>
                    </a:lnTo>
                    <a:close/>
                    <a:moveTo>
                      <a:pt x="32" y="36"/>
                    </a:moveTo>
                    <a:cubicBezTo>
                      <a:pt x="44" y="36"/>
                      <a:pt x="44" y="36"/>
                      <a:pt x="44" y="36"/>
                    </a:cubicBezTo>
                    <a:cubicBezTo>
                      <a:pt x="44" y="40"/>
                      <a:pt x="44" y="40"/>
                      <a:pt x="44" y="40"/>
                    </a:cubicBezTo>
                    <a:cubicBezTo>
                      <a:pt x="32" y="40"/>
                      <a:pt x="32" y="40"/>
                      <a:pt x="32" y="40"/>
                    </a:cubicBezTo>
                    <a:lnTo>
                      <a:pt x="32" y="36"/>
                    </a:lnTo>
                    <a:close/>
                    <a:moveTo>
                      <a:pt x="8" y="20"/>
                    </a:moveTo>
                    <a:cubicBezTo>
                      <a:pt x="28" y="20"/>
                      <a:pt x="28" y="20"/>
                      <a:pt x="28" y="20"/>
                    </a:cubicBezTo>
                    <a:cubicBezTo>
                      <a:pt x="28" y="40"/>
                      <a:pt x="28" y="40"/>
                      <a:pt x="28" y="40"/>
                    </a:cubicBezTo>
                    <a:cubicBezTo>
                      <a:pt x="8" y="40"/>
                      <a:pt x="8" y="40"/>
                      <a:pt x="8" y="40"/>
                    </a:cubicBezTo>
                    <a:lnTo>
                      <a:pt x="8"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8" name="Freeform 180">
                <a:extLst>
                  <a:ext uri="{FF2B5EF4-FFF2-40B4-BE49-F238E27FC236}">
                    <a16:creationId xmlns:a16="http://schemas.microsoft.com/office/drawing/2014/main" id="{4EFF24EE-E66F-4D09-B8D6-4B32278A9CEF}"/>
                  </a:ext>
                </a:extLst>
              </p:cNvPr>
              <p:cNvSpPr>
                <a:spLocks noEditPoints="1"/>
              </p:cNvSpPr>
              <p:nvPr/>
            </p:nvSpPr>
            <p:spPr bwMode="auto">
              <a:xfrm>
                <a:off x="8054756" y="1359970"/>
                <a:ext cx="246623" cy="246623"/>
              </a:xfrm>
              <a:custGeom>
                <a:avLst/>
                <a:gdLst>
                  <a:gd name="T0" fmla="*/ 64 w 77"/>
                  <a:gd name="T1" fmla="*/ 0 h 77"/>
                  <a:gd name="T2" fmla="*/ 13 w 77"/>
                  <a:gd name="T3" fmla="*/ 0 h 77"/>
                  <a:gd name="T4" fmla="*/ 0 w 77"/>
                  <a:gd name="T5" fmla="*/ 13 h 77"/>
                  <a:gd name="T6" fmla="*/ 0 w 77"/>
                  <a:gd name="T7" fmla="*/ 64 h 77"/>
                  <a:gd name="T8" fmla="*/ 13 w 77"/>
                  <a:gd name="T9" fmla="*/ 77 h 77"/>
                  <a:gd name="T10" fmla="*/ 64 w 77"/>
                  <a:gd name="T11" fmla="*/ 77 h 77"/>
                  <a:gd name="T12" fmla="*/ 77 w 77"/>
                  <a:gd name="T13" fmla="*/ 64 h 77"/>
                  <a:gd name="T14" fmla="*/ 77 w 77"/>
                  <a:gd name="T15" fmla="*/ 13 h 77"/>
                  <a:gd name="T16" fmla="*/ 64 w 77"/>
                  <a:gd name="T17" fmla="*/ 0 h 77"/>
                  <a:gd name="T18" fmla="*/ 25 w 77"/>
                  <a:gd name="T19" fmla="*/ 34 h 77"/>
                  <a:gd name="T20" fmla="*/ 52 w 77"/>
                  <a:gd name="T21" fmla="*/ 34 h 77"/>
                  <a:gd name="T22" fmla="*/ 53 w 77"/>
                  <a:gd name="T23" fmla="*/ 38 h 77"/>
                  <a:gd name="T24" fmla="*/ 39 w 77"/>
                  <a:gd name="T25" fmla="*/ 53 h 77"/>
                  <a:gd name="T26" fmla="*/ 24 w 77"/>
                  <a:gd name="T27" fmla="*/ 38 h 77"/>
                  <a:gd name="T28" fmla="*/ 25 w 77"/>
                  <a:gd name="T29" fmla="*/ 34 h 77"/>
                  <a:gd name="T30" fmla="*/ 67 w 77"/>
                  <a:gd name="T31" fmla="*/ 33 h 77"/>
                  <a:gd name="T32" fmla="*/ 67 w 77"/>
                  <a:gd name="T33" fmla="*/ 53 h 77"/>
                  <a:gd name="T34" fmla="*/ 67 w 77"/>
                  <a:gd name="T35" fmla="*/ 62 h 77"/>
                  <a:gd name="T36" fmla="*/ 63 w 77"/>
                  <a:gd name="T37" fmla="*/ 67 h 77"/>
                  <a:gd name="T38" fmla="*/ 15 w 77"/>
                  <a:gd name="T39" fmla="*/ 67 h 77"/>
                  <a:gd name="T40" fmla="*/ 10 w 77"/>
                  <a:gd name="T41" fmla="*/ 63 h 77"/>
                  <a:gd name="T42" fmla="*/ 10 w 77"/>
                  <a:gd name="T43" fmla="*/ 53 h 77"/>
                  <a:gd name="T44" fmla="*/ 10 w 77"/>
                  <a:gd name="T45" fmla="*/ 34 h 77"/>
                  <a:gd name="T46" fmla="*/ 10 w 77"/>
                  <a:gd name="T47" fmla="*/ 34 h 77"/>
                  <a:gd name="T48" fmla="*/ 17 w 77"/>
                  <a:gd name="T49" fmla="*/ 34 h 77"/>
                  <a:gd name="T50" fmla="*/ 17 w 77"/>
                  <a:gd name="T51" fmla="*/ 39 h 77"/>
                  <a:gd name="T52" fmla="*/ 39 w 77"/>
                  <a:gd name="T53" fmla="*/ 60 h 77"/>
                  <a:gd name="T54" fmla="*/ 60 w 77"/>
                  <a:gd name="T55" fmla="*/ 38 h 77"/>
                  <a:gd name="T56" fmla="*/ 60 w 77"/>
                  <a:gd name="T57" fmla="*/ 33 h 77"/>
                  <a:gd name="T58" fmla="*/ 67 w 77"/>
                  <a:gd name="T59" fmla="*/ 33 h 77"/>
                  <a:gd name="T60" fmla="*/ 67 w 77"/>
                  <a:gd name="T61" fmla="*/ 17 h 77"/>
                  <a:gd name="T62" fmla="*/ 65 w 77"/>
                  <a:gd name="T63" fmla="*/ 19 h 77"/>
                  <a:gd name="T64" fmla="*/ 60 w 77"/>
                  <a:gd name="T65" fmla="*/ 19 h 77"/>
                  <a:gd name="T66" fmla="*/ 58 w 77"/>
                  <a:gd name="T67" fmla="*/ 17 h 77"/>
                  <a:gd name="T68" fmla="*/ 58 w 77"/>
                  <a:gd name="T69" fmla="*/ 12 h 77"/>
                  <a:gd name="T70" fmla="*/ 60 w 77"/>
                  <a:gd name="T71" fmla="*/ 10 h 77"/>
                  <a:gd name="T72" fmla="*/ 65 w 77"/>
                  <a:gd name="T73" fmla="*/ 10 h 77"/>
                  <a:gd name="T74" fmla="*/ 67 w 77"/>
                  <a:gd name="T75" fmla="*/ 12 h 77"/>
                  <a:gd name="T76" fmla="*/ 67 w 77"/>
                  <a:gd name="T77" fmla="*/ 1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77">
                    <a:moveTo>
                      <a:pt x="64" y="0"/>
                    </a:moveTo>
                    <a:cubicBezTo>
                      <a:pt x="13" y="0"/>
                      <a:pt x="13" y="0"/>
                      <a:pt x="13" y="0"/>
                    </a:cubicBezTo>
                    <a:cubicBezTo>
                      <a:pt x="6" y="0"/>
                      <a:pt x="0" y="6"/>
                      <a:pt x="0" y="13"/>
                    </a:cubicBezTo>
                    <a:cubicBezTo>
                      <a:pt x="0" y="64"/>
                      <a:pt x="0" y="64"/>
                      <a:pt x="0" y="64"/>
                    </a:cubicBezTo>
                    <a:cubicBezTo>
                      <a:pt x="1" y="71"/>
                      <a:pt x="6" y="77"/>
                      <a:pt x="13" y="77"/>
                    </a:cubicBezTo>
                    <a:cubicBezTo>
                      <a:pt x="64" y="77"/>
                      <a:pt x="64" y="77"/>
                      <a:pt x="64" y="77"/>
                    </a:cubicBezTo>
                    <a:cubicBezTo>
                      <a:pt x="71" y="76"/>
                      <a:pt x="77" y="71"/>
                      <a:pt x="77" y="64"/>
                    </a:cubicBezTo>
                    <a:cubicBezTo>
                      <a:pt x="77" y="13"/>
                      <a:pt x="77" y="13"/>
                      <a:pt x="77" y="13"/>
                    </a:cubicBezTo>
                    <a:cubicBezTo>
                      <a:pt x="77" y="6"/>
                      <a:pt x="71" y="0"/>
                      <a:pt x="64" y="0"/>
                    </a:cubicBezTo>
                    <a:close/>
                    <a:moveTo>
                      <a:pt x="25" y="34"/>
                    </a:moveTo>
                    <a:cubicBezTo>
                      <a:pt x="52" y="34"/>
                      <a:pt x="52" y="34"/>
                      <a:pt x="52" y="34"/>
                    </a:cubicBezTo>
                    <a:cubicBezTo>
                      <a:pt x="53" y="35"/>
                      <a:pt x="53" y="37"/>
                      <a:pt x="53" y="38"/>
                    </a:cubicBezTo>
                    <a:cubicBezTo>
                      <a:pt x="53" y="46"/>
                      <a:pt x="47" y="53"/>
                      <a:pt x="39" y="53"/>
                    </a:cubicBezTo>
                    <a:cubicBezTo>
                      <a:pt x="31" y="53"/>
                      <a:pt x="24" y="47"/>
                      <a:pt x="24" y="38"/>
                    </a:cubicBezTo>
                    <a:cubicBezTo>
                      <a:pt x="24" y="37"/>
                      <a:pt x="24" y="35"/>
                      <a:pt x="25" y="34"/>
                    </a:cubicBezTo>
                    <a:close/>
                    <a:moveTo>
                      <a:pt x="67" y="33"/>
                    </a:moveTo>
                    <a:cubicBezTo>
                      <a:pt x="67" y="53"/>
                      <a:pt x="67" y="53"/>
                      <a:pt x="67" y="53"/>
                    </a:cubicBezTo>
                    <a:cubicBezTo>
                      <a:pt x="67" y="62"/>
                      <a:pt x="67" y="62"/>
                      <a:pt x="67" y="62"/>
                    </a:cubicBezTo>
                    <a:cubicBezTo>
                      <a:pt x="67" y="65"/>
                      <a:pt x="65" y="67"/>
                      <a:pt x="63" y="67"/>
                    </a:cubicBezTo>
                    <a:cubicBezTo>
                      <a:pt x="15" y="67"/>
                      <a:pt x="15" y="67"/>
                      <a:pt x="15" y="67"/>
                    </a:cubicBezTo>
                    <a:cubicBezTo>
                      <a:pt x="12" y="67"/>
                      <a:pt x="10" y="65"/>
                      <a:pt x="10" y="63"/>
                    </a:cubicBezTo>
                    <a:cubicBezTo>
                      <a:pt x="10" y="53"/>
                      <a:pt x="10" y="53"/>
                      <a:pt x="10" y="53"/>
                    </a:cubicBezTo>
                    <a:cubicBezTo>
                      <a:pt x="10" y="34"/>
                      <a:pt x="10" y="34"/>
                      <a:pt x="10" y="34"/>
                    </a:cubicBezTo>
                    <a:cubicBezTo>
                      <a:pt x="10" y="34"/>
                      <a:pt x="10" y="34"/>
                      <a:pt x="10" y="34"/>
                    </a:cubicBezTo>
                    <a:cubicBezTo>
                      <a:pt x="17" y="34"/>
                      <a:pt x="17" y="34"/>
                      <a:pt x="17" y="34"/>
                    </a:cubicBezTo>
                    <a:cubicBezTo>
                      <a:pt x="17" y="35"/>
                      <a:pt x="17" y="37"/>
                      <a:pt x="17" y="39"/>
                    </a:cubicBezTo>
                    <a:cubicBezTo>
                      <a:pt x="17" y="51"/>
                      <a:pt x="27" y="60"/>
                      <a:pt x="39" y="60"/>
                    </a:cubicBezTo>
                    <a:cubicBezTo>
                      <a:pt x="51" y="60"/>
                      <a:pt x="60" y="50"/>
                      <a:pt x="60" y="38"/>
                    </a:cubicBezTo>
                    <a:cubicBezTo>
                      <a:pt x="60" y="37"/>
                      <a:pt x="60" y="35"/>
                      <a:pt x="60" y="33"/>
                    </a:cubicBezTo>
                    <a:cubicBezTo>
                      <a:pt x="67" y="33"/>
                      <a:pt x="67" y="33"/>
                      <a:pt x="67" y="33"/>
                    </a:cubicBezTo>
                    <a:close/>
                    <a:moveTo>
                      <a:pt x="67" y="17"/>
                    </a:moveTo>
                    <a:cubicBezTo>
                      <a:pt x="67" y="18"/>
                      <a:pt x="66" y="19"/>
                      <a:pt x="65" y="19"/>
                    </a:cubicBezTo>
                    <a:cubicBezTo>
                      <a:pt x="60" y="19"/>
                      <a:pt x="60" y="19"/>
                      <a:pt x="60" y="19"/>
                    </a:cubicBezTo>
                    <a:cubicBezTo>
                      <a:pt x="59" y="19"/>
                      <a:pt x="58" y="18"/>
                      <a:pt x="58" y="17"/>
                    </a:cubicBezTo>
                    <a:cubicBezTo>
                      <a:pt x="58" y="12"/>
                      <a:pt x="58" y="12"/>
                      <a:pt x="58" y="12"/>
                    </a:cubicBezTo>
                    <a:cubicBezTo>
                      <a:pt x="58" y="11"/>
                      <a:pt x="59" y="10"/>
                      <a:pt x="60" y="10"/>
                    </a:cubicBezTo>
                    <a:cubicBezTo>
                      <a:pt x="65" y="10"/>
                      <a:pt x="65" y="10"/>
                      <a:pt x="65" y="10"/>
                    </a:cubicBezTo>
                    <a:cubicBezTo>
                      <a:pt x="66" y="9"/>
                      <a:pt x="67" y="11"/>
                      <a:pt x="67" y="12"/>
                    </a:cubicBezTo>
                    <a:lnTo>
                      <a:pt x="6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9" name="Freeform 181">
                <a:extLst>
                  <a:ext uri="{FF2B5EF4-FFF2-40B4-BE49-F238E27FC236}">
                    <a16:creationId xmlns:a16="http://schemas.microsoft.com/office/drawing/2014/main" id="{C909C6E6-318E-4CD4-8816-A2B13DD84043}"/>
                  </a:ext>
                </a:extLst>
              </p:cNvPr>
              <p:cNvSpPr>
                <a:spLocks noEditPoints="1"/>
              </p:cNvSpPr>
              <p:nvPr/>
            </p:nvSpPr>
            <p:spPr bwMode="auto">
              <a:xfrm>
                <a:off x="7590869" y="1725991"/>
                <a:ext cx="252496" cy="191818"/>
              </a:xfrm>
              <a:custGeom>
                <a:avLst/>
                <a:gdLst>
                  <a:gd name="T0" fmla="*/ 76 w 79"/>
                  <a:gd name="T1" fmla="*/ 3 h 60"/>
                  <a:gd name="T2" fmla="*/ 40 w 79"/>
                  <a:gd name="T3" fmla="*/ 0 h 60"/>
                  <a:gd name="T4" fmla="*/ 4 w 79"/>
                  <a:gd name="T5" fmla="*/ 3 h 60"/>
                  <a:gd name="T6" fmla="*/ 0 w 79"/>
                  <a:gd name="T7" fmla="*/ 30 h 60"/>
                  <a:gd name="T8" fmla="*/ 4 w 79"/>
                  <a:gd name="T9" fmla="*/ 57 h 60"/>
                  <a:gd name="T10" fmla="*/ 40 w 79"/>
                  <a:gd name="T11" fmla="*/ 60 h 60"/>
                  <a:gd name="T12" fmla="*/ 76 w 79"/>
                  <a:gd name="T13" fmla="*/ 57 h 60"/>
                  <a:gd name="T14" fmla="*/ 79 w 79"/>
                  <a:gd name="T15" fmla="*/ 30 h 60"/>
                  <a:gd name="T16" fmla="*/ 76 w 79"/>
                  <a:gd name="T17" fmla="*/ 3 h 60"/>
                  <a:gd name="T18" fmla="*/ 30 w 79"/>
                  <a:gd name="T19" fmla="*/ 45 h 60"/>
                  <a:gd name="T20" fmla="*/ 30 w 79"/>
                  <a:gd name="T21" fmla="*/ 15 h 60"/>
                  <a:gd name="T22" fmla="*/ 55 w 79"/>
                  <a:gd name="T23" fmla="*/ 30 h 60"/>
                  <a:gd name="T24" fmla="*/ 30 w 79"/>
                  <a:gd name="T25"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60">
                    <a:moveTo>
                      <a:pt x="76" y="3"/>
                    </a:moveTo>
                    <a:cubicBezTo>
                      <a:pt x="65" y="1"/>
                      <a:pt x="53" y="0"/>
                      <a:pt x="40" y="0"/>
                    </a:cubicBezTo>
                    <a:cubicBezTo>
                      <a:pt x="27" y="0"/>
                      <a:pt x="15" y="1"/>
                      <a:pt x="4" y="3"/>
                    </a:cubicBezTo>
                    <a:cubicBezTo>
                      <a:pt x="2" y="11"/>
                      <a:pt x="0" y="20"/>
                      <a:pt x="0" y="30"/>
                    </a:cubicBezTo>
                    <a:cubicBezTo>
                      <a:pt x="0" y="40"/>
                      <a:pt x="2" y="49"/>
                      <a:pt x="4" y="57"/>
                    </a:cubicBezTo>
                    <a:cubicBezTo>
                      <a:pt x="15" y="59"/>
                      <a:pt x="27" y="60"/>
                      <a:pt x="40" y="60"/>
                    </a:cubicBezTo>
                    <a:cubicBezTo>
                      <a:pt x="53" y="60"/>
                      <a:pt x="65" y="59"/>
                      <a:pt x="76" y="57"/>
                    </a:cubicBezTo>
                    <a:cubicBezTo>
                      <a:pt x="78" y="49"/>
                      <a:pt x="79" y="40"/>
                      <a:pt x="79" y="30"/>
                    </a:cubicBezTo>
                    <a:cubicBezTo>
                      <a:pt x="79" y="20"/>
                      <a:pt x="78" y="11"/>
                      <a:pt x="76" y="3"/>
                    </a:cubicBezTo>
                    <a:close/>
                    <a:moveTo>
                      <a:pt x="30" y="45"/>
                    </a:moveTo>
                    <a:cubicBezTo>
                      <a:pt x="30" y="15"/>
                      <a:pt x="30" y="15"/>
                      <a:pt x="30" y="15"/>
                    </a:cubicBezTo>
                    <a:cubicBezTo>
                      <a:pt x="55" y="30"/>
                      <a:pt x="55" y="30"/>
                      <a:pt x="55" y="30"/>
                    </a:cubicBezTo>
                    <a:lnTo>
                      <a:pt x="3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0" name="Freeform 183">
                <a:extLst>
                  <a:ext uri="{FF2B5EF4-FFF2-40B4-BE49-F238E27FC236}">
                    <a16:creationId xmlns:a16="http://schemas.microsoft.com/office/drawing/2014/main" id="{D941EBC0-FD59-4A44-8F2B-2C9F7845FEE9}"/>
                  </a:ext>
                </a:extLst>
              </p:cNvPr>
              <p:cNvSpPr>
                <a:spLocks noEditPoints="1"/>
              </p:cNvSpPr>
              <p:nvPr/>
            </p:nvSpPr>
            <p:spPr bwMode="auto">
              <a:xfrm>
                <a:off x="7334459" y="2704655"/>
                <a:ext cx="219221" cy="217263"/>
              </a:xfrm>
              <a:custGeom>
                <a:avLst/>
                <a:gdLst>
                  <a:gd name="T0" fmla="*/ 34 w 68"/>
                  <a:gd name="T1" fmla="*/ 0 h 68"/>
                  <a:gd name="T2" fmla="*/ 0 w 68"/>
                  <a:gd name="T3" fmla="*/ 34 h 68"/>
                  <a:gd name="T4" fmla="*/ 34 w 68"/>
                  <a:gd name="T5" fmla="*/ 68 h 68"/>
                  <a:gd name="T6" fmla="*/ 68 w 68"/>
                  <a:gd name="T7" fmla="*/ 34 h 68"/>
                  <a:gd name="T8" fmla="*/ 34 w 68"/>
                  <a:gd name="T9" fmla="*/ 0 h 68"/>
                  <a:gd name="T10" fmla="*/ 34 w 68"/>
                  <a:gd name="T11" fmla="*/ 61 h 68"/>
                  <a:gd name="T12" fmla="*/ 7 w 68"/>
                  <a:gd name="T13" fmla="*/ 34 h 68"/>
                  <a:gd name="T14" fmla="*/ 34 w 68"/>
                  <a:gd name="T15" fmla="*/ 6 h 68"/>
                  <a:gd name="T16" fmla="*/ 62 w 68"/>
                  <a:gd name="T17" fmla="*/ 34 h 68"/>
                  <a:gd name="T18" fmla="*/ 34 w 68"/>
                  <a:gd name="T19" fmla="*/ 61 h 68"/>
                  <a:gd name="T20" fmla="*/ 21 w 68"/>
                  <a:gd name="T21" fmla="*/ 21 h 68"/>
                  <a:gd name="T22" fmla="*/ 47 w 68"/>
                  <a:gd name="T23" fmla="*/ 21 h 68"/>
                  <a:gd name="T24" fmla="*/ 47 w 68"/>
                  <a:gd name="T25" fmla="*/ 46 h 68"/>
                  <a:gd name="T26" fmla="*/ 21 w 68"/>
                  <a:gd name="T27" fmla="*/ 46 h 68"/>
                  <a:gd name="T28" fmla="*/ 21 w 68"/>
                  <a:gd name="T29" fmla="*/ 2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68">
                    <a:moveTo>
                      <a:pt x="34" y="0"/>
                    </a:moveTo>
                    <a:cubicBezTo>
                      <a:pt x="15" y="0"/>
                      <a:pt x="0" y="15"/>
                      <a:pt x="0" y="34"/>
                    </a:cubicBezTo>
                    <a:cubicBezTo>
                      <a:pt x="0" y="52"/>
                      <a:pt x="15" y="68"/>
                      <a:pt x="34" y="68"/>
                    </a:cubicBezTo>
                    <a:cubicBezTo>
                      <a:pt x="53" y="68"/>
                      <a:pt x="68" y="52"/>
                      <a:pt x="68" y="34"/>
                    </a:cubicBezTo>
                    <a:cubicBezTo>
                      <a:pt x="68" y="15"/>
                      <a:pt x="53" y="0"/>
                      <a:pt x="34" y="0"/>
                    </a:cubicBezTo>
                    <a:close/>
                    <a:moveTo>
                      <a:pt x="34" y="61"/>
                    </a:moveTo>
                    <a:cubicBezTo>
                      <a:pt x="19" y="61"/>
                      <a:pt x="7" y="49"/>
                      <a:pt x="7" y="34"/>
                    </a:cubicBezTo>
                    <a:cubicBezTo>
                      <a:pt x="7" y="18"/>
                      <a:pt x="19" y="6"/>
                      <a:pt x="34" y="6"/>
                    </a:cubicBezTo>
                    <a:cubicBezTo>
                      <a:pt x="49" y="6"/>
                      <a:pt x="62" y="18"/>
                      <a:pt x="62" y="34"/>
                    </a:cubicBezTo>
                    <a:cubicBezTo>
                      <a:pt x="62" y="49"/>
                      <a:pt x="49" y="61"/>
                      <a:pt x="34" y="61"/>
                    </a:cubicBezTo>
                    <a:close/>
                    <a:moveTo>
                      <a:pt x="21" y="21"/>
                    </a:moveTo>
                    <a:cubicBezTo>
                      <a:pt x="47" y="21"/>
                      <a:pt x="47" y="21"/>
                      <a:pt x="47" y="21"/>
                    </a:cubicBezTo>
                    <a:cubicBezTo>
                      <a:pt x="47" y="46"/>
                      <a:pt x="47" y="46"/>
                      <a:pt x="47" y="46"/>
                    </a:cubicBezTo>
                    <a:cubicBezTo>
                      <a:pt x="21" y="46"/>
                      <a:pt x="21" y="46"/>
                      <a:pt x="21" y="46"/>
                    </a:cubicBezTo>
                    <a:lnTo>
                      <a:pt x="21"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1" name="Freeform 188">
                <a:extLst>
                  <a:ext uri="{FF2B5EF4-FFF2-40B4-BE49-F238E27FC236}">
                    <a16:creationId xmlns:a16="http://schemas.microsoft.com/office/drawing/2014/main" id="{4409B632-62C9-43DE-B2F0-9091D80D85D0}"/>
                  </a:ext>
                </a:extLst>
              </p:cNvPr>
              <p:cNvSpPr>
                <a:spLocks noEditPoints="1"/>
              </p:cNvSpPr>
              <p:nvPr/>
            </p:nvSpPr>
            <p:spPr bwMode="auto">
              <a:xfrm>
                <a:off x="6575015" y="3595239"/>
                <a:ext cx="229008" cy="230965"/>
              </a:xfrm>
              <a:custGeom>
                <a:avLst/>
                <a:gdLst>
                  <a:gd name="T0" fmla="*/ 36 w 72"/>
                  <a:gd name="T1" fmla="*/ 0 h 72"/>
                  <a:gd name="T2" fmla="*/ 0 w 72"/>
                  <a:gd name="T3" fmla="*/ 36 h 72"/>
                  <a:gd name="T4" fmla="*/ 36 w 72"/>
                  <a:gd name="T5" fmla="*/ 72 h 72"/>
                  <a:gd name="T6" fmla="*/ 72 w 72"/>
                  <a:gd name="T7" fmla="*/ 36 h 72"/>
                  <a:gd name="T8" fmla="*/ 36 w 72"/>
                  <a:gd name="T9" fmla="*/ 0 h 72"/>
                  <a:gd name="T10" fmla="*/ 57 w 72"/>
                  <a:gd name="T11" fmla="*/ 31 h 72"/>
                  <a:gd name="T12" fmla="*/ 38 w 72"/>
                  <a:gd name="T13" fmla="*/ 59 h 72"/>
                  <a:gd name="T14" fmla="*/ 29 w 72"/>
                  <a:gd name="T15" fmla="*/ 55 h 72"/>
                  <a:gd name="T16" fmla="*/ 21 w 72"/>
                  <a:gd name="T17" fmla="*/ 33 h 72"/>
                  <a:gd name="T18" fmla="*/ 16 w 72"/>
                  <a:gd name="T19" fmla="*/ 35 h 72"/>
                  <a:gd name="T20" fmla="*/ 15 w 72"/>
                  <a:gd name="T21" fmla="*/ 32 h 72"/>
                  <a:gd name="T22" fmla="*/ 28 w 72"/>
                  <a:gd name="T23" fmla="*/ 23 h 72"/>
                  <a:gd name="T24" fmla="*/ 35 w 72"/>
                  <a:gd name="T25" fmla="*/ 37 h 72"/>
                  <a:gd name="T26" fmla="*/ 38 w 72"/>
                  <a:gd name="T27" fmla="*/ 46 h 72"/>
                  <a:gd name="T28" fmla="*/ 44 w 72"/>
                  <a:gd name="T29" fmla="*/ 38 h 72"/>
                  <a:gd name="T30" fmla="*/ 39 w 72"/>
                  <a:gd name="T31" fmla="*/ 32 h 72"/>
                  <a:gd name="T32" fmla="*/ 57 w 72"/>
                  <a:gd name="T33" fmla="*/ 3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36" y="0"/>
                    </a:moveTo>
                    <a:cubicBezTo>
                      <a:pt x="16" y="0"/>
                      <a:pt x="0" y="17"/>
                      <a:pt x="0" y="36"/>
                    </a:cubicBezTo>
                    <a:cubicBezTo>
                      <a:pt x="0" y="56"/>
                      <a:pt x="16" y="72"/>
                      <a:pt x="36" y="72"/>
                    </a:cubicBezTo>
                    <a:cubicBezTo>
                      <a:pt x="56" y="72"/>
                      <a:pt x="72" y="56"/>
                      <a:pt x="72" y="36"/>
                    </a:cubicBezTo>
                    <a:cubicBezTo>
                      <a:pt x="72" y="17"/>
                      <a:pt x="56" y="0"/>
                      <a:pt x="36" y="0"/>
                    </a:cubicBezTo>
                    <a:close/>
                    <a:moveTo>
                      <a:pt x="57" y="31"/>
                    </a:moveTo>
                    <a:cubicBezTo>
                      <a:pt x="55" y="45"/>
                      <a:pt x="42" y="56"/>
                      <a:pt x="38" y="59"/>
                    </a:cubicBezTo>
                    <a:cubicBezTo>
                      <a:pt x="34" y="61"/>
                      <a:pt x="30" y="58"/>
                      <a:pt x="29" y="55"/>
                    </a:cubicBezTo>
                    <a:cubicBezTo>
                      <a:pt x="27" y="52"/>
                      <a:pt x="22" y="35"/>
                      <a:pt x="21" y="33"/>
                    </a:cubicBezTo>
                    <a:cubicBezTo>
                      <a:pt x="20" y="32"/>
                      <a:pt x="16" y="35"/>
                      <a:pt x="16" y="35"/>
                    </a:cubicBezTo>
                    <a:cubicBezTo>
                      <a:pt x="15" y="32"/>
                      <a:pt x="15" y="32"/>
                      <a:pt x="15" y="32"/>
                    </a:cubicBezTo>
                    <a:cubicBezTo>
                      <a:pt x="15" y="32"/>
                      <a:pt x="22" y="24"/>
                      <a:pt x="28" y="23"/>
                    </a:cubicBezTo>
                    <a:cubicBezTo>
                      <a:pt x="33" y="22"/>
                      <a:pt x="33" y="32"/>
                      <a:pt x="35" y="37"/>
                    </a:cubicBezTo>
                    <a:cubicBezTo>
                      <a:pt x="36" y="43"/>
                      <a:pt x="37" y="46"/>
                      <a:pt x="38" y="46"/>
                    </a:cubicBezTo>
                    <a:cubicBezTo>
                      <a:pt x="39" y="46"/>
                      <a:pt x="42" y="43"/>
                      <a:pt x="44" y="38"/>
                    </a:cubicBezTo>
                    <a:cubicBezTo>
                      <a:pt x="47" y="34"/>
                      <a:pt x="44" y="29"/>
                      <a:pt x="39" y="32"/>
                    </a:cubicBezTo>
                    <a:cubicBezTo>
                      <a:pt x="41" y="21"/>
                      <a:pt x="60" y="18"/>
                      <a:pt x="57" y="31"/>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62" name="Freeform 191">
                <a:extLst>
                  <a:ext uri="{FF2B5EF4-FFF2-40B4-BE49-F238E27FC236}">
                    <a16:creationId xmlns:a16="http://schemas.microsoft.com/office/drawing/2014/main" id="{4C28ABA4-BFFE-4120-9BB6-43445F328199}"/>
                  </a:ext>
                </a:extLst>
              </p:cNvPr>
              <p:cNvSpPr>
                <a:spLocks noEditPoints="1"/>
              </p:cNvSpPr>
              <p:nvPr/>
            </p:nvSpPr>
            <p:spPr bwMode="auto">
              <a:xfrm>
                <a:off x="6312733" y="2886686"/>
                <a:ext cx="207477" cy="203562"/>
              </a:xfrm>
              <a:custGeom>
                <a:avLst/>
                <a:gdLst>
                  <a:gd name="T0" fmla="*/ 62 w 65"/>
                  <a:gd name="T1" fmla="*/ 36 h 64"/>
                  <a:gd name="T2" fmla="*/ 62 w 65"/>
                  <a:gd name="T3" fmla="*/ 32 h 64"/>
                  <a:gd name="T4" fmla="*/ 33 w 65"/>
                  <a:gd name="T5" fmla="*/ 3 h 64"/>
                  <a:gd name="T6" fmla="*/ 28 w 65"/>
                  <a:gd name="T7" fmla="*/ 3 h 64"/>
                  <a:gd name="T8" fmla="*/ 18 w 65"/>
                  <a:gd name="T9" fmla="*/ 0 h 64"/>
                  <a:gd name="T10" fmla="*/ 0 w 65"/>
                  <a:gd name="T11" fmla="*/ 18 h 64"/>
                  <a:gd name="T12" fmla="*/ 3 w 65"/>
                  <a:gd name="T13" fmla="*/ 28 h 64"/>
                  <a:gd name="T14" fmla="*/ 3 w 65"/>
                  <a:gd name="T15" fmla="*/ 32 h 64"/>
                  <a:gd name="T16" fmla="*/ 33 w 65"/>
                  <a:gd name="T17" fmla="*/ 62 h 64"/>
                  <a:gd name="T18" fmla="*/ 38 w 65"/>
                  <a:gd name="T19" fmla="*/ 62 h 64"/>
                  <a:gd name="T20" fmla="*/ 47 w 65"/>
                  <a:gd name="T21" fmla="*/ 64 h 64"/>
                  <a:gd name="T22" fmla="*/ 65 w 65"/>
                  <a:gd name="T23" fmla="*/ 46 h 64"/>
                  <a:gd name="T24" fmla="*/ 62 w 65"/>
                  <a:gd name="T25" fmla="*/ 36 h 64"/>
                  <a:gd name="T26" fmla="*/ 35 w 65"/>
                  <a:gd name="T27" fmla="*/ 54 h 64"/>
                  <a:gd name="T28" fmla="*/ 17 w 65"/>
                  <a:gd name="T29" fmla="*/ 49 h 64"/>
                  <a:gd name="T30" fmla="*/ 18 w 65"/>
                  <a:gd name="T31" fmla="*/ 39 h 64"/>
                  <a:gd name="T32" fmla="*/ 26 w 65"/>
                  <a:gd name="T33" fmla="*/ 45 h 64"/>
                  <a:gd name="T34" fmla="*/ 40 w 65"/>
                  <a:gd name="T35" fmla="*/ 44 h 64"/>
                  <a:gd name="T36" fmla="*/ 32 w 65"/>
                  <a:gd name="T37" fmla="*/ 36 h 64"/>
                  <a:gd name="T38" fmla="*/ 15 w 65"/>
                  <a:gd name="T39" fmla="*/ 23 h 64"/>
                  <a:gd name="T40" fmla="*/ 28 w 65"/>
                  <a:gd name="T41" fmla="*/ 10 h 64"/>
                  <a:gd name="T42" fmla="*/ 46 w 65"/>
                  <a:gd name="T43" fmla="*/ 15 h 64"/>
                  <a:gd name="T44" fmla="*/ 45 w 65"/>
                  <a:gd name="T45" fmla="*/ 24 h 64"/>
                  <a:gd name="T46" fmla="*/ 32 w 65"/>
                  <a:gd name="T47" fmla="*/ 17 h 64"/>
                  <a:gd name="T48" fmla="*/ 29 w 65"/>
                  <a:gd name="T49" fmla="*/ 27 h 64"/>
                  <a:gd name="T50" fmla="*/ 50 w 65"/>
                  <a:gd name="T51" fmla="*/ 37 h 64"/>
                  <a:gd name="T52" fmla="*/ 35 w 65"/>
                  <a:gd name="T53" fmla="*/ 5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64">
                    <a:moveTo>
                      <a:pt x="62" y="36"/>
                    </a:moveTo>
                    <a:cubicBezTo>
                      <a:pt x="62" y="35"/>
                      <a:pt x="62" y="34"/>
                      <a:pt x="62" y="32"/>
                    </a:cubicBezTo>
                    <a:cubicBezTo>
                      <a:pt x="62" y="16"/>
                      <a:pt x="49" y="3"/>
                      <a:pt x="33" y="3"/>
                    </a:cubicBezTo>
                    <a:cubicBezTo>
                      <a:pt x="31" y="3"/>
                      <a:pt x="29" y="3"/>
                      <a:pt x="28" y="3"/>
                    </a:cubicBezTo>
                    <a:cubicBezTo>
                      <a:pt x="25" y="1"/>
                      <a:pt x="22" y="0"/>
                      <a:pt x="18" y="0"/>
                    </a:cubicBezTo>
                    <a:cubicBezTo>
                      <a:pt x="8" y="0"/>
                      <a:pt x="0" y="8"/>
                      <a:pt x="0" y="18"/>
                    </a:cubicBezTo>
                    <a:cubicBezTo>
                      <a:pt x="0" y="21"/>
                      <a:pt x="1" y="25"/>
                      <a:pt x="3" y="28"/>
                    </a:cubicBezTo>
                    <a:cubicBezTo>
                      <a:pt x="3" y="29"/>
                      <a:pt x="3" y="31"/>
                      <a:pt x="3" y="32"/>
                    </a:cubicBezTo>
                    <a:cubicBezTo>
                      <a:pt x="3" y="49"/>
                      <a:pt x="16" y="62"/>
                      <a:pt x="33" y="62"/>
                    </a:cubicBezTo>
                    <a:cubicBezTo>
                      <a:pt x="34" y="62"/>
                      <a:pt x="36" y="62"/>
                      <a:pt x="38" y="62"/>
                    </a:cubicBezTo>
                    <a:cubicBezTo>
                      <a:pt x="41" y="63"/>
                      <a:pt x="44" y="64"/>
                      <a:pt x="47" y="64"/>
                    </a:cubicBezTo>
                    <a:cubicBezTo>
                      <a:pt x="57" y="64"/>
                      <a:pt x="65" y="56"/>
                      <a:pt x="65" y="46"/>
                    </a:cubicBezTo>
                    <a:cubicBezTo>
                      <a:pt x="65" y="43"/>
                      <a:pt x="64" y="39"/>
                      <a:pt x="62" y="36"/>
                    </a:cubicBezTo>
                    <a:close/>
                    <a:moveTo>
                      <a:pt x="35" y="54"/>
                    </a:moveTo>
                    <a:cubicBezTo>
                      <a:pt x="26" y="55"/>
                      <a:pt x="21" y="53"/>
                      <a:pt x="17" y="49"/>
                    </a:cubicBezTo>
                    <a:cubicBezTo>
                      <a:pt x="13" y="45"/>
                      <a:pt x="15" y="40"/>
                      <a:pt x="18" y="39"/>
                    </a:cubicBezTo>
                    <a:cubicBezTo>
                      <a:pt x="22" y="39"/>
                      <a:pt x="24" y="44"/>
                      <a:pt x="26" y="45"/>
                    </a:cubicBezTo>
                    <a:cubicBezTo>
                      <a:pt x="28" y="46"/>
                      <a:pt x="36" y="49"/>
                      <a:pt x="40" y="44"/>
                    </a:cubicBezTo>
                    <a:cubicBezTo>
                      <a:pt x="44" y="39"/>
                      <a:pt x="37" y="37"/>
                      <a:pt x="32" y="36"/>
                    </a:cubicBezTo>
                    <a:cubicBezTo>
                      <a:pt x="24" y="35"/>
                      <a:pt x="14" y="31"/>
                      <a:pt x="15" y="23"/>
                    </a:cubicBezTo>
                    <a:cubicBezTo>
                      <a:pt x="16" y="15"/>
                      <a:pt x="22" y="11"/>
                      <a:pt x="28" y="10"/>
                    </a:cubicBezTo>
                    <a:cubicBezTo>
                      <a:pt x="37" y="9"/>
                      <a:pt x="42" y="11"/>
                      <a:pt x="46" y="15"/>
                    </a:cubicBezTo>
                    <a:cubicBezTo>
                      <a:pt x="51" y="19"/>
                      <a:pt x="48" y="24"/>
                      <a:pt x="45" y="24"/>
                    </a:cubicBezTo>
                    <a:cubicBezTo>
                      <a:pt x="42" y="24"/>
                      <a:pt x="39" y="17"/>
                      <a:pt x="32" y="17"/>
                    </a:cubicBezTo>
                    <a:cubicBezTo>
                      <a:pt x="25" y="17"/>
                      <a:pt x="20" y="24"/>
                      <a:pt x="29" y="27"/>
                    </a:cubicBezTo>
                    <a:cubicBezTo>
                      <a:pt x="37" y="29"/>
                      <a:pt x="47" y="30"/>
                      <a:pt x="50" y="37"/>
                    </a:cubicBezTo>
                    <a:cubicBezTo>
                      <a:pt x="53" y="45"/>
                      <a:pt x="45" y="54"/>
                      <a:pt x="35" y="54"/>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grpSp>
          <p:nvGrpSpPr>
            <p:cNvPr id="6" name="Group 9">
              <a:extLst>
                <a:ext uri="{FF2B5EF4-FFF2-40B4-BE49-F238E27FC236}">
                  <a16:creationId xmlns:a16="http://schemas.microsoft.com/office/drawing/2014/main" id="{09E4ADBA-BB40-4465-9CE7-4AB21AB8D9FD}"/>
                </a:ext>
              </a:extLst>
            </p:cNvPr>
            <p:cNvGrpSpPr/>
            <p:nvPr/>
          </p:nvGrpSpPr>
          <p:grpSpPr>
            <a:xfrm>
              <a:off x="6880858" y="1289058"/>
              <a:ext cx="3916760" cy="4537746"/>
              <a:chOff x="6868614" y="762985"/>
              <a:chExt cx="5222153" cy="6050102"/>
            </a:xfrm>
            <a:grpFill/>
          </p:grpSpPr>
          <p:sp>
            <p:nvSpPr>
              <p:cNvPr id="7" name="Freeform 55">
                <a:extLst>
                  <a:ext uri="{FF2B5EF4-FFF2-40B4-BE49-F238E27FC236}">
                    <a16:creationId xmlns:a16="http://schemas.microsoft.com/office/drawing/2014/main" id="{EEF0F13F-0F09-4B83-BF50-A817F8A920F0}"/>
                  </a:ext>
                </a:extLst>
              </p:cNvPr>
              <p:cNvSpPr>
                <a:spLocks noEditPoints="1"/>
              </p:cNvSpPr>
              <p:nvPr/>
            </p:nvSpPr>
            <p:spPr bwMode="auto">
              <a:xfrm>
                <a:off x="11738448" y="4076742"/>
                <a:ext cx="342533" cy="319044"/>
              </a:xfrm>
              <a:custGeom>
                <a:avLst/>
                <a:gdLst>
                  <a:gd name="T0" fmla="*/ 53 w 107"/>
                  <a:gd name="T1" fmla="*/ 13 h 100"/>
                  <a:gd name="T2" fmla="*/ 37 w 107"/>
                  <a:gd name="T3" fmla="*/ 16 h 100"/>
                  <a:gd name="T4" fmla="*/ 24 w 107"/>
                  <a:gd name="T5" fmla="*/ 23 h 100"/>
                  <a:gd name="T6" fmla="*/ 13 w 107"/>
                  <a:gd name="T7" fmla="*/ 43 h 100"/>
                  <a:gd name="T8" fmla="*/ 17 w 107"/>
                  <a:gd name="T9" fmla="*/ 55 h 100"/>
                  <a:gd name="T10" fmla="*/ 27 w 107"/>
                  <a:gd name="T11" fmla="*/ 66 h 100"/>
                  <a:gd name="T12" fmla="*/ 33 w 107"/>
                  <a:gd name="T13" fmla="*/ 75 h 100"/>
                  <a:gd name="T14" fmla="*/ 33 w 107"/>
                  <a:gd name="T15" fmla="*/ 79 h 100"/>
                  <a:gd name="T16" fmla="*/ 36 w 107"/>
                  <a:gd name="T17" fmla="*/ 77 h 100"/>
                  <a:gd name="T18" fmla="*/ 45 w 107"/>
                  <a:gd name="T19" fmla="*/ 73 h 100"/>
                  <a:gd name="T20" fmla="*/ 47 w 107"/>
                  <a:gd name="T21" fmla="*/ 73 h 100"/>
                  <a:gd name="T22" fmla="*/ 53 w 107"/>
                  <a:gd name="T23" fmla="*/ 73 h 100"/>
                  <a:gd name="T24" fmla="*/ 70 w 107"/>
                  <a:gd name="T25" fmla="*/ 71 h 100"/>
                  <a:gd name="T26" fmla="*/ 83 w 107"/>
                  <a:gd name="T27" fmla="*/ 64 h 100"/>
                  <a:gd name="T28" fmla="*/ 93 w 107"/>
                  <a:gd name="T29" fmla="*/ 43 h 100"/>
                  <a:gd name="T30" fmla="*/ 83 w 107"/>
                  <a:gd name="T31" fmla="*/ 23 h 100"/>
                  <a:gd name="T32" fmla="*/ 70 w 107"/>
                  <a:gd name="T33" fmla="*/ 16 h 100"/>
                  <a:gd name="T34" fmla="*/ 53 w 107"/>
                  <a:gd name="T35" fmla="*/ 13 h 100"/>
                  <a:gd name="T36" fmla="*/ 53 w 107"/>
                  <a:gd name="T37" fmla="*/ 0 h 100"/>
                  <a:gd name="T38" fmla="*/ 53 w 107"/>
                  <a:gd name="T39" fmla="*/ 0 h 100"/>
                  <a:gd name="T40" fmla="*/ 107 w 107"/>
                  <a:gd name="T41" fmla="*/ 43 h 100"/>
                  <a:gd name="T42" fmla="*/ 53 w 107"/>
                  <a:gd name="T43" fmla="*/ 87 h 100"/>
                  <a:gd name="T44" fmla="*/ 45 w 107"/>
                  <a:gd name="T45" fmla="*/ 86 h 100"/>
                  <a:gd name="T46" fmla="*/ 7 w 107"/>
                  <a:gd name="T47" fmla="*/ 100 h 100"/>
                  <a:gd name="T48" fmla="*/ 7 w 107"/>
                  <a:gd name="T49" fmla="*/ 97 h 100"/>
                  <a:gd name="T50" fmla="*/ 20 w 107"/>
                  <a:gd name="T51" fmla="*/ 80 h 100"/>
                  <a:gd name="T52" fmla="*/ 20 w 107"/>
                  <a:gd name="T53" fmla="*/ 77 h 100"/>
                  <a:gd name="T54" fmla="*/ 0 w 107"/>
                  <a:gd name="T55" fmla="*/ 43 h 100"/>
                  <a:gd name="T56" fmla="*/ 53 w 107"/>
                  <a:gd name="T5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00">
                    <a:moveTo>
                      <a:pt x="53" y="13"/>
                    </a:moveTo>
                    <a:cubicBezTo>
                      <a:pt x="48" y="13"/>
                      <a:pt x="42" y="14"/>
                      <a:pt x="37" y="16"/>
                    </a:cubicBezTo>
                    <a:cubicBezTo>
                      <a:pt x="32" y="18"/>
                      <a:pt x="28" y="20"/>
                      <a:pt x="24" y="23"/>
                    </a:cubicBezTo>
                    <a:cubicBezTo>
                      <a:pt x="17" y="29"/>
                      <a:pt x="13" y="36"/>
                      <a:pt x="13" y="43"/>
                    </a:cubicBezTo>
                    <a:cubicBezTo>
                      <a:pt x="13" y="48"/>
                      <a:pt x="14" y="52"/>
                      <a:pt x="17" y="55"/>
                    </a:cubicBezTo>
                    <a:cubicBezTo>
                      <a:pt x="19" y="59"/>
                      <a:pt x="23" y="63"/>
                      <a:pt x="27" y="66"/>
                    </a:cubicBezTo>
                    <a:cubicBezTo>
                      <a:pt x="30" y="68"/>
                      <a:pt x="32" y="71"/>
                      <a:pt x="33" y="75"/>
                    </a:cubicBezTo>
                    <a:cubicBezTo>
                      <a:pt x="33" y="76"/>
                      <a:pt x="33" y="78"/>
                      <a:pt x="33" y="79"/>
                    </a:cubicBezTo>
                    <a:cubicBezTo>
                      <a:pt x="34" y="78"/>
                      <a:pt x="35" y="78"/>
                      <a:pt x="36" y="77"/>
                    </a:cubicBezTo>
                    <a:cubicBezTo>
                      <a:pt x="38" y="74"/>
                      <a:pt x="42" y="73"/>
                      <a:pt x="45" y="73"/>
                    </a:cubicBezTo>
                    <a:cubicBezTo>
                      <a:pt x="46" y="73"/>
                      <a:pt x="46" y="73"/>
                      <a:pt x="47" y="73"/>
                    </a:cubicBezTo>
                    <a:cubicBezTo>
                      <a:pt x="49" y="73"/>
                      <a:pt x="51" y="73"/>
                      <a:pt x="53" y="73"/>
                    </a:cubicBezTo>
                    <a:cubicBezTo>
                      <a:pt x="59" y="73"/>
                      <a:pt x="65" y="73"/>
                      <a:pt x="70" y="71"/>
                    </a:cubicBezTo>
                    <a:cubicBezTo>
                      <a:pt x="75" y="69"/>
                      <a:pt x="79" y="67"/>
                      <a:pt x="83" y="64"/>
                    </a:cubicBezTo>
                    <a:cubicBezTo>
                      <a:pt x="90" y="58"/>
                      <a:pt x="93" y="51"/>
                      <a:pt x="93" y="43"/>
                    </a:cubicBezTo>
                    <a:cubicBezTo>
                      <a:pt x="93" y="36"/>
                      <a:pt x="90" y="29"/>
                      <a:pt x="83" y="23"/>
                    </a:cubicBezTo>
                    <a:cubicBezTo>
                      <a:pt x="79" y="20"/>
                      <a:pt x="75" y="18"/>
                      <a:pt x="70" y="16"/>
                    </a:cubicBezTo>
                    <a:cubicBezTo>
                      <a:pt x="65" y="14"/>
                      <a:pt x="59" y="13"/>
                      <a:pt x="53" y="13"/>
                    </a:cubicBezTo>
                    <a:close/>
                    <a:moveTo>
                      <a:pt x="53" y="0"/>
                    </a:moveTo>
                    <a:cubicBezTo>
                      <a:pt x="53" y="0"/>
                      <a:pt x="53" y="0"/>
                      <a:pt x="53" y="0"/>
                    </a:cubicBezTo>
                    <a:cubicBezTo>
                      <a:pt x="83" y="0"/>
                      <a:pt x="107" y="19"/>
                      <a:pt x="107" y="43"/>
                    </a:cubicBezTo>
                    <a:cubicBezTo>
                      <a:pt x="107" y="67"/>
                      <a:pt x="83" y="87"/>
                      <a:pt x="53" y="87"/>
                    </a:cubicBezTo>
                    <a:cubicBezTo>
                      <a:pt x="51" y="87"/>
                      <a:pt x="48" y="87"/>
                      <a:pt x="45" y="86"/>
                    </a:cubicBezTo>
                    <a:cubicBezTo>
                      <a:pt x="34" y="98"/>
                      <a:pt x="20" y="100"/>
                      <a:pt x="7" y="100"/>
                    </a:cubicBezTo>
                    <a:cubicBezTo>
                      <a:pt x="7" y="97"/>
                      <a:pt x="7" y="97"/>
                      <a:pt x="7" y="97"/>
                    </a:cubicBezTo>
                    <a:cubicBezTo>
                      <a:pt x="14" y="94"/>
                      <a:pt x="20" y="87"/>
                      <a:pt x="20" y="80"/>
                    </a:cubicBezTo>
                    <a:cubicBezTo>
                      <a:pt x="20" y="79"/>
                      <a:pt x="20" y="78"/>
                      <a:pt x="20" y="77"/>
                    </a:cubicBezTo>
                    <a:cubicBezTo>
                      <a:pt x="8" y="69"/>
                      <a:pt x="0" y="57"/>
                      <a:pt x="0" y="43"/>
                    </a:cubicBezTo>
                    <a:cubicBezTo>
                      <a:pt x="0" y="19"/>
                      <a:pt x="24" y="0"/>
                      <a:pt x="5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 name="Freeform 56">
                <a:extLst>
                  <a:ext uri="{FF2B5EF4-FFF2-40B4-BE49-F238E27FC236}">
                    <a16:creationId xmlns:a16="http://schemas.microsoft.com/office/drawing/2014/main" id="{ADCB4913-F4E4-4BA6-B03A-9FAA8ECE464F}"/>
                  </a:ext>
                </a:extLst>
              </p:cNvPr>
              <p:cNvSpPr>
                <a:spLocks noEditPoints="1"/>
              </p:cNvSpPr>
              <p:nvPr/>
            </p:nvSpPr>
            <p:spPr bwMode="auto">
              <a:xfrm>
                <a:off x="11501612" y="4250944"/>
                <a:ext cx="215306" cy="215306"/>
              </a:xfrm>
              <a:custGeom>
                <a:avLst/>
                <a:gdLst>
                  <a:gd name="T0" fmla="*/ 62 w 67"/>
                  <a:gd name="T1" fmla="*/ 17 h 67"/>
                  <a:gd name="T2" fmla="*/ 67 w 67"/>
                  <a:gd name="T3" fmla="*/ 13 h 67"/>
                  <a:gd name="T4" fmla="*/ 67 w 67"/>
                  <a:gd name="T5" fmla="*/ 5 h 67"/>
                  <a:gd name="T6" fmla="*/ 58 w 67"/>
                  <a:gd name="T7" fmla="*/ 5 h 67"/>
                  <a:gd name="T8" fmla="*/ 58 w 67"/>
                  <a:gd name="T9" fmla="*/ 0 h 67"/>
                  <a:gd name="T10" fmla="*/ 4 w 67"/>
                  <a:gd name="T11" fmla="*/ 0 h 67"/>
                  <a:gd name="T12" fmla="*/ 0 w 67"/>
                  <a:gd name="T13" fmla="*/ 5 h 67"/>
                  <a:gd name="T14" fmla="*/ 0 w 67"/>
                  <a:gd name="T15" fmla="*/ 63 h 67"/>
                  <a:gd name="T16" fmla="*/ 4 w 67"/>
                  <a:gd name="T17" fmla="*/ 67 h 67"/>
                  <a:gd name="T18" fmla="*/ 58 w 67"/>
                  <a:gd name="T19" fmla="*/ 67 h 67"/>
                  <a:gd name="T20" fmla="*/ 58 w 67"/>
                  <a:gd name="T21" fmla="*/ 50 h 67"/>
                  <a:gd name="T22" fmla="*/ 62 w 67"/>
                  <a:gd name="T23" fmla="*/ 50 h 67"/>
                  <a:gd name="T24" fmla="*/ 67 w 67"/>
                  <a:gd name="T25" fmla="*/ 46 h 67"/>
                  <a:gd name="T26" fmla="*/ 67 w 67"/>
                  <a:gd name="T27" fmla="*/ 38 h 67"/>
                  <a:gd name="T28" fmla="*/ 58 w 67"/>
                  <a:gd name="T29" fmla="*/ 38 h 67"/>
                  <a:gd name="T30" fmla="*/ 58 w 67"/>
                  <a:gd name="T31" fmla="*/ 34 h 67"/>
                  <a:gd name="T32" fmla="*/ 62 w 67"/>
                  <a:gd name="T33" fmla="*/ 34 h 67"/>
                  <a:gd name="T34" fmla="*/ 67 w 67"/>
                  <a:gd name="T35" fmla="*/ 30 h 67"/>
                  <a:gd name="T36" fmla="*/ 67 w 67"/>
                  <a:gd name="T37" fmla="*/ 21 h 67"/>
                  <a:gd name="T38" fmla="*/ 58 w 67"/>
                  <a:gd name="T39" fmla="*/ 21 h 67"/>
                  <a:gd name="T40" fmla="*/ 58 w 67"/>
                  <a:gd name="T41" fmla="*/ 17 h 67"/>
                  <a:gd name="T42" fmla="*/ 62 w 67"/>
                  <a:gd name="T43" fmla="*/ 17 h 67"/>
                  <a:gd name="T44" fmla="*/ 37 w 67"/>
                  <a:gd name="T45" fmla="*/ 17 h 67"/>
                  <a:gd name="T46" fmla="*/ 46 w 67"/>
                  <a:gd name="T47" fmla="*/ 25 h 67"/>
                  <a:gd name="T48" fmla="*/ 37 w 67"/>
                  <a:gd name="T49" fmla="*/ 34 h 67"/>
                  <a:gd name="T50" fmla="*/ 29 w 67"/>
                  <a:gd name="T51" fmla="*/ 25 h 67"/>
                  <a:gd name="T52" fmla="*/ 37 w 67"/>
                  <a:gd name="T53" fmla="*/ 17 h 67"/>
                  <a:gd name="T54" fmla="*/ 16 w 67"/>
                  <a:gd name="T55" fmla="*/ 63 h 67"/>
                  <a:gd name="T56" fmla="*/ 12 w 67"/>
                  <a:gd name="T57" fmla="*/ 63 h 67"/>
                  <a:gd name="T58" fmla="*/ 12 w 67"/>
                  <a:gd name="T59" fmla="*/ 5 h 67"/>
                  <a:gd name="T60" fmla="*/ 16 w 67"/>
                  <a:gd name="T61" fmla="*/ 5 h 67"/>
                  <a:gd name="T62" fmla="*/ 16 w 67"/>
                  <a:gd name="T63" fmla="*/ 63 h 67"/>
                  <a:gd name="T64" fmla="*/ 50 w 67"/>
                  <a:gd name="T65" fmla="*/ 50 h 67"/>
                  <a:gd name="T66" fmla="*/ 25 w 67"/>
                  <a:gd name="T67" fmla="*/ 50 h 67"/>
                  <a:gd name="T68" fmla="*/ 25 w 67"/>
                  <a:gd name="T69" fmla="*/ 46 h 67"/>
                  <a:gd name="T70" fmla="*/ 33 w 67"/>
                  <a:gd name="T71" fmla="*/ 38 h 67"/>
                  <a:gd name="T72" fmla="*/ 33 w 67"/>
                  <a:gd name="T73" fmla="*/ 38 h 67"/>
                  <a:gd name="T74" fmla="*/ 41 w 67"/>
                  <a:gd name="T75" fmla="*/ 38 h 67"/>
                  <a:gd name="T76" fmla="*/ 50 w 67"/>
                  <a:gd name="T77" fmla="*/ 46 h 67"/>
                  <a:gd name="T78" fmla="*/ 50 w 67"/>
                  <a:gd name="T79" fmla="*/ 5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 h="67">
                    <a:moveTo>
                      <a:pt x="62" y="17"/>
                    </a:moveTo>
                    <a:cubicBezTo>
                      <a:pt x="65" y="17"/>
                      <a:pt x="67" y="15"/>
                      <a:pt x="67" y="13"/>
                    </a:cubicBezTo>
                    <a:cubicBezTo>
                      <a:pt x="67" y="5"/>
                      <a:pt x="67" y="5"/>
                      <a:pt x="67" y="5"/>
                    </a:cubicBezTo>
                    <a:cubicBezTo>
                      <a:pt x="58" y="5"/>
                      <a:pt x="58" y="5"/>
                      <a:pt x="58" y="5"/>
                    </a:cubicBezTo>
                    <a:cubicBezTo>
                      <a:pt x="58" y="0"/>
                      <a:pt x="58" y="0"/>
                      <a:pt x="58" y="0"/>
                    </a:cubicBezTo>
                    <a:cubicBezTo>
                      <a:pt x="4" y="0"/>
                      <a:pt x="4" y="0"/>
                      <a:pt x="4" y="0"/>
                    </a:cubicBezTo>
                    <a:cubicBezTo>
                      <a:pt x="2" y="0"/>
                      <a:pt x="0" y="2"/>
                      <a:pt x="0" y="5"/>
                    </a:cubicBezTo>
                    <a:cubicBezTo>
                      <a:pt x="0" y="63"/>
                      <a:pt x="0" y="63"/>
                      <a:pt x="0" y="63"/>
                    </a:cubicBezTo>
                    <a:cubicBezTo>
                      <a:pt x="0" y="65"/>
                      <a:pt x="2" y="67"/>
                      <a:pt x="4" y="67"/>
                    </a:cubicBezTo>
                    <a:cubicBezTo>
                      <a:pt x="58" y="67"/>
                      <a:pt x="58" y="67"/>
                      <a:pt x="58" y="67"/>
                    </a:cubicBezTo>
                    <a:cubicBezTo>
                      <a:pt x="58" y="50"/>
                      <a:pt x="58" y="50"/>
                      <a:pt x="58" y="50"/>
                    </a:cubicBezTo>
                    <a:cubicBezTo>
                      <a:pt x="62" y="50"/>
                      <a:pt x="62" y="50"/>
                      <a:pt x="62" y="50"/>
                    </a:cubicBezTo>
                    <a:cubicBezTo>
                      <a:pt x="65" y="50"/>
                      <a:pt x="67" y="49"/>
                      <a:pt x="67" y="46"/>
                    </a:cubicBezTo>
                    <a:cubicBezTo>
                      <a:pt x="67" y="38"/>
                      <a:pt x="67" y="38"/>
                      <a:pt x="67" y="38"/>
                    </a:cubicBezTo>
                    <a:cubicBezTo>
                      <a:pt x="58" y="38"/>
                      <a:pt x="58" y="38"/>
                      <a:pt x="58" y="38"/>
                    </a:cubicBezTo>
                    <a:cubicBezTo>
                      <a:pt x="58" y="34"/>
                      <a:pt x="58" y="34"/>
                      <a:pt x="58" y="34"/>
                    </a:cubicBezTo>
                    <a:cubicBezTo>
                      <a:pt x="62" y="34"/>
                      <a:pt x="62" y="34"/>
                      <a:pt x="62" y="34"/>
                    </a:cubicBezTo>
                    <a:cubicBezTo>
                      <a:pt x="65" y="34"/>
                      <a:pt x="67" y="32"/>
                      <a:pt x="67" y="30"/>
                    </a:cubicBezTo>
                    <a:cubicBezTo>
                      <a:pt x="67" y="21"/>
                      <a:pt x="67" y="21"/>
                      <a:pt x="67" y="21"/>
                    </a:cubicBezTo>
                    <a:cubicBezTo>
                      <a:pt x="58" y="21"/>
                      <a:pt x="58" y="21"/>
                      <a:pt x="58" y="21"/>
                    </a:cubicBezTo>
                    <a:cubicBezTo>
                      <a:pt x="58" y="17"/>
                      <a:pt x="58" y="17"/>
                      <a:pt x="58" y="17"/>
                    </a:cubicBezTo>
                    <a:lnTo>
                      <a:pt x="62" y="17"/>
                    </a:lnTo>
                    <a:close/>
                    <a:moveTo>
                      <a:pt x="37" y="17"/>
                    </a:moveTo>
                    <a:cubicBezTo>
                      <a:pt x="42" y="17"/>
                      <a:pt x="46" y="21"/>
                      <a:pt x="46" y="25"/>
                    </a:cubicBezTo>
                    <a:cubicBezTo>
                      <a:pt x="46" y="30"/>
                      <a:pt x="42" y="34"/>
                      <a:pt x="37" y="34"/>
                    </a:cubicBezTo>
                    <a:cubicBezTo>
                      <a:pt x="33" y="34"/>
                      <a:pt x="29" y="30"/>
                      <a:pt x="29" y="25"/>
                    </a:cubicBezTo>
                    <a:cubicBezTo>
                      <a:pt x="29" y="21"/>
                      <a:pt x="33" y="17"/>
                      <a:pt x="37" y="17"/>
                    </a:cubicBezTo>
                    <a:close/>
                    <a:moveTo>
                      <a:pt x="16" y="63"/>
                    </a:moveTo>
                    <a:cubicBezTo>
                      <a:pt x="12" y="63"/>
                      <a:pt x="12" y="63"/>
                      <a:pt x="12" y="63"/>
                    </a:cubicBezTo>
                    <a:cubicBezTo>
                      <a:pt x="12" y="5"/>
                      <a:pt x="12" y="5"/>
                      <a:pt x="12" y="5"/>
                    </a:cubicBezTo>
                    <a:cubicBezTo>
                      <a:pt x="16" y="5"/>
                      <a:pt x="16" y="5"/>
                      <a:pt x="16" y="5"/>
                    </a:cubicBezTo>
                    <a:lnTo>
                      <a:pt x="16" y="63"/>
                    </a:lnTo>
                    <a:close/>
                    <a:moveTo>
                      <a:pt x="50" y="50"/>
                    </a:moveTo>
                    <a:cubicBezTo>
                      <a:pt x="25" y="50"/>
                      <a:pt x="25" y="50"/>
                      <a:pt x="25" y="50"/>
                    </a:cubicBezTo>
                    <a:cubicBezTo>
                      <a:pt x="25" y="46"/>
                      <a:pt x="25" y="46"/>
                      <a:pt x="25" y="46"/>
                    </a:cubicBezTo>
                    <a:cubicBezTo>
                      <a:pt x="25" y="42"/>
                      <a:pt x="28" y="38"/>
                      <a:pt x="33" y="38"/>
                    </a:cubicBezTo>
                    <a:cubicBezTo>
                      <a:pt x="33" y="38"/>
                      <a:pt x="33" y="38"/>
                      <a:pt x="33" y="38"/>
                    </a:cubicBezTo>
                    <a:cubicBezTo>
                      <a:pt x="41" y="38"/>
                      <a:pt x="41" y="38"/>
                      <a:pt x="41" y="38"/>
                    </a:cubicBezTo>
                    <a:cubicBezTo>
                      <a:pt x="46" y="38"/>
                      <a:pt x="50" y="42"/>
                      <a:pt x="50" y="46"/>
                    </a:cubicBezTo>
                    <a:lnTo>
                      <a:pt x="5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 name="Freeform 57">
                <a:extLst>
                  <a:ext uri="{FF2B5EF4-FFF2-40B4-BE49-F238E27FC236}">
                    <a16:creationId xmlns:a16="http://schemas.microsoft.com/office/drawing/2014/main" id="{8B54113F-86EF-46CC-9471-FE6642014B2D}"/>
                  </a:ext>
                </a:extLst>
              </p:cNvPr>
              <p:cNvSpPr>
                <a:spLocks noEditPoints="1"/>
              </p:cNvSpPr>
              <p:nvPr/>
            </p:nvSpPr>
            <p:spPr bwMode="auto">
              <a:xfrm>
                <a:off x="11869589" y="3663746"/>
                <a:ext cx="185947" cy="182031"/>
              </a:xfrm>
              <a:custGeom>
                <a:avLst/>
                <a:gdLst>
                  <a:gd name="T0" fmla="*/ 58 w 58"/>
                  <a:gd name="T1" fmla="*/ 29 h 57"/>
                  <a:gd name="T2" fmla="*/ 29 w 58"/>
                  <a:gd name="T3" fmla="*/ 57 h 57"/>
                  <a:gd name="T4" fmla="*/ 0 w 58"/>
                  <a:gd name="T5" fmla="*/ 29 h 57"/>
                  <a:gd name="T6" fmla="*/ 29 w 58"/>
                  <a:gd name="T7" fmla="*/ 0 h 57"/>
                  <a:gd name="T8" fmla="*/ 58 w 58"/>
                  <a:gd name="T9" fmla="*/ 29 h 57"/>
                  <a:gd name="T10" fmla="*/ 6 w 58"/>
                  <a:gd name="T11" fmla="*/ 29 h 57"/>
                  <a:gd name="T12" fmla="*/ 29 w 58"/>
                  <a:gd name="T13" fmla="*/ 52 h 57"/>
                  <a:gd name="T14" fmla="*/ 52 w 58"/>
                  <a:gd name="T15" fmla="*/ 29 h 57"/>
                  <a:gd name="T16" fmla="*/ 29 w 58"/>
                  <a:gd name="T17" fmla="*/ 6 h 57"/>
                  <a:gd name="T18" fmla="*/ 6 w 58"/>
                  <a:gd name="T19" fmla="*/ 29 h 57"/>
                  <a:gd name="T20" fmla="*/ 32 w 58"/>
                  <a:gd name="T21" fmla="*/ 12 h 57"/>
                  <a:gd name="T22" fmla="*/ 46 w 58"/>
                  <a:gd name="T23" fmla="*/ 26 h 57"/>
                  <a:gd name="T24" fmla="*/ 46 w 58"/>
                  <a:gd name="T25" fmla="*/ 31 h 57"/>
                  <a:gd name="T26" fmla="*/ 41 w 58"/>
                  <a:gd name="T27" fmla="*/ 31 h 57"/>
                  <a:gd name="T28" fmla="*/ 33 w 58"/>
                  <a:gd name="T29" fmla="*/ 23 h 57"/>
                  <a:gd name="T30" fmla="*/ 33 w 58"/>
                  <a:gd name="T31" fmla="*/ 43 h 57"/>
                  <a:gd name="T32" fmla="*/ 29 w 58"/>
                  <a:gd name="T33" fmla="*/ 47 h 57"/>
                  <a:gd name="T34" fmla="*/ 25 w 58"/>
                  <a:gd name="T35" fmla="*/ 43 h 57"/>
                  <a:gd name="T36" fmla="*/ 25 w 58"/>
                  <a:gd name="T37" fmla="*/ 23 h 57"/>
                  <a:gd name="T38" fmla="*/ 17 w 58"/>
                  <a:gd name="T39" fmla="*/ 31 h 57"/>
                  <a:gd name="T40" fmla="*/ 12 w 58"/>
                  <a:gd name="T41" fmla="*/ 31 h 57"/>
                  <a:gd name="T42" fmla="*/ 11 w 58"/>
                  <a:gd name="T43" fmla="*/ 29 h 57"/>
                  <a:gd name="T44" fmla="*/ 12 w 58"/>
                  <a:gd name="T45" fmla="*/ 26 h 57"/>
                  <a:gd name="T46" fmla="*/ 27 w 58"/>
                  <a:gd name="T47" fmla="*/ 12 h 57"/>
                  <a:gd name="T48" fmla="*/ 32 w 58"/>
                  <a:gd name="T49"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57">
                    <a:moveTo>
                      <a:pt x="58" y="29"/>
                    </a:moveTo>
                    <a:cubicBezTo>
                      <a:pt x="58" y="45"/>
                      <a:pt x="45" y="57"/>
                      <a:pt x="29" y="57"/>
                    </a:cubicBezTo>
                    <a:cubicBezTo>
                      <a:pt x="13" y="57"/>
                      <a:pt x="0" y="45"/>
                      <a:pt x="0" y="29"/>
                    </a:cubicBezTo>
                    <a:cubicBezTo>
                      <a:pt x="0" y="13"/>
                      <a:pt x="13" y="0"/>
                      <a:pt x="29" y="0"/>
                    </a:cubicBezTo>
                    <a:cubicBezTo>
                      <a:pt x="45" y="0"/>
                      <a:pt x="58" y="13"/>
                      <a:pt x="58" y="29"/>
                    </a:cubicBezTo>
                    <a:close/>
                    <a:moveTo>
                      <a:pt x="6" y="29"/>
                    </a:moveTo>
                    <a:cubicBezTo>
                      <a:pt x="6" y="42"/>
                      <a:pt x="16" y="52"/>
                      <a:pt x="29" y="52"/>
                    </a:cubicBezTo>
                    <a:cubicBezTo>
                      <a:pt x="42" y="52"/>
                      <a:pt x="52" y="42"/>
                      <a:pt x="52" y="29"/>
                    </a:cubicBezTo>
                    <a:cubicBezTo>
                      <a:pt x="52" y="16"/>
                      <a:pt x="42" y="6"/>
                      <a:pt x="29" y="6"/>
                    </a:cubicBezTo>
                    <a:cubicBezTo>
                      <a:pt x="16" y="6"/>
                      <a:pt x="6" y="16"/>
                      <a:pt x="6" y="29"/>
                    </a:cubicBezTo>
                    <a:close/>
                    <a:moveTo>
                      <a:pt x="32" y="12"/>
                    </a:moveTo>
                    <a:cubicBezTo>
                      <a:pt x="46" y="26"/>
                      <a:pt x="46" y="26"/>
                      <a:pt x="46" y="26"/>
                    </a:cubicBezTo>
                    <a:cubicBezTo>
                      <a:pt x="47" y="28"/>
                      <a:pt x="47" y="30"/>
                      <a:pt x="46" y="31"/>
                    </a:cubicBezTo>
                    <a:cubicBezTo>
                      <a:pt x="45" y="33"/>
                      <a:pt x="42" y="33"/>
                      <a:pt x="41" y="31"/>
                    </a:cubicBezTo>
                    <a:cubicBezTo>
                      <a:pt x="33" y="23"/>
                      <a:pt x="33" y="23"/>
                      <a:pt x="33" y="23"/>
                    </a:cubicBezTo>
                    <a:cubicBezTo>
                      <a:pt x="33" y="43"/>
                      <a:pt x="33" y="43"/>
                      <a:pt x="33" y="43"/>
                    </a:cubicBezTo>
                    <a:cubicBezTo>
                      <a:pt x="33" y="45"/>
                      <a:pt x="31" y="47"/>
                      <a:pt x="29" y="47"/>
                    </a:cubicBezTo>
                    <a:cubicBezTo>
                      <a:pt x="27" y="47"/>
                      <a:pt x="25" y="45"/>
                      <a:pt x="25" y="43"/>
                    </a:cubicBezTo>
                    <a:cubicBezTo>
                      <a:pt x="25" y="23"/>
                      <a:pt x="25" y="23"/>
                      <a:pt x="25" y="23"/>
                    </a:cubicBezTo>
                    <a:cubicBezTo>
                      <a:pt x="17" y="31"/>
                      <a:pt x="17" y="31"/>
                      <a:pt x="17" y="31"/>
                    </a:cubicBezTo>
                    <a:cubicBezTo>
                      <a:pt x="16" y="33"/>
                      <a:pt x="14" y="33"/>
                      <a:pt x="12" y="31"/>
                    </a:cubicBezTo>
                    <a:cubicBezTo>
                      <a:pt x="12" y="31"/>
                      <a:pt x="11" y="30"/>
                      <a:pt x="11" y="29"/>
                    </a:cubicBezTo>
                    <a:cubicBezTo>
                      <a:pt x="11" y="28"/>
                      <a:pt x="12" y="27"/>
                      <a:pt x="12" y="26"/>
                    </a:cubicBezTo>
                    <a:cubicBezTo>
                      <a:pt x="27" y="12"/>
                      <a:pt x="27" y="12"/>
                      <a:pt x="27" y="12"/>
                    </a:cubicBezTo>
                    <a:cubicBezTo>
                      <a:pt x="28" y="11"/>
                      <a:pt x="30" y="11"/>
                      <a:pt x="3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 name="Freeform 58">
                <a:extLst>
                  <a:ext uri="{FF2B5EF4-FFF2-40B4-BE49-F238E27FC236}">
                    <a16:creationId xmlns:a16="http://schemas.microsoft.com/office/drawing/2014/main" id="{6C83A1F7-B96B-4EAF-8374-4AD8CA18C9DD}"/>
                  </a:ext>
                </a:extLst>
              </p:cNvPr>
              <p:cNvSpPr>
                <a:spLocks noEditPoints="1"/>
              </p:cNvSpPr>
              <p:nvPr/>
            </p:nvSpPr>
            <p:spPr bwMode="auto">
              <a:xfrm>
                <a:off x="11838272" y="3890796"/>
                <a:ext cx="146800" cy="146799"/>
              </a:xfrm>
              <a:custGeom>
                <a:avLst/>
                <a:gdLst>
                  <a:gd name="T0" fmla="*/ 3 w 46"/>
                  <a:gd name="T1" fmla="*/ 0 h 46"/>
                  <a:gd name="T2" fmla="*/ 20 w 46"/>
                  <a:gd name="T3" fmla="*/ 0 h 46"/>
                  <a:gd name="T4" fmla="*/ 20 w 46"/>
                  <a:gd name="T5" fmla="*/ 3 h 46"/>
                  <a:gd name="T6" fmla="*/ 3 w 46"/>
                  <a:gd name="T7" fmla="*/ 3 h 46"/>
                  <a:gd name="T8" fmla="*/ 3 w 46"/>
                  <a:gd name="T9" fmla="*/ 0 h 46"/>
                  <a:gd name="T10" fmla="*/ 26 w 46"/>
                  <a:gd name="T11" fmla="*/ 0 h 46"/>
                  <a:gd name="T12" fmla="*/ 43 w 46"/>
                  <a:gd name="T13" fmla="*/ 0 h 46"/>
                  <a:gd name="T14" fmla="*/ 43 w 46"/>
                  <a:gd name="T15" fmla="*/ 3 h 46"/>
                  <a:gd name="T16" fmla="*/ 26 w 46"/>
                  <a:gd name="T17" fmla="*/ 3 h 46"/>
                  <a:gd name="T18" fmla="*/ 26 w 46"/>
                  <a:gd name="T19" fmla="*/ 0 h 46"/>
                  <a:gd name="T20" fmla="*/ 43 w 46"/>
                  <a:gd name="T21" fmla="*/ 14 h 46"/>
                  <a:gd name="T22" fmla="*/ 41 w 46"/>
                  <a:gd name="T23" fmla="*/ 14 h 46"/>
                  <a:gd name="T24" fmla="*/ 41 w 46"/>
                  <a:gd name="T25" fmla="*/ 3 h 46"/>
                  <a:gd name="T26" fmla="*/ 29 w 46"/>
                  <a:gd name="T27" fmla="*/ 3 h 46"/>
                  <a:gd name="T28" fmla="*/ 29 w 46"/>
                  <a:gd name="T29" fmla="*/ 14 h 46"/>
                  <a:gd name="T30" fmla="*/ 17 w 46"/>
                  <a:gd name="T31" fmla="*/ 14 h 46"/>
                  <a:gd name="T32" fmla="*/ 17 w 46"/>
                  <a:gd name="T33" fmla="*/ 3 h 46"/>
                  <a:gd name="T34" fmla="*/ 6 w 46"/>
                  <a:gd name="T35" fmla="*/ 3 h 46"/>
                  <a:gd name="T36" fmla="*/ 6 w 46"/>
                  <a:gd name="T37" fmla="*/ 14 h 46"/>
                  <a:gd name="T38" fmla="*/ 3 w 46"/>
                  <a:gd name="T39" fmla="*/ 14 h 46"/>
                  <a:gd name="T40" fmla="*/ 0 w 46"/>
                  <a:gd name="T41" fmla="*/ 18 h 46"/>
                  <a:gd name="T42" fmla="*/ 0 w 46"/>
                  <a:gd name="T43" fmla="*/ 43 h 46"/>
                  <a:gd name="T44" fmla="*/ 3 w 46"/>
                  <a:gd name="T45" fmla="*/ 46 h 46"/>
                  <a:gd name="T46" fmla="*/ 17 w 46"/>
                  <a:gd name="T47" fmla="*/ 46 h 46"/>
                  <a:gd name="T48" fmla="*/ 20 w 46"/>
                  <a:gd name="T49" fmla="*/ 43 h 46"/>
                  <a:gd name="T50" fmla="*/ 20 w 46"/>
                  <a:gd name="T51" fmla="*/ 26 h 46"/>
                  <a:gd name="T52" fmla="*/ 26 w 46"/>
                  <a:gd name="T53" fmla="*/ 26 h 46"/>
                  <a:gd name="T54" fmla="*/ 26 w 46"/>
                  <a:gd name="T55" fmla="*/ 43 h 46"/>
                  <a:gd name="T56" fmla="*/ 29 w 46"/>
                  <a:gd name="T57" fmla="*/ 46 h 46"/>
                  <a:gd name="T58" fmla="*/ 43 w 46"/>
                  <a:gd name="T59" fmla="*/ 46 h 46"/>
                  <a:gd name="T60" fmla="*/ 46 w 46"/>
                  <a:gd name="T61" fmla="*/ 43 h 46"/>
                  <a:gd name="T62" fmla="*/ 46 w 46"/>
                  <a:gd name="T63" fmla="*/ 18 h 46"/>
                  <a:gd name="T64" fmla="*/ 43 w 46"/>
                  <a:gd name="T65" fmla="*/ 14 h 46"/>
                  <a:gd name="T66" fmla="*/ 16 w 46"/>
                  <a:gd name="T67" fmla="*/ 43 h 46"/>
                  <a:gd name="T68" fmla="*/ 5 w 46"/>
                  <a:gd name="T69" fmla="*/ 43 h 46"/>
                  <a:gd name="T70" fmla="*/ 3 w 46"/>
                  <a:gd name="T71" fmla="*/ 42 h 46"/>
                  <a:gd name="T72" fmla="*/ 5 w 46"/>
                  <a:gd name="T73" fmla="*/ 40 h 46"/>
                  <a:gd name="T74" fmla="*/ 16 w 46"/>
                  <a:gd name="T75" fmla="*/ 40 h 46"/>
                  <a:gd name="T76" fmla="*/ 17 w 46"/>
                  <a:gd name="T77" fmla="*/ 42 h 46"/>
                  <a:gd name="T78" fmla="*/ 16 w 46"/>
                  <a:gd name="T79" fmla="*/ 43 h 46"/>
                  <a:gd name="T80" fmla="*/ 25 w 46"/>
                  <a:gd name="T81" fmla="*/ 23 h 46"/>
                  <a:gd name="T82" fmla="*/ 22 w 46"/>
                  <a:gd name="T83" fmla="*/ 23 h 46"/>
                  <a:gd name="T84" fmla="*/ 20 w 46"/>
                  <a:gd name="T85" fmla="*/ 22 h 46"/>
                  <a:gd name="T86" fmla="*/ 22 w 46"/>
                  <a:gd name="T87" fmla="*/ 20 h 46"/>
                  <a:gd name="T88" fmla="*/ 25 w 46"/>
                  <a:gd name="T89" fmla="*/ 20 h 46"/>
                  <a:gd name="T90" fmla="*/ 26 w 46"/>
                  <a:gd name="T91" fmla="*/ 22 h 46"/>
                  <a:gd name="T92" fmla="*/ 25 w 46"/>
                  <a:gd name="T93" fmla="*/ 23 h 46"/>
                  <a:gd name="T94" fmla="*/ 42 w 46"/>
                  <a:gd name="T95" fmla="*/ 43 h 46"/>
                  <a:gd name="T96" fmla="*/ 31 w 46"/>
                  <a:gd name="T97" fmla="*/ 43 h 46"/>
                  <a:gd name="T98" fmla="*/ 29 w 46"/>
                  <a:gd name="T99" fmla="*/ 42 h 46"/>
                  <a:gd name="T100" fmla="*/ 31 w 46"/>
                  <a:gd name="T101" fmla="*/ 40 h 46"/>
                  <a:gd name="T102" fmla="*/ 42 w 46"/>
                  <a:gd name="T103" fmla="*/ 40 h 46"/>
                  <a:gd name="T104" fmla="*/ 43 w 46"/>
                  <a:gd name="T105" fmla="*/ 42 h 46"/>
                  <a:gd name="T106" fmla="*/ 42 w 46"/>
                  <a:gd name="T107"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6" h="46">
                    <a:moveTo>
                      <a:pt x="3" y="0"/>
                    </a:moveTo>
                    <a:cubicBezTo>
                      <a:pt x="20" y="0"/>
                      <a:pt x="20" y="0"/>
                      <a:pt x="20" y="0"/>
                    </a:cubicBezTo>
                    <a:cubicBezTo>
                      <a:pt x="20" y="3"/>
                      <a:pt x="20" y="3"/>
                      <a:pt x="20" y="3"/>
                    </a:cubicBezTo>
                    <a:cubicBezTo>
                      <a:pt x="3" y="3"/>
                      <a:pt x="3" y="3"/>
                      <a:pt x="3" y="3"/>
                    </a:cubicBezTo>
                    <a:lnTo>
                      <a:pt x="3" y="0"/>
                    </a:lnTo>
                    <a:close/>
                    <a:moveTo>
                      <a:pt x="26" y="0"/>
                    </a:moveTo>
                    <a:cubicBezTo>
                      <a:pt x="43" y="0"/>
                      <a:pt x="43" y="0"/>
                      <a:pt x="43" y="0"/>
                    </a:cubicBezTo>
                    <a:cubicBezTo>
                      <a:pt x="43" y="3"/>
                      <a:pt x="43" y="3"/>
                      <a:pt x="43" y="3"/>
                    </a:cubicBezTo>
                    <a:cubicBezTo>
                      <a:pt x="26" y="3"/>
                      <a:pt x="26" y="3"/>
                      <a:pt x="26" y="3"/>
                    </a:cubicBezTo>
                    <a:lnTo>
                      <a:pt x="26" y="0"/>
                    </a:lnTo>
                    <a:close/>
                    <a:moveTo>
                      <a:pt x="43" y="14"/>
                    </a:moveTo>
                    <a:cubicBezTo>
                      <a:pt x="41" y="14"/>
                      <a:pt x="41" y="14"/>
                      <a:pt x="41" y="14"/>
                    </a:cubicBezTo>
                    <a:cubicBezTo>
                      <a:pt x="41" y="3"/>
                      <a:pt x="41" y="3"/>
                      <a:pt x="41" y="3"/>
                    </a:cubicBezTo>
                    <a:cubicBezTo>
                      <a:pt x="29" y="3"/>
                      <a:pt x="29" y="3"/>
                      <a:pt x="29" y="3"/>
                    </a:cubicBezTo>
                    <a:cubicBezTo>
                      <a:pt x="29" y="14"/>
                      <a:pt x="29" y="14"/>
                      <a:pt x="29" y="14"/>
                    </a:cubicBezTo>
                    <a:cubicBezTo>
                      <a:pt x="17" y="14"/>
                      <a:pt x="17" y="14"/>
                      <a:pt x="17" y="14"/>
                    </a:cubicBezTo>
                    <a:cubicBezTo>
                      <a:pt x="17" y="3"/>
                      <a:pt x="17" y="3"/>
                      <a:pt x="17" y="3"/>
                    </a:cubicBezTo>
                    <a:cubicBezTo>
                      <a:pt x="6" y="3"/>
                      <a:pt x="6" y="3"/>
                      <a:pt x="6" y="3"/>
                    </a:cubicBezTo>
                    <a:cubicBezTo>
                      <a:pt x="6" y="14"/>
                      <a:pt x="6" y="14"/>
                      <a:pt x="6" y="14"/>
                    </a:cubicBezTo>
                    <a:cubicBezTo>
                      <a:pt x="3" y="14"/>
                      <a:pt x="3" y="14"/>
                      <a:pt x="3" y="14"/>
                    </a:cubicBezTo>
                    <a:cubicBezTo>
                      <a:pt x="2" y="14"/>
                      <a:pt x="0" y="16"/>
                      <a:pt x="0" y="18"/>
                    </a:cubicBezTo>
                    <a:cubicBezTo>
                      <a:pt x="0" y="43"/>
                      <a:pt x="0" y="43"/>
                      <a:pt x="0" y="43"/>
                    </a:cubicBezTo>
                    <a:cubicBezTo>
                      <a:pt x="0" y="45"/>
                      <a:pt x="2" y="46"/>
                      <a:pt x="3" y="46"/>
                    </a:cubicBezTo>
                    <a:cubicBezTo>
                      <a:pt x="17" y="46"/>
                      <a:pt x="17" y="46"/>
                      <a:pt x="17" y="46"/>
                    </a:cubicBezTo>
                    <a:cubicBezTo>
                      <a:pt x="19" y="46"/>
                      <a:pt x="20" y="45"/>
                      <a:pt x="20" y="43"/>
                    </a:cubicBezTo>
                    <a:cubicBezTo>
                      <a:pt x="20" y="26"/>
                      <a:pt x="20" y="26"/>
                      <a:pt x="20" y="26"/>
                    </a:cubicBezTo>
                    <a:cubicBezTo>
                      <a:pt x="26" y="26"/>
                      <a:pt x="26" y="26"/>
                      <a:pt x="26" y="26"/>
                    </a:cubicBezTo>
                    <a:cubicBezTo>
                      <a:pt x="26" y="43"/>
                      <a:pt x="26" y="43"/>
                      <a:pt x="26" y="43"/>
                    </a:cubicBezTo>
                    <a:cubicBezTo>
                      <a:pt x="26" y="45"/>
                      <a:pt x="28" y="46"/>
                      <a:pt x="29" y="46"/>
                    </a:cubicBezTo>
                    <a:cubicBezTo>
                      <a:pt x="43" y="46"/>
                      <a:pt x="43" y="46"/>
                      <a:pt x="43" y="46"/>
                    </a:cubicBezTo>
                    <a:cubicBezTo>
                      <a:pt x="45" y="46"/>
                      <a:pt x="46" y="45"/>
                      <a:pt x="46" y="43"/>
                    </a:cubicBezTo>
                    <a:cubicBezTo>
                      <a:pt x="46" y="18"/>
                      <a:pt x="46" y="18"/>
                      <a:pt x="46" y="18"/>
                    </a:cubicBezTo>
                    <a:cubicBezTo>
                      <a:pt x="46" y="16"/>
                      <a:pt x="45" y="14"/>
                      <a:pt x="43" y="14"/>
                    </a:cubicBezTo>
                    <a:close/>
                    <a:moveTo>
                      <a:pt x="16" y="43"/>
                    </a:moveTo>
                    <a:cubicBezTo>
                      <a:pt x="5" y="43"/>
                      <a:pt x="5" y="43"/>
                      <a:pt x="5" y="43"/>
                    </a:cubicBezTo>
                    <a:cubicBezTo>
                      <a:pt x="4" y="43"/>
                      <a:pt x="3" y="43"/>
                      <a:pt x="3" y="42"/>
                    </a:cubicBezTo>
                    <a:cubicBezTo>
                      <a:pt x="3" y="41"/>
                      <a:pt x="4" y="40"/>
                      <a:pt x="5" y="40"/>
                    </a:cubicBezTo>
                    <a:cubicBezTo>
                      <a:pt x="16" y="40"/>
                      <a:pt x="16" y="40"/>
                      <a:pt x="16" y="40"/>
                    </a:cubicBezTo>
                    <a:cubicBezTo>
                      <a:pt x="17" y="40"/>
                      <a:pt x="17" y="41"/>
                      <a:pt x="17" y="42"/>
                    </a:cubicBezTo>
                    <a:cubicBezTo>
                      <a:pt x="17" y="43"/>
                      <a:pt x="17" y="43"/>
                      <a:pt x="16" y="43"/>
                    </a:cubicBezTo>
                    <a:close/>
                    <a:moveTo>
                      <a:pt x="25" y="23"/>
                    </a:moveTo>
                    <a:cubicBezTo>
                      <a:pt x="22" y="23"/>
                      <a:pt x="22" y="23"/>
                      <a:pt x="22" y="23"/>
                    </a:cubicBezTo>
                    <a:cubicBezTo>
                      <a:pt x="21" y="23"/>
                      <a:pt x="20" y="22"/>
                      <a:pt x="20" y="22"/>
                    </a:cubicBezTo>
                    <a:cubicBezTo>
                      <a:pt x="20" y="21"/>
                      <a:pt x="21" y="20"/>
                      <a:pt x="22" y="20"/>
                    </a:cubicBezTo>
                    <a:cubicBezTo>
                      <a:pt x="25" y="20"/>
                      <a:pt x="25" y="20"/>
                      <a:pt x="25" y="20"/>
                    </a:cubicBezTo>
                    <a:cubicBezTo>
                      <a:pt x="25" y="20"/>
                      <a:pt x="26" y="21"/>
                      <a:pt x="26" y="22"/>
                    </a:cubicBezTo>
                    <a:cubicBezTo>
                      <a:pt x="26" y="22"/>
                      <a:pt x="25" y="23"/>
                      <a:pt x="25" y="23"/>
                    </a:cubicBezTo>
                    <a:close/>
                    <a:moveTo>
                      <a:pt x="42" y="43"/>
                    </a:moveTo>
                    <a:cubicBezTo>
                      <a:pt x="31" y="43"/>
                      <a:pt x="31" y="43"/>
                      <a:pt x="31" y="43"/>
                    </a:cubicBezTo>
                    <a:cubicBezTo>
                      <a:pt x="30" y="43"/>
                      <a:pt x="29" y="43"/>
                      <a:pt x="29" y="42"/>
                    </a:cubicBezTo>
                    <a:cubicBezTo>
                      <a:pt x="29" y="41"/>
                      <a:pt x="30" y="40"/>
                      <a:pt x="31" y="40"/>
                    </a:cubicBezTo>
                    <a:cubicBezTo>
                      <a:pt x="42" y="40"/>
                      <a:pt x="42" y="40"/>
                      <a:pt x="42" y="40"/>
                    </a:cubicBezTo>
                    <a:cubicBezTo>
                      <a:pt x="43" y="40"/>
                      <a:pt x="43" y="41"/>
                      <a:pt x="43" y="42"/>
                    </a:cubicBezTo>
                    <a:cubicBezTo>
                      <a:pt x="43" y="43"/>
                      <a:pt x="43" y="43"/>
                      <a:pt x="42"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 name="Freeform 59">
                <a:extLst>
                  <a:ext uri="{FF2B5EF4-FFF2-40B4-BE49-F238E27FC236}">
                    <a16:creationId xmlns:a16="http://schemas.microsoft.com/office/drawing/2014/main" id="{8E59DD76-C1F2-453F-A288-18A78C06258A}"/>
                  </a:ext>
                </a:extLst>
              </p:cNvPr>
              <p:cNvSpPr>
                <a:spLocks/>
              </p:cNvSpPr>
              <p:nvPr/>
            </p:nvSpPr>
            <p:spPr bwMode="auto">
              <a:xfrm>
                <a:off x="11572076" y="3920155"/>
                <a:ext cx="236837" cy="238794"/>
              </a:xfrm>
              <a:custGeom>
                <a:avLst/>
                <a:gdLst>
                  <a:gd name="T0" fmla="*/ 61 w 121"/>
                  <a:gd name="T1" fmla="*/ 122 h 122"/>
                  <a:gd name="T2" fmla="*/ 121 w 121"/>
                  <a:gd name="T3" fmla="*/ 62 h 122"/>
                  <a:gd name="T4" fmla="*/ 84 w 121"/>
                  <a:gd name="T5" fmla="*/ 62 h 122"/>
                  <a:gd name="T6" fmla="*/ 84 w 121"/>
                  <a:gd name="T7" fmla="*/ 0 h 122"/>
                  <a:gd name="T8" fmla="*/ 38 w 121"/>
                  <a:gd name="T9" fmla="*/ 0 h 122"/>
                  <a:gd name="T10" fmla="*/ 38 w 121"/>
                  <a:gd name="T11" fmla="*/ 62 h 122"/>
                  <a:gd name="T12" fmla="*/ 0 w 121"/>
                  <a:gd name="T13" fmla="*/ 62 h 122"/>
                  <a:gd name="T14" fmla="*/ 61 w 121"/>
                  <a:gd name="T15" fmla="*/ 12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2">
                    <a:moveTo>
                      <a:pt x="61" y="122"/>
                    </a:moveTo>
                    <a:lnTo>
                      <a:pt x="121" y="62"/>
                    </a:lnTo>
                    <a:lnTo>
                      <a:pt x="84" y="62"/>
                    </a:lnTo>
                    <a:lnTo>
                      <a:pt x="84" y="0"/>
                    </a:lnTo>
                    <a:lnTo>
                      <a:pt x="38" y="0"/>
                    </a:lnTo>
                    <a:lnTo>
                      <a:pt x="38" y="62"/>
                    </a:lnTo>
                    <a:lnTo>
                      <a:pt x="0" y="62"/>
                    </a:lnTo>
                    <a:lnTo>
                      <a:pt x="61"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 name="Freeform 60">
                <a:extLst>
                  <a:ext uri="{FF2B5EF4-FFF2-40B4-BE49-F238E27FC236}">
                    <a16:creationId xmlns:a16="http://schemas.microsoft.com/office/drawing/2014/main" id="{CD0AAC96-1E59-42AE-8818-F2BC749F0B12}"/>
                  </a:ext>
                </a:extLst>
              </p:cNvPr>
              <p:cNvSpPr>
                <a:spLocks noEditPoints="1"/>
              </p:cNvSpPr>
              <p:nvPr/>
            </p:nvSpPr>
            <p:spPr bwMode="auto">
              <a:xfrm>
                <a:off x="11848058" y="3391677"/>
                <a:ext cx="197691" cy="19769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57 w 62"/>
                  <a:gd name="T11" fmla="*/ 35 h 62"/>
                  <a:gd name="T12" fmla="*/ 41 w 62"/>
                  <a:gd name="T13" fmla="*/ 34 h 62"/>
                  <a:gd name="T14" fmla="*/ 46 w 62"/>
                  <a:gd name="T15" fmla="*/ 53 h 62"/>
                  <a:gd name="T16" fmla="*/ 57 w 62"/>
                  <a:gd name="T17" fmla="*/ 35 h 62"/>
                  <a:gd name="T18" fmla="*/ 41 w 62"/>
                  <a:gd name="T19" fmla="*/ 55 h 62"/>
                  <a:gd name="T20" fmla="*/ 36 w 62"/>
                  <a:gd name="T21" fmla="*/ 35 h 62"/>
                  <a:gd name="T22" fmla="*/ 35 w 62"/>
                  <a:gd name="T23" fmla="*/ 35 h 62"/>
                  <a:gd name="T24" fmla="*/ 15 w 62"/>
                  <a:gd name="T25" fmla="*/ 52 h 62"/>
                  <a:gd name="T26" fmla="*/ 31 w 62"/>
                  <a:gd name="T27" fmla="*/ 57 h 62"/>
                  <a:gd name="T28" fmla="*/ 41 w 62"/>
                  <a:gd name="T29" fmla="*/ 55 h 62"/>
                  <a:gd name="T30" fmla="*/ 11 w 62"/>
                  <a:gd name="T31" fmla="*/ 48 h 62"/>
                  <a:gd name="T32" fmla="*/ 33 w 62"/>
                  <a:gd name="T33" fmla="*/ 31 h 62"/>
                  <a:gd name="T34" fmla="*/ 34 w 62"/>
                  <a:gd name="T35" fmla="*/ 31 h 62"/>
                  <a:gd name="T36" fmla="*/ 32 w 62"/>
                  <a:gd name="T37" fmla="*/ 26 h 62"/>
                  <a:gd name="T38" fmla="*/ 4 w 62"/>
                  <a:gd name="T39" fmla="*/ 30 h 62"/>
                  <a:gd name="T40" fmla="*/ 4 w 62"/>
                  <a:gd name="T41" fmla="*/ 31 h 62"/>
                  <a:gd name="T42" fmla="*/ 11 w 62"/>
                  <a:gd name="T43" fmla="*/ 48 h 62"/>
                  <a:gd name="T44" fmla="*/ 5 w 62"/>
                  <a:gd name="T45" fmla="*/ 25 h 62"/>
                  <a:gd name="T46" fmla="*/ 29 w 62"/>
                  <a:gd name="T47" fmla="*/ 22 h 62"/>
                  <a:gd name="T48" fmla="*/ 20 w 62"/>
                  <a:gd name="T49" fmla="*/ 7 h 62"/>
                  <a:gd name="T50" fmla="*/ 5 w 62"/>
                  <a:gd name="T51" fmla="*/ 25 h 62"/>
                  <a:gd name="T52" fmla="*/ 25 w 62"/>
                  <a:gd name="T53" fmla="*/ 5 h 62"/>
                  <a:gd name="T54" fmla="*/ 35 w 62"/>
                  <a:gd name="T55" fmla="*/ 20 h 62"/>
                  <a:gd name="T56" fmla="*/ 49 w 62"/>
                  <a:gd name="T57" fmla="*/ 11 h 62"/>
                  <a:gd name="T58" fmla="*/ 31 w 62"/>
                  <a:gd name="T59" fmla="*/ 4 h 62"/>
                  <a:gd name="T60" fmla="*/ 25 w 62"/>
                  <a:gd name="T61" fmla="*/ 5 h 62"/>
                  <a:gd name="T62" fmla="*/ 51 w 62"/>
                  <a:gd name="T63" fmla="*/ 14 h 62"/>
                  <a:gd name="T64" fmla="*/ 37 w 62"/>
                  <a:gd name="T65" fmla="*/ 24 h 62"/>
                  <a:gd name="T66" fmla="*/ 38 w 62"/>
                  <a:gd name="T67" fmla="*/ 28 h 62"/>
                  <a:gd name="T68" fmla="*/ 39 w 62"/>
                  <a:gd name="T69" fmla="*/ 30 h 62"/>
                  <a:gd name="T70" fmla="*/ 57 w 62"/>
                  <a:gd name="T71" fmla="*/ 30 h 62"/>
                  <a:gd name="T72" fmla="*/ 51 w 62"/>
                  <a:gd name="T73"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57" y="35"/>
                    </a:moveTo>
                    <a:cubicBezTo>
                      <a:pt x="56" y="35"/>
                      <a:pt x="49" y="32"/>
                      <a:pt x="41" y="34"/>
                    </a:cubicBezTo>
                    <a:cubicBezTo>
                      <a:pt x="44" y="43"/>
                      <a:pt x="45" y="51"/>
                      <a:pt x="46" y="53"/>
                    </a:cubicBezTo>
                    <a:cubicBezTo>
                      <a:pt x="52" y="49"/>
                      <a:pt x="56" y="42"/>
                      <a:pt x="57" y="35"/>
                    </a:cubicBezTo>
                    <a:close/>
                    <a:moveTo>
                      <a:pt x="41" y="55"/>
                    </a:moveTo>
                    <a:cubicBezTo>
                      <a:pt x="41" y="53"/>
                      <a:pt x="39" y="45"/>
                      <a:pt x="36" y="35"/>
                    </a:cubicBezTo>
                    <a:cubicBezTo>
                      <a:pt x="36" y="35"/>
                      <a:pt x="36" y="35"/>
                      <a:pt x="35" y="35"/>
                    </a:cubicBezTo>
                    <a:cubicBezTo>
                      <a:pt x="20" y="40"/>
                      <a:pt x="15" y="51"/>
                      <a:pt x="15" y="52"/>
                    </a:cubicBezTo>
                    <a:cubicBezTo>
                      <a:pt x="19" y="55"/>
                      <a:pt x="25" y="57"/>
                      <a:pt x="31" y="57"/>
                    </a:cubicBezTo>
                    <a:cubicBezTo>
                      <a:pt x="35" y="57"/>
                      <a:pt x="38" y="57"/>
                      <a:pt x="41" y="55"/>
                    </a:cubicBezTo>
                    <a:close/>
                    <a:moveTo>
                      <a:pt x="11" y="48"/>
                    </a:moveTo>
                    <a:cubicBezTo>
                      <a:pt x="12" y="47"/>
                      <a:pt x="19" y="35"/>
                      <a:pt x="33" y="31"/>
                    </a:cubicBezTo>
                    <a:cubicBezTo>
                      <a:pt x="33" y="31"/>
                      <a:pt x="33" y="31"/>
                      <a:pt x="34" y="31"/>
                    </a:cubicBezTo>
                    <a:cubicBezTo>
                      <a:pt x="33" y="29"/>
                      <a:pt x="32" y="28"/>
                      <a:pt x="32" y="26"/>
                    </a:cubicBezTo>
                    <a:cubicBezTo>
                      <a:pt x="18" y="30"/>
                      <a:pt x="6" y="30"/>
                      <a:pt x="4" y="30"/>
                    </a:cubicBezTo>
                    <a:cubicBezTo>
                      <a:pt x="4" y="30"/>
                      <a:pt x="4" y="30"/>
                      <a:pt x="4" y="31"/>
                    </a:cubicBezTo>
                    <a:cubicBezTo>
                      <a:pt x="4" y="38"/>
                      <a:pt x="7" y="44"/>
                      <a:pt x="11" y="48"/>
                    </a:cubicBezTo>
                    <a:close/>
                    <a:moveTo>
                      <a:pt x="5" y="25"/>
                    </a:moveTo>
                    <a:cubicBezTo>
                      <a:pt x="6" y="25"/>
                      <a:pt x="17" y="25"/>
                      <a:pt x="29" y="22"/>
                    </a:cubicBezTo>
                    <a:cubicBezTo>
                      <a:pt x="25" y="14"/>
                      <a:pt x="20" y="8"/>
                      <a:pt x="20" y="7"/>
                    </a:cubicBezTo>
                    <a:cubicBezTo>
                      <a:pt x="12" y="10"/>
                      <a:pt x="7" y="17"/>
                      <a:pt x="5" y="25"/>
                    </a:cubicBezTo>
                    <a:close/>
                    <a:moveTo>
                      <a:pt x="25" y="5"/>
                    </a:moveTo>
                    <a:cubicBezTo>
                      <a:pt x="25" y="6"/>
                      <a:pt x="30" y="12"/>
                      <a:pt x="35" y="20"/>
                    </a:cubicBezTo>
                    <a:cubicBezTo>
                      <a:pt x="44" y="17"/>
                      <a:pt x="48" y="12"/>
                      <a:pt x="49" y="11"/>
                    </a:cubicBezTo>
                    <a:cubicBezTo>
                      <a:pt x="44" y="7"/>
                      <a:pt x="38" y="4"/>
                      <a:pt x="31" y="4"/>
                    </a:cubicBezTo>
                    <a:cubicBezTo>
                      <a:pt x="29" y="4"/>
                      <a:pt x="27" y="4"/>
                      <a:pt x="25" y="5"/>
                    </a:cubicBezTo>
                    <a:close/>
                    <a:moveTo>
                      <a:pt x="51" y="14"/>
                    </a:moveTo>
                    <a:cubicBezTo>
                      <a:pt x="51" y="15"/>
                      <a:pt x="46" y="20"/>
                      <a:pt x="37" y="24"/>
                    </a:cubicBezTo>
                    <a:cubicBezTo>
                      <a:pt x="37" y="26"/>
                      <a:pt x="38" y="27"/>
                      <a:pt x="38" y="28"/>
                    </a:cubicBezTo>
                    <a:cubicBezTo>
                      <a:pt x="39" y="29"/>
                      <a:pt x="39" y="29"/>
                      <a:pt x="39" y="30"/>
                    </a:cubicBezTo>
                    <a:cubicBezTo>
                      <a:pt x="48" y="29"/>
                      <a:pt x="57" y="30"/>
                      <a:pt x="57" y="30"/>
                    </a:cubicBezTo>
                    <a:cubicBezTo>
                      <a:pt x="57" y="24"/>
                      <a:pt x="55" y="18"/>
                      <a:pt x="5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 name="Freeform 61">
                <a:extLst>
                  <a:ext uri="{FF2B5EF4-FFF2-40B4-BE49-F238E27FC236}">
                    <a16:creationId xmlns:a16="http://schemas.microsoft.com/office/drawing/2014/main" id="{2340C199-1723-4C28-A383-478DE6C1EE40}"/>
                  </a:ext>
                </a:extLst>
              </p:cNvPr>
              <p:cNvSpPr>
                <a:spLocks noEditPoints="1"/>
              </p:cNvSpPr>
              <p:nvPr/>
            </p:nvSpPr>
            <p:spPr bwMode="auto">
              <a:xfrm>
                <a:off x="11650369" y="3689191"/>
                <a:ext cx="187904" cy="166372"/>
              </a:xfrm>
              <a:custGeom>
                <a:avLst/>
                <a:gdLst>
                  <a:gd name="T0" fmla="*/ 48 w 59"/>
                  <a:gd name="T1" fmla="*/ 0 h 52"/>
                  <a:gd name="T2" fmla="*/ 11 w 59"/>
                  <a:gd name="T3" fmla="*/ 0 h 52"/>
                  <a:gd name="T4" fmla="*/ 0 w 59"/>
                  <a:gd name="T5" fmla="*/ 12 h 52"/>
                  <a:gd name="T6" fmla="*/ 0 w 59"/>
                  <a:gd name="T7" fmla="*/ 50 h 52"/>
                  <a:gd name="T8" fmla="*/ 2 w 59"/>
                  <a:gd name="T9" fmla="*/ 52 h 52"/>
                  <a:gd name="T10" fmla="*/ 57 w 59"/>
                  <a:gd name="T11" fmla="*/ 52 h 52"/>
                  <a:gd name="T12" fmla="*/ 59 w 59"/>
                  <a:gd name="T13" fmla="*/ 50 h 52"/>
                  <a:gd name="T14" fmla="*/ 59 w 59"/>
                  <a:gd name="T15" fmla="*/ 12 h 52"/>
                  <a:gd name="T16" fmla="*/ 48 w 59"/>
                  <a:gd name="T17" fmla="*/ 0 h 52"/>
                  <a:gd name="T18" fmla="*/ 37 w 59"/>
                  <a:gd name="T19" fmla="*/ 34 h 52"/>
                  <a:gd name="T20" fmla="*/ 37 w 59"/>
                  <a:gd name="T21" fmla="*/ 45 h 52"/>
                  <a:gd name="T22" fmla="*/ 22 w 59"/>
                  <a:gd name="T23" fmla="*/ 45 h 52"/>
                  <a:gd name="T24" fmla="*/ 22 w 59"/>
                  <a:gd name="T25" fmla="*/ 34 h 52"/>
                  <a:gd name="T26" fmla="*/ 11 w 59"/>
                  <a:gd name="T27" fmla="*/ 34 h 52"/>
                  <a:gd name="T28" fmla="*/ 29 w 59"/>
                  <a:gd name="T29" fmla="*/ 19 h 52"/>
                  <a:gd name="T30" fmla="*/ 48 w 59"/>
                  <a:gd name="T31" fmla="*/ 34 h 52"/>
                  <a:gd name="T32" fmla="*/ 37 w 59"/>
                  <a:gd name="T33" fmla="*/ 34 h 52"/>
                  <a:gd name="T34" fmla="*/ 9 w 59"/>
                  <a:gd name="T35" fmla="*/ 8 h 52"/>
                  <a:gd name="T36" fmla="*/ 12 w 59"/>
                  <a:gd name="T37" fmla="*/ 4 h 52"/>
                  <a:gd name="T38" fmla="*/ 46 w 59"/>
                  <a:gd name="T39" fmla="*/ 4 h 52"/>
                  <a:gd name="T40" fmla="*/ 50 w 59"/>
                  <a:gd name="T41" fmla="*/ 8 h 52"/>
                  <a:gd name="T42" fmla="*/ 9 w 59"/>
                  <a:gd name="T4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9" h="52">
                    <a:moveTo>
                      <a:pt x="48" y="0"/>
                    </a:moveTo>
                    <a:cubicBezTo>
                      <a:pt x="11" y="0"/>
                      <a:pt x="11" y="0"/>
                      <a:pt x="11" y="0"/>
                    </a:cubicBezTo>
                    <a:cubicBezTo>
                      <a:pt x="0" y="12"/>
                      <a:pt x="0" y="12"/>
                      <a:pt x="0" y="12"/>
                    </a:cubicBezTo>
                    <a:cubicBezTo>
                      <a:pt x="0" y="50"/>
                      <a:pt x="0" y="50"/>
                      <a:pt x="0" y="50"/>
                    </a:cubicBezTo>
                    <a:cubicBezTo>
                      <a:pt x="0" y="52"/>
                      <a:pt x="1" y="52"/>
                      <a:pt x="2" y="52"/>
                    </a:cubicBezTo>
                    <a:cubicBezTo>
                      <a:pt x="57" y="52"/>
                      <a:pt x="57" y="52"/>
                      <a:pt x="57" y="52"/>
                    </a:cubicBezTo>
                    <a:cubicBezTo>
                      <a:pt x="58" y="52"/>
                      <a:pt x="59" y="52"/>
                      <a:pt x="59" y="50"/>
                    </a:cubicBezTo>
                    <a:cubicBezTo>
                      <a:pt x="59" y="12"/>
                      <a:pt x="59" y="12"/>
                      <a:pt x="59" y="12"/>
                    </a:cubicBezTo>
                    <a:lnTo>
                      <a:pt x="48" y="0"/>
                    </a:lnTo>
                    <a:close/>
                    <a:moveTo>
                      <a:pt x="37" y="34"/>
                    </a:moveTo>
                    <a:cubicBezTo>
                      <a:pt x="37" y="45"/>
                      <a:pt x="37" y="45"/>
                      <a:pt x="37" y="45"/>
                    </a:cubicBezTo>
                    <a:cubicBezTo>
                      <a:pt x="22" y="45"/>
                      <a:pt x="22" y="45"/>
                      <a:pt x="22" y="45"/>
                    </a:cubicBezTo>
                    <a:cubicBezTo>
                      <a:pt x="22" y="34"/>
                      <a:pt x="22" y="34"/>
                      <a:pt x="22" y="34"/>
                    </a:cubicBezTo>
                    <a:cubicBezTo>
                      <a:pt x="11" y="34"/>
                      <a:pt x="11" y="34"/>
                      <a:pt x="11" y="34"/>
                    </a:cubicBezTo>
                    <a:cubicBezTo>
                      <a:pt x="29" y="19"/>
                      <a:pt x="29" y="19"/>
                      <a:pt x="29" y="19"/>
                    </a:cubicBezTo>
                    <a:cubicBezTo>
                      <a:pt x="48" y="34"/>
                      <a:pt x="48" y="34"/>
                      <a:pt x="48" y="34"/>
                    </a:cubicBezTo>
                    <a:lnTo>
                      <a:pt x="37" y="34"/>
                    </a:lnTo>
                    <a:close/>
                    <a:moveTo>
                      <a:pt x="9" y="8"/>
                    </a:moveTo>
                    <a:cubicBezTo>
                      <a:pt x="12" y="4"/>
                      <a:pt x="12" y="4"/>
                      <a:pt x="12" y="4"/>
                    </a:cubicBezTo>
                    <a:cubicBezTo>
                      <a:pt x="46" y="4"/>
                      <a:pt x="46" y="4"/>
                      <a:pt x="46" y="4"/>
                    </a:cubicBezTo>
                    <a:cubicBezTo>
                      <a:pt x="50" y="8"/>
                      <a:pt x="50" y="8"/>
                      <a:pt x="50" y="8"/>
                    </a:cubicBezTo>
                    <a:lnTo>
                      <a:pt x="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 name="Freeform 62">
                <a:extLst>
                  <a:ext uri="{FF2B5EF4-FFF2-40B4-BE49-F238E27FC236}">
                    <a16:creationId xmlns:a16="http://schemas.microsoft.com/office/drawing/2014/main" id="{02E519A2-58F0-40B5-94E5-4B59EB2568ED}"/>
                  </a:ext>
                </a:extLst>
              </p:cNvPr>
              <p:cNvSpPr>
                <a:spLocks noEditPoints="1"/>
              </p:cNvSpPr>
              <p:nvPr/>
            </p:nvSpPr>
            <p:spPr bwMode="auto">
              <a:xfrm>
                <a:off x="11243244" y="4012150"/>
                <a:ext cx="303387" cy="266197"/>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7 h 83"/>
                  <a:gd name="T16" fmla="*/ 83 w 95"/>
                  <a:gd name="T17" fmla="*/ 67 h 83"/>
                  <a:gd name="T18" fmla="*/ 83 w 95"/>
                  <a:gd name="T19" fmla="*/ 67 h 83"/>
                  <a:gd name="T20" fmla="*/ 95 w 95"/>
                  <a:gd name="T21" fmla="*/ 34 h 83"/>
                  <a:gd name="T22" fmla="*/ 80 w 95"/>
                  <a:gd name="T23" fmla="*/ 62 h 83"/>
                  <a:gd name="T24" fmla="*/ 78 w 95"/>
                  <a:gd name="T25" fmla="*/ 61 h 83"/>
                  <a:gd name="T26" fmla="*/ 75 w 95"/>
                  <a:gd name="T27" fmla="*/ 55 h 83"/>
                  <a:gd name="T28" fmla="*/ 71 w 95"/>
                  <a:gd name="T29" fmla="*/ 34 h 83"/>
                  <a:gd name="T30" fmla="*/ 75 w 95"/>
                  <a:gd name="T31" fmla="*/ 12 h 83"/>
                  <a:gd name="T32" fmla="*/ 78 w 95"/>
                  <a:gd name="T33" fmla="*/ 7 h 83"/>
                  <a:gd name="T34" fmla="*/ 80 w 95"/>
                  <a:gd name="T35" fmla="*/ 5 h 83"/>
                  <a:gd name="T36" fmla="*/ 82 w 95"/>
                  <a:gd name="T37" fmla="*/ 7 h 83"/>
                  <a:gd name="T38" fmla="*/ 86 w 95"/>
                  <a:gd name="T39" fmla="*/ 12 h 83"/>
                  <a:gd name="T40" fmla="*/ 89 w 95"/>
                  <a:gd name="T41" fmla="*/ 34 h 83"/>
                  <a:gd name="T42" fmla="*/ 86 w 95"/>
                  <a:gd name="T43" fmla="*/ 55 h 83"/>
                  <a:gd name="T44" fmla="*/ 82 w 95"/>
                  <a:gd name="T45" fmla="*/ 61 h 83"/>
                  <a:gd name="T46" fmla="*/ 80 w 95"/>
                  <a:gd name="T47" fmla="*/ 62 h 83"/>
                  <a:gd name="T48" fmla="*/ 23 w 95"/>
                  <a:gd name="T49" fmla="*/ 34 h 83"/>
                  <a:gd name="T50" fmla="*/ 24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4 w 95"/>
                  <a:gd name="T65" fmla="*/ 47 h 83"/>
                  <a:gd name="T66" fmla="*/ 23 w 95"/>
                  <a:gd name="T67" fmla="*/ 34 h 83"/>
                  <a:gd name="T68" fmla="*/ 34 w 95"/>
                  <a:gd name="T69" fmla="*/ 53 h 83"/>
                  <a:gd name="T70" fmla="*/ 22 w 95"/>
                  <a:gd name="T71" fmla="*/ 51 h 83"/>
                  <a:gd name="T72" fmla="*/ 30 w 95"/>
                  <a:gd name="T73" fmla="*/ 81 h 83"/>
                  <a:gd name="T74" fmla="*/ 33 w 95"/>
                  <a:gd name="T75" fmla="*/ 83 h 83"/>
                  <a:gd name="T76" fmla="*/ 44 w 95"/>
                  <a:gd name="T77" fmla="*/ 78 h 83"/>
                  <a:gd name="T78" fmla="*/ 46 w 95"/>
                  <a:gd name="T79" fmla="*/ 75 h 83"/>
                  <a:gd name="T80" fmla="*/ 34 w 95"/>
                  <a:gd name="T81" fmla="*/ 53 h 83"/>
                  <a:gd name="T82" fmla="*/ 80 w 95"/>
                  <a:gd name="T83" fmla="*/ 45 h 83"/>
                  <a:gd name="T84" fmla="*/ 79 w 95"/>
                  <a:gd name="T85" fmla="*/ 44 h 83"/>
                  <a:gd name="T86" fmla="*/ 78 w 95"/>
                  <a:gd name="T87" fmla="*/ 42 h 83"/>
                  <a:gd name="T88" fmla="*/ 77 w 95"/>
                  <a:gd name="T89" fmla="*/ 34 h 83"/>
                  <a:gd name="T90" fmla="*/ 78 w 95"/>
                  <a:gd name="T91" fmla="*/ 25 h 83"/>
                  <a:gd name="T92" fmla="*/ 79 w 95"/>
                  <a:gd name="T93" fmla="*/ 23 h 83"/>
                  <a:gd name="T94" fmla="*/ 80 w 95"/>
                  <a:gd name="T95" fmla="*/ 23 h 83"/>
                  <a:gd name="T96" fmla="*/ 81 w 95"/>
                  <a:gd name="T97" fmla="*/ 23 h 83"/>
                  <a:gd name="T98" fmla="*/ 82 w 95"/>
                  <a:gd name="T99" fmla="*/ 25 h 83"/>
                  <a:gd name="T100" fmla="*/ 84 w 95"/>
                  <a:gd name="T101" fmla="*/ 34 h 83"/>
                  <a:gd name="T102" fmla="*/ 82 w 95"/>
                  <a:gd name="T103" fmla="*/ 42 h 83"/>
                  <a:gd name="T104" fmla="*/ 81 w 95"/>
                  <a:gd name="T105" fmla="*/ 44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89" y="0"/>
                      <a:pt x="83" y="0"/>
                    </a:cubicBezTo>
                    <a:cubicBezTo>
                      <a:pt x="83" y="0"/>
                      <a:pt x="83" y="0"/>
                      <a:pt x="83" y="0"/>
                    </a:cubicBezTo>
                    <a:cubicBezTo>
                      <a:pt x="75" y="0"/>
                      <a:pt x="75" y="0"/>
                      <a:pt x="75" y="0"/>
                    </a:cubicBezTo>
                    <a:cubicBezTo>
                      <a:pt x="75" y="0"/>
                      <a:pt x="57" y="13"/>
                      <a:pt x="31" y="19"/>
                    </a:cubicBezTo>
                    <a:cubicBezTo>
                      <a:pt x="30" y="23"/>
                      <a:pt x="30" y="28"/>
                      <a:pt x="30" y="34"/>
                    </a:cubicBezTo>
                    <a:cubicBezTo>
                      <a:pt x="30" y="39"/>
                      <a:pt x="30" y="44"/>
                      <a:pt x="31" y="49"/>
                    </a:cubicBezTo>
                    <a:cubicBezTo>
                      <a:pt x="57" y="54"/>
                      <a:pt x="75" y="67"/>
                      <a:pt x="75" y="67"/>
                    </a:cubicBezTo>
                    <a:cubicBezTo>
                      <a:pt x="83" y="67"/>
                      <a:pt x="83" y="67"/>
                      <a:pt x="83" y="67"/>
                    </a:cubicBezTo>
                    <a:cubicBezTo>
                      <a:pt x="83" y="67"/>
                      <a:pt x="83" y="67"/>
                      <a:pt x="83" y="67"/>
                    </a:cubicBezTo>
                    <a:cubicBezTo>
                      <a:pt x="89" y="67"/>
                      <a:pt x="95" y="52"/>
                      <a:pt x="95" y="34"/>
                    </a:cubicBezTo>
                    <a:close/>
                    <a:moveTo>
                      <a:pt x="80" y="62"/>
                    </a:moveTo>
                    <a:cubicBezTo>
                      <a:pt x="79" y="62"/>
                      <a:pt x="78" y="61"/>
                      <a:pt x="78" y="61"/>
                    </a:cubicBezTo>
                    <a:cubicBezTo>
                      <a:pt x="77" y="60"/>
                      <a:pt x="76" y="58"/>
                      <a:pt x="75" y="55"/>
                    </a:cubicBezTo>
                    <a:cubicBezTo>
                      <a:pt x="72" y="49"/>
                      <a:pt x="71" y="42"/>
                      <a:pt x="71" y="34"/>
                    </a:cubicBezTo>
                    <a:cubicBezTo>
                      <a:pt x="71" y="26"/>
                      <a:pt x="72" y="18"/>
                      <a:pt x="75" y="12"/>
                    </a:cubicBezTo>
                    <a:cubicBezTo>
                      <a:pt x="76" y="10"/>
                      <a:pt x="77" y="8"/>
                      <a:pt x="78" y="7"/>
                    </a:cubicBezTo>
                    <a:cubicBezTo>
                      <a:pt x="78" y="6"/>
                      <a:pt x="79" y="5"/>
                      <a:pt x="80" y="5"/>
                    </a:cubicBezTo>
                    <a:cubicBezTo>
                      <a:pt x="81" y="5"/>
                      <a:pt x="82" y="6"/>
                      <a:pt x="82" y="7"/>
                    </a:cubicBezTo>
                    <a:cubicBezTo>
                      <a:pt x="84" y="8"/>
                      <a:pt x="85" y="10"/>
                      <a:pt x="86" y="12"/>
                    </a:cubicBezTo>
                    <a:cubicBezTo>
                      <a:pt x="88" y="18"/>
                      <a:pt x="89" y="26"/>
                      <a:pt x="89" y="34"/>
                    </a:cubicBezTo>
                    <a:cubicBezTo>
                      <a:pt x="89" y="42"/>
                      <a:pt x="88" y="49"/>
                      <a:pt x="86" y="55"/>
                    </a:cubicBezTo>
                    <a:cubicBezTo>
                      <a:pt x="85" y="58"/>
                      <a:pt x="84" y="60"/>
                      <a:pt x="82" y="61"/>
                    </a:cubicBezTo>
                    <a:cubicBezTo>
                      <a:pt x="82" y="61"/>
                      <a:pt x="81" y="62"/>
                      <a:pt x="80" y="62"/>
                    </a:cubicBezTo>
                    <a:close/>
                    <a:moveTo>
                      <a:pt x="23" y="34"/>
                    </a:moveTo>
                    <a:cubicBezTo>
                      <a:pt x="23" y="29"/>
                      <a:pt x="24" y="24"/>
                      <a:pt x="24"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4" y="47"/>
                    </a:cubicBezTo>
                    <a:cubicBezTo>
                      <a:pt x="24" y="43"/>
                      <a:pt x="23" y="39"/>
                      <a:pt x="23" y="34"/>
                    </a:cubicBezTo>
                    <a:close/>
                    <a:moveTo>
                      <a:pt x="34" y="53"/>
                    </a:moveTo>
                    <a:cubicBezTo>
                      <a:pt x="22" y="51"/>
                      <a:pt x="22" y="51"/>
                      <a:pt x="22" y="51"/>
                    </a:cubicBezTo>
                    <a:cubicBezTo>
                      <a:pt x="30" y="81"/>
                      <a:pt x="30" y="81"/>
                      <a:pt x="30" y="81"/>
                    </a:cubicBezTo>
                    <a:cubicBezTo>
                      <a:pt x="30" y="82"/>
                      <a:pt x="32" y="83"/>
                      <a:pt x="33" y="83"/>
                    </a:cubicBezTo>
                    <a:cubicBezTo>
                      <a:pt x="44" y="78"/>
                      <a:pt x="44" y="78"/>
                      <a:pt x="44" y="78"/>
                    </a:cubicBezTo>
                    <a:cubicBezTo>
                      <a:pt x="46" y="78"/>
                      <a:pt x="46" y="76"/>
                      <a:pt x="46" y="75"/>
                    </a:cubicBezTo>
                    <a:lnTo>
                      <a:pt x="34" y="53"/>
                    </a:lnTo>
                    <a:close/>
                    <a:moveTo>
                      <a:pt x="80" y="45"/>
                    </a:moveTo>
                    <a:cubicBezTo>
                      <a:pt x="80" y="45"/>
                      <a:pt x="79" y="44"/>
                      <a:pt x="79" y="44"/>
                    </a:cubicBezTo>
                    <a:cubicBezTo>
                      <a:pt x="79" y="44"/>
                      <a:pt x="78" y="43"/>
                      <a:pt x="78" y="42"/>
                    </a:cubicBezTo>
                    <a:cubicBezTo>
                      <a:pt x="77" y="40"/>
                      <a:pt x="77" y="37"/>
                      <a:pt x="77" y="34"/>
                    </a:cubicBezTo>
                    <a:cubicBezTo>
                      <a:pt x="77" y="31"/>
                      <a:pt x="77" y="28"/>
                      <a:pt x="78" y="25"/>
                    </a:cubicBezTo>
                    <a:cubicBezTo>
                      <a:pt x="78" y="25"/>
                      <a:pt x="79" y="24"/>
                      <a:pt x="79" y="23"/>
                    </a:cubicBezTo>
                    <a:cubicBezTo>
                      <a:pt x="79" y="23"/>
                      <a:pt x="80" y="23"/>
                      <a:pt x="80" y="23"/>
                    </a:cubicBezTo>
                    <a:cubicBezTo>
                      <a:pt x="80" y="23"/>
                      <a:pt x="81" y="23"/>
                      <a:pt x="81" y="23"/>
                    </a:cubicBezTo>
                    <a:cubicBezTo>
                      <a:pt x="81" y="24"/>
                      <a:pt x="82" y="25"/>
                      <a:pt x="82" y="25"/>
                    </a:cubicBezTo>
                    <a:cubicBezTo>
                      <a:pt x="83" y="28"/>
                      <a:pt x="84" y="31"/>
                      <a:pt x="84" y="34"/>
                    </a:cubicBezTo>
                    <a:cubicBezTo>
                      <a:pt x="84" y="37"/>
                      <a:pt x="83" y="40"/>
                      <a:pt x="82" y="42"/>
                    </a:cubicBezTo>
                    <a:cubicBezTo>
                      <a:pt x="82" y="43"/>
                      <a:pt x="81" y="44"/>
                      <a:pt x="81" y="44"/>
                    </a:cubicBezTo>
                    <a:cubicBezTo>
                      <a:pt x="81" y="44"/>
                      <a:pt x="80" y="45"/>
                      <a:pt x="8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5" name="Freeform 18">
                <a:extLst>
                  <a:ext uri="{FF2B5EF4-FFF2-40B4-BE49-F238E27FC236}">
                    <a16:creationId xmlns:a16="http://schemas.microsoft.com/office/drawing/2014/main" id="{2A4DB6FA-C5B8-4423-AF98-E2575EDA631E}"/>
                  </a:ext>
                </a:extLst>
              </p:cNvPr>
              <p:cNvSpPr>
                <a:spLocks noEditPoints="1"/>
              </p:cNvSpPr>
              <p:nvPr/>
            </p:nvSpPr>
            <p:spPr bwMode="auto">
              <a:xfrm>
                <a:off x="11767808" y="3599153"/>
                <a:ext cx="160501" cy="64591"/>
              </a:xfrm>
              <a:custGeom>
                <a:avLst/>
                <a:gdLst>
                  <a:gd name="T0" fmla="*/ 50 w 50"/>
                  <a:gd name="T1" fmla="*/ 10 h 20"/>
                  <a:gd name="T2" fmla="*/ 50 w 50"/>
                  <a:gd name="T3" fmla="*/ 10 h 20"/>
                  <a:gd name="T4" fmla="*/ 40 w 50"/>
                  <a:gd name="T5" fmla="*/ 0 h 20"/>
                  <a:gd name="T6" fmla="*/ 28 w 50"/>
                  <a:gd name="T7" fmla="*/ 0 h 20"/>
                  <a:gd name="T8" fmla="*/ 18 w 50"/>
                  <a:gd name="T9" fmla="*/ 10 h 20"/>
                  <a:gd name="T10" fmla="*/ 18 w 50"/>
                  <a:gd name="T11" fmla="*/ 10 h 20"/>
                  <a:gd name="T12" fmla="*/ 18 w 50"/>
                  <a:gd name="T13" fmla="*/ 11 h 20"/>
                  <a:gd name="T14" fmla="*/ 23 w 50"/>
                  <a:gd name="T15" fmla="*/ 11 h 20"/>
                  <a:gd name="T16" fmla="*/ 23 w 50"/>
                  <a:gd name="T17" fmla="*/ 10 h 20"/>
                  <a:gd name="T18" fmla="*/ 23 w 50"/>
                  <a:gd name="T19" fmla="*/ 10 h 20"/>
                  <a:gd name="T20" fmla="*/ 28 w 50"/>
                  <a:gd name="T21" fmla="*/ 5 h 20"/>
                  <a:gd name="T22" fmla="*/ 40 w 50"/>
                  <a:gd name="T23" fmla="*/ 5 h 20"/>
                  <a:gd name="T24" fmla="*/ 45 w 50"/>
                  <a:gd name="T25" fmla="*/ 10 h 20"/>
                  <a:gd name="T26" fmla="*/ 45 w 50"/>
                  <a:gd name="T27" fmla="*/ 10 h 20"/>
                  <a:gd name="T28" fmla="*/ 40 w 50"/>
                  <a:gd name="T29" fmla="*/ 15 h 20"/>
                  <a:gd name="T30" fmla="*/ 35 w 50"/>
                  <a:gd name="T31" fmla="*/ 15 h 20"/>
                  <a:gd name="T32" fmla="*/ 32 w 50"/>
                  <a:gd name="T33" fmla="*/ 20 h 20"/>
                  <a:gd name="T34" fmla="*/ 40 w 50"/>
                  <a:gd name="T35" fmla="*/ 20 h 20"/>
                  <a:gd name="T36" fmla="*/ 50 w 50"/>
                  <a:gd name="T37" fmla="*/ 10 h 20"/>
                  <a:gd name="T38" fmla="*/ 32 w 50"/>
                  <a:gd name="T39" fmla="*/ 10 h 20"/>
                  <a:gd name="T40" fmla="*/ 32 w 50"/>
                  <a:gd name="T41" fmla="*/ 9 h 20"/>
                  <a:gd name="T42" fmla="*/ 27 w 50"/>
                  <a:gd name="T43" fmla="*/ 9 h 20"/>
                  <a:gd name="T44" fmla="*/ 28 w 50"/>
                  <a:gd name="T45" fmla="*/ 10 h 20"/>
                  <a:gd name="T46" fmla="*/ 28 w 50"/>
                  <a:gd name="T47" fmla="*/ 10 h 20"/>
                  <a:gd name="T48" fmla="*/ 22 w 50"/>
                  <a:gd name="T49" fmla="*/ 15 h 20"/>
                  <a:gd name="T50" fmla="*/ 10 w 50"/>
                  <a:gd name="T51" fmla="*/ 15 h 20"/>
                  <a:gd name="T52" fmla="*/ 5 w 50"/>
                  <a:gd name="T53" fmla="*/ 10 h 20"/>
                  <a:gd name="T54" fmla="*/ 5 w 50"/>
                  <a:gd name="T55" fmla="*/ 10 h 20"/>
                  <a:gd name="T56" fmla="*/ 10 w 50"/>
                  <a:gd name="T57" fmla="*/ 5 h 20"/>
                  <a:gd name="T58" fmla="*/ 16 w 50"/>
                  <a:gd name="T59" fmla="*/ 5 h 20"/>
                  <a:gd name="T60" fmla="*/ 19 w 50"/>
                  <a:gd name="T61" fmla="*/ 0 h 20"/>
                  <a:gd name="T62" fmla="*/ 10 w 50"/>
                  <a:gd name="T63" fmla="*/ 0 h 20"/>
                  <a:gd name="T64" fmla="*/ 0 w 50"/>
                  <a:gd name="T65" fmla="*/ 10 h 20"/>
                  <a:gd name="T66" fmla="*/ 0 w 50"/>
                  <a:gd name="T67" fmla="*/ 10 h 20"/>
                  <a:gd name="T68" fmla="*/ 10 w 50"/>
                  <a:gd name="T69" fmla="*/ 20 h 20"/>
                  <a:gd name="T70" fmla="*/ 22 w 50"/>
                  <a:gd name="T71" fmla="*/ 20 h 20"/>
                  <a:gd name="T72" fmla="*/ 32 w 50"/>
                  <a:gd name="T7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 h="20">
                    <a:moveTo>
                      <a:pt x="50" y="10"/>
                    </a:moveTo>
                    <a:cubicBezTo>
                      <a:pt x="50" y="10"/>
                      <a:pt x="50" y="10"/>
                      <a:pt x="50" y="10"/>
                    </a:cubicBezTo>
                    <a:cubicBezTo>
                      <a:pt x="50" y="5"/>
                      <a:pt x="46" y="0"/>
                      <a:pt x="40" y="0"/>
                    </a:cubicBezTo>
                    <a:cubicBezTo>
                      <a:pt x="28" y="0"/>
                      <a:pt x="28" y="0"/>
                      <a:pt x="28" y="0"/>
                    </a:cubicBezTo>
                    <a:cubicBezTo>
                      <a:pt x="23" y="0"/>
                      <a:pt x="18" y="5"/>
                      <a:pt x="18" y="10"/>
                    </a:cubicBezTo>
                    <a:cubicBezTo>
                      <a:pt x="18" y="10"/>
                      <a:pt x="18" y="10"/>
                      <a:pt x="18" y="10"/>
                    </a:cubicBezTo>
                    <a:cubicBezTo>
                      <a:pt x="18" y="10"/>
                      <a:pt x="18" y="11"/>
                      <a:pt x="18" y="11"/>
                    </a:cubicBezTo>
                    <a:cubicBezTo>
                      <a:pt x="23" y="11"/>
                      <a:pt x="23" y="11"/>
                      <a:pt x="23" y="11"/>
                    </a:cubicBezTo>
                    <a:cubicBezTo>
                      <a:pt x="23" y="11"/>
                      <a:pt x="23" y="10"/>
                      <a:pt x="23" y="10"/>
                    </a:cubicBezTo>
                    <a:cubicBezTo>
                      <a:pt x="23" y="10"/>
                      <a:pt x="23" y="10"/>
                      <a:pt x="23" y="10"/>
                    </a:cubicBezTo>
                    <a:cubicBezTo>
                      <a:pt x="23" y="7"/>
                      <a:pt x="25" y="5"/>
                      <a:pt x="28" y="5"/>
                    </a:cubicBezTo>
                    <a:cubicBezTo>
                      <a:pt x="40" y="5"/>
                      <a:pt x="40" y="5"/>
                      <a:pt x="40" y="5"/>
                    </a:cubicBezTo>
                    <a:cubicBezTo>
                      <a:pt x="43" y="5"/>
                      <a:pt x="45" y="7"/>
                      <a:pt x="45" y="10"/>
                    </a:cubicBezTo>
                    <a:cubicBezTo>
                      <a:pt x="45" y="10"/>
                      <a:pt x="45" y="10"/>
                      <a:pt x="45" y="10"/>
                    </a:cubicBezTo>
                    <a:cubicBezTo>
                      <a:pt x="45" y="13"/>
                      <a:pt x="43" y="15"/>
                      <a:pt x="40" y="15"/>
                    </a:cubicBezTo>
                    <a:cubicBezTo>
                      <a:pt x="35" y="15"/>
                      <a:pt x="35" y="15"/>
                      <a:pt x="35" y="15"/>
                    </a:cubicBezTo>
                    <a:cubicBezTo>
                      <a:pt x="34" y="17"/>
                      <a:pt x="33" y="18"/>
                      <a:pt x="32" y="20"/>
                    </a:cubicBezTo>
                    <a:cubicBezTo>
                      <a:pt x="40" y="20"/>
                      <a:pt x="40" y="20"/>
                      <a:pt x="40" y="20"/>
                    </a:cubicBezTo>
                    <a:cubicBezTo>
                      <a:pt x="46" y="20"/>
                      <a:pt x="50" y="15"/>
                      <a:pt x="50" y="10"/>
                    </a:cubicBezTo>
                    <a:close/>
                    <a:moveTo>
                      <a:pt x="32" y="10"/>
                    </a:moveTo>
                    <a:cubicBezTo>
                      <a:pt x="32" y="9"/>
                      <a:pt x="32" y="9"/>
                      <a:pt x="32" y="9"/>
                    </a:cubicBezTo>
                    <a:cubicBezTo>
                      <a:pt x="27" y="9"/>
                      <a:pt x="27" y="9"/>
                      <a:pt x="27" y="9"/>
                    </a:cubicBezTo>
                    <a:cubicBezTo>
                      <a:pt x="28" y="9"/>
                      <a:pt x="28" y="9"/>
                      <a:pt x="28" y="10"/>
                    </a:cubicBezTo>
                    <a:cubicBezTo>
                      <a:pt x="28" y="10"/>
                      <a:pt x="28" y="10"/>
                      <a:pt x="28" y="10"/>
                    </a:cubicBezTo>
                    <a:cubicBezTo>
                      <a:pt x="28" y="13"/>
                      <a:pt x="25" y="15"/>
                      <a:pt x="22" y="15"/>
                    </a:cubicBezTo>
                    <a:cubicBezTo>
                      <a:pt x="10" y="15"/>
                      <a:pt x="10" y="15"/>
                      <a:pt x="10" y="15"/>
                    </a:cubicBezTo>
                    <a:cubicBezTo>
                      <a:pt x="7" y="15"/>
                      <a:pt x="5" y="13"/>
                      <a:pt x="5" y="10"/>
                    </a:cubicBezTo>
                    <a:cubicBezTo>
                      <a:pt x="5" y="10"/>
                      <a:pt x="5" y="10"/>
                      <a:pt x="5" y="10"/>
                    </a:cubicBezTo>
                    <a:cubicBezTo>
                      <a:pt x="5" y="7"/>
                      <a:pt x="7" y="5"/>
                      <a:pt x="10" y="5"/>
                    </a:cubicBezTo>
                    <a:cubicBezTo>
                      <a:pt x="16" y="5"/>
                      <a:pt x="16" y="5"/>
                      <a:pt x="16" y="5"/>
                    </a:cubicBezTo>
                    <a:cubicBezTo>
                      <a:pt x="16" y="3"/>
                      <a:pt x="17" y="1"/>
                      <a:pt x="19" y="0"/>
                    </a:cubicBezTo>
                    <a:cubicBezTo>
                      <a:pt x="10" y="0"/>
                      <a:pt x="10" y="0"/>
                      <a:pt x="10" y="0"/>
                    </a:cubicBezTo>
                    <a:cubicBezTo>
                      <a:pt x="5" y="0"/>
                      <a:pt x="0" y="5"/>
                      <a:pt x="0" y="10"/>
                    </a:cubicBezTo>
                    <a:cubicBezTo>
                      <a:pt x="0" y="10"/>
                      <a:pt x="0" y="10"/>
                      <a:pt x="0" y="10"/>
                    </a:cubicBezTo>
                    <a:cubicBezTo>
                      <a:pt x="0" y="15"/>
                      <a:pt x="5" y="20"/>
                      <a:pt x="10" y="20"/>
                    </a:cubicBezTo>
                    <a:cubicBezTo>
                      <a:pt x="22" y="20"/>
                      <a:pt x="22" y="20"/>
                      <a:pt x="22" y="20"/>
                    </a:cubicBezTo>
                    <a:cubicBezTo>
                      <a:pt x="28" y="20"/>
                      <a:pt x="32" y="15"/>
                      <a:pt x="3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6" name="Freeform 19">
                <a:extLst>
                  <a:ext uri="{FF2B5EF4-FFF2-40B4-BE49-F238E27FC236}">
                    <a16:creationId xmlns:a16="http://schemas.microsoft.com/office/drawing/2014/main" id="{9904C884-284B-473A-898D-41D65A2F840F}"/>
                  </a:ext>
                </a:extLst>
              </p:cNvPr>
              <p:cNvSpPr>
                <a:spLocks noEditPoints="1"/>
              </p:cNvSpPr>
              <p:nvPr/>
            </p:nvSpPr>
            <p:spPr bwMode="auto">
              <a:xfrm>
                <a:off x="11918522" y="2912132"/>
                <a:ext cx="172245" cy="168330"/>
              </a:xfrm>
              <a:custGeom>
                <a:avLst/>
                <a:gdLst>
                  <a:gd name="T0" fmla="*/ 27 w 54"/>
                  <a:gd name="T1" fmla="*/ 0 h 53"/>
                  <a:gd name="T2" fmla="*/ 0 w 54"/>
                  <a:gd name="T3" fmla="*/ 27 h 53"/>
                  <a:gd name="T4" fmla="*/ 27 w 54"/>
                  <a:gd name="T5" fmla="*/ 53 h 53"/>
                  <a:gd name="T6" fmla="*/ 54 w 54"/>
                  <a:gd name="T7" fmla="*/ 27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7 h 53"/>
                  <a:gd name="T20" fmla="*/ 41 w 54"/>
                  <a:gd name="T21" fmla="*/ 12 h 53"/>
                  <a:gd name="T22" fmla="*/ 47 w 54"/>
                  <a:gd name="T23" fmla="*/ 24 h 53"/>
                  <a:gd name="T24" fmla="*/ 37 w 54"/>
                  <a:gd name="T25" fmla="*/ 38 h 53"/>
                  <a:gd name="T26" fmla="*/ 38 w 54"/>
                  <a:gd name="T27" fmla="*/ 43 h 53"/>
                  <a:gd name="T28" fmla="*/ 27 w 54"/>
                  <a:gd name="T29" fmla="*/ 47 h 53"/>
                  <a:gd name="T30" fmla="*/ 16 w 54"/>
                  <a:gd name="T31" fmla="*/ 43 h 53"/>
                  <a:gd name="T32" fmla="*/ 29 w 54"/>
                  <a:gd name="T33" fmla="*/ 33 h 53"/>
                  <a:gd name="T34" fmla="*/ 30 w 54"/>
                  <a:gd name="T35" fmla="*/ 35 h 53"/>
                  <a:gd name="T36" fmla="*/ 30 w 54"/>
                  <a:gd name="T37" fmla="*/ 38 h 53"/>
                  <a:gd name="T38" fmla="*/ 29 w 54"/>
                  <a:gd name="T39" fmla="*/ 40 h 53"/>
                  <a:gd name="T40" fmla="*/ 25 w 54"/>
                  <a:gd name="T41" fmla="*/ 40 h 53"/>
                  <a:gd name="T42" fmla="*/ 24 w 54"/>
                  <a:gd name="T43" fmla="*/ 38 h 53"/>
                  <a:gd name="T44" fmla="*/ 24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7"/>
                    </a:cubicBezTo>
                    <a:cubicBezTo>
                      <a:pt x="0" y="41"/>
                      <a:pt x="12" y="53"/>
                      <a:pt x="27" y="53"/>
                    </a:cubicBezTo>
                    <a:cubicBezTo>
                      <a:pt x="42" y="53"/>
                      <a:pt x="54" y="41"/>
                      <a:pt x="54" y="27"/>
                    </a:cubicBezTo>
                    <a:cubicBezTo>
                      <a:pt x="54" y="12"/>
                      <a:pt x="42" y="0"/>
                      <a:pt x="27" y="0"/>
                    </a:cubicBezTo>
                    <a:close/>
                    <a:moveTo>
                      <a:pt x="16" y="43"/>
                    </a:moveTo>
                    <a:cubicBezTo>
                      <a:pt x="17" y="42"/>
                      <a:pt x="17" y="40"/>
                      <a:pt x="17" y="38"/>
                    </a:cubicBezTo>
                    <a:cubicBezTo>
                      <a:pt x="17" y="32"/>
                      <a:pt x="13" y="26"/>
                      <a:pt x="7" y="24"/>
                    </a:cubicBezTo>
                    <a:cubicBezTo>
                      <a:pt x="8" y="20"/>
                      <a:pt x="10" y="16"/>
                      <a:pt x="13" y="12"/>
                    </a:cubicBezTo>
                    <a:cubicBezTo>
                      <a:pt x="17" y="9"/>
                      <a:pt x="22" y="7"/>
                      <a:pt x="27" y="7"/>
                    </a:cubicBezTo>
                    <a:cubicBezTo>
                      <a:pt x="32" y="7"/>
                      <a:pt x="37" y="9"/>
                      <a:pt x="41" y="12"/>
                    </a:cubicBezTo>
                    <a:cubicBezTo>
                      <a:pt x="44" y="16"/>
                      <a:pt x="46" y="20"/>
                      <a:pt x="47" y="24"/>
                    </a:cubicBezTo>
                    <a:cubicBezTo>
                      <a:pt x="41" y="26"/>
                      <a:pt x="37" y="32"/>
                      <a:pt x="37" y="38"/>
                    </a:cubicBezTo>
                    <a:cubicBezTo>
                      <a:pt x="37" y="40"/>
                      <a:pt x="37" y="42"/>
                      <a:pt x="38" y="43"/>
                    </a:cubicBezTo>
                    <a:cubicBezTo>
                      <a:pt x="35" y="45"/>
                      <a:pt x="31" y="47"/>
                      <a:pt x="27" y="47"/>
                    </a:cubicBezTo>
                    <a:cubicBezTo>
                      <a:pt x="23" y="47"/>
                      <a:pt x="19" y="45"/>
                      <a:pt x="16" y="43"/>
                    </a:cubicBezTo>
                    <a:close/>
                    <a:moveTo>
                      <a:pt x="29" y="33"/>
                    </a:moveTo>
                    <a:cubicBezTo>
                      <a:pt x="30" y="33"/>
                      <a:pt x="30" y="34"/>
                      <a:pt x="30" y="35"/>
                    </a:cubicBezTo>
                    <a:cubicBezTo>
                      <a:pt x="30" y="38"/>
                      <a:pt x="30" y="38"/>
                      <a:pt x="30" y="38"/>
                    </a:cubicBezTo>
                    <a:cubicBezTo>
                      <a:pt x="30" y="39"/>
                      <a:pt x="30" y="40"/>
                      <a:pt x="29" y="40"/>
                    </a:cubicBezTo>
                    <a:cubicBezTo>
                      <a:pt x="25" y="40"/>
                      <a:pt x="25" y="40"/>
                      <a:pt x="25" y="40"/>
                    </a:cubicBezTo>
                    <a:cubicBezTo>
                      <a:pt x="25" y="40"/>
                      <a:pt x="24" y="39"/>
                      <a:pt x="24" y="38"/>
                    </a:cubicBezTo>
                    <a:cubicBezTo>
                      <a:pt x="24" y="35"/>
                      <a:pt x="24" y="35"/>
                      <a:pt x="24" y="35"/>
                    </a:cubicBezTo>
                    <a:cubicBezTo>
                      <a:pt x="24" y="34"/>
                      <a:pt x="24" y="33"/>
                      <a:pt x="25" y="33"/>
                    </a:cubicBezTo>
                    <a:cubicBezTo>
                      <a:pt x="26" y="10"/>
                      <a:pt x="26" y="10"/>
                      <a:pt x="26" y="10"/>
                    </a:cubicBezTo>
                    <a:cubicBezTo>
                      <a:pt x="28" y="10"/>
                      <a:pt x="28" y="10"/>
                      <a:pt x="28" y="10"/>
                    </a:cubicBezTo>
                    <a:lnTo>
                      <a:pt x="29"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7" name="Freeform 20">
                <a:extLst>
                  <a:ext uri="{FF2B5EF4-FFF2-40B4-BE49-F238E27FC236}">
                    <a16:creationId xmlns:a16="http://schemas.microsoft.com/office/drawing/2014/main" id="{2337E51C-C7A6-4F89-AC48-562A5AFA3A7E}"/>
                  </a:ext>
                </a:extLst>
              </p:cNvPr>
              <p:cNvSpPr>
                <a:spLocks noEditPoints="1"/>
              </p:cNvSpPr>
              <p:nvPr/>
            </p:nvSpPr>
            <p:spPr bwMode="auto">
              <a:xfrm>
                <a:off x="11895034" y="3100035"/>
                <a:ext cx="150715" cy="121354"/>
              </a:xfrm>
              <a:custGeom>
                <a:avLst/>
                <a:gdLst>
                  <a:gd name="T0" fmla="*/ 30 w 77"/>
                  <a:gd name="T1" fmla="*/ 62 h 62"/>
                  <a:gd name="T2" fmla="*/ 0 w 77"/>
                  <a:gd name="T3" fmla="*/ 31 h 62"/>
                  <a:gd name="T4" fmla="*/ 15 w 77"/>
                  <a:gd name="T5" fmla="*/ 17 h 62"/>
                  <a:gd name="T6" fmla="*/ 30 w 77"/>
                  <a:gd name="T7" fmla="*/ 33 h 62"/>
                  <a:gd name="T8" fmla="*/ 62 w 77"/>
                  <a:gd name="T9" fmla="*/ 0 h 62"/>
                  <a:gd name="T10" fmla="*/ 77 w 77"/>
                  <a:gd name="T11" fmla="*/ 15 h 62"/>
                  <a:gd name="T12" fmla="*/ 30 w 77"/>
                  <a:gd name="T13" fmla="*/ 62 h 62"/>
                  <a:gd name="T14" fmla="*/ 9 w 77"/>
                  <a:gd name="T15" fmla="*/ 31 h 62"/>
                  <a:gd name="T16" fmla="*/ 30 w 77"/>
                  <a:gd name="T17" fmla="*/ 54 h 62"/>
                  <a:gd name="T18" fmla="*/ 69 w 77"/>
                  <a:gd name="T19" fmla="*/ 15 h 62"/>
                  <a:gd name="T20" fmla="*/ 62 w 77"/>
                  <a:gd name="T21" fmla="*/ 8 h 62"/>
                  <a:gd name="T22" fmla="*/ 30 w 77"/>
                  <a:gd name="T23" fmla="*/ 41 h 62"/>
                  <a:gd name="T24" fmla="*/ 15 w 77"/>
                  <a:gd name="T25" fmla="*/ 25 h 62"/>
                  <a:gd name="T26" fmla="*/ 9 w 77"/>
                  <a:gd name="T27"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62">
                    <a:moveTo>
                      <a:pt x="30" y="62"/>
                    </a:moveTo>
                    <a:lnTo>
                      <a:pt x="0" y="31"/>
                    </a:lnTo>
                    <a:lnTo>
                      <a:pt x="15" y="17"/>
                    </a:lnTo>
                    <a:lnTo>
                      <a:pt x="30" y="33"/>
                    </a:lnTo>
                    <a:lnTo>
                      <a:pt x="62" y="0"/>
                    </a:lnTo>
                    <a:lnTo>
                      <a:pt x="77" y="15"/>
                    </a:lnTo>
                    <a:lnTo>
                      <a:pt x="30" y="62"/>
                    </a:lnTo>
                    <a:close/>
                    <a:moveTo>
                      <a:pt x="9" y="31"/>
                    </a:moveTo>
                    <a:lnTo>
                      <a:pt x="30" y="54"/>
                    </a:lnTo>
                    <a:lnTo>
                      <a:pt x="69" y="15"/>
                    </a:lnTo>
                    <a:lnTo>
                      <a:pt x="62" y="8"/>
                    </a:lnTo>
                    <a:lnTo>
                      <a:pt x="30" y="41"/>
                    </a:lnTo>
                    <a:lnTo>
                      <a:pt x="15" y="25"/>
                    </a:lnTo>
                    <a:lnTo>
                      <a:pt x="9"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8" name="Freeform 21">
                <a:extLst>
                  <a:ext uri="{FF2B5EF4-FFF2-40B4-BE49-F238E27FC236}">
                    <a16:creationId xmlns:a16="http://schemas.microsoft.com/office/drawing/2014/main" id="{6213F1DF-A409-43D0-AB53-BD6000638304}"/>
                  </a:ext>
                </a:extLst>
              </p:cNvPr>
              <p:cNvSpPr>
                <a:spLocks noEditPoints="1"/>
              </p:cNvSpPr>
              <p:nvPr/>
            </p:nvSpPr>
            <p:spPr bwMode="auto">
              <a:xfrm>
                <a:off x="11640581" y="3336871"/>
                <a:ext cx="178118" cy="236836"/>
              </a:xfrm>
              <a:custGeom>
                <a:avLst/>
                <a:gdLst>
                  <a:gd name="T0" fmla="*/ 53 w 56"/>
                  <a:gd name="T1" fmla="*/ 9 h 74"/>
                  <a:gd name="T2" fmla="*/ 49 w 56"/>
                  <a:gd name="T3" fmla="*/ 9 h 74"/>
                  <a:gd name="T4" fmla="*/ 49 w 56"/>
                  <a:gd name="T5" fmla="*/ 14 h 74"/>
                  <a:gd name="T6" fmla="*/ 51 w 56"/>
                  <a:gd name="T7" fmla="*/ 14 h 74"/>
                  <a:gd name="T8" fmla="*/ 51 w 56"/>
                  <a:gd name="T9" fmla="*/ 51 h 74"/>
                  <a:gd name="T10" fmla="*/ 32 w 56"/>
                  <a:gd name="T11" fmla="*/ 51 h 74"/>
                  <a:gd name="T12" fmla="*/ 32 w 56"/>
                  <a:gd name="T13" fmla="*/ 70 h 74"/>
                  <a:gd name="T14" fmla="*/ 5 w 56"/>
                  <a:gd name="T15" fmla="*/ 70 h 74"/>
                  <a:gd name="T16" fmla="*/ 5 w 56"/>
                  <a:gd name="T17" fmla="*/ 14 h 74"/>
                  <a:gd name="T18" fmla="*/ 7 w 56"/>
                  <a:gd name="T19" fmla="*/ 14 h 74"/>
                  <a:gd name="T20" fmla="*/ 7 w 56"/>
                  <a:gd name="T21" fmla="*/ 9 h 74"/>
                  <a:gd name="T22" fmla="*/ 2 w 56"/>
                  <a:gd name="T23" fmla="*/ 9 h 74"/>
                  <a:gd name="T24" fmla="*/ 0 w 56"/>
                  <a:gd name="T25" fmla="*/ 12 h 74"/>
                  <a:gd name="T26" fmla="*/ 0 w 56"/>
                  <a:gd name="T27" fmla="*/ 72 h 74"/>
                  <a:gd name="T28" fmla="*/ 2 w 56"/>
                  <a:gd name="T29" fmla="*/ 74 h 74"/>
                  <a:gd name="T30" fmla="*/ 39 w 56"/>
                  <a:gd name="T31" fmla="*/ 74 h 74"/>
                  <a:gd name="T32" fmla="*/ 56 w 56"/>
                  <a:gd name="T33" fmla="*/ 58 h 74"/>
                  <a:gd name="T34" fmla="*/ 56 w 56"/>
                  <a:gd name="T35" fmla="*/ 12 h 74"/>
                  <a:gd name="T36" fmla="*/ 53 w 56"/>
                  <a:gd name="T37" fmla="*/ 9 h 74"/>
                  <a:gd name="T38" fmla="*/ 37 w 56"/>
                  <a:gd name="T39" fmla="*/ 70 h 74"/>
                  <a:gd name="T40" fmla="*/ 37 w 56"/>
                  <a:gd name="T41" fmla="*/ 56 h 74"/>
                  <a:gd name="T42" fmla="*/ 51 w 56"/>
                  <a:gd name="T43" fmla="*/ 56 h 74"/>
                  <a:gd name="T44" fmla="*/ 37 w 56"/>
                  <a:gd name="T45" fmla="*/ 70 h 74"/>
                  <a:gd name="T46" fmla="*/ 46 w 56"/>
                  <a:gd name="T47" fmla="*/ 9 h 74"/>
                  <a:gd name="T48" fmla="*/ 37 w 56"/>
                  <a:gd name="T49" fmla="*/ 9 h 74"/>
                  <a:gd name="T50" fmla="*/ 37 w 56"/>
                  <a:gd name="T51" fmla="*/ 5 h 74"/>
                  <a:gd name="T52" fmla="*/ 32 w 56"/>
                  <a:gd name="T53" fmla="*/ 0 h 74"/>
                  <a:gd name="T54" fmla="*/ 23 w 56"/>
                  <a:gd name="T55" fmla="*/ 0 h 74"/>
                  <a:gd name="T56" fmla="*/ 19 w 56"/>
                  <a:gd name="T57" fmla="*/ 5 h 74"/>
                  <a:gd name="T58" fmla="*/ 19 w 56"/>
                  <a:gd name="T59" fmla="*/ 9 h 74"/>
                  <a:gd name="T60" fmla="*/ 9 w 56"/>
                  <a:gd name="T61" fmla="*/ 9 h 74"/>
                  <a:gd name="T62" fmla="*/ 9 w 56"/>
                  <a:gd name="T63" fmla="*/ 19 h 74"/>
                  <a:gd name="T64" fmla="*/ 46 w 56"/>
                  <a:gd name="T65" fmla="*/ 19 h 74"/>
                  <a:gd name="T66" fmla="*/ 46 w 56"/>
                  <a:gd name="T67" fmla="*/ 9 h 74"/>
                  <a:gd name="T68" fmla="*/ 32 w 56"/>
                  <a:gd name="T69" fmla="*/ 9 h 74"/>
                  <a:gd name="T70" fmla="*/ 23 w 56"/>
                  <a:gd name="T71" fmla="*/ 9 h 74"/>
                  <a:gd name="T72" fmla="*/ 23 w 56"/>
                  <a:gd name="T73" fmla="*/ 5 h 74"/>
                  <a:gd name="T74" fmla="*/ 23 w 56"/>
                  <a:gd name="T75" fmla="*/ 5 h 74"/>
                  <a:gd name="T76" fmla="*/ 32 w 56"/>
                  <a:gd name="T77" fmla="*/ 5 h 74"/>
                  <a:gd name="T78" fmla="*/ 32 w 56"/>
                  <a:gd name="T79" fmla="*/ 5 h 74"/>
                  <a:gd name="T80" fmla="*/ 32 w 56"/>
                  <a:gd name="T81" fmla="*/ 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 h="74">
                    <a:moveTo>
                      <a:pt x="53" y="9"/>
                    </a:moveTo>
                    <a:cubicBezTo>
                      <a:pt x="49" y="9"/>
                      <a:pt x="49" y="9"/>
                      <a:pt x="49" y="9"/>
                    </a:cubicBezTo>
                    <a:cubicBezTo>
                      <a:pt x="49" y="14"/>
                      <a:pt x="49" y="14"/>
                      <a:pt x="49" y="14"/>
                    </a:cubicBezTo>
                    <a:cubicBezTo>
                      <a:pt x="51" y="14"/>
                      <a:pt x="51" y="14"/>
                      <a:pt x="51" y="14"/>
                    </a:cubicBezTo>
                    <a:cubicBezTo>
                      <a:pt x="51" y="51"/>
                      <a:pt x="51" y="51"/>
                      <a:pt x="51" y="51"/>
                    </a:cubicBezTo>
                    <a:cubicBezTo>
                      <a:pt x="32" y="51"/>
                      <a:pt x="32" y="51"/>
                      <a:pt x="32" y="51"/>
                    </a:cubicBezTo>
                    <a:cubicBezTo>
                      <a:pt x="32" y="70"/>
                      <a:pt x="32" y="70"/>
                      <a:pt x="32" y="70"/>
                    </a:cubicBezTo>
                    <a:cubicBezTo>
                      <a:pt x="5" y="70"/>
                      <a:pt x="5" y="70"/>
                      <a:pt x="5" y="70"/>
                    </a:cubicBezTo>
                    <a:cubicBezTo>
                      <a:pt x="5" y="14"/>
                      <a:pt x="5" y="14"/>
                      <a:pt x="5" y="14"/>
                    </a:cubicBezTo>
                    <a:cubicBezTo>
                      <a:pt x="7" y="14"/>
                      <a:pt x="7" y="14"/>
                      <a:pt x="7" y="14"/>
                    </a:cubicBezTo>
                    <a:cubicBezTo>
                      <a:pt x="7" y="9"/>
                      <a:pt x="7" y="9"/>
                      <a:pt x="7" y="9"/>
                    </a:cubicBezTo>
                    <a:cubicBezTo>
                      <a:pt x="2" y="9"/>
                      <a:pt x="2" y="9"/>
                      <a:pt x="2" y="9"/>
                    </a:cubicBezTo>
                    <a:cubicBezTo>
                      <a:pt x="1" y="9"/>
                      <a:pt x="0" y="10"/>
                      <a:pt x="0" y="12"/>
                    </a:cubicBezTo>
                    <a:cubicBezTo>
                      <a:pt x="0" y="72"/>
                      <a:pt x="0" y="72"/>
                      <a:pt x="0" y="72"/>
                    </a:cubicBezTo>
                    <a:cubicBezTo>
                      <a:pt x="0" y="73"/>
                      <a:pt x="1" y="74"/>
                      <a:pt x="2" y="74"/>
                    </a:cubicBezTo>
                    <a:cubicBezTo>
                      <a:pt x="39" y="74"/>
                      <a:pt x="39" y="74"/>
                      <a:pt x="39" y="74"/>
                    </a:cubicBezTo>
                    <a:cubicBezTo>
                      <a:pt x="56" y="58"/>
                      <a:pt x="56" y="58"/>
                      <a:pt x="56" y="58"/>
                    </a:cubicBezTo>
                    <a:cubicBezTo>
                      <a:pt x="56" y="12"/>
                      <a:pt x="56" y="12"/>
                      <a:pt x="56" y="12"/>
                    </a:cubicBezTo>
                    <a:cubicBezTo>
                      <a:pt x="56" y="10"/>
                      <a:pt x="55" y="9"/>
                      <a:pt x="53" y="9"/>
                    </a:cubicBezTo>
                    <a:close/>
                    <a:moveTo>
                      <a:pt x="37" y="70"/>
                    </a:moveTo>
                    <a:cubicBezTo>
                      <a:pt x="37" y="56"/>
                      <a:pt x="37" y="56"/>
                      <a:pt x="37" y="56"/>
                    </a:cubicBezTo>
                    <a:cubicBezTo>
                      <a:pt x="51" y="56"/>
                      <a:pt x="51" y="56"/>
                      <a:pt x="51" y="56"/>
                    </a:cubicBezTo>
                    <a:lnTo>
                      <a:pt x="37" y="70"/>
                    </a:lnTo>
                    <a:close/>
                    <a:moveTo>
                      <a:pt x="46" y="9"/>
                    </a:moveTo>
                    <a:cubicBezTo>
                      <a:pt x="37" y="9"/>
                      <a:pt x="37" y="9"/>
                      <a:pt x="37" y="9"/>
                    </a:cubicBezTo>
                    <a:cubicBezTo>
                      <a:pt x="37" y="5"/>
                      <a:pt x="37" y="5"/>
                      <a:pt x="37" y="5"/>
                    </a:cubicBezTo>
                    <a:cubicBezTo>
                      <a:pt x="37" y="2"/>
                      <a:pt x="35" y="0"/>
                      <a:pt x="32" y="0"/>
                    </a:cubicBezTo>
                    <a:cubicBezTo>
                      <a:pt x="23" y="0"/>
                      <a:pt x="23" y="0"/>
                      <a:pt x="23" y="0"/>
                    </a:cubicBezTo>
                    <a:cubicBezTo>
                      <a:pt x="21" y="0"/>
                      <a:pt x="19" y="2"/>
                      <a:pt x="19" y="5"/>
                    </a:cubicBezTo>
                    <a:cubicBezTo>
                      <a:pt x="19" y="9"/>
                      <a:pt x="19" y="9"/>
                      <a:pt x="19" y="9"/>
                    </a:cubicBezTo>
                    <a:cubicBezTo>
                      <a:pt x="9" y="9"/>
                      <a:pt x="9" y="9"/>
                      <a:pt x="9" y="9"/>
                    </a:cubicBezTo>
                    <a:cubicBezTo>
                      <a:pt x="9" y="19"/>
                      <a:pt x="9" y="19"/>
                      <a:pt x="9" y="19"/>
                    </a:cubicBezTo>
                    <a:cubicBezTo>
                      <a:pt x="46" y="19"/>
                      <a:pt x="46" y="19"/>
                      <a:pt x="46" y="19"/>
                    </a:cubicBezTo>
                    <a:lnTo>
                      <a:pt x="46" y="9"/>
                    </a:lnTo>
                    <a:close/>
                    <a:moveTo>
                      <a:pt x="32" y="9"/>
                    </a:moveTo>
                    <a:cubicBezTo>
                      <a:pt x="23" y="9"/>
                      <a:pt x="23" y="9"/>
                      <a:pt x="23" y="9"/>
                    </a:cubicBezTo>
                    <a:cubicBezTo>
                      <a:pt x="23" y="5"/>
                      <a:pt x="23" y="5"/>
                      <a:pt x="23" y="5"/>
                    </a:cubicBezTo>
                    <a:cubicBezTo>
                      <a:pt x="23" y="5"/>
                      <a:pt x="23" y="5"/>
                      <a:pt x="23" y="5"/>
                    </a:cubicBezTo>
                    <a:cubicBezTo>
                      <a:pt x="32" y="5"/>
                      <a:pt x="32" y="5"/>
                      <a:pt x="32" y="5"/>
                    </a:cubicBezTo>
                    <a:cubicBezTo>
                      <a:pt x="32" y="5"/>
                      <a:pt x="32" y="5"/>
                      <a:pt x="32" y="5"/>
                    </a:cubicBezTo>
                    <a:lnTo>
                      <a:pt x="3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9" name="Freeform 22">
                <a:extLst>
                  <a:ext uri="{FF2B5EF4-FFF2-40B4-BE49-F238E27FC236}">
                    <a16:creationId xmlns:a16="http://schemas.microsoft.com/office/drawing/2014/main" id="{54D36711-78EE-41F6-AB3F-C3A275EBCE3F}"/>
                  </a:ext>
                </a:extLst>
              </p:cNvPr>
              <p:cNvSpPr>
                <a:spLocks/>
              </p:cNvSpPr>
              <p:nvPr/>
            </p:nvSpPr>
            <p:spPr bwMode="auto">
              <a:xfrm>
                <a:off x="10986834" y="3618727"/>
                <a:ext cx="608730" cy="342532"/>
              </a:xfrm>
              <a:custGeom>
                <a:avLst/>
                <a:gdLst>
                  <a:gd name="T0" fmla="*/ 190 w 190"/>
                  <a:gd name="T1" fmla="*/ 74 h 107"/>
                  <a:gd name="T2" fmla="*/ 166 w 190"/>
                  <a:gd name="T3" fmla="*/ 43 h 107"/>
                  <a:gd name="T4" fmla="*/ 122 w 190"/>
                  <a:gd name="T5" fmla="*/ 0 h 107"/>
                  <a:gd name="T6" fmla="*/ 87 w 190"/>
                  <a:gd name="T7" fmla="*/ 17 h 107"/>
                  <a:gd name="T8" fmla="*/ 67 w 190"/>
                  <a:gd name="T9" fmla="*/ 7 h 107"/>
                  <a:gd name="T10" fmla="*/ 42 w 190"/>
                  <a:gd name="T11" fmla="*/ 32 h 107"/>
                  <a:gd name="T12" fmla="*/ 43 w 190"/>
                  <a:gd name="T13" fmla="*/ 35 h 107"/>
                  <a:gd name="T14" fmla="*/ 36 w 190"/>
                  <a:gd name="T15" fmla="*/ 35 h 107"/>
                  <a:gd name="T16" fmla="*/ 0 w 190"/>
                  <a:gd name="T17" fmla="*/ 71 h 107"/>
                  <a:gd name="T18" fmla="*/ 36 w 190"/>
                  <a:gd name="T19" fmla="*/ 107 h 107"/>
                  <a:gd name="T20" fmla="*/ 158 w 190"/>
                  <a:gd name="T21" fmla="*/ 107 h 107"/>
                  <a:gd name="T22" fmla="*/ 158 w 190"/>
                  <a:gd name="T23" fmla="*/ 107 h 107"/>
                  <a:gd name="T24" fmla="*/ 190 w 190"/>
                  <a:gd name="T25"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07">
                    <a:moveTo>
                      <a:pt x="190" y="74"/>
                    </a:moveTo>
                    <a:cubicBezTo>
                      <a:pt x="190" y="59"/>
                      <a:pt x="180" y="46"/>
                      <a:pt x="166" y="43"/>
                    </a:cubicBezTo>
                    <a:cubicBezTo>
                      <a:pt x="165" y="19"/>
                      <a:pt x="146" y="0"/>
                      <a:pt x="122" y="0"/>
                    </a:cubicBezTo>
                    <a:cubicBezTo>
                      <a:pt x="107" y="0"/>
                      <a:pt x="95" y="6"/>
                      <a:pt x="87" y="17"/>
                    </a:cubicBezTo>
                    <a:cubicBezTo>
                      <a:pt x="82" y="11"/>
                      <a:pt x="75" y="7"/>
                      <a:pt x="67" y="7"/>
                    </a:cubicBezTo>
                    <a:cubicBezTo>
                      <a:pt x="54" y="7"/>
                      <a:pt x="42" y="18"/>
                      <a:pt x="42" y="32"/>
                    </a:cubicBezTo>
                    <a:cubicBezTo>
                      <a:pt x="42" y="33"/>
                      <a:pt x="43" y="34"/>
                      <a:pt x="43" y="35"/>
                    </a:cubicBezTo>
                    <a:cubicBezTo>
                      <a:pt x="41" y="35"/>
                      <a:pt x="38" y="35"/>
                      <a:pt x="36" y="35"/>
                    </a:cubicBezTo>
                    <a:cubicBezTo>
                      <a:pt x="16" y="35"/>
                      <a:pt x="0" y="51"/>
                      <a:pt x="0" y="71"/>
                    </a:cubicBezTo>
                    <a:cubicBezTo>
                      <a:pt x="0" y="91"/>
                      <a:pt x="16" y="107"/>
                      <a:pt x="36" y="107"/>
                    </a:cubicBezTo>
                    <a:cubicBezTo>
                      <a:pt x="158" y="107"/>
                      <a:pt x="158" y="107"/>
                      <a:pt x="158" y="107"/>
                    </a:cubicBezTo>
                    <a:cubicBezTo>
                      <a:pt x="158" y="107"/>
                      <a:pt x="158" y="107"/>
                      <a:pt x="158" y="107"/>
                    </a:cubicBezTo>
                    <a:cubicBezTo>
                      <a:pt x="176" y="107"/>
                      <a:pt x="190" y="92"/>
                      <a:pt x="190"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2" name="Freeform 23">
                <a:extLst>
                  <a:ext uri="{FF2B5EF4-FFF2-40B4-BE49-F238E27FC236}">
                    <a16:creationId xmlns:a16="http://schemas.microsoft.com/office/drawing/2014/main" id="{34341620-F187-42DA-8E45-8F032A1E0110}"/>
                  </a:ext>
                </a:extLst>
              </p:cNvPr>
              <p:cNvSpPr>
                <a:spLocks/>
              </p:cNvSpPr>
              <p:nvPr/>
            </p:nvSpPr>
            <p:spPr bwMode="auto">
              <a:xfrm>
                <a:off x="11632752" y="2722270"/>
                <a:ext cx="291643" cy="317087"/>
              </a:xfrm>
              <a:custGeom>
                <a:avLst/>
                <a:gdLst>
                  <a:gd name="T0" fmla="*/ 61 w 91"/>
                  <a:gd name="T1" fmla="*/ 27 h 99"/>
                  <a:gd name="T2" fmla="*/ 51 w 91"/>
                  <a:gd name="T3" fmla="*/ 38 h 99"/>
                  <a:gd name="T4" fmla="*/ 46 w 91"/>
                  <a:gd name="T5" fmla="*/ 46 h 99"/>
                  <a:gd name="T6" fmla="*/ 48 w 91"/>
                  <a:gd name="T7" fmla="*/ 29 h 99"/>
                  <a:gd name="T8" fmla="*/ 48 w 91"/>
                  <a:gd name="T9" fmla="*/ 14 h 99"/>
                  <a:gd name="T10" fmla="*/ 23 w 91"/>
                  <a:gd name="T11" fmla="*/ 4 h 99"/>
                  <a:gd name="T12" fmla="*/ 13 w 91"/>
                  <a:gd name="T13" fmla="*/ 29 h 99"/>
                  <a:gd name="T14" fmla="*/ 24 w 91"/>
                  <a:gd name="T15" fmla="*/ 40 h 99"/>
                  <a:gd name="T16" fmla="*/ 38 w 91"/>
                  <a:gd name="T17" fmla="*/ 50 h 99"/>
                  <a:gd name="T18" fmla="*/ 29 w 91"/>
                  <a:gd name="T19" fmla="*/ 48 h 99"/>
                  <a:gd name="T20" fmla="*/ 14 w 91"/>
                  <a:gd name="T21" fmla="*/ 48 h 99"/>
                  <a:gd name="T22" fmla="*/ 4 w 91"/>
                  <a:gd name="T23" fmla="*/ 74 h 99"/>
                  <a:gd name="T24" fmla="*/ 30 w 91"/>
                  <a:gd name="T25" fmla="*/ 84 h 99"/>
                  <a:gd name="T26" fmla="*/ 40 w 91"/>
                  <a:gd name="T27" fmla="*/ 73 h 99"/>
                  <a:gd name="T28" fmla="*/ 45 w 91"/>
                  <a:gd name="T29" fmla="*/ 65 h 99"/>
                  <a:gd name="T30" fmla="*/ 43 w 91"/>
                  <a:gd name="T31" fmla="*/ 96 h 99"/>
                  <a:gd name="T32" fmla="*/ 45 w 91"/>
                  <a:gd name="T33" fmla="*/ 99 h 99"/>
                  <a:gd name="T34" fmla="*/ 61 w 91"/>
                  <a:gd name="T35" fmla="*/ 92 h 99"/>
                  <a:gd name="T36" fmla="*/ 78 w 91"/>
                  <a:gd name="T37" fmla="*/ 84 h 99"/>
                  <a:gd name="T38" fmla="*/ 76 w 91"/>
                  <a:gd name="T39" fmla="*/ 81 h 99"/>
                  <a:gd name="T40" fmla="*/ 53 w 91"/>
                  <a:gd name="T41" fmla="*/ 61 h 99"/>
                  <a:gd name="T42" fmla="*/ 61 w 91"/>
                  <a:gd name="T43" fmla="*/ 63 h 99"/>
                  <a:gd name="T44" fmla="*/ 77 w 91"/>
                  <a:gd name="T45" fmla="*/ 63 h 99"/>
                  <a:gd name="T46" fmla="*/ 87 w 91"/>
                  <a:gd name="T47" fmla="*/ 37 h 99"/>
                  <a:gd name="T48" fmla="*/ 61 w 91"/>
                  <a:gd name="T49" fmla="*/ 2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99">
                    <a:moveTo>
                      <a:pt x="61" y="27"/>
                    </a:moveTo>
                    <a:cubicBezTo>
                      <a:pt x="56" y="29"/>
                      <a:pt x="52" y="33"/>
                      <a:pt x="51" y="38"/>
                    </a:cubicBezTo>
                    <a:cubicBezTo>
                      <a:pt x="50" y="40"/>
                      <a:pt x="48" y="43"/>
                      <a:pt x="46" y="46"/>
                    </a:cubicBezTo>
                    <a:cubicBezTo>
                      <a:pt x="46" y="41"/>
                      <a:pt x="47" y="33"/>
                      <a:pt x="48" y="29"/>
                    </a:cubicBezTo>
                    <a:cubicBezTo>
                      <a:pt x="50" y="25"/>
                      <a:pt x="50" y="19"/>
                      <a:pt x="48" y="14"/>
                    </a:cubicBezTo>
                    <a:cubicBezTo>
                      <a:pt x="44" y="4"/>
                      <a:pt x="32" y="0"/>
                      <a:pt x="23" y="4"/>
                    </a:cubicBezTo>
                    <a:cubicBezTo>
                      <a:pt x="13" y="8"/>
                      <a:pt x="9" y="20"/>
                      <a:pt x="13" y="29"/>
                    </a:cubicBezTo>
                    <a:cubicBezTo>
                      <a:pt x="15" y="35"/>
                      <a:pt x="19" y="38"/>
                      <a:pt x="24" y="40"/>
                    </a:cubicBezTo>
                    <a:cubicBezTo>
                      <a:pt x="28" y="41"/>
                      <a:pt x="34" y="46"/>
                      <a:pt x="38" y="50"/>
                    </a:cubicBezTo>
                    <a:cubicBezTo>
                      <a:pt x="34" y="49"/>
                      <a:pt x="31" y="49"/>
                      <a:pt x="29" y="48"/>
                    </a:cubicBezTo>
                    <a:cubicBezTo>
                      <a:pt x="24" y="46"/>
                      <a:pt x="19" y="46"/>
                      <a:pt x="14" y="48"/>
                    </a:cubicBezTo>
                    <a:cubicBezTo>
                      <a:pt x="4" y="52"/>
                      <a:pt x="0" y="64"/>
                      <a:pt x="4" y="74"/>
                    </a:cubicBezTo>
                    <a:cubicBezTo>
                      <a:pt x="8" y="84"/>
                      <a:pt x="20" y="88"/>
                      <a:pt x="30" y="84"/>
                    </a:cubicBezTo>
                    <a:cubicBezTo>
                      <a:pt x="35" y="82"/>
                      <a:pt x="38" y="77"/>
                      <a:pt x="40" y="73"/>
                    </a:cubicBezTo>
                    <a:cubicBezTo>
                      <a:pt x="41" y="70"/>
                      <a:pt x="42" y="67"/>
                      <a:pt x="45" y="65"/>
                    </a:cubicBezTo>
                    <a:cubicBezTo>
                      <a:pt x="50" y="77"/>
                      <a:pt x="48" y="89"/>
                      <a:pt x="43" y="96"/>
                    </a:cubicBezTo>
                    <a:cubicBezTo>
                      <a:pt x="45" y="99"/>
                      <a:pt x="45" y="99"/>
                      <a:pt x="45" y="99"/>
                    </a:cubicBezTo>
                    <a:cubicBezTo>
                      <a:pt x="61" y="92"/>
                      <a:pt x="61" y="92"/>
                      <a:pt x="61" y="92"/>
                    </a:cubicBezTo>
                    <a:cubicBezTo>
                      <a:pt x="78" y="84"/>
                      <a:pt x="78" y="84"/>
                      <a:pt x="78" y="84"/>
                    </a:cubicBezTo>
                    <a:cubicBezTo>
                      <a:pt x="76" y="81"/>
                      <a:pt x="76" y="81"/>
                      <a:pt x="76" y="81"/>
                    </a:cubicBezTo>
                    <a:cubicBezTo>
                      <a:pt x="68" y="80"/>
                      <a:pt x="58" y="74"/>
                      <a:pt x="53" y="61"/>
                    </a:cubicBezTo>
                    <a:cubicBezTo>
                      <a:pt x="56" y="61"/>
                      <a:pt x="59" y="62"/>
                      <a:pt x="61" y="63"/>
                    </a:cubicBezTo>
                    <a:cubicBezTo>
                      <a:pt x="66" y="65"/>
                      <a:pt x="72" y="65"/>
                      <a:pt x="77" y="63"/>
                    </a:cubicBezTo>
                    <a:cubicBezTo>
                      <a:pt x="87" y="59"/>
                      <a:pt x="91" y="47"/>
                      <a:pt x="87" y="37"/>
                    </a:cubicBezTo>
                    <a:cubicBezTo>
                      <a:pt x="82" y="27"/>
                      <a:pt x="71" y="23"/>
                      <a:pt x="6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3" name="Freeform 24">
                <a:extLst>
                  <a:ext uri="{FF2B5EF4-FFF2-40B4-BE49-F238E27FC236}">
                    <a16:creationId xmlns:a16="http://schemas.microsoft.com/office/drawing/2014/main" id="{89ACAAFA-3D90-42C9-9A6D-4DCFE6B27ECF}"/>
                  </a:ext>
                </a:extLst>
              </p:cNvPr>
              <p:cNvSpPr>
                <a:spLocks noEditPoints="1"/>
              </p:cNvSpPr>
              <p:nvPr/>
            </p:nvSpPr>
            <p:spPr bwMode="auto">
              <a:xfrm>
                <a:off x="11460507" y="3483672"/>
                <a:ext cx="146800" cy="154628"/>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8"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5"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7" y="34"/>
                      <a:pt x="13" y="29"/>
                      <a:pt x="13" y="24"/>
                    </a:cubicBezTo>
                    <a:cubicBezTo>
                      <a:pt x="13" y="19"/>
                      <a:pt x="17" y="14"/>
                      <a:pt x="23" y="14"/>
                    </a:cubicBezTo>
                    <a:cubicBezTo>
                      <a:pt x="28" y="14"/>
                      <a:pt x="33" y="19"/>
                      <a:pt x="33" y="24"/>
                    </a:cubicBezTo>
                    <a:cubicBezTo>
                      <a:pt x="33" y="29"/>
                      <a:pt x="28" y="34"/>
                      <a:pt x="2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4" name="Freeform 25">
                <a:extLst>
                  <a:ext uri="{FF2B5EF4-FFF2-40B4-BE49-F238E27FC236}">
                    <a16:creationId xmlns:a16="http://schemas.microsoft.com/office/drawing/2014/main" id="{0BFCE0A3-B308-4383-AF99-F18BACBB2F5D}"/>
                  </a:ext>
                </a:extLst>
              </p:cNvPr>
              <p:cNvSpPr>
                <a:spLocks/>
              </p:cNvSpPr>
              <p:nvPr/>
            </p:nvSpPr>
            <p:spPr bwMode="auto">
              <a:xfrm>
                <a:off x="11585776" y="3078504"/>
                <a:ext cx="223135" cy="227050"/>
              </a:xfrm>
              <a:custGeom>
                <a:avLst/>
                <a:gdLst>
                  <a:gd name="T0" fmla="*/ 53 w 70"/>
                  <a:gd name="T1" fmla="*/ 45 h 71"/>
                  <a:gd name="T2" fmla="*/ 41 w 70"/>
                  <a:gd name="T3" fmla="*/ 32 h 71"/>
                  <a:gd name="T4" fmla="*/ 70 w 70"/>
                  <a:gd name="T5" fmla="*/ 10 h 71"/>
                  <a:gd name="T6" fmla="*/ 62 w 70"/>
                  <a:gd name="T7" fmla="*/ 1 h 71"/>
                  <a:gd name="T8" fmla="*/ 25 w 70"/>
                  <a:gd name="T9" fmla="*/ 16 h 71"/>
                  <a:gd name="T10" fmla="*/ 13 w 70"/>
                  <a:gd name="T11" fmla="*/ 5 h 71"/>
                  <a:gd name="T12" fmla="*/ 2 w 70"/>
                  <a:gd name="T13" fmla="*/ 3 h 71"/>
                  <a:gd name="T14" fmla="*/ 4 w 70"/>
                  <a:gd name="T15" fmla="*/ 13 h 71"/>
                  <a:gd name="T16" fmla="*/ 16 w 70"/>
                  <a:gd name="T17" fmla="*/ 25 h 71"/>
                  <a:gd name="T18" fmla="*/ 1 w 70"/>
                  <a:gd name="T19" fmla="*/ 62 h 71"/>
                  <a:gd name="T20" fmla="*/ 10 w 70"/>
                  <a:gd name="T21" fmla="*/ 71 h 71"/>
                  <a:gd name="T22" fmla="*/ 32 w 70"/>
                  <a:gd name="T23" fmla="*/ 41 h 71"/>
                  <a:gd name="T24" fmla="*/ 44 w 70"/>
                  <a:gd name="T25" fmla="*/ 53 h 71"/>
                  <a:gd name="T26" fmla="*/ 44 w 70"/>
                  <a:gd name="T27" fmla="*/ 71 h 71"/>
                  <a:gd name="T28" fmla="*/ 53 w 70"/>
                  <a:gd name="T29" fmla="*/ 71 h 71"/>
                  <a:gd name="T30" fmla="*/ 57 w 70"/>
                  <a:gd name="T31" fmla="*/ 58 h 71"/>
                  <a:gd name="T32" fmla="*/ 70 w 70"/>
                  <a:gd name="T33" fmla="*/ 53 h 71"/>
                  <a:gd name="T34" fmla="*/ 70 w 70"/>
                  <a:gd name="T35" fmla="*/ 45 h 71"/>
                  <a:gd name="T36" fmla="*/ 53 w 70"/>
                  <a:gd name="T37" fmla="*/ 4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71">
                    <a:moveTo>
                      <a:pt x="53" y="45"/>
                    </a:moveTo>
                    <a:cubicBezTo>
                      <a:pt x="41" y="32"/>
                      <a:pt x="41" y="32"/>
                      <a:pt x="41" y="32"/>
                    </a:cubicBezTo>
                    <a:cubicBezTo>
                      <a:pt x="70" y="10"/>
                      <a:pt x="70" y="10"/>
                      <a:pt x="70" y="10"/>
                    </a:cubicBezTo>
                    <a:cubicBezTo>
                      <a:pt x="62" y="1"/>
                      <a:pt x="62" y="1"/>
                      <a:pt x="62" y="1"/>
                    </a:cubicBezTo>
                    <a:cubicBezTo>
                      <a:pt x="25" y="16"/>
                      <a:pt x="25" y="16"/>
                      <a:pt x="25" y="16"/>
                    </a:cubicBezTo>
                    <a:cubicBezTo>
                      <a:pt x="13" y="5"/>
                      <a:pt x="13" y="5"/>
                      <a:pt x="13" y="5"/>
                    </a:cubicBezTo>
                    <a:cubicBezTo>
                      <a:pt x="10" y="1"/>
                      <a:pt x="5" y="0"/>
                      <a:pt x="2" y="3"/>
                    </a:cubicBezTo>
                    <a:cubicBezTo>
                      <a:pt x="0" y="5"/>
                      <a:pt x="1" y="10"/>
                      <a:pt x="4" y="13"/>
                    </a:cubicBezTo>
                    <a:cubicBezTo>
                      <a:pt x="16" y="25"/>
                      <a:pt x="16" y="25"/>
                      <a:pt x="16" y="25"/>
                    </a:cubicBezTo>
                    <a:cubicBezTo>
                      <a:pt x="1" y="62"/>
                      <a:pt x="1" y="62"/>
                      <a:pt x="1" y="62"/>
                    </a:cubicBezTo>
                    <a:cubicBezTo>
                      <a:pt x="10" y="71"/>
                      <a:pt x="10" y="71"/>
                      <a:pt x="10" y="71"/>
                    </a:cubicBezTo>
                    <a:cubicBezTo>
                      <a:pt x="32" y="41"/>
                      <a:pt x="32" y="41"/>
                      <a:pt x="32" y="41"/>
                    </a:cubicBezTo>
                    <a:cubicBezTo>
                      <a:pt x="44" y="53"/>
                      <a:pt x="44" y="53"/>
                      <a:pt x="44" y="53"/>
                    </a:cubicBezTo>
                    <a:cubicBezTo>
                      <a:pt x="44" y="71"/>
                      <a:pt x="44" y="71"/>
                      <a:pt x="44" y="71"/>
                    </a:cubicBezTo>
                    <a:cubicBezTo>
                      <a:pt x="53" y="71"/>
                      <a:pt x="53" y="71"/>
                      <a:pt x="53" y="71"/>
                    </a:cubicBezTo>
                    <a:cubicBezTo>
                      <a:pt x="57" y="58"/>
                      <a:pt x="57" y="58"/>
                      <a:pt x="57" y="58"/>
                    </a:cubicBezTo>
                    <a:cubicBezTo>
                      <a:pt x="70" y="53"/>
                      <a:pt x="70" y="53"/>
                      <a:pt x="70" y="53"/>
                    </a:cubicBezTo>
                    <a:cubicBezTo>
                      <a:pt x="70" y="45"/>
                      <a:pt x="70" y="45"/>
                      <a:pt x="70" y="45"/>
                    </a:cubicBezTo>
                    <a:cubicBezTo>
                      <a:pt x="53" y="45"/>
                      <a:pt x="53" y="45"/>
                      <a:pt x="53"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5" name="Freeform 26">
                <a:extLst>
                  <a:ext uri="{FF2B5EF4-FFF2-40B4-BE49-F238E27FC236}">
                    <a16:creationId xmlns:a16="http://schemas.microsoft.com/office/drawing/2014/main" id="{9CD9B4D6-8C8D-449A-A7D0-019A474A34E9}"/>
                  </a:ext>
                </a:extLst>
              </p:cNvPr>
              <p:cNvSpPr>
                <a:spLocks noEditPoints="1"/>
              </p:cNvSpPr>
              <p:nvPr/>
            </p:nvSpPr>
            <p:spPr bwMode="auto">
              <a:xfrm>
                <a:off x="11859802" y="3225304"/>
                <a:ext cx="78293" cy="142884"/>
              </a:xfrm>
              <a:custGeom>
                <a:avLst/>
                <a:gdLst>
                  <a:gd name="T0" fmla="*/ 16 w 24"/>
                  <a:gd name="T1" fmla="*/ 44 h 45"/>
                  <a:gd name="T2" fmla="*/ 16 w 24"/>
                  <a:gd name="T3" fmla="*/ 44 h 45"/>
                  <a:gd name="T4" fmla="*/ 23 w 24"/>
                  <a:gd name="T5" fmla="*/ 34 h 45"/>
                  <a:gd name="T6" fmla="*/ 21 w 24"/>
                  <a:gd name="T7" fmla="*/ 23 h 45"/>
                  <a:gd name="T8" fmla="*/ 11 w 24"/>
                  <a:gd name="T9" fmla="*/ 16 h 45"/>
                  <a:gd name="T10" fmla="*/ 11 w 24"/>
                  <a:gd name="T11" fmla="*/ 16 h 45"/>
                  <a:gd name="T12" fmla="*/ 10 w 24"/>
                  <a:gd name="T13" fmla="*/ 17 h 45"/>
                  <a:gd name="T14" fmla="*/ 11 w 24"/>
                  <a:gd name="T15" fmla="*/ 20 h 45"/>
                  <a:gd name="T16" fmla="*/ 12 w 24"/>
                  <a:gd name="T17" fmla="*/ 20 h 45"/>
                  <a:gd name="T18" fmla="*/ 12 w 24"/>
                  <a:gd name="T19" fmla="*/ 20 h 45"/>
                  <a:gd name="T20" fmla="*/ 17 w 24"/>
                  <a:gd name="T21" fmla="*/ 24 h 45"/>
                  <a:gd name="T22" fmla="*/ 19 w 24"/>
                  <a:gd name="T23" fmla="*/ 35 h 45"/>
                  <a:gd name="T24" fmla="*/ 16 w 24"/>
                  <a:gd name="T25" fmla="*/ 40 h 45"/>
                  <a:gd name="T26" fmla="*/ 16 w 24"/>
                  <a:gd name="T27" fmla="*/ 40 h 45"/>
                  <a:gd name="T28" fmla="*/ 10 w 24"/>
                  <a:gd name="T29" fmla="*/ 36 h 45"/>
                  <a:gd name="T30" fmla="*/ 9 w 24"/>
                  <a:gd name="T31" fmla="*/ 31 h 45"/>
                  <a:gd name="T32" fmla="*/ 5 w 24"/>
                  <a:gd name="T33" fmla="*/ 30 h 45"/>
                  <a:gd name="T34" fmla="*/ 6 w 24"/>
                  <a:gd name="T35" fmla="*/ 37 h 45"/>
                  <a:gd name="T36" fmla="*/ 16 w 24"/>
                  <a:gd name="T37" fmla="*/ 44 h 45"/>
                  <a:gd name="T38" fmla="*/ 13 w 24"/>
                  <a:gd name="T39" fmla="*/ 28 h 45"/>
                  <a:gd name="T40" fmla="*/ 15 w 24"/>
                  <a:gd name="T41" fmla="*/ 28 h 45"/>
                  <a:gd name="T42" fmla="*/ 14 w 24"/>
                  <a:gd name="T43" fmla="*/ 24 h 45"/>
                  <a:gd name="T44" fmla="*/ 13 w 24"/>
                  <a:gd name="T45" fmla="*/ 24 h 45"/>
                  <a:gd name="T46" fmla="*/ 12 w 24"/>
                  <a:gd name="T47" fmla="*/ 24 h 45"/>
                  <a:gd name="T48" fmla="*/ 7 w 24"/>
                  <a:gd name="T49" fmla="*/ 21 h 45"/>
                  <a:gd name="T50" fmla="*/ 5 w 24"/>
                  <a:gd name="T51" fmla="*/ 10 h 45"/>
                  <a:gd name="T52" fmla="*/ 9 w 24"/>
                  <a:gd name="T53" fmla="*/ 4 h 45"/>
                  <a:gd name="T54" fmla="*/ 9 w 24"/>
                  <a:gd name="T55" fmla="*/ 4 h 45"/>
                  <a:gd name="T56" fmla="*/ 14 w 24"/>
                  <a:gd name="T57" fmla="*/ 8 h 45"/>
                  <a:gd name="T58" fmla="*/ 15 w 24"/>
                  <a:gd name="T59" fmla="*/ 13 h 45"/>
                  <a:gd name="T60" fmla="*/ 20 w 24"/>
                  <a:gd name="T61" fmla="*/ 15 h 45"/>
                  <a:gd name="T62" fmla="*/ 18 w 24"/>
                  <a:gd name="T63" fmla="*/ 7 h 45"/>
                  <a:gd name="T64" fmla="*/ 8 w 24"/>
                  <a:gd name="T65" fmla="*/ 0 h 45"/>
                  <a:gd name="T66" fmla="*/ 8 w 24"/>
                  <a:gd name="T67" fmla="*/ 1 h 45"/>
                  <a:gd name="T68" fmla="*/ 1 w 24"/>
                  <a:gd name="T69" fmla="*/ 11 h 45"/>
                  <a:gd name="T70" fmla="*/ 3 w 24"/>
                  <a:gd name="T71" fmla="*/ 21 h 45"/>
                  <a:gd name="T72" fmla="*/ 13 w 24"/>
                  <a:gd name="T73"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45">
                    <a:moveTo>
                      <a:pt x="16" y="44"/>
                    </a:moveTo>
                    <a:cubicBezTo>
                      <a:pt x="16" y="44"/>
                      <a:pt x="16" y="44"/>
                      <a:pt x="16" y="44"/>
                    </a:cubicBezTo>
                    <a:cubicBezTo>
                      <a:pt x="21" y="43"/>
                      <a:pt x="24" y="38"/>
                      <a:pt x="23" y="34"/>
                    </a:cubicBezTo>
                    <a:cubicBezTo>
                      <a:pt x="21" y="23"/>
                      <a:pt x="21" y="23"/>
                      <a:pt x="21" y="23"/>
                    </a:cubicBezTo>
                    <a:cubicBezTo>
                      <a:pt x="20" y="18"/>
                      <a:pt x="16" y="15"/>
                      <a:pt x="11" y="16"/>
                    </a:cubicBezTo>
                    <a:cubicBezTo>
                      <a:pt x="11" y="16"/>
                      <a:pt x="11" y="16"/>
                      <a:pt x="11" y="16"/>
                    </a:cubicBezTo>
                    <a:cubicBezTo>
                      <a:pt x="11" y="16"/>
                      <a:pt x="10" y="16"/>
                      <a:pt x="10" y="17"/>
                    </a:cubicBezTo>
                    <a:cubicBezTo>
                      <a:pt x="11" y="20"/>
                      <a:pt x="11" y="20"/>
                      <a:pt x="11" y="20"/>
                    </a:cubicBezTo>
                    <a:cubicBezTo>
                      <a:pt x="11" y="20"/>
                      <a:pt x="11" y="20"/>
                      <a:pt x="12" y="20"/>
                    </a:cubicBezTo>
                    <a:cubicBezTo>
                      <a:pt x="12" y="20"/>
                      <a:pt x="12" y="20"/>
                      <a:pt x="12" y="20"/>
                    </a:cubicBezTo>
                    <a:cubicBezTo>
                      <a:pt x="14" y="20"/>
                      <a:pt x="17" y="21"/>
                      <a:pt x="17" y="24"/>
                    </a:cubicBezTo>
                    <a:cubicBezTo>
                      <a:pt x="19" y="35"/>
                      <a:pt x="19" y="35"/>
                      <a:pt x="19" y="35"/>
                    </a:cubicBezTo>
                    <a:cubicBezTo>
                      <a:pt x="20" y="37"/>
                      <a:pt x="18" y="39"/>
                      <a:pt x="16" y="40"/>
                    </a:cubicBezTo>
                    <a:cubicBezTo>
                      <a:pt x="16" y="40"/>
                      <a:pt x="16" y="40"/>
                      <a:pt x="16" y="40"/>
                    </a:cubicBezTo>
                    <a:cubicBezTo>
                      <a:pt x="13" y="41"/>
                      <a:pt x="11" y="39"/>
                      <a:pt x="10" y="36"/>
                    </a:cubicBezTo>
                    <a:cubicBezTo>
                      <a:pt x="9" y="31"/>
                      <a:pt x="9" y="31"/>
                      <a:pt x="9" y="31"/>
                    </a:cubicBezTo>
                    <a:cubicBezTo>
                      <a:pt x="8" y="31"/>
                      <a:pt x="6" y="30"/>
                      <a:pt x="5" y="30"/>
                    </a:cubicBezTo>
                    <a:cubicBezTo>
                      <a:pt x="6" y="37"/>
                      <a:pt x="6" y="37"/>
                      <a:pt x="6" y="37"/>
                    </a:cubicBezTo>
                    <a:cubicBezTo>
                      <a:pt x="7" y="42"/>
                      <a:pt x="12" y="45"/>
                      <a:pt x="16" y="44"/>
                    </a:cubicBezTo>
                    <a:close/>
                    <a:moveTo>
                      <a:pt x="13" y="28"/>
                    </a:moveTo>
                    <a:cubicBezTo>
                      <a:pt x="14" y="28"/>
                      <a:pt x="14" y="28"/>
                      <a:pt x="15" y="28"/>
                    </a:cubicBezTo>
                    <a:cubicBezTo>
                      <a:pt x="14" y="24"/>
                      <a:pt x="14" y="24"/>
                      <a:pt x="14" y="24"/>
                    </a:cubicBezTo>
                    <a:cubicBezTo>
                      <a:pt x="13" y="24"/>
                      <a:pt x="13" y="24"/>
                      <a:pt x="13" y="24"/>
                    </a:cubicBezTo>
                    <a:cubicBezTo>
                      <a:pt x="12" y="24"/>
                      <a:pt x="12" y="24"/>
                      <a:pt x="12" y="24"/>
                    </a:cubicBezTo>
                    <a:cubicBezTo>
                      <a:pt x="10" y="25"/>
                      <a:pt x="8" y="23"/>
                      <a:pt x="7" y="21"/>
                    </a:cubicBezTo>
                    <a:cubicBezTo>
                      <a:pt x="5" y="10"/>
                      <a:pt x="5" y="10"/>
                      <a:pt x="5" y="10"/>
                    </a:cubicBezTo>
                    <a:cubicBezTo>
                      <a:pt x="4" y="7"/>
                      <a:pt x="6" y="5"/>
                      <a:pt x="9" y="4"/>
                    </a:cubicBezTo>
                    <a:cubicBezTo>
                      <a:pt x="9" y="4"/>
                      <a:pt x="9" y="4"/>
                      <a:pt x="9" y="4"/>
                    </a:cubicBezTo>
                    <a:cubicBezTo>
                      <a:pt x="11" y="4"/>
                      <a:pt x="14" y="6"/>
                      <a:pt x="14" y="8"/>
                    </a:cubicBezTo>
                    <a:cubicBezTo>
                      <a:pt x="15" y="13"/>
                      <a:pt x="15" y="13"/>
                      <a:pt x="15" y="13"/>
                    </a:cubicBezTo>
                    <a:cubicBezTo>
                      <a:pt x="17" y="13"/>
                      <a:pt x="18" y="14"/>
                      <a:pt x="20" y="15"/>
                    </a:cubicBezTo>
                    <a:cubicBezTo>
                      <a:pt x="18" y="7"/>
                      <a:pt x="18" y="7"/>
                      <a:pt x="18" y="7"/>
                    </a:cubicBezTo>
                    <a:cubicBezTo>
                      <a:pt x="17" y="3"/>
                      <a:pt x="13" y="0"/>
                      <a:pt x="8" y="0"/>
                    </a:cubicBezTo>
                    <a:cubicBezTo>
                      <a:pt x="8" y="1"/>
                      <a:pt x="8" y="1"/>
                      <a:pt x="8" y="1"/>
                    </a:cubicBezTo>
                    <a:cubicBezTo>
                      <a:pt x="3" y="1"/>
                      <a:pt x="0" y="6"/>
                      <a:pt x="1" y="11"/>
                    </a:cubicBezTo>
                    <a:cubicBezTo>
                      <a:pt x="3" y="21"/>
                      <a:pt x="3" y="21"/>
                      <a:pt x="3" y="21"/>
                    </a:cubicBezTo>
                    <a:cubicBezTo>
                      <a:pt x="4" y="26"/>
                      <a:pt x="9" y="29"/>
                      <a:pt x="1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6" name="Freeform 27">
                <a:extLst>
                  <a:ext uri="{FF2B5EF4-FFF2-40B4-BE49-F238E27FC236}">
                    <a16:creationId xmlns:a16="http://schemas.microsoft.com/office/drawing/2014/main" id="{79886734-B3A1-4542-A7F1-09A2E20FEE8B}"/>
                  </a:ext>
                </a:extLst>
              </p:cNvPr>
              <p:cNvSpPr>
                <a:spLocks/>
              </p:cNvSpPr>
              <p:nvPr/>
            </p:nvSpPr>
            <p:spPr bwMode="auto">
              <a:xfrm>
                <a:off x="11253030" y="3186158"/>
                <a:ext cx="293599" cy="295556"/>
              </a:xfrm>
              <a:custGeom>
                <a:avLst/>
                <a:gdLst>
                  <a:gd name="T0" fmla="*/ 29 w 92"/>
                  <a:gd name="T1" fmla="*/ 18 h 92"/>
                  <a:gd name="T2" fmla="*/ 92 w 92"/>
                  <a:gd name="T3" fmla="*/ 0 h 92"/>
                  <a:gd name="T4" fmla="*/ 92 w 92"/>
                  <a:gd name="T5" fmla="*/ 6 h 92"/>
                  <a:gd name="T6" fmla="*/ 92 w 92"/>
                  <a:gd name="T7" fmla="*/ 18 h 92"/>
                  <a:gd name="T8" fmla="*/ 92 w 92"/>
                  <a:gd name="T9" fmla="*/ 67 h 92"/>
                  <a:gd name="T10" fmla="*/ 72 w 92"/>
                  <a:gd name="T11" fmla="*/ 81 h 92"/>
                  <a:gd name="T12" fmla="*/ 52 w 92"/>
                  <a:gd name="T13" fmla="*/ 67 h 92"/>
                  <a:gd name="T14" fmla="*/ 72 w 92"/>
                  <a:gd name="T15" fmla="*/ 52 h 92"/>
                  <a:gd name="T16" fmla="*/ 80 w 92"/>
                  <a:gd name="T17" fmla="*/ 54 h 92"/>
                  <a:gd name="T18" fmla="*/ 80 w 92"/>
                  <a:gd name="T19" fmla="*/ 24 h 92"/>
                  <a:gd name="T20" fmla="*/ 40 w 92"/>
                  <a:gd name="T21" fmla="*/ 35 h 92"/>
                  <a:gd name="T22" fmla="*/ 40 w 92"/>
                  <a:gd name="T23" fmla="*/ 78 h 92"/>
                  <a:gd name="T24" fmla="*/ 20 w 92"/>
                  <a:gd name="T25" fmla="*/ 92 h 92"/>
                  <a:gd name="T26" fmla="*/ 0 w 92"/>
                  <a:gd name="T27" fmla="*/ 78 h 92"/>
                  <a:gd name="T28" fmla="*/ 20 w 92"/>
                  <a:gd name="T29" fmla="*/ 64 h 92"/>
                  <a:gd name="T30" fmla="*/ 29 w 92"/>
                  <a:gd name="T31" fmla="*/ 65 h 92"/>
                  <a:gd name="T32" fmla="*/ 29 w 92"/>
                  <a:gd name="T33" fmla="*/ 35 h 92"/>
                  <a:gd name="T34" fmla="*/ 29 w 92"/>
                  <a:gd name="T35" fmla="*/ 1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8"/>
                    </a:moveTo>
                    <a:cubicBezTo>
                      <a:pt x="92" y="0"/>
                      <a:pt x="92" y="0"/>
                      <a:pt x="92" y="0"/>
                    </a:cubicBezTo>
                    <a:cubicBezTo>
                      <a:pt x="92" y="6"/>
                      <a:pt x="92" y="6"/>
                      <a:pt x="92" y="6"/>
                    </a:cubicBezTo>
                    <a:cubicBezTo>
                      <a:pt x="92" y="18"/>
                      <a:pt x="92" y="18"/>
                      <a:pt x="92" y="18"/>
                    </a:cubicBezTo>
                    <a:cubicBezTo>
                      <a:pt x="92" y="67"/>
                      <a:pt x="92" y="67"/>
                      <a:pt x="92" y="67"/>
                    </a:cubicBezTo>
                    <a:cubicBezTo>
                      <a:pt x="92" y="74"/>
                      <a:pt x="83" y="81"/>
                      <a:pt x="72" y="81"/>
                    </a:cubicBezTo>
                    <a:cubicBezTo>
                      <a:pt x="61" y="81"/>
                      <a:pt x="52" y="74"/>
                      <a:pt x="52" y="67"/>
                    </a:cubicBezTo>
                    <a:cubicBezTo>
                      <a:pt x="52" y="59"/>
                      <a:pt x="61" y="52"/>
                      <a:pt x="72" y="52"/>
                    </a:cubicBezTo>
                    <a:cubicBezTo>
                      <a:pt x="75" y="52"/>
                      <a:pt x="78" y="53"/>
                      <a:pt x="80" y="54"/>
                    </a:cubicBezTo>
                    <a:cubicBezTo>
                      <a:pt x="80" y="24"/>
                      <a:pt x="80" y="24"/>
                      <a:pt x="80" y="24"/>
                    </a:cubicBezTo>
                    <a:cubicBezTo>
                      <a:pt x="40" y="35"/>
                      <a:pt x="40" y="35"/>
                      <a:pt x="40" y="35"/>
                    </a:cubicBezTo>
                    <a:cubicBezTo>
                      <a:pt x="40" y="78"/>
                      <a:pt x="40" y="78"/>
                      <a:pt x="40" y="78"/>
                    </a:cubicBezTo>
                    <a:cubicBezTo>
                      <a:pt x="40" y="86"/>
                      <a:pt x="31" y="92"/>
                      <a:pt x="20" y="92"/>
                    </a:cubicBezTo>
                    <a:cubicBezTo>
                      <a:pt x="9" y="92"/>
                      <a:pt x="0" y="86"/>
                      <a:pt x="0" y="78"/>
                    </a:cubicBezTo>
                    <a:cubicBezTo>
                      <a:pt x="0" y="70"/>
                      <a:pt x="9" y="64"/>
                      <a:pt x="20" y="64"/>
                    </a:cubicBezTo>
                    <a:cubicBezTo>
                      <a:pt x="23" y="64"/>
                      <a:pt x="26" y="64"/>
                      <a:pt x="29" y="65"/>
                    </a:cubicBezTo>
                    <a:cubicBezTo>
                      <a:pt x="29" y="35"/>
                      <a:pt x="29" y="35"/>
                      <a:pt x="29" y="35"/>
                    </a:cubicBezTo>
                    <a:lnTo>
                      <a:pt x="2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7" name="Freeform 28">
                <a:extLst>
                  <a:ext uri="{FF2B5EF4-FFF2-40B4-BE49-F238E27FC236}">
                    <a16:creationId xmlns:a16="http://schemas.microsoft.com/office/drawing/2014/main" id="{4475BF68-4E7C-4CE2-8168-43E4B6237BB0}"/>
                  </a:ext>
                </a:extLst>
              </p:cNvPr>
              <p:cNvSpPr>
                <a:spLocks noEditPoints="1"/>
              </p:cNvSpPr>
              <p:nvPr/>
            </p:nvSpPr>
            <p:spPr bwMode="auto">
              <a:xfrm>
                <a:off x="11489868" y="2540239"/>
                <a:ext cx="207477" cy="291641"/>
              </a:xfrm>
              <a:custGeom>
                <a:avLst/>
                <a:gdLst>
                  <a:gd name="T0" fmla="*/ 38 w 65"/>
                  <a:gd name="T1" fmla="*/ 46 h 91"/>
                  <a:gd name="T2" fmla="*/ 46 w 65"/>
                  <a:gd name="T3" fmla="*/ 26 h 91"/>
                  <a:gd name="T4" fmla="*/ 52 w 65"/>
                  <a:gd name="T5" fmla="*/ 33 h 91"/>
                  <a:gd name="T6" fmla="*/ 47 w 65"/>
                  <a:gd name="T7" fmla="*/ 46 h 91"/>
                  <a:gd name="T8" fmla="*/ 52 w 65"/>
                  <a:gd name="T9" fmla="*/ 59 h 91"/>
                  <a:gd name="T10" fmla="*/ 45 w 65"/>
                  <a:gd name="T11" fmla="*/ 65 h 91"/>
                  <a:gd name="T12" fmla="*/ 38 w 65"/>
                  <a:gd name="T13" fmla="*/ 46 h 91"/>
                  <a:gd name="T14" fmla="*/ 32 w 65"/>
                  <a:gd name="T15" fmla="*/ 78 h 91"/>
                  <a:gd name="T16" fmla="*/ 19 w 65"/>
                  <a:gd name="T17" fmla="*/ 46 h 91"/>
                  <a:gd name="T18" fmla="*/ 33 w 65"/>
                  <a:gd name="T19" fmla="*/ 13 h 91"/>
                  <a:gd name="T20" fmla="*/ 39 w 65"/>
                  <a:gd name="T21" fmla="*/ 20 h 91"/>
                  <a:gd name="T22" fmla="*/ 39 w 65"/>
                  <a:gd name="T23" fmla="*/ 20 h 91"/>
                  <a:gd name="T24" fmla="*/ 28 w 65"/>
                  <a:gd name="T25" fmla="*/ 46 h 91"/>
                  <a:gd name="T26" fmla="*/ 39 w 65"/>
                  <a:gd name="T27" fmla="*/ 72 h 91"/>
                  <a:gd name="T28" fmla="*/ 32 w 65"/>
                  <a:gd name="T29" fmla="*/ 78 h 91"/>
                  <a:gd name="T30" fmla="*/ 6 w 65"/>
                  <a:gd name="T31" fmla="*/ 20 h 91"/>
                  <a:gd name="T32" fmla="*/ 20 w 65"/>
                  <a:gd name="T33" fmla="*/ 0 h 91"/>
                  <a:gd name="T34" fmla="*/ 20 w 65"/>
                  <a:gd name="T35" fmla="*/ 0 h 91"/>
                  <a:gd name="T36" fmla="*/ 27 w 65"/>
                  <a:gd name="T37" fmla="*/ 6 h 91"/>
                  <a:gd name="T38" fmla="*/ 10 w 65"/>
                  <a:gd name="T39" fmla="*/ 45 h 91"/>
                  <a:gd name="T40" fmla="*/ 26 w 65"/>
                  <a:gd name="T41" fmla="*/ 85 h 91"/>
                  <a:gd name="T42" fmla="*/ 19 w 65"/>
                  <a:gd name="T43" fmla="*/ 91 h 91"/>
                  <a:gd name="T44" fmla="*/ 5 w 65"/>
                  <a:gd name="T45" fmla="*/ 70 h 91"/>
                  <a:gd name="T46" fmla="*/ 1 w 65"/>
                  <a:gd name="T47" fmla="*/ 45 h 91"/>
                  <a:gd name="T48" fmla="*/ 6 w 65"/>
                  <a:gd name="T49" fmla="*/ 20 h 91"/>
                  <a:gd name="T50" fmla="*/ 61 w 65"/>
                  <a:gd name="T51" fmla="*/ 51 h 91"/>
                  <a:gd name="T52" fmla="*/ 65 w 65"/>
                  <a:gd name="T53" fmla="*/ 46 h 91"/>
                  <a:gd name="T54" fmla="*/ 61 w 65"/>
                  <a:gd name="T55" fmla="*/ 41 h 91"/>
                  <a:gd name="T56" fmla="*/ 56 w 65"/>
                  <a:gd name="T57" fmla="*/ 46 h 91"/>
                  <a:gd name="T58" fmla="*/ 61 w 65"/>
                  <a:gd name="T59"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 h="91">
                    <a:moveTo>
                      <a:pt x="38" y="46"/>
                    </a:moveTo>
                    <a:cubicBezTo>
                      <a:pt x="38" y="38"/>
                      <a:pt x="41" y="31"/>
                      <a:pt x="46" y="26"/>
                    </a:cubicBezTo>
                    <a:cubicBezTo>
                      <a:pt x="52" y="33"/>
                      <a:pt x="52" y="33"/>
                      <a:pt x="52" y="33"/>
                    </a:cubicBezTo>
                    <a:cubicBezTo>
                      <a:pt x="49" y="36"/>
                      <a:pt x="47" y="41"/>
                      <a:pt x="47" y="46"/>
                    </a:cubicBezTo>
                    <a:cubicBezTo>
                      <a:pt x="47" y="51"/>
                      <a:pt x="49" y="56"/>
                      <a:pt x="52" y="59"/>
                    </a:cubicBezTo>
                    <a:cubicBezTo>
                      <a:pt x="45" y="65"/>
                      <a:pt x="45" y="65"/>
                      <a:pt x="45" y="65"/>
                    </a:cubicBezTo>
                    <a:cubicBezTo>
                      <a:pt x="40" y="60"/>
                      <a:pt x="37" y="53"/>
                      <a:pt x="38" y="46"/>
                    </a:cubicBezTo>
                    <a:close/>
                    <a:moveTo>
                      <a:pt x="32" y="78"/>
                    </a:moveTo>
                    <a:cubicBezTo>
                      <a:pt x="24" y="69"/>
                      <a:pt x="19" y="58"/>
                      <a:pt x="19" y="46"/>
                    </a:cubicBezTo>
                    <a:cubicBezTo>
                      <a:pt x="19" y="33"/>
                      <a:pt x="24" y="22"/>
                      <a:pt x="33" y="13"/>
                    </a:cubicBezTo>
                    <a:cubicBezTo>
                      <a:pt x="39" y="20"/>
                      <a:pt x="39" y="20"/>
                      <a:pt x="39" y="20"/>
                    </a:cubicBezTo>
                    <a:cubicBezTo>
                      <a:pt x="39" y="20"/>
                      <a:pt x="39" y="20"/>
                      <a:pt x="39" y="20"/>
                    </a:cubicBezTo>
                    <a:cubicBezTo>
                      <a:pt x="32" y="27"/>
                      <a:pt x="28" y="36"/>
                      <a:pt x="28" y="46"/>
                    </a:cubicBezTo>
                    <a:cubicBezTo>
                      <a:pt x="28" y="55"/>
                      <a:pt x="32" y="65"/>
                      <a:pt x="39" y="72"/>
                    </a:cubicBezTo>
                    <a:lnTo>
                      <a:pt x="32" y="78"/>
                    </a:lnTo>
                    <a:close/>
                    <a:moveTo>
                      <a:pt x="6" y="20"/>
                    </a:moveTo>
                    <a:cubicBezTo>
                      <a:pt x="9" y="13"/>
                      <a:pt x="14" y="6"/>
                      <a:pt x="20" y="0"/>
                    </a:cubicBezTo>
                    <a:cubicBezTo>
                      <a:pt x="20" y="0"/>
                      <a:pt x="20" y="0"/>
                      <a:pt x="20" y="0"/>
                    </a:cubicBezTo>
                    <a:cubicBezTo>
                      <a:pt x="27" y="6"/>
                      <a:pt x="27" y="6"/>
                      <a:pt x="27" y="6"/>
                    </a:cubicBezTo>
                    <a:cubicBezTo>
                      <a:pt x="16" y="17"/>
                      <a:pt x="10" y="31"/>
                      <a:pt x="10" y="45"/>
                    </a:cubicBezTo>
                    <a:cubicBezTo>
                      <a:pt x="10" y="60"/>
                      <a:pt x="15" y="74"/>
                      <a:pt x="26" y="85"/>
                    </a:cubicBezTo>
                    <a:cubicBezTo>
                      <a:pt x="19" y="91"/>
                      <a:pt x="19" y="91"/>
                      <a:pt x="19" y="91"/>
                    </a:cubicBezTo>
                    <a:cubicBezTo>
                      <a:pt x="13" y="85"/>
                      <a:pt x="9" y="78"/>
                      <a:pt x="5" y="70"/>
                    </a:cubicBezTo>
                    <a:cubicBezTo>
                      <a:pt x="2" y="62"/>
                      <a:pt x="0" y="54"/>
                      <a:pt x="1" y="45"/>
                    </a:cubicBezTo>
                    <a:cubicBezTo>
                      <a:pt x="1" y="37"/>
                      <a:pt x="3" y="28"/>
                      <a:pt x="6" y="20"/>
                    </a:cubicBezTo>
                    <a:close/>
                    <a:moveTo>
                      <a:pt x="61" y="51"/>
                    </a:moveTo>
                    <a:cubicBezTo>
                      <a:pt x="63" y="51"/>
                      <a:pt x="65" y="49"/>
                      <a:pt x="65" y="46"/>
                    </a:cubicBezTo>
                    <a:cubicBezTo>
                      <a:pt x="65" y="44"/>
                      <a:pt x="63" y="41"/>
                      <a:pt x="61" y="41"/>
                    </a:cubicBezTo>
                    <a:cubicBezTo>
                      <a:pt x="58" y="41"/>
                      <a:pt x="56" y="43"/>
                      <a:pt x="56" y="46"/>
                    </a:cubicBezTo>
                    <a:cubicBezTo>
                      <a:pt x="56" y="49"/>
                      <a:pt x="58" y="51"/>
                      <a:pt x="6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8" name="Freeform 29">
                <a:extLst>
                  <a:ext uri="{FF2B5EF4-FFF2-40B4-BE49-F238E27FC236}">
                    <a16:creationId xmlns:a16="http://schemas.microsoft.com/office/drawing/2014/main" id="{9F9F7A94-BE8A-44A8-A9A1-A774D77B954E}"/>
                  </a:ext>
                </a:extLst>
              </p:cNvPr>
              <p:cNvSpPr>
                <a:spLocks noEditPoints="1"/>
              </p:cNvSpPr>
              <p:nvPr/>
            </p:nvSpPr>
            <p:spPr bwMode="auto">
              <a:xfrm>
                <a:off x="11413531" y="2853412"/>
                <a:ext cx="201605" cy="201604"/>
              </a:xfrm>
              <a:custGeom>
                <a:avLst/>
                <a:gdLst>
                  <a:gd name="T0" fmla="*/ 63 w 103"/>
                  <a:gd name="T1" fmla="*/ 27 h 103"/>
                  <a:gd name="T2" fmla="*/ 65 w 103"/>
                  <a:gd name="T3" fmla="*/ 2 h 103"/>
                  <a:gd name="T4" fmla="*/ 19 w 103"/>
                  <a:gd name="T5" fmla="*/ 0 h 103"/>
                  <a:gd name="T6" fmla="*/ 1 w 103"/>
                  <a:gd name="T7" fmla="*/ 20 h 103"/>
                  <a:gd name="T8" fmla="*/ 0 w 103"/>
                  <a:gd name="T9" fmla="*/ 77 h 103"/>
                  <a:gd name="T10" fmla="*/ 39 w 103"/>
                  <a:gd name="T11" fmla="*/ 77 h 103"/>
                  <a:gd name="T12" fmla="*/ 37 w 103"/>
                  <a:gd name="T13" fmla="*/ 102 h 103"/>
                  <a:gd name="T14" fmla="*/ 101 w 103"/>
                  <a:gd name="T15" fmla="*/ 103 h 103"/>
                  <a:gd name="T16" fmla="*/ 103 w 103"/>
                  <a:gd name="T17" fmla="*/ 27 h 103"/>
                  <a:gd name="T18" fmla="*/ 63 w 103"/>
                  <a:gd name="T19" fmla="*/ 27 h 103"/>
                  <a:gd name="T20" fmla="*/ 19 w 103"/>
                  <a:gd name="T21" fmla="*/ 10 h 103"/>
                  <a:gd name="T22" fmla="*/ 19 w 103"/>
                  <a:gd name="T23" fmla="*/ 20 h 103"/>
                  <a:gd name="T24" fmla="*/ 9 w 103"/>
                  <a:gd name="T25" fmla="*/ 20 h 103"/>
                  <a:gd name="T26" fmla="*/ 19 w 103"/>
                  <a:gd name="T27" fmla="*/ 10 h 103"/>
                  <a:gd name="T28" fmla="*/ 6 w 103"/>
                  <a:gd name="T29" fmla="*/ 71 h 103"/>
                  <a:gd name="T30" fmla="*/ 6 w 103"/>
                  <a:gd name="T31" fmla="*/ 27 h 103"/>
                  <a:gd name="T32" fmla="*/ 26 w 103"/>
                  <a:gd name="T33" fmla="*/ 27 h 103"/>
                  <a:gd name="T34" fmla="*/ 26 w 103"/>
                  <a:gd name="T35" fmla="*/ 7 h 103"/>
                  <a:gd name="T36" fmla="*/ 58 w 103"/>
                  <a:gd name="T37" fmla="*/ 7 h 103"/>
                  <a:gd name="T38" fmla="*/ 58 w 103"/>
                  <a:gd name="T39" fmla="*/ 27 h 103"/>
                  <a:gd name="T40" fmla="*/ 39 w 103"/>
                  <a:gd name="T41" fmla="*/ 46 h 103"/>
                  <a:gd name="T42" fmla="*/ 39 w 103"/>
                  <a:gd name="T43" fmla="*/ 71 h 103"/>
                  <a:gd name="T44" fmla="*/ 6 w 103"/>
                  <a:gd name="T45" fmla="*/ 71 h 103"/>
                  <a:gd name="T46" fmla="*/ 57 w 103"/>
                  <a:gd name="T47" fmla="*/ 36 h 103"/>
                  <a:gd name="T48" fmla="*/ 57 w 103"/>
                  <a:gd name="T49" fmla="*/ 46 h 103"/>
                  <a:gd name="T50" fmla="*/ 47 w 103"/>
                  <a:gd name="T51" fmla="*/ 46 h 103"/>
                  <a:gd name="T52" fmla="*/ 57 w 103"/>
                  <a:gd name="T53" fmla="*/ 36 h 103"/>
                  <a:gd name="T54" fmla="*/ 94 w 103"/>
                  <a:gd name="T55" fmla="*/ 97 h 103"/>
                  <a:gd name="T56" fmla="*/ 44 w 103"/>
                  <a:gd name="T57" fmla="*/ 97 h 103"/>
                  <a:gd name="T58" fmla="*/ 45 w 103"/>
                  <a:gd name="T59" fmla="*/ 51 h 103"/>
                  <a:gd name="T60" fmla="*/ 63 w 103"/>
                  <a:gd name="T61" fmla="*/ 53 h 103"/>
                  <a:gd name="T62" fmla="*/ 63 w 103"/>
                  <a:gd name="T63" fmla="*/ 33 h 103"/>
                  <a:gd name="T64" fmla="*/ 96 w 103"/>
                  <a:gd name="T65" fmla="*/ 33 h 103"/>
                  <a:gd name="T66" fmla="*/ 94 w 103"/>
                  <a:gd name="T67" fmla="*/ 9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3" h="103">
                    <a:moveTo>
                      <a:pt x="63" y="27"/>
                    </a:moveTo>
                    <a:lnTo>
                      <a:pt x="65" y="2"/>
                    </a:lnTo>
                    <a:lnTo>
                      <a:pt x="19" y="0"/>
                    </a:lnTo>
                    <a:lnTo>
                      <a:pt x="1" y="20"/>
                    </a:lnTo>
                    <a:lnTo>
                      <a:pt x="0" y="77"/>
                    </a:lnTo>
                    <a:lnTo>
                      <a:pt x="39" y="77"/>
                    </a:lnTo>
                    <a:lnTo>
                      <a:pt x="37" y="102"/>
                    </a:lnTo>
                    <a:lnTo>
                      <a:pt x="101" y="103"/>
                    </a:lnTo>
                    <a:lnTo>
                      <a:pt x="103" y="27"/>
                    </a:lnTo>
                    <a:lnTo>
                      <a:pt x="63" y="27"/>
                    </a:lnTo>
                    <a:close/>
                    <a:moveTo>
                      <a:pt x="19" y="10"/>
                    </a:moveTo>
                    <a:lnTo>
                      <a:pt x="19" y="20"/>
                    </a:lnTo>
                    <a:lnTo>
                      <a:pt x="9" y="20"/>
                    </a:lnTo>
                    <a:lnTo>
                      <a:pt x="19" y="10"/>
                    </a:lnTo>
                    <a:close/>
                    <a:moveTo>
                      <a:pt x="6" y="71"/>
                    </a:moveTo>
                    <a:lnTo>
                      <a:pt x="6" y="27"/>
                    </a:lnTo>
                    <a:lnTo>
                      <a:pt x="26" y="27"/>
                    </a:lnTo>
                    <a:lnTo>
                      <a:pt x="26" y="7"/>
                    </a:lnTo>
                    <a:lnTo>
                      <a:pt x="58" y="7"/>
                    </a:lnTo>
                    <a:lnTo>
                      <a:pt x="58" y="27"/>
                    </a:lnTo>
                    <a:lnTo>
                      <a:pt x="39" y="46"/>
                    </a:lnTo>
                    <a:lnTo>
                      <a:pt x="39" y="71"/>
                    </a:lnTo>
                    <a:lnTo>
                      <a:pt x="6" y="71"/>
                    </a:lnTo>
                    <a:close/>
                    <a:moveTo>
                      <a:pt x="57" y="36"/>
                    </a:moveTo>
                    <a:lnTo>
                      <a:pt x="57" y="46"/>
                    </a:lnTo>
                    <a:lnTo>
                      <a:pt x="47" y="46"/>
                    </a:lnTo>
                    <a:lnTo>
                      <a:pt x="57" y="36"/>
                    </a:lnTo>
                    <a:close/>
                    <a:moveTo>
                      <a:pt x="94" y="97"/>
                    </a:moveTo>
                    <a:lnTo>
                      <a:pt x="44" y="97"/>
                    </a:lnTo>
                    <a:lnTo>
                      <a:pt x="45" y="51"/>
                    </a:lnTo>
                    <a:lnTo>
                      <a:pt x="63" y="53"/>
                    </a:lnTo>
                    <a:lnTo>
                      <a:pt x="63" y="33"/>
                    </a:lnTo>
                    <a:lnTo>
                      <a:pt x="96" y="33"/>
                    </a:lnTo>
                    <a:lnTo>
                      <a:pt x="94"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9" name="Freeform 30">
                <a:extLst>
                  <a:ext uri="{FF2B5EF4-FFF2-40B4-BE49-F238E27FC236}">
                    <a16:creationId xmlns:a16="http://schemas.microsoft.com/office/drawing/2014/main" id="{A5449360-98BF-41B3-9699-718D0460CE84}"/>
                  </a:ext>
                </a:extLst>
              </p:cNvPr>
              <p:cNvSpPr>
                <a:spLocks noEditPoints="1"/>
              </p:cNvSpPr>
              <p:nvPr/>
            </p:nvSpPr>
            <p:spPr bwMode="auto">
              <a:xfrm>
                <a:off x="11153207" y="4299877"/>
                <a:ext cx="326874" cy="277941"/>
              </a:xfrm>
              <a:custGeom>
                <a:avLst/>
                <a:gdLst>
                  <a:gd name="T0" fmla="*/ 76 w 102"/>
                  <a:gd name="T1" fmla="*/ 1 h 87"/>
                  <a:gd name="T2" fmla="*/ 7 w 102"/>
                  <a:gd name="T3" fmla="*/ 22 h 87"/>
                  <a:gd name="T4" fmla="*/ 1 w 102"/>
                  <a:gd name="T5" fmla="*/ 32 h 87"/>
                  <a:gd name="T6" fmla="*/ 15 w 102"/>
                  <a:gd name="T7" fmla="*/ 80 h 87"/>
                  <a:gd name="T8" fmla="*/ 26 w 102"/>
                  <a:gd name="T9" fmla="*/ 86 h 87"/>
                  <a:gd name="T10" fmla="*/ 95 w 102"/>
                  <a:gd name="T11" fmla="*/ 65 h 87"/>
                  <a:gd name="T12" fmla="*/ 101 w 102"/>
                  <a:gd name="T13" fmla="*/ 55 h 87"/>
                  <a:gd name="T14" fmla="*/ 87 w 102"/>
                  <a:gd name="T15" fmla="*/ 7 h 87"/>
                  <a:gd name="T16" fmla="*/ 76 w 102"/>
                  <a:gd name="T17" fmla="*/ 1 h 87"/>
                  <a:gd name="T18" fmla="*/ 8 w 102"/>
                  <a:gd name="T19" fmla="*/ 27 h 87"/>
                  <a:gd name="T20" fmla="*/ 78 w 102"/>
                  <a:gd name="T21" fmla="*/ 7 h 87"/>
                  <a:gd name="T22" fmla="*/ 81 w 102"/>
                  <a:gd name="T23" fmla="*/ 8 h 87"/>
                  <a:gd name="T24" fmla="*/ 84 w 102"/>
                  <a:gd name="T25" fmla="*/ 17 h 87"/>
                  <a:gd name="T26" fmla="*/ 9 w 102"/>
                  <a:gd name="T27" fmla="*/ 38 h 87"/>
                  <a:gd name="T28" fmla="*/ 7 w 102"/>
                  <a:gd name="T29" fmla="*/ 30 h 87"/>
                  <a:gd name="T30" fmla="*/ 8 w 102"/>
                  <a:gd name="T31" fmla="*/ 27 h 87"/>
                  <a:gd name="T32" fmla="*/ 94 w 102"/>
                  <a:gd name="T33" fmla="*/ 60 h 87"/>
                  <a:gd name="T34" fmla="*/ 24 w 102"/>
                  <a:gd name="T35" fmla="*/ 80 h 87"/>
                  <a:gd name="T36" fmla="*/ 21 w 102"/>
                  <a:gd name="T37" fmla="*/ 78 h 87"/>
                  <a:gd name="T38" fmla="*/ 14 w 102"/>
                  <a:gd name="T39" fmla="*/ 54 h 87"/>
                  <a:gd name="T40" fmla="*/ 88 w 102"/>
                  <a:gd name="T41" fmla="*/ 33 h 87"/>
                  <a:gd name="T42" fmla="*/ 95 w 102"/>
                  <a:gd name="T43" fmla="*/ 57 h 87"/>
                  <a:gd name="T44" fmla="*/ 94 w 102"/>
                  <a:gd name="T45" fmla="*/ 60 h 87"/>
                  <a:gd name="T46" fmla="*/ 22 w 102"/>
                  <a:gd name="T47" fmla="*/ 64 h 87"/>
                  <a:gd name="T48" fmla="*/ 27 w 102"/>
                  <a:gd name="T49" fmla="*/ 62 h 87"/>
                  <a:gd name="T50" fmla="*/ 31 w 102"/>
                  <a:gd name="T51" fmla="*/ 73 h 87"/>
                  <a:gd name="T52" fmla="*/ 25 w 102"/>
                  <a:gd name="T53" fmla="*/ 74 h 87"/>
                  <a:gd name="T54" fmla="*/ 22 w 102"/>
                  <a:gd name="T55" fmla="*/ 64 h 87"/>
                  <a:gd name="T56" fmla="*/ 33 w 102"/>
                  <a:gd name="T57" fmla="*/ 60 h 87"/>
                  <a:gd name="T58" fmla="*/ 38 w 102"/>
                  <a:gd name="T59" fmla="*/ 59 h 87"/>
                  <a:gd name="T60" fmla="*/ 41 w 102"/>
                  <a:gd name="T61" fmla="*/ 70 h 87"/>
                  <a:gd name="T62" fmla="*/ 36 w 102"/>
                  <a:gd name="T63" fmla="*/ 71 h 87"/>
                  <a:gd name="T64" fmla="*/ 33 w 102"/>
                  <a:gd name="T65" fmla="*/ 60 h 87"/>
                  <a:gd name="T66" fmla="*/ 43 w 102"/>
                  <a:gd name="T67" fmla="*/ 57 h 87"/>
                  <a:gd name="T68" fmla="*/ 49 w 102"/>
                  <a:gd name="T69" fmla="*/ 56 h 87"/>
                  <a:gd name="T70" fmla="*/ 52 w 102"/>
                  <a:gd name="T71" fmla="*/ 66 h 87"/>
                  <a:gd name="T72" fmla="*/ 47 w 102"/>
                  <a:gd name="T73" fmla="*/ 68 h 87"/>
                  <a:gd name="T74" fmla="*/ 43 w 102"/>
                  <a:gd name="T7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87">
                    <a:moveTo>
                      <a:pt x="76" y="1"/>
                    </a:moveTo>
                    <a:cubicBezTo>
                      <a:pt x="7" y="22"/>
                      <a:pt x="7" y="22"/>
                      <a:pt x="7" y="22"/>
                    </a:cubicBezTo>
                    <a:cubicBezTo>
                      <a:pt x="2" y="23"/>
                      <a:pt x="0" y="28"/>
                      <a:pt x="1" y="32"/>
                    </a:cubicBezTo>
                    <a:cubicBezTo>
                      <a:pt x="15" y="80"/>
                      <a:pt x="15" y="80"/>
                      <a:pt x="15" y="80"/>
                    </a:cubicBezTo>
                    <a:cubicBezTo>
                      <a:pt x="17" y="84"/>
                      <a:pt x="21" y="87"/>
                      <a:pt x="26" y="86"/>
                    </a:cubicBezTo>
                    <a:cubicBezTo>
                      <a:pt x="95" y="65"/>
                      <a:pt x="95" y="65"/>
                      <a:pt x="95" y="65"/>
                    </a:cubicBezTo>
                    <a:cubicBezTo>
                      <a:pt x="100" y="64"/>
                      <a:pt x="102" y="59"/>
                      <a:pt x="101" y="55"/>
                    </a:cubicBezTo>
                    <a:cubicBezTo>
                      <a:pt x="87" y="7"/>
                      <a:pt x="87" y="7"/>
                      <a:pt x="87" y="7"/>
                    </a:cubicBezTo>
                    <a:cubicBezTo>
                      <a:pt x="85" y="3"/>
                      <a:pt x="81" y="0"/>
                      <a:pt x="76" y="1"/>
                    </a:cubicBezTo>
                    <a:close/>
                    <a:moveTo>
                      <a:pt x="8" y="27"/>
                    </a:moveTo>
                    <a:cubicBezTo>
                      <a:pt x="78" y="7"/>
                      <a:pt x="78" y="7"/>
                      <a:pt x="78" y="7"/>
                    </a:cubicBezTo>
                    <a:cubicBezTo>
                      <a:pt x="79" y="6"/>
                      <a:pt x="81" y="7"/>
                      <a:pt x="81" y="8"/>
                    </a:cubicBezTo>
                    <a:cubicBezTo>
                      <a:pt x="84" y="17"/>
                      <a:pt x="84" y="17"/>
                      <a:pt x="84" y="17"/>
                    </a:cubicBezTo>
                    <a:cubicBezTo>
                      <a:pt x="9" y="38"/>
                      <a:pt x="9" y="38"/>
                      <a:pt x="9" y="38"/>
                    </a:cubicBezTo>
                    <a:cubicBezTo>
                      <a:pt x="7" y="30"/>
                      <a:pt x="7" y="30"/>
                      <a:pt x="7" y="30"/>
                    </a:cubicBezTo>
                    <a:cubicBezTo>
                      <a:pt x="6" y="29"/>
                      <a:pt x="7" y="27"/>
                      <a:pt x="8" y="27"/>
                    </a:cubicBezTo>
                    <a:close/>
                    <a:moveTo>
                      <a:pt x="94" y="60"/>
                    </a:moveTo>
                    <a:cubicBezTo>
                      <a:pt x="24" y="80"/>
                      <a:pt x="24" y="80"/>
                      <a:pt x="24" y="80"/>
                    </a:cubicBezTo>
                    <a:cubicBezTo>
                      <a:pt x="23" y="81"/>
                      <a:pt x="21" y="80"/>
                      <a:pt x="21" y="78"/>
                    </a:cubicBezTo>
                    <a:cubicBezTo>
                      <a:pt x="14" y="54"/>
                      <a:pt x="14" y="54"/>
                      <a:pt x="14" y="54"/>
                    </a:cubicBezTo>
                    <a:cubicBezTo>
                      <a:pt x="88" y="33"/>
                      <a:pt x="88" y="33"/>
                      <a:pt x="88" y="33"/>
                    </a:cubicBezTo>
                    <a:cubicBezTo>
                      <a:pt x="95" y="57"/>
                      <a:pt x="95" y="57"/>
                      <a:pt x="95" y="57"/>
                    </a:cubicBezTo>
                    <a:cubicBezTo>
                      <a:pt x="96" y="58"/>
                      <a:pt x="95" y="60"/>
                      <a:pt x="94" y="60"/>
                    </a:cubicBezTo>
                    <a:close/>
                    <a:moveTo>
                      <a:pt x="22" y="64"/>
                    </a:moveTo>
                    <a:cubicBezTo>
                      <a:pt x="27" y="62"/>
                      <a:pt x="27" y="62"/>
                      <a:pt x="27" y="62"/>
                    </a:cubicBezTo>
                    <a:cubicBezTo>
                      <a:pt x="31" y="73"/>
                      <a:pt x="31" y="73"/>
                      <a:pt x="31" y="73"/>
                    </a:cubicBezTo>
                    <a:cubicBezTo>
                      <a:pt x="25" y="74"/>
                      <a:pt x="25" y="74"/>
                      <a:pt x="25" y="74"/>
                    </a:cubicBezTo>
                    <a:lnTo>
                      <a:pt x="22" y="64"/>
                    </a:lnTo>
                    <a:close/>
                    <a:moveTo>
                      <a:pt x="33" y="60"/>
                    </a:moveTo>
                    <a:cubicBezTo>
                      <a:pt x="38" y="59"/>
                      <a:pt x="38" y="59"/>
                      <a:pt x="38" y="59"/>
                    </a:cubicBezTo>
                    <a:cubicBezTo>
                      <a:pt x="41" y="70"/>
                      <a:pt x="41" y="70"/>
                      <a:pt x="41" y="70"/>
                    </a:cubicBezTo>
                    <a:cubicBezTo>
                      <a:pt x="36" y="71"/>
                      <a:pt x="36" y="71"/>
                      <a:pt x="36" y="71"/>
                    </a:cubicBezTo>
                    <a:lnTo>
                      <a:pt x="33" y="60"/>
                    </a:lnTo>
                    <a:close/>
                    <a:moveTo>
                      <a:pt x="43" y="57"/>
                    </a:moveTo>
                    <a:cubicBezTo>
                      <a:pt x="49" y="56"/>
                      <a:pt x="49" y="56"/>
                      <a:pt x="49" y="56"/>
                    </a:cubicBezTo>
                    <a:cubicBezTo>
                      <a:pt x="52" y="66"/>
                      <a:pt x="52" y="66"/>
                      <a:pt x="52" y="66"/>
                    </a:cubicBezTo>
                    <a:cubicBezTo>
                      <a:pt x="47" y="68"/>
                      <a:pt x="47" y="68"/>
                      <a:pt x="47" y="68"/>
                    </a:cubicBezTo>
                    <a:lnTo>
                      <a:pt x="43"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0" name="Freeform 31">
                <a:extLst>
                  <a:ext uri="{FF2B5EF4-FFF2-40B4-BE49-F238E27FC236}">
                    <a16:creationId xmlns:a16="http://schemas.microsoft.com/office/drawing/2014/main" id="{E0432AF1-113F-4CC5-B60F-0E11665FE796}"/>
                  </a:ext>
                </a:extLst>
              </p:cNvPr>
              <p:cNvSpPr>
                <a:spLocks/>
              </p:cNvSpPr>
              <p:nvPr/>
            </p:nvSpPr>
            <p:spPr bwMode="auto">
              <a:xfrm>
                <a:off x="11274562" y="2275999"/>
                <a:ext cx="295557" cy="305343"/>
              </a:xfrm>
              <a:custGeom>
                <a:avLst/>
                <a:gdLst>
                  <a:gd name="T0" fmla="*/ 65 w 92"/>
                  <a:gd name="T1" fmla="*/ 96 h 96"/>
                  <a:gd name="T2" fmla="*/ 36 w 92"/>
                  <a:gd name="T3" fmla="*/ 49 h 96"/>
                  <a:gd name="T4" fmla="*/ 36 w 92"/>
                  <a:gd name="T5" fmla="*/ 72 h 96"/>
                  <a:gd name="T6" fmla="*/ 0 w 92"/>
                  <a:gd name="T7" fmla="*/ 36 h 96"/>
                  <a:gd name="T8" fmla="*/ 36 w 92"/>
                  <a:gd name="T9" fmla="*/ 0 h 96"/>
                  <a:gd name="T10" fmla="*/ 36 w 92"/>
                  <a:gd name="T11" fmla="*/ 24 h 96"/>
                  <a:gd name="T12" fmla="*/ 65 w 92"/>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92" h="96">
                    <a:moveTo>
                      <a:pt x="65" y="96"/>
                    </a:moveTo>
                    <a:cubicBezTo>
                      <a:pt x="76" y="77"/>
                      <a:pt x="78" y="48"/>
                      <a:pt x="36" y="49"/>
                    </a:cubicBezTo>
                    <a:cubicBezTo>
                      <a:pt x="36" y="72"/>
                      <a:pt x="36" y="72"/>
                      <a:pt x="36" y="72"/>
                    </a:cubicBezTo>
                    <a:cubicBezTo>
                      <a:pt x="0" y="36"/>
                      <a:pt x="0" y="36"/>
                      <a:pt x="0" y="36"/>
                    </a:cubicBezTo>
                    <a:cubicBezTo>
                      <a:pt x="36" y="0"/>
                      <a:pt x="36" y="0"/>
                      <a:pt x="36" y="0"/>
                    </a:cubicBezTo>
                    <a:cubicBezTo>
                      <a:pt x="36" y="24"/>
                      <a:pt x="36" y="24"/>
                      <a:pt x="36" y="24"/>
                    </a:cubicBezTo>
                    <a:cubicBezTo>
                      <a:pt x="86" y="22"/>
                      <a:pt x="92" y="68"/>
                      <a:pt x="65"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1" name="Freeform 32">
                <a:extLst>
                  <a:ext uri="{FF2B5EF4-FFF2-40B4-BE49-F238E27FC236}">
                    <a16:creationId xmlns:a16="http://schemas.microsoft.com/office/drawing/2014/main" id="{861E6B0F-BAEA-42B2-93BF-B7257039B6F6}"/>
                  </a:ext>
                </a:extLst>
              </p:cNvPr>
              <p:cNvSpPr>
                <a:spLocks noEditPoints="1"/>
              </p:cNvSpPr>
              <p:nvPr/>
            </p:nvSpPr>
            <p:spPr bwMode="auto">
              <a:xfrm>
                <a:off x="11188439" y="2508922"/>
                <a:ext cx="275984" cy="195733"/>
              </a:xfrm>
              <a:custGeom>
                <a:avLst/>
                <a:gdLst>
                  <a:gd name="T0" fmla="*/ 70 w 86"/>
                  <a:gd name="T1" fmla="*/ 58 h 61"/>
                  <a:gd name="T2" fmla="*/ 75 w 86"/>
                  <a:gd name="T3" fmla="*/ 49 h 61"/>
                  <a:gd name="T4" fmla="*/ 80 w 86"/>
                  <a:gd name="T5" fmla="*/ 41 h 61"/>
                  <a:gd name="T6" fmla="*/ 85 w 86"/>
                  <a:gd name="T7" fmla="*/ 32 h 61"/>
                  <a:gd name="T8" fmla="*/ 83 w 86"/>
                  <a:gd name="T9" fmla="*/ 25 h 61"/>
                  <a:gd name="T10" fmla="*/ 65 w 86"/>
                  <a:gd name="T11" fmla="*/ 9 h 61"/>
                  <a:gd name="T12" fmla="*/ 58 w 86"/>
                  <a:gd name="T13" fmla="*/ 9 h 61"/>
                  <a:gd name="T14" fmla="*/ 50 w 86"/>
                  <a:gd name="T15" fmla="*/ 17 h 61"/>
                  <a:gd name="T16" fmla="*/ 49 w 86"/>
                  <a:gd name="T17" fmla="*/ 18 h 61"/>
                  <a:gd name="T18" fmla="*/ 17 w 86"/>
                  <a:gd name="T19" fmla="*/ 0 h 61"/>
                  <a:gd name="T20" fmla="*/ 0 w 86"/>
                  <a:gd name="T21" fmla="*/ 3 h 61"/>
                  <a:gd name="T22" fmla="*/ 4 w 86"/>
                  <a:gd name="T23" fmla="*/ 16 h 61"/>
                  <a:gd name="T24" fmla="*/ 9 w 86"/>
                  <a:gd name="T25" fmla="*/ 15 h 61"/>
                  <a:gd name="T26" fmla="*/ 11 w 86"/>
                  <a:gd name="T27" fmla="*/ 24 h 61"/>
                  <a:gd name="T28" fmla="*/ 20 w 86"/>
                  <a:gd name="T29" fmla="*/ 21 h 61"/>
                  <a:gd name="T30" fmla="*/ 23 w 86"/>
                  <a:gd name="T31" fmla="*/ 30 h 61"/>
                  <a:gd name="T32" fmla="*/ 32 w 86"/>
                  <a:gd name="T33" fmla="*/ 27 h 61"/>
                  <a:gd name="T34" fmla="*/ 35 w 86"/>
                  <a:gd name="T35" fmla="*/ 36 h 61"/>
                  <a:gd name="T36" fmla="*/ 39 w 86"/>
                  <a:gd name="T37" fmla="*/ 35 h 61"/>
                  <a:gd name="T38" fmla="*/ 39 w 86"/>
                  <a:gd name="T39" fmla="*/ 36 h 61"/>
                  <a:gd name="T40" fmla="*/ 37 w 86"/>
                  <a:gd name="T41" fmla="*/ 47 h 61"/>
                  <a:gd name="T42" fmla="*/ 41 w 86"/>
                  <a:gd name="T43" fmla="*/ 53 h 61"/>
                  <a:gd name="T44" fmla="*/ 64 w 86"/>
                  <a:gd name="T45" fmla="*/ 61 h 61"/>
                  <a:gd name="T46" fmla="*/ 70 w 86"/>
                  <a:gd name="T47" fmla="*/ 58 h 61"/>
                  <a:gd name="T48" fmla="*/ 15 w 86"/>
                  <a:gd name="T49" fmla="*/ 10 h 61"/>
                  <a:gd name="T50" fmla="*/ 18 w 86"/>
                  <a:gd name="T51" fmla="*/ 6 h 61"/>
                  <a:gd name="T52" fmla="*/ 46 w 86"/>
                  <a:gd name="T53" fmla="*/ 21 h 61"/>
                  <a:gd name="T54" fmla="*/ 43 w 86"/>
                  <a:gd name="T55" fmla="*/ 25 h 61"/>
                  <a:gd name="T56" fmla="*/ 15 w 86"/>
                  <a:gd name="T57" fmla="*/ 10 h 61"/>
                  <a:gd name="T58" fmla="*/ 61 w 86"/>
                  <a:gd name="T59" fmla="*/ 54 h 61"/>
                  <a:gd name="T60" fmla="*/ 57 w 86"/>
                  <a:gd name="T61" fmla="*/ 52 h 61"/>
                  <a:gd name="T62" fmla="*/ 56 w 86"/>
                  <a:gd name="T63" fmla="*/ 49 h 61"/>
                  <a:gd name="T64" fmla="*/ 69 w 86"/>
                  <a:gd name="T65" fmla="*/ 24 h 61"/>
                  <a:gd name="T66" fmla="*/ 72 w 86"/>
                  <a:gd name="T67" fmla="*/ 23 h 61"/>
                  <a:gd name="T68" fmla="*/ 77 w 86"/>
                  <a:gd name="T69" fmla="*/ 26 h 61"/>
                  <a:gd name="T70" fmla="*/ 77 w 86"/>
                  <a:gd name="T71" fmla="*/ 29 h 61"/>
                  <a:gd name="T72" fmla="*/ 64 w 86"/>
                  <a:gd name="T73" fmla="*/ 53 h 61"/>
                  <a:gd name="T74" fmla="*/ 61 w 86"/>
                  <a:gd name="T75" fmla="*/ 5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6" h="61">
                    <a:moveTo>
                      <a:pt x="70" y="58"/>
                    </a:moveTo>
                    <a:cubicBezTo>
                      <a:pt x="75" y="49"/>
                      <a:pt x="75" y="49"/>
                      <a:pt x="75" y="49"/>
                    </a:cubicBezTo>
                    <a:cubicBezTo>
                      <a:pt x="77" y="47"/>
                      <a:pt x="79" y="43"/>
                      <a:pt x="80" y="41"/>
                    </a:cubicBezTo>
                    <a:cubicBezTo>
                      <a:pt x="85" y="32"/>
                      <a:pt x="85" y="32"/>
                      <a:pt x="85" y="32"/>
                    </a:cubicBezTo>
                    <a:cubicBezTo>
                      <a:pt x="86" y="29"/>
                      <a:pt x="85" y="26"/>
                      <a:pt x="83" y="25"/>
                    </a:cubicBezTo>
                    <a:cubicBezTo>
                      <a:pt x="65" y="9"/>
                      <a:pt x="65" y="9"/>
                      <a:pt x="65" y="9"/>
                    </a:cubicBezTo>
                    <a:cubicBezTo>
                      <a:pt x="63" y="7"/>
                      <a:pt x="60" y="8"/>
                      <a:pt x="58" y="9"/>
                    </a:cubicBezTo>
                    <a:cubicBezTo>
                      <a:pt x="50" y="17"/>
                      <a:pt x="50" y="17"/>
                      <a:pt x="50" y="17"/>
                    </a:cubicBezTo>
                    <a:cubicBezTo>
                      <a:pt x="49" y="17"/>
                      <a:pt x="49" y="18"/>
                      <a:pt x="49" y="18"/>
                    </a:cubicBezTo>
                    <a:cubicBezTo>
                      <a:pt x="17" y="0"/>
                      <a:pt x="17" y="0"/>
                      <a:pt x="17" y="0"/>
                    </a:cubicBezTo>
                    <a:cubicBezTo>
                      <a:pt x="0" y="3"/>
                      <a:pt x="0" y="3"/>
                      <a:pt x="0" y="3"/>
                    </a:cubicBezTo>
                    <a:cubicBezTo>
                      <a:pt x="4" y="16"/>
                      <a:pt x="4" y="16"/>
                      <a:pt x="4" y="16"/>
                    </a:cubicBezTo>
                    <a:cubicBezTo>
                      <a:pt x="9" y="15"/>
                      <a:pt x="9" y="15"/>
                      <a:pt x="9" y="15"/>
                    </a:cubicBezTo>
                    <a:cubicBezTo>
                      <a:pt x="11" y="24"/>
                      <a:pt x="11" y="24"/>
                      <a:pt x="11" y="24"/>
                    </a:cubicBezTo>
                    <a:cubicBezTo>
                      <a:pt x="20" y="21"/>
                      <a:pt x="20" y="21"/>
                      <a:pt x="20" y="21"/>
                    </a:cubicBezTo>
                    <a:cubicBezTo>
                      <a:pt x="23" y="30"/>
                      <a:pt x="23" y="30"/>
                      <a:pt x="23" y="30"/>
                    </a:cubicBezTo>
                    <a:cubicBezTo>
                      <a:pt x="32" y="27"/>
                      <a:pt x="32" y="27"/>
                      <a:pt x="32" y="27"/>
                    </a:cubicBezTo>
                    <a:cubicBezTo>
                      <a:pt x="35" y="36"/>
                      <a:pt x="35" y="36"/>
                      <a:pt x="35" y="36"/>
                    </a:cubicBezTo>
                    <a:cubicBezTo>
                      <a:pt x="39" y="35"/>
                      <a:pt x="39" y="35"/>
                      <a:pt x="39" y="35"/>
                    </a:cubicBezTo>
                    <a:cubicBezTo>
                      <a:pt x="39" y="35"/>
                      <a:pt x="39" y="36"/>
                      <a:pt x="39" y="36"/>
                    </a:cubicBezTo>
                    <a:cubicBezTo>
                      <a:pt x="37" y="47"/>
                      <a:pt x="37" y="47"/>
                      <a:pt x="37" y="47"/>
                    </a:cubicBezTo>
                    <a:cubicBezTo>
                      <a:pt x="37" y="50"/>
                      <a:pt x="38" y="53"/>
                      <a:pt x="41" y="53"/>
                    </a:cubicBezTo>
                    <a:cubicBezTo>
                      <a:pt x="64" y="61"/>
                      <a:pt x="64" y="61"/>
                      <a:pt x="64" y="61"/>
                    </a:cubicBezTo>
                    <a:cubicBezTo>
                      <a:pt x="66" y="61"/>
                      <a:pt x="69" y="60"/>
                      <a:pt x="70" y="58"/>
                    </a:cubicBezTo>
                    <a:close/>
                    <a:moveTo>
                      <a:pt x="15" y="10"/>
                    </a:moveTo>
                    <a:cubicBezTo>
                      <a:pt x="18" y="6"/>
                      <a:pt x="18" y="6"/>
                      <a:pt x="18" y="6"/>
                    </a:cubicBezTo>
                    <a:cubicBezTo>
                      <a:pt x="46" y="21"/>
                      <a:pt x="46" y="21"/>
                      <a:pt x="46" y="21"/>
                    </a:cubicBezTo>
                    <a:cubicBezTo>
                      <a:pt x="43" y="25"/>
                      <a:pt x="43" y="25"/>
                      <a:pt x="43" y="25"/>
                    </a:cubicBezTo>
                    <a:lnTo>
                      <a:pt x="15" y="10"/>
                    </a:lnTo>
                    <a:close/>
                    <a:moveTo>
                      <a:pt x="61" y="54"/>
                    </a:moveTo>
                    <a:cubicBezTo>
                      <a:pt x="57" y="52"/>
                      <a:pt x="57" y="52"/>
                      <a:pt x="57" y="52"/>
                    </a:cubicBezTo>
                    <a:cubicBezTo>
                      <a:pt x="56" y="51"/>
                      <a:pt x="55" y="50"/>
                      <a:pt x="56" y="49"/>
                    </a:cubicBezTo>
                    <a:cubicBezTo>
                      <a:pt x="69" y="24"/>
                      <a:pt x="69" y="24"/>
                      <a:pt x="69" y="24"/>
                    </a:cubicBezTo>
                    <a:cubicBezTo>
                      <a:pt x="70" y="23"/>
                      <a:pt x="71" y="23"/>
                      <a:pt x="72" y="23"/>
                    </a:cubicBezTo>
                    <a:cubicBezTo>
                      <a:pt x="77" y="26"/>
                      <a:pt x="77" y="26"/>
                      <a:pt x="77" y="26"/>
                    </a:cubicBezTo>
                    <a:cubicBezTo>
                      <a:pt x="78" y="26"/>
                      <a:pt x="78" y="28"/>
                      <a:pt x="77" y="29"/>
                    </a:cubicBezTo>
                    <a:cubicBezTo>
                      <a:pt x="64" y="53"/>
                      <a:pt x="64" y="53"/>
                      <a:pt x="64" y="53"/>
                    </a:cubicBezTo>
                    <a:cubicBezTo>
                      <a:pt x="64" y="54"/>
                      <a:pt x="62" y="55"/>
                      <a:pt x="61"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2" name="Freeform 33">
                <a:extLst>
                  <a:ext uri="{FF2B5EF4-FFF2-40B4-BE49-F238E27FC236}">
                    <a16:creationId xmlns:a16="http://schemas.microsoft.com/office/drawing/2014/main" id="{3C3FABE8-D503-4FC5-8B4E-DC46D74A1C1A}"/>
                  </a:ext>
                </a:extLst>
              </p:cNvPr>
              <p:cNvSpPr>
                <a:spLocks noEditPoints="1"/>
              </p:cNvSpPr>
              <p:nvPr/>
            </p:nvSpPr>
            <p:spPr bwMode="auto">
              <a:xfrm>
                <a:off x="10996621" y="4129590"/>
                <a:ext cx="221179" cy="191818"/>
              </a:xfrm>
              <a:custGeom>
                <a:avLst/>
                <a:gdLst>
                  <a:gd name="T0" fmla="*/ 56 w 69"/>
                  <a:gd name="T1" fmla="*/ 0 h 60"/>
                  <a:gd name="T2" fmla="*/ 13 w 69"/>
                  <a:gd name="T3" fmla="*/ 0 h 60"/>
                  <a:gd name="T4" fmla="*/ 0 w 69"/>
                  <a:gd name="T5" fmla="*/ 13 h 60"/>
                  <a:gd name="T6" fmla="*/ 0 w 69"/>
                  <a:gd name="T7" fmla="*/ 58 h 60"/>
                  <a:gd name="T8" fmla="*/ 2 w 69"/>
                  <a:gd name="T9" fmla="*/ 60 h 60"/>
                  <a:gd name="T10" fmla="*/ 66 w 69"/>
                  <a:gd name="T11" fmla="*/ 60 h 60"/>
                  <a:gd name="T12" fmla="*/ 69 w 69"/>
                  <a:gd name="T13" fmla="*/ 58 h 60"/>
                  <a:gd name="T14" fmla="*/ 69 w 69"/>
                  <a:gd name="T15" fmla="*/ 13 h 60"/>
                  <a:gd name="T16" fmla="*/ 56 w 69"/>
                  <a:gd name="T17" fmla="*/ 0 h 60"/>
                  <a:gd name="T18" fmla="*/ 34 w 69"/>
                  <a:gd name="T19" fmla="*/ 51 h 60"/>
                  <a:gd name="T20" fmla="*/ 13 w 69"/>
                  <a:gd name="T21" fmla="*/ 34 h 60"/>
                  <a:gd name="T22" fmla="*/ 26 w 69"/>
                  <a:gd name="T23" fmla="*/ 34 h 60"/>
                  <a:gd name="T24" fmla="*/ 26 w 69"/>
                  <a:gd name="T25" fmla="*/ 21 h 60"/>
                  <a:gd name="T26" fmla="*/ 43 w 69"/>
                  <a:gd name="T27" fmla="*/ 21 h 60"/>
                  <a:gd name="T28" fmla="*/ 43 w 69"/>
                  <a:gd name="T29" fmla="*/ 34 h 60"/>
                  <a:gd name="T30" fmla="*/ 56 w 69"/>
                  <a:gd name="T31" fmla="*/ 34 h 60"/>
                  <a:gd name="T32" fmla="*/ 34 w 69"/>
                  <a:gd name="T33" fmla="*/ 51 h 60"/>
                  <a:gd name="T34" fmla="*/ 10 w 69"/>
                  <a:gd name="T35" fmla="*/ 9 h 60"/>
                  <a:gd name="T36" fmla="*/ 15 w 69"/>
                  <a:gd name="T37" fmla="*/ 4 h 60"/>
                  <a:gd name="T38" fmla="*/ 54 w 69"/>
                  <a:gd name="T39" fmla="*/ 4 h 60"/>
                  <a:gd name="T40" fmla="*/ 58 w 69"/>
                  <a:gd name="T41" fmla="*/ 9 h 60"/>
                  <a:gd name="T42" fmla="*/ 10 w 69"/>
                  <a:gd name="T43" fmla="*/ 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60">
                    <a:moveTo>
                      <a:pt x="56" y="0"/>
                    </a:moveTo>
                    <a:cubicBezTo>
                      <a:pt x="13" y="0"/>
                      <a:pt x="13" y="0"/>
                      <a:pt x="13" y="0"/>
                    </a:cubicBezTo>
                    <a:cubicBezTo>
                      <a:pt x="0" y="13"/>
                      <a:pt x="0" y="13"/>
                      <a:pt x="0" y="13"/>
                    </a:cubicBezTo>
                    <a:cubicBezTo>
                      <a:pt x="0" y="58"/>
                      <a:pt x="0" y="58"/>
                      <a:pt x="0" y="58"/>
                    </a:cubicBezTo>
                    <a:cubicBezTo>
                      <a:pt x="0" y="59"/>
                      <a:pt x="1" y="60"/>
                      <a:pt x="2" y="60"/>
                    </a:cubicBezTo>
                    <a:cubicBezTo>
                      <a:pt x="66" y="60"/>
                      <a:pt x="66" y="60"/>
                      <a:pt x="66" y="60"/>
                    </a:cubicBezTo>
                    <a:cubicBezTo>
                      <a:pt x="68" y="60"/>
                      <a:pt x="69" y="59"/>
                      <a:pt x="69" y="58"/>
                    </a:cubicBezTo>
                    <a:cubicBezTo>
                      <a:pt x="69" y="13"/>
                      <a:pt x="69" y="13"/>
                      <a:pt x="69" y="13"/>
                    </a:cubicBezTo>
                    <a:lnTo>
                      <a:pt x="56" y="0"/>
                    </a:lnTo>
                    <a:close/>
                    <a:moveTo>
                      <a:pt x="34" y="51"/>
                    </a:moveTo>
                    <a:cubicBezTo>
                      <a:pt x="13" y="34"/>
                      <a:pt x="13" y="34"/>
                      <a:pt x="13" y="34"/>
                    </a:cubicBezTo>
                    <a:cubicBezTo>
                      <a:pt x="26" y="34"/>
                      <a:pt x="26" y="34"/>
                      <a:pt x="26" y="34"/>
                    </a:cubicBezTo>
                    <a:cubicBezTo>
                      <a:pt x="26" y="21"/>
                      <a:pt x="26" y="21"/>
                      <a:pt x="26" y="21"/>
                    </a:cubicBezTo>
                    <a:cubicBezTo>
                      <a:pt x="43" y="21"/>
                      <a:pt x="43" y="21"/>
                      <a:pt x="43" y="21"/>
                    </a:cubicBezTo>
                    <a:cubicBezTo>
                      <a:pt x="43" y="34"/>
                      <a:pt x="43" y="34"/>
                      <a:pt x="43" y="34"/>
                    </a:cubicBezTo>
                    <a:cubicBezTo>
                      <a:pt x="56" y="34"/>
                      <a:pt x="56" y="34"/>
                      <a:pt x="56" y="34"/>
                    </a:cubicBezTo>
                    <a:lnTo>
                      <a:pt x="34" y="51"/>
                    </a:lnTo>
                    <a:close/>
                    <a:moveTo>
                      <a:pt x="10" y="9"/>
                    </a:moveTo>
                    <a:cubicBezTo>
                      <a:pt x="15" y="4"/>
                      <a:pt x="15" y="4"/>
                      <a:pt x="15" y="4"/>
                    </a:cubicBezTo>
                    <a:cubicBezTo>
                      <a:pt x="54" y="4"/>
                      <a:pt x="54" y="4"/>
                      <a:pt x="54" y="4"/>
                    </a:cubicBezTo>
                    <a:cubicBezTo>
                      <a:pt x="58" y="9"/>
                      <a:pt x="58" y="9"/>
                      <a:pt x="58" y="9"/>
                    </a:cubicBezTo>
                    <a:lnTo>
                      <a:pt x="1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3" name="Freeform 34">
                <a:extLst>
                  <a:ext uri="{FF2B5EF4-FFF2-40B4-BE49-F238E27FC236}">
                    <a16:creationId xmlns:a16="http://schemas.microsoft.com/office/drawing/2014/main" id="{A8B064CF-333A-40DD-B4CC-5902E322913E}"/>
                  </a:ext>
                </a:extLst>
              </p:cNvPr>
              <p:cNvSpPr>
                <a:spLocks noEditPoints="1"/>
              </p:cNvSpPr>
              <p:nvPr/>
            </p:nvSpPr>
            <p:spPr bwMode="auto">
              <a:xfrm>
                <a:off x="11303921" y="2003931"/>
                <a:ext cx="182032" cy="248580"/>
              </a:xfrm>
              <a:custGeom>
                <a:avLst/>
                <a:gdLst>
                  <a:gd name="T0" fmla="*/ 57 w 57"/>
                  <a:gd name="T1" fmla="*/ 48 h 78"/>
                  <a:gd name="T2" fmla="*/ 57 w 57"/>
                  <a:gd name="T3" fmla="*/ 48 h 78"/>
                  <a:gd name="T4" fmla="*/ 57 w 57"/>
                  <a:gd name="T5" fmla="*/ 48 h 78"/>
                  <a:gd name="T6" fmla="*/ 28 w 57"/>
                  <a:gd name="T7" fmla="*/ 0 h 78"/>
                  <a:gd name="T8" fmla="*/ 0 w 57"/>
                  <a:gd name="T9" fmla="*/ 48 h 78"/>
                  <a:gd name="T10" fmla="*/ 0 w 57"/>
                  <a:gd name="T11" fmla="*/ 48 h 78"/>
                  <a:gd name="T12" fmla="*/ 0 w 57"/>
                  <a:gd name="T13" fmla="*/ 48 h 78"/>
                  <a:gd name="T14" fmla="*/ 0 w 57"/>
                  <a:gd name="T15" fmla="*/ 49 h 78"/>
                  <a:gd name="T16" fmla="*/ 0 w 57"/>
                  <a:gd name="T17" fmla="*/ 49 h 78"/>
                  <a:gd name="T18" fmla="*/ 0 w 57"/>
                  <a:gd name="T19" fmla="*/ 49 h 78"/>
                  <a:gd name="T20" fmla="*/ 28 w 57"/>
                  <a:gd name="T21" fmla="*/ 78 h 78"/>
                  <a:gd name="T22" fmla="*/ 57 w 57"/>
                  <a:gd name="T23" fmla="*/ 49 h 78"/>
                  <a:gd name="T24" fmla="*/ 57 w 57"/>
                  <a:gd name="T25" fmla="*/ 49 h 78"/>
                  <a:gd name="T26" fmla="*/ 57 w 57"/>
                  <a:gd name="T27" fmla="*/ 49 h 78"/>
                  <a:gd name="T28" fmla="*/ 57 w 57"/>
                  <a:gd name="T29" fmla="*/ 48 h 78"/>
                  <a:gd name="T30" fmla="*/ 48 w 57"/>
                  <a:gd name="T31" fmla="*/ 49 h 78"/>
                  <a:gd name="T32" fmla="*/ 48 w 57"/>
                  <a:gd name="T33" fmla="*/ 49 h 78"/>
                  <a:gd name="T34" fmla="*/ 42 w 57"/>
                  <a:gd name="T35" fmla="*/ 62 h 78"/>
                  <a:gd name="T36" fmla="*/ 28 w 57"/>
                  <a:gd name="T37" fmla="*/ 68 h 78"/>
                  <a:gd name="T38" fmla="*/ 26 w 57"/>
                  <a:gd name="T39" fmla="*/ 68 h 78"/>
                  <a:gd name="T40" fmla="*/ 43 w 57"/>
                  <a:gd name="T41" fmla="*/ 37 h 78"/>
                  <a:gd name="T42" fmla="*/ 43 w 57"/>
                  <a:gd name="T43" fmla="*/ 33 h 78"/>
                  <a:gd name="T44" fmla="*/ 48 w 57"/>
                  <a:gd name="T45" fmla="*/ 48 h 78"/>
                  <a:gd name="T46" fmla="*/ 48 w 57"/>
                  <a:gd name="T47" fmla="*/ 48 h 78"/>
                  <a:gd name="T48" fmla="*/ 48 w 57"/>
                  <a:gd name="T49" fmla="*/ 48 h 78"/>
                  <a:gd name="T50" fmla="*/ 48 w 57"/>
                  <a:gd name="T51" fmla="*/ 48 h 78"/>
                  <a:gd name="T52" fmla="*/ 48 w 57"/>
                  <a:gd name="T53" fmla="*/ 49 h 78"/>
                  <a:gd name="T54" fmla="*/ 48 w 57"/>
                  <a:gd name="T55" fmla="*/ 4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 h="78">
                    <a:moveTo>
                      <a:pt x="57" y="48"/>
                    </a:moveTo>
                    <a:cubicBezTo>
                      <a:pt x="57" y="48"/>
                      <a:pt x="57" y="48"/>
                      <a:pt x="57" y="48"/>
                    </a:cubicBezTo>
                    <a:cubicBezTo>
                      <a:pt x="57" y="48"/>
                      <a:pt x="57" y="48"/>
                      <a:pt x="57" y="48"/>
                    </a:cubicBezTo>
                    <a:cubicBezTo>
                      <a:pt x="57" y="24"/>
                      <a:pt x="28" y="0"/>
                      <a:pt x="28" y="0"/>
                    </a:cubicBezTo>
                    <a:cubicBezTo>
                      <a:pt x="28" y="0"/>
                      <a:pt x="0" y="24"/>
                      <a:pt x="0" y="48"/>
                    </a:cubicBezTo>
                    <a:cubicBezTo>
                      <a:pt x="0" y="48"/>
                      <a:pt x="0" y="48"/>
                      <a:pt x="0" y="48"/>
                    </a:cubicBezTo>
                    <a:cubicBezTo>
                      <a:pt x="0" y="48"/>
                      <a:pt x="0" y="48"/>
                      <a:pt x="0" y="48"/>
                    </a:cubicBezTo>
                    <a:cubicBezTo>
                      <a:pt x="0" y="48"/>
                      <a:pt x="0" y="48"/>
                      <a:pt x="0" y="49"/>
                    </a:cubicBezTo>
                    <a:cubicBezTo>
                      <a:pt x="0" y="49"/>
                      <a:pt x="0" y="49"/>
                      <a:pt x="0" y="49"/>
                    </a:cubicBezTo>
                    <a:cubicBezTo>
                      <a:pt x="0" y="49"/>
                      <a:pt x="0" y="49"/>
                      <a:pt x="0" y="49"/>
                    </a:cubicBezTo>
                    <a:cubicBezTo>
                      <a:pt x="0" y="65"/>
                      <a:pt x="13" y="78"/>
                      <a:pt x="28" y="78"/>
                    </a:cubicBezTo>
                    <a:cubicBezTo>
                      <a:pt x="44" y="78"/>
                      <a:pt x="57" y="65"/>
                      <a:pt x="57" y="49"/>
                    </a:cubicBezTo>
                    <a:cubicBezTo>
                      <a:pt x="57" y="49"/>
                      <a:pt x="57" y="49"/>
                      <a:pt x="57" y="49"/>
                    </a:cubicBezTo>
                    <a:cubicBezTo>
                      <a:pt x="57" y="49"/>
                      <a:pt x="57" y="49"/>
                      <a:pt x="57" y="49"/>
                    </a:cubicBezTo>
                    <a:cubicBezTo>
                      <a:pt x="57" y="48"/>
                      <a:pt x="57" y="48"/>
                      <a:pt x="57" y="48"/>
                    </a:cubicBezTo>
                    <a:close/>
                    <a:moveTo>
                      <a:pt x="48" y="49"/>
                    </a:moveTo>
                    <a:cubicBezTo>
                      <a:pt x="48" y="49"/>
                      <a:pt x="48" y="49"/>
                      <a:pt x="48" y="49"/>
                    </a:cubicBezTo>
                    <a:cubicBezTo>
                      <a:pt x="48" y="54"/>
                      <a:pt x="46" y="59"/>
                      <a:pt x="42" y="62"/>
                    </a:cubicBezTo>
                    <a:cubicBezTo>
                      <a:pt x="38" y="66"/>
                      <a:pt x="34" y="68"/>
                      <a:pt x="28" y="68"/>
                    </a:cubicBezTo>
                    <a:cubicBezTo>
                      <a:pt x="28" y="68"/>
                      <a:pt x="27" y="68"/>
                      <a:pt x="26" y="68"/>
                    </a:cubicBezTo>
                    <a:cubicBezTo>
                      <a:pt x="36" y="61"/>
                      <a:pt x="43" y="50"/>
                      <a:pt x="43" y="37"/>
                    </a:cubicBezTo>
                    <a:cubicBezTo>
                      <a:pt x="43" y="35"/>
                      <a:pt x="43" y="34"/>
                      <a:pt x="43" y="33"/>
                    </a:cubicBezTo>
                    <a:cubicBezTo>
                      <a:pt x="46" y="38"/>
                      <a:pt x="48" y="43"/>
                      <a:pt x="48" y="48"/>
                    </a:cubicBezTo>
                    <a:cubicBezTo>
                      <a:pt x="48" y="48"/>
                      <a:pt x="48" y="48"/>
                      <a:pt x="48" y="48"/>
                    </a:cubicBezTo>
                    <a:cubicBezTo>
                      <a:pt x="48" y="48"/>
                      <a:pt x="48" y="48"/>
                      <a:pt x="48" y="48"/>
                    </a:cubicBezTo>
                    <a:cubicBezTo>
                      <a:pt x="48" y="48"/>
                      <a:pt x="48" y="48"/>
                      <a:pt x="48" y="48"/>
                    </a:cubicBezTo>
                    <a:cubicBezTo>
                      <a:pt x="48" y="48"/>
                      <a:pt x="48" y="48"/>
                      <a:pt x="48" y="49"/>
                    </a:cubicBezTo>
                    <a:cubicBezTo>
                      <a:pt x="48" y="49"/>
                      <a:pt x="48" y="49"/>
                      <a:pt x="48"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4" name="Freeform 35">
                <a:extLst>
                  <a:ext uri="{FF2B5EF4-FFF2-40B4-BE49-F238E27FC236}">
                    <a16:creationId xmlns:a16="http://schemas.microsoft.com/office/drawing/2014/main" id="{5CFFE2C1-66C3-4923-A1BA-599792F3A47C}"/>
                  </a:ext>
                </a:extLst>
              </p:cNvPr>
              <p:cNvSpPr>
                <a:spLocks noEditPoints="1"/>
              </p:cNvSpPr>
              <p:nvPr/>
            </p:nvSpPr>
            <p:spPr bwMode="auto">
              <a:xfrm>
                <a:off x="11108188" y="1823857"/>
                <a:ext cx="285770" cy="272068"/>
              </a:xfrm>
              <a:custGeom>
                <a:avLst/>
                <a:gdLst>
                  <a:gd name="T0" fmla="*/ 52 w 89"/>
                  <a:gd name="T1" fmla="*/ 3 h 85"/>
                  <a:gd name="T2" fmla="*/ 4 w 89"/>
                  <a:gd name="T3" fmla="*/ 36 h 85"/>
                  <a:gd name="T4" fmla="*/ 3 w 89"/>
                  <a:gd name="T5" fmla="*/ 45 h 85"/>
                  <a:gd name="T6" fmla="*/ 28 w 89"/>
                  <a:gd name="T7" fmla="*/ 82 h 85"/>
                  <a:gd name="T8" fmla="*/ 37 w 89"/>
                  <a:gd name="T9" fmla="*/ 83 h 85"/>
                  <a:gd name="T10" fmla="*/ 85 w 89"/>
                  <a:gd name="T11" fmla="*/ 50 h 85"/>
                  <a:gd name="T12" fmla="*/ 87 w 89"/>
                  <a:gd name="T13" fmla="*/ 41 h 85"/>
                  <a:gd name="T14" fmla="*/ 61 w 89"/>
                  <a:gd name="T15" fmla="*/ 4 h 85"/>
                  <a:gd name="T16" fmla="*/ 52 w 89"/>
                  <a:gd name="T17" fmla="*/ 3 h 85"/>
                  <a:gd name="T18" fmla="*/ 38 w 89"/>
                  <a:gd name="T19" fmla="*/ 48 h 85"/>
                  <a:gd name="T20" fmla="*/ 31 w 89"/>
                  <a:gd name="T21" fmla="*/ 71 h 85"/>
                  <a:gd name="T22" fmla="*/ 11 w 89"/>
                  <a:gd name="T23" fmla="*/ 42 h 85"/>
                  <a:gd name="T24" fmla="*/ 38 w 89"/>
                  <a:gd name="T25" fmla="*/ 48 h 85"/>
                  <a:gd name="T26" fmla="*/ 14 w 89"/>
                  <a:gd name="T27" fmla="*/ 40 h 85"/>
                  <a:gd name="T28" fmla="*/ 52 w 89"/>
                  <a:gd name="T29" fmla="*/ 13 h 85"/>
                  <a:gd name="T30" fmla="*/ 43 w 89"/>
                  <a:gd name="T31" fmla="*/ 41 h 85"/>
                  <a:gd name="T32" fmla="*/ 14 w 89"/>
                  <a:gd name="T33" fmla="*/ 40 h 85"/>
                  <a:gd name="T34" fmla="*/ 39 w 89"/>
                  <a:gd name="T35" fmla="*/ 48 h 85"/>
                  <a:gd name="T36" fmla="*/ 50 w 89"/>
                  <a:gd name="T37" fmla="*/ 50 h 85"/>
                  <a:gd name="T38" fmla="*/ 51 w 89"/>
                  <a:gd name="T39" fmla="*/ 40 h 85"/>
                  <a:gd name="T40" fmla="*/ 74 w 89"/>
                  <a:gd name="T41" fmla="*/ 47 h 85"/>
                  <a:gd name="T42" fmla="*/ 38 w 89"/>
                  <a:gd name="T43" fmla="*/ 72 h 85"/>
                  <a:gd name="T44" fmla="*/ 39 w 89"/>
                  <a:gd name="T45" fmla="*/ 48 h 85"/>
                  <a:gd name="T46" fmla="*/ 51 w 89"/>
                  <a:gd name="T47" fmla="*/ 39 h 85"/>
                  <a:gd name="T48" fmla="*/ 55 w 89"/>
                  <a:gd name="T49" fmla="*/ 11 h 85"/>
                  <a:gd name="T50" fmla="*/ 75 w 89"/>
                  <a:gd name="T51" fmla="*/ 40 h 85"/>
                  <a:gd name="T52" fmla="*/ 51 w 89"/>
                  <a:gd name="T53"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85">
                    <a:moveTo>
                      <a:pt x="52" y="3"/>
                    </a:moveTo>
                    <a:cubicBezTo>
                      <a:pt x="4" y="36"/>
                      <a:pt x="4" y="36"/>
                      <a:pt x="4" y="36"/>
                    </a:cubicBezTo>
                    <a:cubicBezTo>
                      <a:pt x="1" y="38"/>
                      <a:pt x="0" y="42"/>
                      <a:pt x="3" y="45"/>
                    </a:cubicBezTo>
                    <a:cubicBezTo>
                      <a:pt x="28" y="82"/>
                      <a:pt x="28" y="82"/>
                      <a:pt x="28" y="82"/>
                    </a:cubicBezTo>
                    <a:cubicBezTo>
                      <a:pt x="30" y="85"/>
                      <a:pt x="34" y="85"/>
                      <a:pt x="37" y="83"/>
                    </a:cubicBezTo>
                    <a:cubicBezTo>
                      <a:pt x="85" y="50"/>
                      <a:pt x="85" y="50"/>
                      <a:pt x="85" y="50"/>
                    </a:cubicBezTo>
                    <a:cubicBezTo>
                      <a:pt x="88" y="48"/>
                      <a:pt x="89" y="44"/>
                      <a:pt x="87" y="41"/>
                    </a:cubicBezTo>
                    <a:cubicBezTo>
                      <a:pt x="61" y="4"/>
                      <a:pt x="61" y="4"/>
                      <a:pt x="61" y="4"/>
                    </a:cubicBezTo>
                    <a:cubicBezTo>
                      <a:pt x="59" y="1"/>
                      <a:pt x="55" y="0"/>
                      <a:pt x="52" y="3"/>
                    </a:cubicBezTo>
                    <a:close/>
                    <a:moveTo>
                      <a:pt x="38" y="48"/>
                    </a:moveTo>
                    <a:cubicBezTo>
                      <a:pt x="31" y="71"/>
                      <a:pt x="31" y="71"/>
                      <a:pt x="31" y="71"/>
                    </a:cubicBezTo>
                    <a:cubicBezTo>
                      <a:pt x="11" y="42"/>
                      <a:pt x="11" y="42"/>
                      <a:pt x="11" y="42"/>
                    </a:cubicBezTo>
                    <a:lnTo>
                      <a:pt x="38" y="48"/>
                    </a:lnTo>
                    <a:close/>
                    <a:moveTo>
                      <a:pt x="14" y="40"/>
                    </a:moveTo>
                    <a:cubicBezTo>
                      <a:pt x="52" y="13"/>
                      <a:pt x="52" y="13"/>
                      <a:pt x="52" y="13"/>
                    </a:cubicBezTo>
                    <a:cubicBezTo>
                      <a:pt x="43" y="41"/>
                      <a:pt x="43" y="41"/>
                      <a:pt x="43" y="41"/>
                    </a:cubicBezTo>
                    <a:lnTo>
                      <a:pt x="14" y="40"/>
                    </a:lnTo>
                    <a:close/>
                    <a:moveTo>
                      <a:pt x="39" y="48"/>
                    </a:moveTo>
                    <a:cubicBezTo>
                      <a:pt x="50" y="50"/>
                      <a:pt x="50" y="50"/>
                      <a:pt x="50" y="50"/>
                    </a:cubicBezTo>
                    <a:cubicBezTo>
                      <a:pt x="51" y="40"/>
                      <a:pt x="51" y="40"/>
                      <a:pt x="51" y="40"/>
                    </a:cubicBezTo>
                    <a:cubicBezTo>
                      <a:pt x="74" y="47"/>
                      <a:pt x="74" y="47"/>
                      <a:pt x="74" y="47"/>
                    </a:cubicBezTo>
                    <a:cubicBezTo>
                      <a:pt x="38" y="72"/>
                      <a:pt x="38" y="72"/>
                      <a:pt x="38" y="72"/>
                    </a:cubicBezTo>
                    <a:lnTo>
                      <a:pt x="39" y="48"/>
                    </a:lnTo>
                    <a:close/>
                    <a:moveTo>
                      <a:pt x="51" y="39"/>
                    </a:moveTo>
                    <a:cubicBezTo>
                      <a:pt x="55" y="11"/>
                      <a:pt x="55" y="11"/>
                      <a:pt x="55" y="11"/>
                    </a:cubicBezTo>
                    <a:cubicBezTo>
                      <a:pt x="75" y="40"/>
                      <a:pt x="75" y="40"/>
                      <a:pt x="75" y="40"/>
                    </a:cubicBezTo>
                    <a:lnTo>
                      <a:pt x="51"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5" name="Freeform 36">
                <a:extLst>
                  <a:ext uri="{FF2B5EF4-FFF2-40B4-BE49-F238E27FC236}">
                    <a16:creationId xmlns:a16="http://schemas.microsoft.com/office/drawing/2014/main" id="{78004E8C-66EE-43D6-B90B-4C220D32B8B3}"/>
                  </a:ext>
                </a:extLst>
              </p:cNvPr>
              <p:cNvSpPr>
                <a:spLocks noEditPoints="1"/>
              </p:cNvSpPr>
              <p:nvPr/>
            </p:nvSpPr>
            <p:spPr bwMode="auto">
              <a:xfrm>
                <a:off x="10996621" y="1667271"/>
                <a:ext cx="217264" cy="221178"/>
              </a:xfrm>
              <a:custGeom>
                <a:avLst/>
                <a:gdLst>
                  <a:gd name="T0" fmla="*/ 34 w 68"/>
                  <a:gd name="T1" fmla="*/ 0 h 69"/>
                  <a:gd name="T2" fmla="*/ 0 w 68"/>
                  <a:gd name="T3" fmla="*/ 35 h 69"/>
                  <a:gd name="T4" fmla="*/ 34 w 68"/>
                  <a:gd name="T5" fmla="*/ 69 h 69"/>
                  <a:gd name="T6" fmla="*/ 68 w 68"/>
                  <a:gd name="T7" fmla="*/ 35 h 69"/>
                  <a:gd name="T8" fmla="*/ 34 w 68"/>
                  <a:gd name="T9" fmla="*/ 0 h 69"/>
                  <a:gd name="T10" fmla="*/ 34 w 68"/>
                  <a:gd name="T11" fmla="*/ 62 h 69"/>
                  <a:gd name="T12" fmla="*/ 7 w 68"/>
                  <a:gd name="T13" fmla="*/ 35 h 69"/>
                  <a:gd name="T14" fmla="*/ 34 w 68"/>
                  <a:gd name="T15" fmla="*/ 7 h 69"/>
                  <a:gd name="T16" fmla="*/ 62 w 68"/>
                  <a:gd name="T17" fmla="*/ 35 h 69"/>
                  <a:gd name="T18" fmla="*/ 34 w 68"/>
                  <a:gd name="T19" fmla="*/ 62 h 69"/>
                  <a:gd name="T20" fmla="*/ 22 w 68"/>
                  <a:gd name="T21" fmla="*/ 24 h 69"/>
                  <a:gd name="T22" fmla="*/ 36 w 68"/>
                  <a:gd name="T23" fmla="*/ 35 h 69"/>
                  <a:gd name="T24" fmla="*/ 22 w 68"/>
                  <a:gd name="T25" fmla="*/ 45 h 69"/>
                  <a:gd name="T26" fmla="*/ 22 w 68"/>
                  <a:gd name="T27" fmla="*/ 24 h 69"/>
                  <a:gd name="T28" fmla="*/ 39 w 68"/>
                  <a:gd name="T29" fmla="*/ 24 h 69"/>
                  <a:gd name="T30" fmla="*/ 54 w 68"/>
                  <a:gd name="T31" fmla="*/ 35 h 69"/>
                  <a:gd name="T32" fmla="*/ 39 w 68"/>
                  <a:gd name="T33" fmla="*/ 45 h 69"/>
                  <a:gd name="T34" fmla="*/ 39 w 68"/>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69">
                    <a:moveTo>
                      <a:pt x="34" y="0"/>
                    </a:moveTo>
                    <a:cubicBezTo>
                      <a:pt x="15" y="0"/>
                      <a:pt x="0" y="16"/>
                      <a:pt x="0" y="35"/>
                    </a:cubicBezTo>
                    <a:cubicBezTo>
                      <a:pt x="0" y="53"/>
                      <a:pt x="15" y="69"/>
                      <a:pt x="34" y="69"/>
                    </a:cubicBezTo>
                    <a:cubicBezTo>
                      <a:pt x="53" y="69"/>
                      <a:pt x="68" y="53"/>
                      <a:pt x="68" y="35"/>
                    </a:cubicBezTo>
                    <a:cubicBezTo>
                      <a:pt x="68" y="16"/>
                      <a:pt x="53" y="0"/>
                      <a:pt x="34" y="0"/>
                    </a:cubicBezTo>
                    <a:close/>
                    <a:moveTo>
                      <a:pt x="34" y="62"/>
                    </a:moveTo>
                    <a:cubicBezTo>
                      <a:pt x="19" y="62"/>
                      <a:pt x="7" y="50"/>
                      <a:pt x="7" y="35"/>
                    </a:cubicBezTo>
                    <a:cubicBezTo>
                      <a:pt x="7" y="19"/>
                      <a:pt x="19" y="7"/>
                      <a:pt x="34" y="7"/>
                    </a:cubicBezTo>
                    <a:cubicBezTo>
                      <a:pt x="50" y="7"/>
                      <a:pt x="62" y="19"/>
                      <a:pt x="62" y="35"/>
                    </a:cubicBezTo>
                    <a:cubicBezTo>
                      <a:pt x="62" y="50"/>
                      <a:pt x="50" y="62"/>
                      <a:pt x="34" y="62"/>
                    </a:cubicBezTo>
                    <a:close/>
                    <a:moveTo>
                      <a:pt x="22" y="24"/>
                    </a:moveTo>
                    <a:cubicBezTo>
                      <a:pt x="36" y="35"/>
                      <a:pt x="36" y="35"/>
                      <a:pt x="36"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6" name="Freeform 37">
                <a:extLst>
                  <a:ext uri="{FF2B5EF4-FFF2-40B4-BE49-F238E27FC236}">
                    <a16:creationId xmlns:a16="http://schemas.microsoft.com/office/drawing/2014/main" id="{38E065AD-7C70-471A-AEB0-FF550E5D1283}"/>
                  </a:ext>
                </a:extLst>
              </p:cNvPr>
              <p:cNvSpPr>
                <a:spLocks noEditPoints="1"/>
              </p:cNvSpPr>
              <p:nvPr/>
            </p:nvSpPr>
            <p:spPr bwMode="auto">
              <a:xfrm>
                <a:off x="11096444" y="2135072"/>
                <a:ext cx="172245" cy="197690"/>
              </a:xfrm>
              <a:custGeom>
                <a:avLst/>
                <a:gdLst>
                  <a:gd name="T0" fmla="*/ 50 w 54"/>
                  <a:gd name="T1" fmla="*/ 12 h 62"/>
                  <a:gd name="T2" fmla="*/ 42 w 54"/>
                  <a:gd name="T3" fmla="*/ 5 h 62"/>
                  <a:gd name="T4" fmla="*/ 33 w 54"/>
                  <a:gd name="T5" fmla="*/ 0 h 62"/>
                  <a:gd name="T6" fmla="*/ 6 w 54"/>
                  <a:gd name="T7" fmla="*/ 0 h 62"/>
                  <a:gd name="T8" fmla="*/ 0 w 54"/>
                  <a:gd name="T9" fmla="*/ 6 h 62"/>
                  <a:gd name="T10" fmla="*/ 0 w 54"/>
                  <a:gd name="T11" fmla="*/ 56 h 62"/>
                  <a:gd name="T12" fmla="*/ 6 w 54"/>
                  <a:gd name="T13" fmla="*/ 62 h 62"/>
                  <a:gd name="T14" fmla="*/ 48 w 54"/>
                  <a:gd name="T15" fmla="*/ 62 h 62"/>
                  <a:gd name="T16" fmla="*/ 54 w 54"/>
                  <a:gd name="T17" fmla="*/ 56 h 62"/>
                  <a:gd name="T18" fmla="*/ 54 w 54"/>
                  <a:gd name="T19" fmla="*/ 21 h 62"/>
                  <a:gd name="T20" fmla="*/ 50 w 54"/>
                  <a:gd name="T21" fmla="*/ 12 h 62"/>
                  <a:gd name="T22" fmla="*/ 35 w 54"/>
                  <a:gd name="T23" fmla="*/ 9 h 62"/>
                  <a:gd name="T24" fmla="*/ 35 w 54"/>
                  <a:gd name="T25" fmla="*/ 9 h 62"/>
                  <a:gd name="T26" fmla="*/ 37 w 54"/>
                  <a:gd name="T27" fmla="*/ 10 h 62"/>
                  <a:gd name="T28" fmla="*/ 44 w 54"/>
                  <a:gd name="T29" fmla="*/ 17 h 62"/>
                  <a:gd name="T30" fmla="*/ 45 w 54"/>
                  <a:gd name="T31" fmla="*/ 19 h 62"/>
                  <a:gd name="T32" fmla="*/ 46 w 54"/>
                  <a:gd name="T33" fmla="*/ 20 h 62"/>
                  <a:gd name="T34" fmla="*/ 35 w 54"/>
                  <a:gd name="T35" fmla="*/ 20 h 62"/>
                  <a:gd name="T36" fmla="*/ 35 w 54"/>
                  <a:gd name="T37" fmla="*/ 9 h 62"/>
                  <a:gd name="T38" fmla="*/ 46 w 54"/>
                  <a:gd name="T39" fmla="*/ 54 h 62"/>
                  <a:gd name="T40" fmla="*/ 8 w 54"/>
                  <a:gd name="T41" fmla="*/ 54 h 62"/>
                  <a:gd name="T42" fmla="*/ 8 w 54"/>
                  <a:gd name="T43" fmla="*/ 8 h 62"/>
                  <a:gd name="T44" fmla="*/ 31 w 54"/>
                  <a:gd name="T45" fmla="*/ 8 h 62"/>
                  <a:gd name="T46" fmla="*/ 31 w 54"/>
                  <a:gd name="T47" fmla="*/ 23 h 62"/>
                  <a:gd name="T48" fmla="*/ 46 w 54"/>
                  <a:gd name="T49" fmla="*/ 23 h 62"/>
                  <a:gd name="T50" fmla="*/ 46 w 54"/>
                  <a:gd name="T51"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62">
                    <a:moveTo>
                      <a:pt x="50" y="12"/>
                    </a:moveTo>
                    <a:cubicBezTo>
                      <a:pt x="42" y="5"/>
                      <a:pt x="42" y="5"/>
                      <a:pt x="42" y="5"/>
                    </a:cubicBezTo>
                    <a:cubicBezTo>
                      <a:pt x="40" y="2"/>
                      <a:pt x="36" y="0"/>
                      <a:pt x="33" y="0"/>
                    </a:cubicBezTo>
                    <a:cubicBezTo>
                      <a:pt x="6" y="0"/>
                      <a:pt x="6" y="0"/>
                      <a:pt x="6" y="0"/>
                    </a:cubicBezTo>
                    <a:cubicBezTo>
                      <a:pt x="3" y="0"/>
                      <a:pt x="0" y="3"/>
                      <a:pt x="0" y="6"/>
                    </a:cubicBezTo>
                    <a:cubicBezTo>
                      <a:pt x="0" y="56"/>
                      <a:pt x="0" y="56"/>
                      <a:pt x="0" y="56"/>
                    </a:cubicBezTo>
                    <a:cubicBezTo>
                      <a:pt x="0" y="59"/>
                      <a:pt x="3" y="62"/>
                      <a:pt x="6" y="62"/>
                    </a:cubicBezTo>
                    <a:cubicBezTo>
                      <a:pt x="48" y="62"/>
                      <a:pt x="48" y="62"/>
                      <a:pt x="48" y="62"/>
                    </a:cubicBezTo>
                    <a:cubicBezTo>
                      <a:pt x="51" y="62"/>
                      <a:pt x="54" y="59"/>
                      <a:pt x="54" y="56"/>
                    </a:cubicBezTo>
                    <a:cubicBezTo>
                      <a:pt x="54" y="21"/>
                      <a:pt x="54" y="21"/>
                      <a:pt x="54" y="21"/>
                    </a:cubicBezTo>
                    <a:cubicBezTo>
                      <a:pt x="54" y="18"/>
                      <a:pt x="52" y="14"/>
                      <a:pt x="50" y="12"/>
                    </a:cubicBezTo>
                    <a:close/>
                    <a:moveTo>
                      <a:pt x="35" y="9"/>
                    </a:moveTo>
                    <a:cubicBezTo>
                      <a:pt x="35" y="9"/>
                      <a:pt x="35" y="9"/>
                      <a:pt x="35" y="9"/>
                    </a:cubicBezTo>
                    <a:cubicBezTo>
                      <a:pt x="36" y="9"/>
                      <a:pt x="37" y="10"/>
                      <a:pt x="37" y="10"/>
                    </a:cubicBezTo>
                    <a:cubicBezTo>
                      <a:pt x="44" y="17"/>
                      <a:pt x="44" y="17"/>
                      <a:pt x="44" y="17"/>
                    </a:cubicBezTo>
                    <a:cubicBezTo>
                      <a:pt x="45" y="17"/>
                      <a:pt x="45" y="18"/>
                      <a:pt x="45" y="19"/>
                    </a:cubicBezTo>
                    <a:cubicBezTo>
                      <a:pt x="46" y="19"/>
                      <a:pt x="46" y="19"/>
                      <a:pt x="46" y="20"/>
                    </a:cubicBezTo>
                    <a:cubicBezTo>
                      <a:pt x="35" y="20"/>
                      <a:pt x="35" y="20"/>
                      <a:pt x="35" y="20"/>
                    </a:cubicBezTo>
                    <a:lnTo>
                      <a:pt x="35" y="9"/>
                    </a:lnTo>
                    <a:close/>
                    <a:moveTo>
                      <a:pt x="46" y="54"/>
                    </a:moveTo>
                    <a:cubicBezTo>
                      <a:pt x="8" y="54"/>
                      <a:pt x="8" y="54"/>
                      <a:pt x="8" y="54"/>
                    </a:cubicBezTo>
                    <a:cubicBezTo>
                      <a:pt x="8" y="8"/>
                      <a:pt x="8" y="8"/>
                      <a:pt x="8" y="8"/>
                    </a:cubicBezTo>
                    <a:cubicBezTo>
                      <a:pt x="31" y="8"/>
                      <a:pt x="31" y="8"/>
                      <a:pt x="31" y="8"/>
                    </a:cubicBezTo>
                    <a:cubicBezTo>
                      <a:pt x="31" y="23"/>
                      <a:pt x="31" y="23"/>
                      <a:pt x="31" y="23"/>
                    </a:cubicBezTo>
                    <a:cubicBezTo>
                      <a:pt x="46" y="23"/>
                      <a:pt x="46" y="23"/>
                      <a:pt x="46" y="23"/>
                    </a:cubicBezTo>
                    <a:lnTo>
                      <a:pt x="46"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7" name="Freeform 38">
                <a:extLst>
                  <a:ext uri="{FF2B5EF4-FFF2-40B4-BE49-F238E27FC236}">
                    <a16:creationId xmlns:a16="http://schemas.microsoft.com/office/drawing/2014/main" id="{2DDD7CE9-7C28-4A89-BB8A-FF6F0430B2B4}"/>
                  </a:ext>
                </a:extLst>
              </p:cNvPr>
              <p:cNvSpPr>
                <a:spLocks noEditPoints="1"/>
              </p:cNvSpPr>
              <p:nvPr/>
            </p:nvSpPr>
            <p:spPr bwMode="auto">
              <a:xfrm>
                <a:off x="11082743" y="2730100"/>
                <a:ext cx="279899" cy="297514"/>
              </a:xfrm>
              <a:custGeom>
                <a:avLst/>
                <a:gdLst>
                  <a:gd name="T0" fmla="*/ 78 w 87"/>
                  <a:gd name="T1" fmla="*/ 0 h 93"/>
                  <a:gd name="T2" fmla="*/ 9 w 87"/>
                  <a:gd name="T3" fmla="*/ 0 h 93"/>
                  <a:gd name="T4" fmla="*/ 0 w 87"/>
                  <a:gd name="T5" fmla="*/ 9 h 93"/>
                  <a:gd name="T6" fmla="*/ 0 w 87"/>
                  <a:gd name="T7" fmla="*/ 84 h 93"/>
                  <a:gd name="T8" fmla="*/ 9 w 87"/>
                  <a:gd name="T9" fmla="*/ 93 h 93"/>
                  <a:gd name="T10" fmla="*/ 78 w 87"/>
                  <a:gd name="T11" fmla="*/ 93 h 93"/>
                  <a:gd name="T12" fmla="*/ 87 w 87"/>
                  <a:gd name="T13" fmla="*/ 84 h 93"/>
                  <a:gd name="T14" fmla="*/ 87 w 87"/>
                  <a:gd name="T15" fmla="*/ 9 h 93"/>
                  <a:gd name="T16" fmla="*/ 78 w 87"/>
                  <a:gd name="T17" fmla="*/ 0 h 93"/>
                  <a:gd name="T18" fmla="*/ 75 w 87"/>
                  <a:gd name="T19" fmla="*/ 81 h 93"/>
                  <a:gd name="T20" fmla="*/ 12 w 87"/>
                  <a:gd name="T21" fmla="*/ 81 h 93"/>
                  <a:gd name="T22" fmla="*/ 12 w 87"/>
                  <a:gd name="T23" fmla="*/ 12 h 93"/>
                  <a:gd name="T24" fmla="*/ 75 w 87"/>
                  <a:gd name="T25" fmla="*/ 12 h 93"/>
                  <a:gd name="T26" fmla="*/ 75 w 87"/>
                  <a:gd name="T27" fmla="*/ 81 h 93"/>
                  <a:gd name="T28" fmla="*/ 23 w 87"/>
                  <a:gd name="T29" fmla="*/ 41 h 93"/>
                  <a:gd name="T30" fmla="*/ 64 w 87"/>
                  <a:gd name="T31" fmla="*/ 41 h 93"/>
                  <a:gd name="T32" fmla="*/ 64 w 87"/>
                  <a:gd name="T33" fmla="*/ 46 h 93"/>
                  <a:gd name="T34" fmla="*/ 23 w 87"/>
                  <a:gd name="T35" fmla="*/ 46 h 93"/>
                  <a:gd name="T36" fmla="*/ 23 w 87"/>
                  <a:gd name="T37" fmla="*/ 41 h 93"/>
                  <a:gd name="T38" fmla="*/ 23 w 87"/>
                  <a:gd name="T39" fmla="*/ 52 h 93"/>
                  <a:gd name="T40" fmla="*/ 64 w 87"/>
                  <a:gd name="T41" fmla="*/ 52 h 93"/>
                  <a:gd name="T42" fmla="*/ 64 w 87"/>
                  <a:gd name="T43" fmla="*/ 58 h 93"/>
                  <a:gd name="T44" fmla="*/ 23 w 87"/>
                  <a:gd name="T45" fmla="*/ 58 h 93"/>
                  <a:gd name="T46" fmla="*/ 23 w 87"/>
                  <a:gd name="T47" fmla="*/ 52 h 93"/>
                  <a:gd name="T48" fmla="*/ 23 w 87"/>
                  <a:gd name="T49" fmla="*/ 64 h 93"/>
                  <a:gd name="T50" fmla="*/ 64 w 87"/>
                  <a:gd name="T51" fmla="*/ 64 h 93"/>
                  <a:gd name="T52" fmla="*/ 64 w 87"/>
                  <a:gd name="T53" fmla="*/ 69 h 93"/>
                  <a:gd name="T54" fmla="*/ 23 w 87"/>
                  <a:gd name="T55" fmla="*/ 69 h 93"/>
                  <a:gd name="T56" fmla="*/ 23 w 87"/>
                  <a:gd name="T57" fmla="*/ 64 h 93"/>
                  <a:gd name="T58" fmla="*/ 23 w 87"/>
                  <a:gd name="T59" fmla="*/ 29 h 93"/>
                  <a:gd name="T60" fmla="*/ 64 w 87"/>
                  <a:gd name="T61" fmla="*/ 29 h 93"/>
                  <a:gd name="T62" fmla="*/ 64 w 87"/>
                  <a:gd name="T63" fmla="*/ 35 h 93"/>
                  <a:gd name="T64" fmla="*/ 23 w 87"/>
                  <a:gd name="T65" fmla="*/ 35 h 93"/>
                  <a:gd name="T66" fmla="*/ 23 w 87"/>
                  <a:gd name="T67" fmla="*/ 2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 h="93">
                    <a:moveTo>
                      <a:pt x="78" y="0"/>
                    </a:moveTo>
                    <a:cubicBezTo>
                      <a:pt x="9" y="0"/>
                      <a:pt x="9" y="0"/>
                      <a:pt x="9" y="0"/>
                    </a:cubicBezTo>
                    <a:cubicBezTo>
                      <a:pt x="4" y="0"/>
                      <a:pt x="0" y="4"/>
                      <a:pt x="0" y="9"/>
                    </a:cubicBezTo>
                    <a:cubicBezTo>
                      <a:pt x="0" y="84"/>
                      <a:pt x="0" y="84"/>
                      <a:pt x="0" y="84"/>
                    </a:cubicBezTo>
                    <a:cubicBezTo>
                      <a:pt x="0" y="89"/>
                      <a:pt x="4" y="93"/>
                      <a:pt x="9" y="93"/>
                    </a:cubicBezTo>
                    <a:cubicBezTo>
                      <a:pt x="78" y="93"/>
                      <a:pt x="78" y="93"/>
                      <a:pt x="78" y="93"/>
                    </a:cubicBezTo>
                    <a:cubicBezTo>
                      <a:pt x="83" y="93"/>
                      <a:pt x="87" y="89"/>
                      <a:pt x="87" y="84"/>
                    </a:cubicBezTo>
                    <a:cubicBezTo>
                      <a:pt x="87" y="9"/>
                      <a:pt x="87" y="9"/>
                      <a:pt x="87" y="9"/>
                    </a:cubicBezTo>
                    <a:cubicBezTo>
                      <a:pt x="87" y="4"/>
                      <a:pt x="83" y="0"/>
                      <a:pt x="78" y="0"/>
                    </a:cubicBezTo>
                    <a:close/>
                    <a:moveTo>
                      <a:pt x="75" y="81"/>
                    </a:moveTo>
                    <a:cubicBezTo>
                      <a:pt x="12" y="81"/>
                      <a:pt x="12" y="81"/>
                      <a:pt x="12" y="81"/>
                    </a:cubicBezTo>
                    <a:cubicBezTo>
                      <a:pt x="12" y="12"/>
                      <a:pt x="12" y="12"/>
                      <a:pt x="12" y="12"/>
                    </a:cubicBezTo>
                    <a:cubicBezTo>
                      <a:pt x="75" y="12"/>
                      <a:pt x="75" y="12"/>
                      <a:pt x="75" y="12"/>
                    </a:cubicBezTo>
                    <a:lnTo>
                      <a:pt x="75" y="81"/>
                    </a:lnTo>
                    <a:close/>
                    <a:moveTo>
                      <a:pt x="23" y="41"/>
                    </a:moveTo>
                    <a:cubicBezTo>
                      <a:pt x="64" y="41"/>
                      <a:pt x="64" y="41"/>
                      <a:pt x="64" y="41"/>
                    </a:cubicBezTo>
                    <a:cubicBezTo>
                      <a:pt x="64" y="46"/>
                      <a:pt x="64" y="46"/>
                      <a:pt x="64" y="46"/>
                    </a:cubicBezTo>
                    <a:cubicBezTo>
                      <a:pt x="23" y="46"/>
                      <a:pt x="23" y="46"/>
                      <a:pt x="23" y="46"/>
                    </a:cubicBezTo>
                    <a:lnTo>
                      <a:pt x="23" y="41"/>
                    </a:lnTo>
                    <a:close/>
                    <a:moveTo>
                      <a:pt x="23" y="52"/>
                    </a:moveTo>
                    <a:cubicBezTo>
                      <a:pt x="64" y="52"/>
                      <a:pt x="64" y="52"/>
                      <a:pt x="64" y="52"/>
                    </a:cubicBezTo>
                    <a:cubicBezTo>
                      <a:pt x="64" y="58"/>
                      <a:pt x="64" y="58"/>
                      <a:pt x="64" y="58"/>
                    </a:cubicBezTo>
                    <a:cubicBezTo>
                      <a:pt x="23" y="58"/>
                      <a:pt x="23" y="58"/>
                      <a:pt x="23" y="58"/>
                    </a:cubicBezTo>
                    <a:lnTo>
                      <a:pt x="23" y="52"/>
                    </a:lnTo>
                    <a:close/>
                    <a:moveTo>
                      <a:pt x="23" y="64"/>
                    </a:moveTo>
                    <a:cubicBezTo>
                      <a:pt x="64" y="64"/>
                      <a:pt x="64" y="64"/>
                      <a:pt x="64" y="64"/>
                    </a:cubicBezTo>
                    <a:cubicBezTo>
                      <a:pt x="64" y="69"/>
                      <a:pt x="64" y="69"/>
                      <a:pt x="64" y="69"/>
                    </a:cubicBezTo>
                    <a:cubicBezTo>
                      <a:pt x="23" y="69"/>
                      <a:pt x="23" y="69"/>
                      <a:pt x="23" y="69"/>
                    </a:cubicBezTo>
                    <a:lnTo>
                      <a:pt x="23" y="64"/>
                    </a:lnTo>
                    <a:close/>
                    <a:moveTo>
                      <a:pt x="23" y="29"/>
                    </a:moveTo>
                    <a:cubicBezTo>
                      <a:pt x="64" y="29"/>
                      <a:pt x="64" y="29"/>
                      <a:pt x="64" y="29"/>
                    </a:cubicBezTo>
                    <a:cubicBezTo>
                      <a:pt x="64" y="35"/>
                      <a:pt x="64" y="35"/>
                      <a:pt x="64" y="35"/>
                    </a:cubicBezTo>
                    <a:cubicBezTo>
                      <a:pt x="23" y="35"/>
                      <a:pt x="23" y="35"/>
                      <a:pt x="23" y="35"/>
                    </a:cubicBezTo>
                    <a:lnTo>
                      <a:pt x="23"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8" name="Freeform 39">
                <a:extLst>
                  <a:ext uri="{FF2B5EF4-FFF2-40B4-BE49-F238E27FC236}">
                    <a16:creationId xmlns:a16="http://schemas.microsoft.com/office/drawing/2014/main" id="{B3666922-6D63-4171-BC1E-B6854EFE642D}"/>
                  </a:ext>
                </a:extLst>
              </p:cNvPr>
              <p:cNvSpPr>
                <a:spLocks noEditPoints="1"/>
              </p:cNvSpPr>
              <p:nvPr/>
            </p:nvSpPr>
            <p:spPr bwMode="auto">
              <a:xfrm>
                <a:off x="11031853" y="3084377"/>
                <a:ext cx="262282" cy="197690"/>
              </a:xfrm>
              <a:custGeom>
                <a:avLst/>
                <a:gdLst>
                  <a:gd name="T0" fmla="*/ 0 w 134"/>
                  <a:gd name="T1" fmla="*/ 0 h 101"/>
                  <a:gd name="T2" fmla="*/ 0 w 134"/>
                  <a:gd name="T3" fmla="*/ 101 h 101"/>
                  <a:gd name="T4" fmla="*/ 134 w 134"/>
                  <a:gd name="T5" fmla="*/ 101 h 101"/>
                  <a:gd name="T6" fmla="*/ 134 w 134"/>
                  <a:gd name="T7" fmla="*/ 0 h 101"/>
                  <a:gd name="T8" fmla="*/ 0 w 134"/>
                  <a:gd name="T9" fmla="*/ 0 h 101"/>
                  <a:gd name="T10" fmla="*/ 25 w 134"/>
                  <a:gd name="T11" fmla="*/ 93 h 101"/>
                  <a:gd name="T12" fmla="*/ 8 w 134"/>
                  <a:gd name="T13" fmla="*/ 93 h 101"/>
                  <a:gd name="T14" fmla="*/ 8 w 134"/>
                  <a:gd name="T15" fmla="*/ 77 h 101"/>
                  <a:gd name="T16" fmla="*/ 25 w 134"/>
                  <a:gd name="T17" fmla="*/ 77 h 101"/>
                  <a:gd name="T18" fmla="*/ 25 w 134"/>
                  <a:gd name="T19" fmla="*/ 93 h 101"/>
                  <a:gd name="T20" fmla="*/ 25 w 134"/>
                  <a:gd name="T21" fmla="*/ 59 h 101"/>
                  <a:gd name="T22" fmla="*/ 8 w 134"/>
                  <a:gd name="T23" fmla="*/ 59 h 101"/>
                  <a:gd name="T24" fmla="*/ 8 w 134"/>
                  <a:gd name="T25" fmla="*/ 43 h 101"/>
                  <a:gd name="T26" fmla="*/ 25 w 134"/>
                  <a:gd name="T27" fmla="*/ 43 h 101"/>
                  <a:gd name="T28" fmla="*/ 25 w 134"/>
                  <a:gd name="T29" fmla="*/ 59 h 101"/>
                  <a:gd name="T30" fmla="*/ 25 w 134"/>
                  <a:gd name="T31" fmla="*/ 26 h 101"/>
                  <a:gd name="T32" fmla="*/ 8 w 134"/>
                  <a:gd name="T33" fmla="*/ 26 h 101"/>
                  <a:gd name="T34" fmla="*/ 8 w 134"/>
                  <a:gd name="T35" fmla="*/ 8 h 101"/>
                  <a:gd name="T36" fmla="*/ 25 w 134"/>
                  <a:gd name="T37" fmla="*/ 8 h 101"/>
                  <a:gd name="T38" fmla="*/ 25 w 134"/>
                  <a:gd name="T39" fmla="*/ 26 h 101"/>
                  <a:gd name="T40" fmla="*/ 102 w 134"/>
                  <a:gd name="T41" fmla="*/ 93 h 101"/>
                  <a:gd name="T42" fmla="*/ 35 w 134"/>
                  <a:gd name="T43" fmla="*/ 93 h 101"/>
                  <a:gd name="T44" fmla="*/ 35 w 134"/>
                  <a:gd name="T45" fmla="*/ 8 h 101"/>
                  <a:gd name="T46" fmla="*/ 102 w 134"/>
                  <a:gd name="T47" fmla="*/ 8 h 101"/>
                  <a:gd name="T48" fmla="*/ 102 w 134"/>
                  <a:gd name="T49" fmla="*/ 93 h 101"/>
                  <a:gd name="T50" fmla="*/ 126 w 134"/>
                  <a:gd name="T51" fmla="*/ 93 h 101"/>
                  <a:gd name="T52" fmla="*/ 110 w 134"/>
                  <a:gd name="T53" fmla="*/ 93 h 101"/>
                  <a:gd name="T54" fmla="*/ 110 w 134"/>
                  <a:gd name="T55" fmla="*/ 77 h 101"/>
                  <a:gd name="T56" fmla="*/ 126 w 134"/>
                  <a:gd name="T57" fmla="*/ 77 h 101"/>
                  <a:gd name="T58" fmla="*/ 126 w 134"/>
                  <a:gd name="T59" fmla="*/ 93 h 101"/>
                  <a:gd name="T60" fmla="*/ 126 w 134"/>
                  <a:gd name="T61" fmla="*/ 59 h 101"/>
                  <a:gd name="T62" fmla="*/ 110 w 134"/>
                  <a:gd name="T63" fmla="*/ 59 h 101"/>
                  <a:gd name="T64" fmla="*/ 110 w 134"/>
                  <a:gd name="T65" fmla="*/ 43 h 101"/>
                  <a:gd name="T66" fmla="*/ 126 w 134"/>
                  <a:gd name="T67" fmla="*/ 43 h 101"/>
                  <a:gd name="T68" fmla="*/ 126 w 134"/>
                  <a:gd name="T69" fmla="*/ 59 h 101"/>
                  <a:gd name="T70" fmla="*/ 126 w 134"/>
                  <a:gd name="T71" fmla="*/ 26 h 101"/>
                  <a:gd name="T72" fmla="*/ 110 w 134"/>
                  <a:gd name="T73" fmla="*/ 26 h 101"/>
                  <a:gd name="T74" fmla="*/ 110 w 134"/>
                  <a:gd name="T75" fmla="*/ 8 h 101"/>
                  <a:gd name="T76" fmla="*/ 126 w 134"/>
                  <a:gd name="T77" fmla="*/ 8 h 101"/>
                  <a:gd name="T78" fmla="*/ 126 w 134"/>
                  <a:gd name="T79" fmla="*/ 26 h 101"/>
                  <a:gd name="T80" fmla="*/ 51 w 134"/>
                  <a:gd name="T81" fmla="*/ 26 h 101"/>
                  <a:gd name="T82" fmla="*/ 51 w 134"/>
                  <a:gd name="T83" fmla="*/ 77 h 101"/>
                  <a:gd name="T84" fmla="*/ 84 w 134"/>
                  <a:gd name="T85" fmla="*/ 51 h 101"/>
                  <a:gd name="T86" fmla="*/ 51 w 134"/>
                  <a:gd name="T87" fmla="*/ 2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4" h="101">
                    <a:moveTo>
                      <a:pt x="0" y="0"/>
                    </a:moveTo>
                    <a:lnTo>
                      <a:pt x="0" y="101"/>
                    </a:lnTo>
                    <a:lnTo>
                      <a:pt x="134" y="101"/>
                    </a:lnTo>
                    <a:lnTo>
                      <a:pt x="134" y="0"/>
                    </a:lnTo>
                    <a:lnTo>
                      <a:pt x="0" y="0"/>
                    </a:lnTo>
                    <a:close/>
                    <a:moveTo>
                      <a:pt x="25" y="93"/>
                    </a:moveTo>
                    <a:lnTo>
                      <a:pt x="8" y="93"/>
                    </a:lnTo>
                    <a:lnTo>
                      <a:pt x="8" y="77"/>
                    </a:lnTo>
                    <a:lnTo>
                      <a:pt x="25" y="77"/>
                    </a:lnTo>
                    <a:lnTo>
                      <a:pt x="25" y="93"/>
                    </a:lnTo>
                    <a:close/>
                    <a:moveTo>
                      <a:pt x="25" y="59"/>
                    </a:moveTo>
                    <a:lnTo>
                      <a:pt x="8" y="59"/>
                    </a:lnTo>
                    <a:lnTo>
                      <a:pt x="8" y="43"/>
                    </a:lnTo>
                    <a:lnTo>
                      <a:pt x="25" y="43"/>
                    </a:lnTo>
                    <a:lnTo>
                      <a:pt x="25" y="59"/>
                    </a:lnTo>
                    <a:close/>
                    <a:moveTo>
                      <a:pt x="25" y="26"/>
                    </a:moveTo>
                    <a:lnTo>
                      <a:pt x="8" y="26"/>
                    </a:lnTo>
                    <a:lnTo>
                      <a:pt x="8" y="8"/>
                    </a:lnTo>
                    <a:lnTo>
                      <a:pt x="25" y="8"/>
                    </a:lnTo>
                    <a:lnTo>
                      <a:pt x="25" y="26"/>
                    </a:lnTo>
                    <a:close/>
                    <a:moveTo>
                      <a:pt x="102" y="93"/>
                    </a:moveTo>
                    <a:lnTo>
                      <a:pt x="35" y="93"/>
                    </a:lnTo>
                    <a:lnTo>
                      <a:pt x="35" y="8"/>
                    </a:lnTo>
                    <a:lnTo>
                      <a:pt x="102" y="8"/>
                    </a:lnTo>
                    <a:lnTo>
                      <a:pt x="102" y="93"/>
                    </a:lnTo>
                    <a:close/>
                    <a:moveTo>
                      <a:pt x="126" y="93"/>
                    </a:moveTo>
                    <a:lnTo>
                      <a:pt x="110" y="93"/>
                    </a:lnTo>
                    <a:lnTo>
                      <a:pt x="110" y="77"/>
                    </a:lnTo>
                    <a:lnTo>
                      <a:pt x="126" y="77"/>
                    </a:lnTo>
                    <a:lnTo>
                      <a:pt x="126" y="93"/>
                    </a:lnTo>
                    <a:close/>
                    <a:moveTo>
                      <a:pt x="126" y="59"/>
                    </a:moveTo>
                    <a:lnTo>
                      <a:pt x="110" y="59"/>
                    </a:lnTo>
                    <a:lnTo>
                      <a:pt x="110" y="43"/>
                    </a:lnTo>
                    <a:lnTo>
                      <a:pt x="126" y="43"/>
                    </a:lnTo>
                    <a:lnTo>
                      <a:pt x="126" y="59"/>
                    </a:lnTo>
                    <a:close/>
                    <a:moveTo>
                      <a:pt x="126" y="26"/>
                    </a:moveTo>
                    <a:lnTo>
                      <a:pt x="110" y="26"/>
                    </a:lnTo>
                    <a:lnTo>
                      <a:pt x="110" y="8"/>
                    </a:lnTo>
                    <a:lnTo>
                      <a:pt x="126" y="8"/>
                    </a:lnTo>
                    <a:lnTo>
                      <a:pt x="126" y="26"/>
                    </a:lnTo>
                    <a:close/>
                    <a:moveTo>
                      <a:pt x="51" y="26"/>
                    </a:moveTo>
                    <a:lnTo>
                      <a:pt x="51" y="77"/>
                    </a:lnTo>
                    <a:lnTo>
                      <a:pt x="84" y="51"/>
                    </a:lnTo>
                    <a:lnTo>
                      <a:pt x="5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9" name="Freeform 40">
                <a:extLst>
                  <a:ext uri="{FF2B5EF4-FFF2-40B4-BE49-F238E27FC236}">
                    <a16:creationId xmlns:a16="http://schemas.microsoft.com/office/drawing/2014/main" id="{A418AE4C-1461-42C2-9ACF-E2ABF5E1DD0B}"/>
                  </a:ext>
                </a:extLst>
              </p:cNvPr>
              <p:cNvSpPr>
                <a:spLocks noEditPoints="1"/>
              </p:cNvSpPr>
              <p:nvPr/>
            </p:nvSpPr>
            <p:spPr bwMode="auto">
              <a:xfrm>
                <a:off x="11333281" y="3027613"/>
                <a:ext cx="156586" cy="146799"/>
              </a:xfrm>
              <a:custGeom>
                <a:avLst/>
                <a:gdLst>
                  <a:gd name="T0" fmla="*/ 80 w 80"/>
                  <a:gd name="T1" fmla="*/ 29 h 75"/>
                  <a:gd name="T2" fmla="*/ 52 w 80"/>
                  <a:gd name="T3" fmla="*/ 24 h 75"/>
                  <a:gd name="T4" fmla="*/ 41 w 80"/>
                  <a:gd name="T5" fmla="*/ 0 h 75"/>
                  <a:gd name="T6" fmla="*/ 28 w 80"/>
                  <a:gd name="T7" fmla="*/ 24 h 75"/>
                  <a:gd name="T8" fmla="*/ 0 w 80"/>
                  <a:gd name="T9" fmla="*/ 29 h 75"/>
                  <a:gd name="T10" fmla="*/ 19 w 80"/>
                  <a:gd name="T11" fmla="*/ 49 h 75"/>
                  <a:gd name="T12" fmla="*/ 15 w 80"/>
                  <a:gd name="T13" fmla="*/ 75 h 75"/>
                  <a:gd name="T14" fmla="*/ 41 w 80"/>
                  <a:gd name="T15" fmla="*/ 62 h 75"/>
                  <a:gd name="T16" fmla="*/ 65 w 80"/>
                  <a:gd name="T17" fmla="*/ 75 h 75"/>
                  <a:gd name="T18" fmla="*/ 60 w 80"/>
                  <a:gd name="T19" fmla="*/ 49 h 75"/>
                  <a:gd name="T20" fmla="*/ 80 w 80"/>
                  <a:gd name="T21" fmla="*/ 29 h 75"/>
                  <a:gd name="T22" fmla="*/ 41 w 80"/>
                  <a:gd name="T23" fmla="*/ 57 h 75"/>
                  <a:gd name="T24" fmla="*/ 23 w 80"/>
                  <a:gd name="T25" fmla="*/ 65 h 75"/>
                  <a:gd name="T26" fmla="*/ 26 w 80"/>
                  <a:gd name="T27" fmla="*/ 45 h 75"/>
                  <a:gd name="T28" fmla="*/ 11 w 80"/>
                  <a:gd name="T29" fmla="*/ 32 h 75"/>
                  <a:gd name="T30" fmla="*/ 31 w 80"/>
                  <a:gd name="T31" fmla="*/ 29 h 75"/>
                  <a:gd name="T32" fmla="*/ 41 w 80"/>
                  <a:gd name="T33" fmla="*/ 11 h 75"/>
                  <a:gd name="T34" fmla="*/ 49 w 80"/>
                  <a:gd name="T35" fmla="*/ 29 h 75"/>
                  <a:gd name="T36" fmla="*/ 68 w 80"/>
                  <a:gd name="T37" fmla="*/ 32 h 75"/>
                  <a:gd name="T38" fmla="*/ 54 w 80"/>
                  <a:gd name="T39" fmla="*/ 45 h 75"/>
                  <a:gd name="T40" fmla="*/ 57 w 80"/>
                  <a:gd name="T41" fmla="*/ 65 h 75"/>
                  <a:gd name="T42" fmla="*/ 41 w 80"/>
                  <a:gd name="T43"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 h="75">
                    <a:moveTo>
                      <a:pt x="80" y="29"/>
                    </a:moveTo>
                    <a:lnTo>
                      <a:pt x="52" y="24"/>
                    </a:lnTo>
                    <a:lnTo>
                      <a:pt x="41" y="0"/>
                    </a:lnTo>
                    <a:lnTo>
                      <a:pt x="28" y="24"/>
                    </a:lnTo>
                    <a:lnTo>
                      <a:pt x="0" y="29"/>
                    </a:lnTo>
                    <a:lnTo>
                      <a:pt x="19" y="49"/>
                    </a:lnTo>
                    <a:lnTo>
                      <a:pt x="15" y="75"/>
                    </a:lnTo>
                    <a:lnTo>
                      <a:pt x="41" y="62"/>
                    </a:lnTo>
                    <a:lnTo>
                      <a:pt x="65" y="75"/>
                    </a:lnTo>
                    <a:lnTo>
                      <a:pt x="60" y="49"/>
                    </a:lnTo>
                    <a:lnTo>
                      <a:pt x="80" y="29"/>
                    </a:lnTo>
                    <a:close/>
                    <a:moveTo>
                      <a:pt x="41" y="57"/>
                    </a:moveTo>
                    <a:lnTo>
                      <a:pt x="23" y="65"/>
                    </a:lnTo>
                    <a:lnTo>
                      <a:pt x="26" y="45"/>
                    </a:lnTo>
                    <a:lnTo>
                      <a:pt x="11" y="32"/>
                    </a:lnTo>
                    <a:lnTo>
                      <a:pt x="31" y="29"/>
                    </a:lnTo>
                    <a:lnTo>
                      <a:pt x="41" y="11"/>
                    </a:lnTo>
                    <a:lnTo>
                      <a:pt x="49" y="29"/>
                    </a:lnTo>
                    <a:lnTo>
                      <a:pt x="68" y="32"/>
                    </a:lnTo>
                    <a:lnTo>
                      <a:pt x="54" y="45"/>
                    </a:lnTo>
                    <a:lnTo>
                      <a:pt x="57" y="65"/>
                    </a:lnTo>
                    <a:lnTo>
                      <a:pt x="41"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0" name="Freeform 41">
                <a:extLst>
                  <a:ext uri="{FF2B5EF4-FFF2-40B4-BE49-F238E27FC236}">
                    <a16:creationId xmlns:a16="http://schemas.microsoft.com/office/drawing/2014/main" id="{2199070B-5383-4609-9858-E236FF175D7A}"/>
                  </a:ext>
                </a:extLst>
              </p:cNvPr>
              <p:cNvSpPr>
                <a:spLocks noEditPoints="1"/>
              </p:cNvSpPr>
              <p:nvPr/>
            </p:nvSpPr>
            <p:spPr bwMode="auto">
              <a:xfrm>
                <a:off x="10818503" y="1526343"/>
                <a:ext cx="191818" cy="207477"/>
              </a:xfrm>
              <a:custGeom>
                <a:avLst/>
                <a:gdLst>
                  <a:gd name="T0" fmla="*/ 48 w 60"/>
                  <a:gd name="T1" fmla="*/ 11 h 65"/>
                  <a:gd name="T2" fmla="*/ 60 w 60"/>
                  <a:gd name="T3" fmla="*/ 6 h 65"/>
                  <a:gd name="T4" fmla="*/ 60 w 60"/>
                  <a:gd name="T5" fmla="*/ 44 h 65"/>
                  <a:gd name="T6" fmla="*/ 48 w 60"/>
                  <a:gd name="T7" fmla="*/ 48 h 65"/>
                  <a:gd name="T8" fmla="*/ 36 w 60"/>
                  <a:gd name="T9" fmla="*/ 45 h 65"/>
                  <a:gd name="T10" fmla="*/ 24 w 60"/>
                  <a:gd name="T11" fmla="*/ 41 h 65"/>
                  <a:gd name="T12" fmla="*/ 12 w 60"/>
                  <a:gd name="T13" fmla="*/ 46 h 65"/>
                  <a:gd name="T14" fmla="*/ 12 w 60"/>
                  <a:gd name="T15" fmla="*/ 8 h 65"/>
                  <a:gd name="T16" fmla="*/ 24 w 60"/>
                  <a:gd name="T17" fmla="*/ 4 h 65"/>
                  <a:gd name="T18" fmla="*/ 36 w 60"/>
                  <a:gd name="T19" fmla="*/ 7 h 65"/>
                  <a:gd name="T20" fmla="*/ 48 w 60"/>
                  <a:gd name="T21" fmla="*/ 11 h 65"/>
                  <a:gd name="T22" fmla="*/ 4 w 60"/>
                  <a:gd name="T23" fmla="*/ 0 h 65"/>
                  <a:gd name="T24" fmla="*/ 8 w 60"/>
                  <a:gd name="T25" fmla="*/ 4 h 65"/>
                  <a:gd name="T26" fmla="*/ 8 w 60"/>
                  <a:gd name="T27" fmla="*/ 65 h 65"/>
                  <a:gd name="T28" fmla="*/ 0 w 60"/>
                  <a:gd name="T29" fmla="*/ 65 h 65"/>
                  <a:gd name="T30" fmla="*/ 0 w 60"/>
                  <a:gd name="T31" fmla="*/ 4 h 65"/>
                  <a:gd name="T32" fmla="*/ 4 w 60"/>
                  <a:gd name="T3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5">
                    <a:moveTo>
                      <a:pt x="48" y="11"/>
                    </a:moveTo>
                    <a:cubicBezTo>
                      <a:pt x="53" y="11"/>
                      <a:pt x="58" y="8"/>
                      <a:pt x="60" y="6"/>
                    </a:cubicBezTo>
                    <a:cubicBezTo>
                      <a:pt x="60" y="44"/>
                      <a:pt x="60" y="44"/>
                      <a:pt x="60" y="44"/>
                    </a:cubicBezTo>
                    <a:cubicBezTo>
                      <a:pt x="58" y="46"/>
                      <a:pt x="53" y="48"/>
                      <a:pt x="48" y="48"/>
                    </a:cubicBezTo>
                    <a:cubicBezTo>
                      <a:pt x="43" y="48"/>
                      <a:pt x="39" y="47"/>
                      <a:pt x="36" y="45"/>
                    </a:cubicBezTo>
                    <a:cubicBezTo>
                      <a:pt x="33" y="43"/>
                      <a:pt x="29" y="41"/>
                      <a:pt x="24" y="41"/>
                    </a:cubicBezTo>
                    <a:cubicBezTo>
                      <a:pt x="19" y="41"/>
                      <a:pt x="15" y="44"/>
                      <a:pt x="12" y="46"/>
                    </a:cubicBezTo>
                    <a:cubicBezTo>
                      <a:pt x="12" y="8"/>
                      <a:pt x="12" y="8"/>
                      <a:pt x="12" y="8"/>
                    </a:cubicBezTo>
                    <a:cubicBezTo>
                      <a:pt x="15" y="6"/>
                      <a:pt x="19" y="4"/>
                      <a:pt x="24" y="4"/>
                    </a:cubicBezTo>
                    <a:cubicBezTo>
                      <a:pt x="29" y="4"/>
                      <a:pt x="33" y="5"/>
                      <a:pt x="36" y="7"/>
                    </a:cubicBezTo>
                    <a:cubicBezTo>
                      <a:pt x="39" y="9"/>
                      <a:pt x="43" y="11"/>
                      <a:pt x="48" y="11"/>
                    </a:cubicBezTo>
                    <a:close/>
                    <a:moveTo>
                      <a:pt x="4" y="0"/>
                    </a:moveTo>
                    <a:cubicBezTo>
                      <a:pt x="6" y="0"/>
                      <a:pt x="8" y="1"/>
                      <a:pt x="8" y="4"/>
                    </a:cubicBezTo>
                    <a:cubicBezTo>
                      <a:pt x="8" y="65"/>
                      <a:pt x="8" y="65"/>
                      <a:pt x="8" y="65"/>
                    </a:cubicBezTo>
                    <a:cubicBezTo>
                      <a:pt x="0" y="65"/>
                      <a:pt x="0" y="65"/>
                      <a:pt x="0" y="65"/>
                    </a:cubicBezTo>
                    <a:cubicBezTo>
                      <a:pt x="0" y="4"/>
                      <a:pt x="0" y="4"/>
                      <a:pt x="0" y="4"/>
                    </a:cubicBezTo>
                    <a:cubicBezTo>
                      <a:pt x="0" y="1"/>
                      <a:pt x="1"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1" name="Freeform 42">
                <a:extLst>
                  <a:ext uri="{FF2B5EF4-FFF2-40B4-BE49-F238E27FC236}">
                    <a16:creationId xmlns:a16="http://schemas.microsoft.com/office/drawing/2014/main" id="{289BE170-8997-4448-AE55-92B302CCAD62}"/>
                  </a:ext>
                </a:extLst>
              </p:cNvPr>
              <p:cNvSpPr>
                <a:spLocks noEditPoints="1"/>
              </p:cNvSpPr>
              <p:nvPr/>
            </p:nvSpPr>
            <p:spPr bwMode="auto">
              <a:xfrm>
                <a:off x="10575795" y="1424562"/>
                <a:ext cx="203562" cy="207477"/>
              </a:xfrm>
              <a:custGeom>
                <a:avLst/>
                <a:gdLst>
                  <a:gd name="T0" fmla="*/ 54 w 64"/>
                  <a:gd name="T1" fmla="*/ 0 h 65"/>
                  <a:gd name="T2" fmla="*/ 44 w 64"/>
                  <a:gd name="T3" fmla="*/ 11 h 65"/>
                  <a:gd name="T4" fmla="*/ 44 w 64"/>
                  <a:gd name="T5" fmla="*/ 41 h 65"/>
                  <a:gd name="T6" fmla="*/ 52 w 64"/>
                  <a:gd name="T7" fmla="*/ 41 h 65"/>
                  <a:gd name="T8" fmla="*/ 52 w 64"/>
                  <a:gd name="T9" fmla="*/ 65 h 65"/>
                  <a:gd name="T10" fmla="*/ 64 w 64"/>
                  <a:gd name="T11" fmla="*/ 65 h 65"/>
                  <a:gd name="T12" fmla="*/ 64 w 64"/>
                  <a:gd name="T13" fmla="*/ 11 h 65"/>
                  <a:gd name="T14" fmla="*/ 54 w 64"/>
                  <a:gd name="T15" fmla="*/ 0 h 65"/>
                  <a:gd name="T16" fmla="*/ 26 w 64"/>
                  <a:gd name="T17" fmla="*/ 0 h 65"/>
                  <a:gd name="T18" fmla="*/ 24 w 64"/>
                  <a:gd name="T19" fmla="*/ 2 h 65"/>
                  <a:gd name="T20" fmla="*/ 24 w 64"/>
                  <a:gd name="T21" fmla="*/ 17 h 65"/>
                  <a:gd name="T22" fmla="*/ 22 w 64"/>
                  <a:gd name="T23" fmla="*/ 18 h 65"/>
                  <a:gd name="T24" fmla="*/ 20 w 64"/>
                  <a:gd name="T25" fmla="*/ 17 h 65"/>
                  <a:gd name="T26" fmla="*/ 20 w 64"/>
                  <a:gd name="T27" fmla="*/ 2 h 65"/>
                  <a:gd name="T28" fmla="*/ 18 w 64"/>
                  <a:gd name="T29" fmla="*/ 0 h 65"/>
                  <a:gd name="T30" fmla="*/ 16 w 64"/>
                  <a:gd name="T31" fmla="*/ 2 h 65"/>
                  <a:gd name="T32" fmla="*/ 16 w 64"/>
                  <a:gd name="T33" fmla="*/ 17 h 65"/>
                  <a:gd name="T34" fmla="*/ 14 w 64"/>
                  <a:gd name="T35" fmla="*/ 18 h 65"/>
                  <a:gd name="T36" fmla="*/ 12 w 64"/>
                  <a:gd name="T37" fmla="*/ 17 h 65"/>
                  <a:gd name="T38" fmla="*/ 12 w 64"/>
                  <a:gd name="T39" fmla="*/ 2 h 65"/>
                  <a:gd name="T40" fmla="*/ 10 w 64"/>
                  <a:gd name="T41" fmla="*/ 0 h 65"/>
                  <a:gd name="T42" fmla="*/ 8 w 64"/>
                  <a:gd name="T43" fmla="*/ 2 h 65"/>
                  <a:gd name="T44" fmla="*/ 8 w 64"/>
                  <a:gd name="T45" fmla="*/ 17 h 65"/>
                  <a:gd name="T46" fmla="*/ 6 w 64"/>
                  <a:gd name="T47" fmla="*/ 18 h 65"/>
                  <a:gd name="T48" fmla="*/ 4 w 64"/>
                  <a:gd name="T49" fmla="*/ 17 h 65"/>
                  <a:gd name="T50" fmla="*/ 4 w 64"/>
                  <a:gd name="T51" fmla="*/ 2 h 65"/>
                  <a:gd name="T52" fmla="*/ 2 w 64"/>
                  <a:gd name="T53" fmla="*/ 0 h 65"/>
                  <a:gd name="T54" fmla="*/ 0 w 64"/>
                  <a:gd name="T55" fmla="*/ 2 h 65"/>
                  <a:gd name="T56" fmla="*/ 0 w 64"/>
                  <a:gd name="T57" fmla="*/ 17 h 65"/>
                  <a:gd name="T58" fmla="*/ 0 w 64"/>
                  <a:gd name="T59" fmla="*/ 21 h 65"/>
                  <a:gd name="T60" fmla="*/ 3 w 64"/>
                  <a:gd name="T61" fmla="*/ 25 h 65"/>
                  <a:gd name="T62" fmla="*/ 8 w 64"/>
                  <a:gd name="T63" fmla="*/ 33 h 65"/>
                  <a:gd name="T64" fmla="*/ 8 w 64"/>
                  <a:gd name="T65" fmla="*/ 65 h 65"/>
                  <a:gd name="T66" fmla="*/ 20 w 64"/>
                  <a:gd name="T67" fmla="*/ 65 h 65"/>
                  <a:gd name="T68" fmla="*/ 20 w 64"/>
                  <a:gd name="T69" fmla="*/ 33 h 65"/>
                  <a:gd name="T70" fmla="*/ 25 w 64"/>
                  <a:gd name="T71" fmla="*/ 25 h 65"/>
                  <a:gd name="T72" fmla="*/ 28 w 64"/>
                  <a:gd name="T73" fmla="*/ 21 h 65"/>
                  <a:gd name="T74" fmla="*/ 28 w 64"/>
                  <a:gd name="T75" fmla="*/ 17 h 65"/>
                  <a:gd name="T76" fmla="*/ 28 w 64"/>
                  <a:gd name="T77" fmla="*/ 2 h 65"/>
                  <a:gd name="T78" fmla="*/ 26 w 64"/>
                  <a:gd name="T7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65">
                    <a:moveTo>
                      <a:pt x="54" y="0"/>
                    </a:moveTo>
                    <a:cubicBezTo>
                      <a:pt x="49" y="0"/>
                      <a:pt x="44" y="5"/>
                      <a:pt x="44" y="11"/>
                    </a:cubicBezTo>
                    <a:cubicBezTo>
                      <a:pt x="44" y="41"/>
                      <a:pt x="44" y="41"/>
                      <a:pt x="44" y="41"/>
                    </a:cubicBezTo>
                    <a:cubicBezTo>
                      <a:pt x="52" y="41"/>
                      <a:pt x="52" y="41"/>
                      <a:pt x="52" y="41"/>
                    </a:cubicBezTo>
                    <a:cubicBezTo>
                      <a:pt x="52" y="65"/>
                      <a:pt x="52" y="65"/>
                      <a:pt x="52" y="65"/>
                    </a:cubicBezTo>
                    <a:cubicBezTo>
                      <a:pt x="64" y="65"/>
                      <a:pt x="64" y="65"/>
                      <a:pt x="64" y="65"/>
                    </a:cubicBezTo>
                    <a:cubicBezTo>
                      <a:pt x="64" y="11"/>
                      <a:pt x="64" y="11"/>
                      <a:pt x="64" y="11"/>
                    </a:cubicBezTo>
                    <a:cubicBezTo>
                      <a:pt x="64" y="5"/>
                      <a:pt x="60" y="0"/>
                      <a:pt x="54" y="0"/>
                    </a:cubicBezTo>
                    <a:close/>
                    <a:moveTo>
                      <a:pt x="26" y="0"/>
                    </a:moveTo>
                    <a:cubicBezTo>
                      <a:pt x="25" y="0"/>
                      <a:pt x="24" y="1"/>
                      <a:pt x="24" y="2"/>
                    </a:cubicBezTo>
                    <a:cubicBezTo>
                      <a:pt x="24" y="17"/>
                      <a:pt x="24" y="17"/>
                      <a:pt x="24" y="17"/>
                    </a:cubicBezTo>
                    <a:cubicBezTo>
                      <a:pt x="24" y="17"/>
                      <a:pt x="23" y="18"/>
                      <a:pt x="22" y="18"/>
                    </a:cubicBezTo>
                    <a:cubicBezTo>
                      <a:pt x="21" y="18"/>
                      <a:pt x="20" y="17"/>
                      <a:pt x="20" y="17"/>
                    </a:cubicBezTo>
                    <a:cubicBezTo>
                      <a:pt x="20" y="2"/>
                      <a:pt x="20" y="2"/>
                      <a:pt x="20" y="2"/>
                    </a:cubicBezTo>
                    <a:cubicBezTo>
                      <a:pt x="20" y="1"/>
                      <a:pt x="19" y="0"/>
                      <a:pt x="18" y="0"/>
                    </a:cubicBezTo>
                    <a:cubicBezTo>
                      <a:pt x="17" y="0"/>
                      <a:pt x="16" y="1"/>
                      <a:pt x="16" y="2"/>
                    </a:cubicBezTo>
                    <a:cubicBezTo>
                      <a:pt x="16" y="17"/>
                      <a:pt x="16" y="17"/>
                      <a:pt x="16" y="17"/>
                    </a:cubicBezTo>
                    <a:cubicBezTo>
                      <a:pt x="16" y="17"/>
                      <a:pt x="15" y="18"/>
                      <a:pt x="14" y="18"/>
                    </a:cubicBezTo>
                    <a:cubicBezTo>
                      <a:pt x="13" y="18"/>
                      <a:pt x="12" y="17"/>
                      <a:pt x="12" y="17"/>
                    </a:cubicBezTo>
                    <a:cubicBezTo>
                      <a:pt x="12" y="2"/>
                      <a:pt x="12" y="2"/>
                      <a:pt x="12" y="2"/>
                    </a:cubicBezTo>
                    <a:cubicBezTo>
                      <a:pt x="12" y="1"/>
                      <a:pt x="11" y="0"/>
                      <a:pt x="10" y="0"/>
                    </a:cubicBezTo>
                    <a:cubicBezTo>
                      <a:pt x="9" y="0"/>
                      <a:pt x="8" y="1"/>
                      <a:pt x="8" y="2"/>
                    </a:cubicBezTo>
                    <a:cubicBezTo>
                      <a:pt x="8" y="17"/>
                      <a:pt x="8" y="17"/>
                      <a:pt x="8" y="17"/>
                    </a:cubicBezTo>
                    <a:cubicBezTo>
                      <a:pt x="8" y="17"/>
                      <a:pt x="7" y="18"/>
                      <a:pt x="6" y="18"/>
                    </a:cubicBezTo>
                    <a:cubicBezTo>
                      <a:pt x="5" y="18"/>
                      <a:pt x="4" y="17"/>
                      <a:pt x="4" y="17"/>
                    </a:cubicBezTo>
                    <a:cubicBezTo>
                      <a:pt x="4" y="2"/>
                      <a:pt x="4" y="2"/>
                      <a:pt x="4" y="2"/>
                    </a:cubicBezTo>
                    <a:cubicBezTo>
                      <a:pt x="4" y="1"/>
                      <a:pt x="3" y="0"/>
                      <a:pt x="2" y="0"/>
                    </a:cubicBezTo>
                    <a:cubicBezTo>
                      <a:pt x="0" y="0"/>
                      <a:pt x="0" y="1"/>
                      <a:pt x="0" y="2"/>
                    </a:cubicBezTo>
                    <a:cubicBezTo>
                      <a:pt x="0" y="17"/>
                      <a:pt x="0" y="17"/>
                      <a:pt x="0" y="17"/>
                    </a:cubicBezTo>
                    <a:cubicBezTo>
                      <a:pt x="0" y="21"/>
                      <a:pt x="0" y="21"/>
                      <a:pt x="0" y="21"/>
                    </a:cubicBezTo>
                    <a:cubicBezTo>
                      <a:pt x="0" y="22"/>
                      <a:pt x="1" y="23"/>
                      <a:pt x="3" y="25"/>
                    </a:cubicBezTo>
                    <a:cubicBezTo>
                      <a:pt x="5" y="26"/>
                      <a:pt x="8" y="28"/>
                      <a:pt x="8" y="33"/>
                    </a:cubicBezTo>
                    <a:cubicBezTo>
                      <a:pt x="8" y="65"/>
                      <a:pt x="8" y="65"/>
                      <a:pt x="8" y="65"/>
                    </a:cubicBezTo>
                    <a:cubicBezTo>
                      <a:pt x="20" y="65"/>
                      <a:pt x="20" y="65"/>
                      <a:pt x="20" y="65"/>
                    </a:cubicBezTo>
                    <a:cubicBezTo>
                      <a:pt x="20" y="33"/>
                      <a:pt x="20" y="33"/>
                      <a:pt x="20" y="33"/>
                    </a:cubicBezTo>
                    <a:cubicBezTo>
                      <a:pt x="20" y="28"/>
                      <a:pt x="22" y="26"/>
                      <a:pt x="25" y="25"/>
                    </a:cubicBezTo>
                    <a:cubicBezTo>
                      <a:pt x="26" y="23"/>
                      <a:pt x="28" y="22"/>
                      <a:pt x="28" y="21"/>
                    </a:cubicBezTo>
                    <a:cubicBezTo>
                      <a:pt x="28" y="17"/>
                      <a:pt x="28" y="17"/>
                      <a:pt x="28" y="17"/>
                    </a:cubicBezTo>
                    <a:cubicBezTo>
                      <a:pt x="28" y="2"/>
                      <a:pt x="28" y="2"/>
                      <a:pt x="28" y="2"/>
                    </a:cubicBezTo>
                    <a:cubicBezTo>
                      <a:pt x="28" y="1"/>
                      <a:pt x="27"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2" name="Freeform 43">
                <a:extLst>
                  <a:ext uri="{FF2B5EF4-FFF2-40B4-BE49-F238E27FC236}">
                    <a16:creationId xmlns:a16="http://schemas.microsoft.com/office/drawing/2014/main" id="{A54203DC-4AA2-4F37-BCE5-7F73D3A0F7A4}"/>
                  </a:ext>
                </a:extLst>
              </p:cNvPr>
              <p:cNvSpPr>
                <a:spLocks noEditPoints="1"/>
              </p:cNvSpPr>
              <p:nvPr/>
            </p:nvSpPr>
            <p:spPr bwMode="auto">
              <a:xfrm>
                <a:off x="10977048" y="3327085"/>
                <a:ext cx="236837" cy="266197"/>
              </a:xfrm>
              <a:custGeom>
                <a:avLst/>
                <a:gdLst>
                  <a:gd name="T0" fmla="*/ 58 w 74"/>
                  <a:gd name="T1" fmla="*/ 25 h 83"/>
                  <a:gd name="T2" fmla="*/ 63 w 74"/>
                  <a:gd name="T3" fmla="*/ 22 h 83"/>
                  <a:gd name="T4" fmla="*/ 68 w 74"/>
                  <a:gd name="T5" fmla="*/ 12 h 83"/>
                  <a:gd name="T6" fmla="*/ 65 w 74"/>
                  <a:gd name="T7" fmla="*/ 3 h 83"/>
                  <a:gd name="T8" fmla="*/ 58 w 74"/>
                  <a:gd name="T9" fmla="*/ 0 h 83"/>
                  <a:gd name="T10" fmla="*/ 46 w 74"/>
                  <a:gd name="T11" fmla="*/ 6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7 h 83"/>
                  <a:gd name="T28" fmla="*/ 6 w 74"/>
                  <a:gd name="T29" fmla="*/ 47 h 83"/>
                  <a:gd name="T30" fmla="*/ 6 w 74"/>
                  <a:gd name="T31" fmla="*/ 83 h 83"/>
                  <a:gd name="T32" fmla="*/ 69 w 74"/>
                  <a:gd name="T33" fmla="*/ 83 h 83"/>
                  <a:gd name="T34" fmla="*/ 69 w 74"/>
                  <a:gd name="T35" fmla="*/ 47 h 83"/>
                  <a:gd name="T36" fmla="*/ 74 w 74"/>
                  <a:gd name="T37" fmla="*/ 47 h 83"/>
                  <a:gd name="T38" fmla="*/ 74 w 74"/>
                  <a:gd name="T39" fmla="*/ 25 h 83"/>
                  <a:gd name="T40" fmla="*/ 58 w 74"/>
                  <a:gd name="T41" fmla="*/ 25 h 83"/>
                  <a:gd name="T42" fmla="*/ 50 w 74"/>
                  <a:gd name="T43" fmla="*/ 10 h 83"/>
                  <a:gd name="T44" fmla="*/ 58 w 74"/>
                  <a:gd name="T45" fmla="*/ 6 h 83"/>
                  <a:gd name="T46" fmla="*/ 61 w 74"/>
                  <a:gd name="T47" fmla="*/ 7 h 83"/>
                  <a:gd name="T48" fmla="*/ 59 w 74"/>
                  <a:gd name="T49" fmla="*/ 18 h 83"/>
                  <a:gd name="T50" fmla="*/ 46 w 74"/>
                  <a:gd name="T51" fmla="*/ 25 h 83"/>
                  <a:gd name="T52" fmla="*/ 42 w 74"/>
                  <a:gd name="T53" fmla="*/ 25 h 83"/>
                  <a:gd name="T54" fmla="*/ 50 w 74"/>
                  <a:gd name="T55" fmla="*/ 10 h 83"/>
                  <a:gd name="T56" fmla="*/ 14 w 74"/>
                  <a:gd name="T57" fmla="*/ 12 h 83"/>
                  <a:gd name="T58" fmla="*/ 15 w 74"/>
                  <a:gd name="T59" fmla="*/ 9 h 83"/>
                  <a:gd name="T60" fmla="*/ 18 w 74"/>
                  <a:gd name="T61" fmla="*/ 8 h 83"/>
                  <a:gd name="T62" fmla="*/ 18 w 74"/>
                  <a:gd name="T63" fmla="*/ 8 h 83"/>
                  <a:gd name="T64" fmla="*/ 23 w 74"/>
                  <a:gd name="T65" fmla="*/ 10 h 83"/>
                  <a:gd name="T66" fmla="*/ 30 w 74"/>
                  <a:gd name="T67" fmla="*/ 23 h 83"/>
                  <a:gd name="T68" fmla="*/ 30 w 74"/>
                  <a:gd name="T69" fmla="*/ 24 h 83"/>
                  <a:gd name="T70" fmla="*/ 29 w 74"/>
                  <a:gd name="T71" fmla="*/ 24 h 83"/>
                  <a:gd name="T72" fmla="*/ 17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6 w 74"/>
                  <a:gd name="T89" fmla="*/ 41 h 83"/>
                  <a:gd name="T90" fmla="*/ 6 w 74"/>
                  <a:gd name="T91" fmla="*/ 31 h 83"/>
                  <a:gd name="T92" fmla="*/ 32 w 74"/>
                  <a:gd name="T93" fmla="*/ 31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9 w 74"/>
                  <a:gd name="T107" fmla="*/ 41 h 83"/>
                  <a:gd name="T108" fmla="*/ 42 w 74"/>
                  <a:gd name="T109" fmla="*/ 41 h 83"/>
                  <a:gd name="T110" fmla="*/ 42 w 74"/>
                  <a:gd name="T111" fmla="*/ 31 h 83"/>
                  <a:gd name="T112" fmla="*/ 69 w 74"/>
                  <a:gd name="T113" fmla="*/ 31 h 83"/>
                  <a:gd name="T114" fmla="*/ 69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3" y="22"/>
                    </a:cubicBezTo>
                    <a:cubicBezTo>
                      <a:pt x="65" y="19"/>
                      <a:pt x="67" y="16"/>
                      <a:pt x="68" y="12"/>
                    </a:cubicBezTo>
                    <a:cubicBezTo>
                      <a:pt x="69" y="9"/>
                      <a:pt x="68" y="5"/>
                      <a:pt x="65" y="3"/>
                    </a:cubicBezTo>
                    <a:cubicBezTo>
                      <a:pt x="63" y="1"/>
                      <a:pt x="61" y="0"/>
                      <a:pt x="58" y="0"/>
                    </a:cubicBezTo>
                    <a:cubicBezTo>
                      <a:pt x="54" y="0"/>
                      <a:pt x="50" y="2"/>
                      <a:pt x="46" y="6"/>
                    </a:cubicBezTo>
                    <a:cubicBezTo>
                      <a:pt x="41" y="11"/>
                      <a:pt x="38" y="19"/>
                      <a:pt x="36" y="24"/>
                    </a:cubicBezTo>
                    <a:cubicBezTo>
                      <a:pt x="35" y="19"/>
                      <a:pt x="32" y="11"/>
                      <a:pt x="27" y="6"/>
                    </a:cubicBezTo>
                    <a:cubicBezTo>
                      <a:pt x="25" y="4"/>
                      <a:pt x="21" y="2"/>
                      <a:pt x="18" y="2"/>
                    </a:cubicBezTo>
                    <a:cubicBezTo>
                      <a:pt x="15" y="2"/>
                      <a:pt x="13" y="3"/>
                      <a:pt x="11" y="5"/>
                    </a:cubicBezTo>
                    <a:cubicBezTo>
                      <a:pt x="7" y="9"/>
                      <a:pt x="8" y="16"/>
                      <a:pt x="12" y="21"/>
                    </a:cubicBezTo>
                    <a:cubicBezTo>
                      <a:pt x="14" y="23"/>
                      <a:pt x="16" y="24"/>
                      <a:pt x="18" y="25"/>
                    </a:cubicBezTo>
                    <a:cubicBezTo>
                      <a:pt x="0" y="25"/>
                      <a:pt x="0" y="25"/>
                      <a:pt x="0" y="25"/>
                    </a:cubicBezTo>
                    <a:cubicBezTo>
                      <a:pt x="0" y="47"/>
                      <a:pt x="0" y="47"/>
                      <a:pt x="0" y="47"/>
                    </a:cubicBezTo>
                    <a:cubicBezTo>
                      <a:pt x="6" y="47"/>
                      <a:pt x="6" y="47"/>
                      <a:pt x="6" y="47"/>
                    </a:cubicBezTo>
                    <a:cubicBezTo>
                      <a:pt x="6" y="83"/>
                      <a:pt x="6" y="83"/>
                      <a:pt x="6" y="83"/>
                    </a:cubicBezTo>
                    <a:cubicBezTo>
                      <a:pt x="69" y="83"/>
                      <a:pt x="69" y="83"/>
                      <a:pt x="69" y="83"/>
                    </a:cubicBezTo>
                    <a:cubicBezTo>
                      <a:pt x="69" y="47"/>
                      <a:pt x="69" y="47"/>
                      <a:pt x="69" y="47"/>
                    </a:cubicBezTo>
                    <a:cubicBezTo>
                      <a:pt x="74" y="47"/>
                      <a:pt x="74" y="47"/>
                      <a:pt x="74" y="47"/>
                    </a:cubicBezTo>
                    <a:cubicBezTo>
                      <a:pt x="74" y="25"/>
                      <a:pt x="74" y="25"/>
                      <a:pt x="74" y="25"/>
                    </a:cubicBezTo>
                    <a:lnTo>
                      <a:pt x="58" y="25"/>
                    </a:lnTo>
                    <a:close/>
                    <a:moveTo>
                      <a:pt x="50" y="10"/>
                    </a:moveTo>
                    <a:cubicBezTo>
                      <a:pt x="53" y="7"/>
                      <a:pt x="56" y="6"/>
                      <a:pt x="58" y="6"/>
                    </a:cubicBezTo>
                    <a:cubicBezTo>
                      <a:pt x="59" y="6"/>
                      <a:pt x="60" y="6"/>
                      <a:pt x="61" y="7"/>
                    </a:cubicBezTo>
                    <a:cubicBezTo>
                      <a:pt x="63" y="9"/>
                      <a:pt x="62" y="14"/>
                      <a:pt x="59" y="18"/>
                    </a:cubicBezTo>
                    <a:cubicBezTo>
                      <a:pt x="55" y="21"/>
                      <a:pt x="50" y="24"/>
                      <a:pt x="46" y="25"/>
                    </a:cubicBezTo>
                    <a:cubicBezTo>
                      <a:pt x="42" y="25"/>
                      <a:pt x="42" y="25"/>
                      <a:pt x="42" y="25"/>
                    </a:cubicBezTo>
                    <a:cubicBezTo>
                      <a:pt x="43" y="21"/>
                      <a:pt x="46" y="14"/>
                      <a:pt x="50" y="10"/>
                    </a:cubicBezTo>
                    <a:close/>
                    <a:moveTo>
                      <a:pt x="14" y="12"/>
                    </a:moveTo>
                    <a:cubicBezTo>
                      <a:pt x="14" y="12"/>
                      <a:pt x="14" y="10"/>
                      <a:pt x="15" y="9"/>
                    </a:cubicBezTo>
                    <a:cubicBezTo>
                      <a:pt x="16" y="8"/>
                      <a:pt x="17" y="8"/>
                      <a:pt x="18" y="8"/>
                    </a:cubicBezTo>
                    <a:cubicBezTo>
                      <a:pt x="18" y="8"/>
                      <a:pt x="18" y="8"/>
                      <a:pt x="18" y="8"/>
                    </a:cubicBezTo>
                    <a:cubicBezTo>
                      <a:pt x="20" y="8"/>
                      <a:pt x="22" y="9"/>
                      <a:pt x="23" y="10"/>
                    </a:cubicBezTo>
                    <a:cubicBezTo>
                      <a:pt x="26" y="13"/>
                      <a:pt x="28" y="18"/>
                      <a:pt x="30" y="23"/>
                    </a:cubicBezTo>
                    <a:cubicBezTo>
                      <a:pt x="30" y="23"/>
                      <a:pt x="30" y="24"/>
                      <a:pt x="30" y="24"/>
                    </a:cubicBezTo>
                    <a:cubicBezTo>
                      <a:pt x="30" y="24"/>
                      <a:pt x="29" y="24"/>
                      <a:pt x="29" y="24"/>
                    </a:cubicBezTo>
                    <a:cubicBezTo>
                      <a:pt x="24" y="22"/>
                      <a:pt x="19" y="20"/>
                      <a:pt x="17" y="17"/>
                    </a:cubicBezTo>
                    <a:cubicBezTo>
                      <a:pt x="15" y="16"/>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6" y="41"/>
                      <a:pt x="6" y="41"/>
                      <a:pt x="6" y="41"/>
                    </a:cubicBezTo>
                    <a:cubicBezTo>
                      <a:pt x="6" y="31"/>
                      <a:pt x="6" y="31"/>
                      <a:pt x="6" y="31"/>
                    </a:cubicBezTo>
                    <a:cubicBezTo>
                      <a:pt x="32" y="31"/>
                      <a:pt x="32" y="31"/>
                      <a:pt x="32" y="31"/>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9" y="41"/>
                    </a:moveTo>
                    <a:cubicBezTo>
                      <a:pt x="42" y="41"/>
                      <a:pt x="42" y="41"/>
                      <a:pt x="42" y="41"/>
                    </a:cubicBezTo>
                    <a:cubicBezTo>
                      <a:pt x="42" y="31"/>
                      <a:pt x="42" y="31"/>
                      <a:pt x="42" y="31"/>
                    </a:cubicBezTo>
                    <a:cubicBezTo>
                      <a:pt x="69" y="31"/>
                      <a:pt x="69" y="31"/>
                      <a:pt x="69" y="31"/>
                    </a:cubicBezTo>
                    <a:lnTo>
                      <a:pt x="69"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3" name="Freeform 44">
                <a:extLst>
                  <a:ext uri="{FF2B5EF4-FFF2-40B4-BE49-F238E27FC236}">
                    <a16:creationId xmlns:a16="http://schemas.microsoft.com/office/drawing/2014/main" id="{FE1A8C8D-6616-4402-B353-7D1946264DCD}"/>
                  </a:ext>
                </a:extLst>
              </p:cNvPr>
              <p:cNvSpPr>
                <a:spLocks noEditPoints="1"/>
              </p:cNvSpPr>
              <p:nvPr/>
            </p:nvSpPr>
            <p:spPr bwMode="auto">
              <a:xfrm>
                <a:off x="10906584" y="4526927"/>
                <a:ext cx="246623" cy="201604"/>
              </a:xfrm>
              <a:custGeom>
                <a:avLst/>
                <a:gdLst>
                  <a:gd name="T0" fmla="*/ 1 w 77"/>
                  <a:gd name="T1" fmla="*/ 42 h 63"/>
                  <a:gd name="T2" fmla="*/ 8 w 77"/>
                  <a:gd name="T3" fmla="*/ 55 h 63"/>
                  <a:gd name="T4" fmla="*/ 21 w 77"/>
                  <a:gd name="T5" fmla="*/ 61 h 63"/>
                  <a:gd name="T6" fmla="*/ 38 w 77"/>
                  <a:gd name="T7" fmla="*/ 63 h 63"/>
                  <a:gd name="T8" fmla="*/ 56 w 77"/>
                  <a:gd name="T9" fmla="*/ 61 h 63"/>
                  <a:gd name="T10" fmla="*/ 69 w 77"/>
                  <a:gd name="T11" fmla="*/ 55 h 63"/>
                  <a:gd name="T12" fmla="*/ 76 w 77"/>
                  <a:gd name="T13" fmla="*/ 42 h 63"/>
                  <a:gd name="T14" fmla="*/ 71 w 77"/>
                  <a:gd name="T15" fmla="*/ 16 h 63"/>
                  <a:gd name="T16" fmla="*/ 72 w 77"/>
                  <a:gd name="T17" fmla="*/ 11 h 63"/>
                  <a:gd name="T18" fmla="*/ 70 w 77"/>
                  <a:gd name="T19" fmla="*/ 0 h 63"/>
                  <a:gd name="T20" fmla="*/ 67 w 77"/>
                  <a:gd name="T21" fmla="*/ 0 h 63"/>
                  <a:gd name="T22" fmla="*/ 60 w 77"/>
                  <a:gd name="T23" fmla="*/ 3 h 63"/>
                  <a:gd name="T24" fmla="*/ 38 w 77"/>
                  <a:gd name="T25" fmla="*/ 5 h 63"/>
                  <a:gd name="T26" fmla="*/ 17 w 77"/>
                  <a:gd name="T27" fmla="*/ 3 h 63"/>
                  <a:gd name="T28" fmla="*/ 9 w 77"/>
                  <a:gd name="T29" fmla="*/ 0 h 63"/>
                  <a:gd name="T30" fmla="*/ 7 w 77"/>
                  <a:gd name="T31" fmla="*/ 0 h 63"/>
                  <a:gd name="T32" fmla="*/ 5 w 77"/>
                  <a:gd name="T33" fmla="*/ 11 h 63"/>
                  <a:gd name="T34" fmla="*/ 6 w 77"/>
                  <a:gd name="T35" fmla="*/ 16 h 63"/>
                  <a:gd name="T36" fmla="*/ 9 w 77"/>
                  <a:gd name="T37" fmla="*/ 42 h 63"/>
                  <a:gd name="T38" fmla="*/ 18 w 77"/>
                  <a:gd name="T39" fmla="*/ 30 h 63"/>
                  <a:gd name="T40" fmla="*/ 27 w 77"/>
                  <a:gd name="T41" fmla="*/ 29 h 63"/>
                  <a:gd name="T42" fmla="*/ 38 w 77"/>
                  <a:gd name="T43" fmla="*/ 30 h 63"/>
                  <a:gd name="T44" fmla="*/ 49 w 77"/>
                  <a:gd name="T45" fmla="*/ 29 h 63"/>
                  <a:gd name="T46" fmla="*/ 59 w 77"/>
                  <a:gd name="T47" fmla="*/ 30 h 63"/>
                  <a:gd name="T48" fmla="*/ 67 w 77"/>
                  <a:gd name="T49" fmla="*/ 42 h 63"/>
                  <a:gd name="T50" fmla="*/ 64 w 77"/>
                  <a:gd name="T51" fmla="*/ 52 h 63"/>
                  <a:gd name="T52" fmla="*/ 56 w 77"/>
                  <a:gd name="T53" fmla="*/ 57 h 63"/>
                  <a:gd name="T54" fmla="*/ 45 w 77"/>
                  <a:gd name="T55" fmla="*/ 58 h 63"/>
                  <a:gd name="T56" fmla="*/ 31 w 77"/>
                  <a:gd name="T57" fmla="*/ 58 h 63"/>
                  <a:gd name="T58" fmla="*/ 20 w 77"/>
                  <a:gd name="T59" fmla="*/ 57 h 63"/>
                  <a:gd name="T60" fmla="*/ 12 w 77"/>
                  <a:gd name="T61" fmla="*/ 52 h 63"/>
                  <a:gd name="T62" fmla="*/ 9 w 77"/>
                  <a:gd name="T63" fmla="*/ 42 h 63"/>
                  <a:gd name="T64" fmla="*/ 53 w 77"/>
                  <a:gd name="T65" fmla="*/ 48 h 63"/>
                  <a:gd name="T66" fmla="*/ 53 w 77"/>
                  <a:gd name="T67" fmla="*/ 34 h 63"/>
                  <a:gd name="T68" fmla="*/ 19 w 77"/>
                  <a:gd name="T69" fmla="*/ 41 h 63"/>
                  <a:gd name="T70" fmla="*/ 29 w 77"/>
                  <a:gd name="T71" fmla="*/ 41 h 63"/>
                  <a:gd name="T72" fmla="*/ 19 w 77"/>
                  <a:gd name="T73" fmla="*/ 4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 h="63">
                    <a:moveTo>
                      <a:pt x="0" y="33"/>
                    </a:moveTo>
                    <a:cubicBezTo>
                      <a:pt x="0" y="36"/>
                      <a:pt x="0" y="39"/>
                      <a:pt x="1" y="42"/>
                    </a:cubicBezTo>
                    <a:cubicBezTo>
                      <a:pt x="1" y="45"/>
                      <a:pt x="2" y="47"/>
                      <a:pt x="3" y="49"/>
                    </a:cubicBezTo>
                    <a:cubicBezTo>
                      <a:pt x="5" y="51"/>
                      <a:pt x="6" y="53"/>
                      <a:pt x="8" y="55"/>
                    </a:cubicBezTo>
                    <a:cubicBezTo>
                      <a:pt x="10" y="56"/>
                      <a:pt x="12" y="58"/>
                      <a:pt x="14" y="59"/>
                    </a:cubicBezTo>
                    <a:cubicBezTo>
                      <a:pt x="16" y="60"/>
                      <a:pt x="18" y="61"/>
                      <a:pt x="21" y="61"/>
                    </a:cubicBezTo>
                    <a:cubicBezTo>
                      <a:pt x="23" y="62"/>
                      <a:pt x="26" y="62"/>
                      <a:pt x="29" y="63"/>
                    </a:cubicBezTo>
                    <a:cubicBezTo>
                      <a:pt x="32" y="63"/>
                      <a:pt x="35" y="63"/>
                      <a:pt x="38" y="63"/>
                    </a:cubicBezTo>
                    <a:cubicBezTo>
                      <a:pt x="42" y="63"/>
                      <a:pt x="45" y="63"/>
                      <a:pt x="47" y="63"/>
                    </a:cubicBezTo>
                    <a:cubicBezTo>
                      <a:pt x="50" y="62"/>
                      <a:pt x="53" y="62"/>
                      <a:pt x="56" y="61"/>
                    </a:cubicBezTo>
                    <a:cubicBezTo>
                      <a:pt x="58" y="61"/>
                      <a:pt x="61" y="60"/>
                      <a:pt x="63" y="59"/>
                    </a:cubicBezTo>
                    <a:cubicBezTo>
                      <a:pt x="65" y="58"/>
                      <a:pt x="67" y="56"/>
                      <a:pt x="69" y="55"/>
                    </a:cubicBezTo>
                    <a:cubicBezTo>
                      <a:pt x="71" y="53"/>
                      <a:pt x="72" y="51"/>
                      <a:pt x="73" y="49"/>
                    </a:cubicBezTo>
                    <a:cubicBezTo>
                      <a:pt x="74" y="47"/>
                      <a:pt x="75" y="45"/>
                      <a:pt x="76" y="42"/>
                    </a:cubicBezTo>
                    <a:cubicBezTo>
                      <a:pt x="77" y="39"/>
                      <a:pt x="77" y="36"/>
                      <a:pt x="77" y="33"/>
                    </a:cubicBezTo>
                    <a:cubicBezTo>
                      <a:pt x="77" y="26"/>
                      <a:pt x="75" y="21"/>
                      <a:pt x="71" y="16"/>
                    </a:cubicBezTo>
                    <a:cubicBezTo>
                      <a:pt x="71" y="16"/>
                      <a:pt x="71" y="15"/>
                      <a:pt x="71" y="14"/>
                    </a:cubicBezTo>
                    <a:cubicBezTo>
                      <a:pt x="71" y="13"/>
                      <a:pt x="72" y="12"/>
                      <a:pt x="72" y="11"/>
                    </a:cubicBezTo>
                    <a:cubicBezTo>
                      <a:pt x="72" y="10"/>
                      <a:pt x="72" y="8"/>
                      <a:pt x="72" y="6"/>
                    </a:cubicBezTo>
                    <a:cubicBezTo>
                      <a:pt x="71" y="4"/>
                      <a:pt x="71" y="2"/>
                      <a:pt x="70" y="0"/>
                    </a:cubicBezTo>
                    <a:cubicBezTo>
                      <a:pt x="69" y="0"/>
                      <a:pt x="69" y="0"/>
                      <a:pt x="69" y="0"/>
                    </a:cubicBezTo>
                    <a:cubicBezTo>
                      <a:pt x="69" y="0"/>
                      <a:pt x="68" y="0"/>
                      <a:pt x="67" y="0"/>
                    </a:cubicBezTo>
                    <a:cubicBezTo>
                      <a:pt x="67" y="0"/>
                      <a:pt x="65" y="1"/>
                      <a:pt x="64" y="1"/>
                    </a:cubicBezTo>
                    <a:cubicBezTo>
                      <a:pt x="63" y="1"/>
                      <a:pt x="61" y="2"/>
                      <a:pt x="60" y="3"/>
                    </a:cubicBezTo>
                    <a:cubicBezTo>
                      <a:pt x="58" y="4"/>
                      <a:pt x="56" y="5"/>
                      <a:pt x="53" y="7"/>
                    </a:cubicBezTo>
                    <a:cubicBezTo>
                      <a:pt x="50" y="6"/>
                      <a:pt x="45" y="5"/>
                      <a:pt x="38" y="5"/>
                    </a:cubicBezTo>
                    <a:cubicBezTo>
                      <a:pt x="32" y="5"/>
                      <a:pt x="27" y="6"/>
                      <a:pt x="23" y="7"/>
                    </a:cubicBezTo>
                    <a:cubicBezTo>
                      <a:pt x="21" y="5"/>
                      <a:pt x="19" y="4"/>
                      <a:pt x="17" y="3"/>
                    </a:cubicBezTo>
                    <a:cubicBezTo>
                      <a:pt x="15" y="2"/>
                      <a:pt x="14" y="1"/>
                      <a:pt x="12" y="1"/>
                    </a:cubicBezTo>
                    <a:cubicBezTo>
                      <a:pt x="11" y="1"/>
                      <a:pt x="10" y="0"/>
                      <a:pt x="9" y="0"/>
                    </a:cubicBezTo>
                    <a:cubicBezTo>
                      <a:pt x="8" y="0"/>
                      <a:pt x="8" y="0"/>
                      <a:pt x="7" y="0"/>
                    </a:cubicBezTo>
                    <a:cubicBezTo>
                      <a:pt x="7" y="0"/>
                      <a:pt x="7" y="0"/>
                      <a:pt x="7" y="0"/>
                    </a:cubicBezTo>
                    <a:cubicBezTo>
                      <a:pt x="6" y="2"/>
                      <a:pt x="5" y="4"/>
                      <a:pt x="5" y="6"/>
                    </a:cubicBezTo>
                    <a:cubicBezTo>
                      <a:pt x="5" y="8"/>
                      <a:pt x="5" y="10"/>
                      <a:pt x="5" y="11"/>
                    </a:cubicBezTo>
                    <a:cubicBezTo>
                      <a:pt x="5" y="12"/>
                      <a:pt x="5" y="13"/>
                      <a:pt x="5" y="14"/>
                    </a:cubicBezTo>
                    <a:cubicBezTo>
                      <a:pt x="6" y="15"/>
                      <a:pt x="6" y="16"/>
                      <a:pt x="6" y="16"/>
                    </a:cubicBezTo>
                    <a:cubicBezTo>
                      <a:pt x="2" y="21"/>
                      <a:pt x="0" y="26"/>
                      <a:pt x="0" y="33"/>
                    </a:cubicBezTo>
                    <a:close/>
                    <a:moveTo>
                      <a:pt x="9" y="42"/>
                    </a:moveTo>
                    <a:cubicBezTo>
                      <a:pt x="9" y="38"/>
                      <a:pt x="11" y="35"/>
                      <a:pt x="14" y="32"/>
                    </a:cubicBezTo>
                    <a:cubicBezTo>
                      <a:pt x="15" y="31"/>
                      <a:pt x="16" y="30"/>
                      <a:pt x="18" y="30"/>
                    </a:cubicBezTo>
                    <a:cubicBezTo>
                      <a:pt x="19" y="30"/>
                      <a:pt x="20" y="29"/>
                      <a:pt x="22" y="29"/>
                    </a:cubicBezTo>
                    <a:cubicBezTo>
                      <a:pt x="24" y="29"/>
                      <a:pt x="25" y="29"/>
                      <a:pt x="27" y="29"/>
                    </a:cubicBezTo>
                    <a:cubicBezTo>
                      <a:pt x="28" y="29"/>
                      <a:pt x="30" y="29"/>
                      <a:pt x="32" y="30"/>
                    </a:cubicBezTo>
                    <a:cubicBezTo>
                      <a:pt x="35" y="30"/>
                      <a:pt x="36" y="30"/>
                      <a:pt x="38" y="30"/>
                    </a:cubicBezTo>
                    <a:cubicBezTo>
                      <a:pt x="40" y="30"/>
                      <a:pt x="42" y="30"/>
                      <a:pt x="44" y="30"/>
                    </a:cubicBezTo>
                    <a:cubicBezTo>
                      <a:pt x="46" y="29"/>
                      <a:pt x="48" y="29"/>
                      <a:pt x="49" y="29"/>
                    </a:cubicBezTo>
                    <a:cubicBezTo>
                      <a:pt x="51" y="29"/>
                      <a:pt x="52" y="29"/>
                      <a:pt x="54" y="29"/>
                    </a:cubicBezTo>
                    <a:cubicBezTo>
                      <a:pt x="56" y="29"/>
                      <a:pt x="57" y="30"/>
                      <a:pt x="59" y="30"/>
                    </a:cubicBezTo>
                    <a:cubicBezTo>
                      <a:pt x="60" y="30"/>
                      <a:pt x="61" y="31"/>
                      <a:pt x="62" y="32"/>
                    </a:cubicBezTo>
                    <a:cubicBezTo>
                      <a:pt x="65" y="35"/>
                      <a:pt x="67" y="38"/>
                      <a:pt x="67" y="42"/>
                    </a:cubicBezTo>
                    <a:cubicBezTo>
                      <a:pt x="67" y="44"/>
                      <a:pt x="67" y="46"/>
                      <a:pt x="66" y="48"/>
                    </a:cubicBezTo>
                    <a:cubicBezTo>
                      <a:pt x="66" y="49"/>
                      <a:pt x="65" y="51"/>
                      <a:pt x="64" y="52"/>
                    </a:cubicBezTo>
                    <a:cubicBezTo>
                      <a:pt x="63" y="53"/>
                      <a:pt x="62" y="54"/>
                      <a:pt x="61" y="55"/>
                    </a:cubicBezTo>
                    <a:cubicBezTo>
                      <a:pt x="59" y="56"/>
                      <a:pt x="58" y="56"/>
                      <a:pt x="56" y="57"/>
                    </a:cubicBezTo>
                    <a:cubicBezTo>
                      <a:pt x="55" y="57"/>
                      <a:pt x="53" y="57"/>
                      <a:pt x="51" y="58"/>
                    </a:cubicBezTo>
                    <a:cubicBezTo>
                      <a:pt x="48" y="58"/>
                      <a:pt x="46" y="58"/>
                      <a:pt x="45" y="58"/>
                    </a:cubicBezTo>
                    <a:cubicBezTo>
                      <a:pt x="43" y="58"/>
                      <a:pt x="41" y="58"/>
                      <a:pt x="38" y="58"/>
                    </a:cubicBezTo>
                    <a:cubicBezTo>
                      <a:pt x="35" y="58"/>
                      <a:pt x="33" y="58"/>
                      <a:pt x="31" y="58"/>
                    </a:cubicBezTo>
                    <a:cubicBezTo>
                      <a:pt x="30" y="58"/>
                      <a:pt x="28" y="58"/>
                      <a:pt x="25" y="58"/>
                    </a:cubicBezTo>
                    <a:cubicBezTo>
                      <a:pt x="23" y="57"/>
                      <a:pt x="21" y="57"/>
                      <a:pt x="20" y="57"/>
                    </a:cubicBezTo>
                    <a:cubicBezTo>
                      <a:pt x="19" y="56"/>
                      <a:pt x="17" y="56"/>
                      <a:pt x="16" y="55"/>
                    </a:cubicBezTo>
                    <a:cubicBezTo>
                      <a:pt x="14" y="54"/>
                      <a:pt x="13" y="53"/>
                      <a:pt x="12" y="52"/>
                    </a:cubicBezTo>
                    <a:cubicBezTo>
                      <a:pt x="11" y="51"/>
                      <a:pt x="11" y="49"/>
                      <a:pt x="10" y="48"/>
                    </a:cubicBezTo>
                    <a:cubicBezTo>
                      <a:pt x="9" y="46"/>
                      <a:pt x="9" y="44"/>
                      <a:pt x="9" y="42"/>
                    </a:cubicBezTo>
                    <a:close/>
                    <a:moveTo>
                      <a:pt x="48" y="41"/>
                    </a:moveTo>
                    <a:cubicBezTo>
                      <a:pt x="48" y="45"/>
                      <a:pt x="50" y="48"/>
                      <a:pt x="53" y="48"/>
                    </a:cubicBezTo>
                    <a:cubicBezTo>
                      <a:pt x="55" y="48"/>
                      <a:pt x="58" y="45"/>
                      <a:pt x="58" y="41"/>
                    </a:cubicBezTo>
                    <a:cubicBezTo>
                      <a:pt x="58" y="37"/>
                      <a:pt x="55" y="34"/>
                      <a:pt x="53" y="34"/>
                    </a:cubicBezTo>
                    <a:cubicBezTo>
                      <a:pt x="50" y="34"/>
                      <a:pt x="48" y="37"/>
                      <a:pt x="48" y="41"/>
                    </a:cubicBezTo>
                    <a:close/>
                    <a:moveTo>
                      <a:pt x="19" y="41"/>
                    </a:moveTo>
                    <a:cubicBezTo>
                      <a:pt x="19" y="45"/>
                      <a:pt x="21" y="48"/>
                      <a:pt x="24" y="48"/>
                    </a:cubicBezTo>
                    <a:cubicBezTo>
                      <a:pt x="27" y="48"/>
                      <a:pt x="29" y="45"/>
                      <a:pt x="29" y="41"/>
                    </a:cubicBezTo>
                    <a:cubicBezTo>
                      <a:pt x="29" y="37"/>
                      <a:pt x="27" y="34"/>
                      <a:pt x="24" y="34"/>
                    </a:cubicBezTo>
                    <a:cubicBezTo>
                      <a:pt x="21" y="34"/>
                      <a:pt x="19" y="37"/>
                      <a:pt x="19"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4" name="Freeform 45">
                <a:extLst>
                  <a:ext uri="{FF2B5EF4-FFF2-40B4-BE49-F238E27FC236}">
                    <a16:creationId xmlns:a16="http://schemas.microsoft.com/office/drawing/2014/main" id="{99BE134E-DB63-420B-9452-6D170EC94583}"/>
                  </a:ext>
                </a:extLst>
              </p:cNvPr>
              <p:cNvSpPr>
                <a:spLocks noEditPoints="1"/>
              </p:cNvSpPr>
              <p:nvPr/>
            </p:nvSpPr>
            <p:spPr bwMode="auto">
              <a:xfrm>
                <a:off x="10654088" y="1900192"/>
                <a:ext cx="401253" cy="401252"/>
              </a:xfrm>
              <a:custGeom>
                <a:avLst/>
                <a:gdLst>
                  <a:gd name="T0" fmla="*/ 0 w 125"/>
                  <a:gd name="T1" fmla="*/ 63 h 125"/>
                  <a:gd name="T2" fmla="*/ 125 w 125"/>
                  <a:gd name="T3" fmla="*/ 63 h 125"/>
                  <a:gd name="T4" fmla="*/ 98 w 125"/>
                  <a:gd name="T5" fmla="*/ 83 h 125"/>
                  <a:gd name="T6" fmla="*/ 117 w 125"/>
                  <a:gd name="T7" fmla="*/ 67 h 125"/>
                  <a:gd name="T8" fmla="*/ 98 w 125"/>
                  <a:gd name="T9" fmla="*/ 83 h 125"/>
                  <a:gd name="T10" fmla="*/ 25 w 125"/>
                  <a:gd name="T11" fmla="*/ 59 h 125"/>
                  <a:gd name="T12" fmla="*/ 13 w 125"/>
                  <a:gd name="T13" fmla="*/ 42 h 125"/>
                  <a:gd name="T14" fmla="*/ 90 w 125"/>
                  <a:gd name="T15" fmla="*/ 42 h 125"/>
                  <a:gd name="T16" fmla="*/ 67 w 125"/>
                  <a:gd name="T17" fmla="*/ 59 h 125"/>
                  <a:gd name="T18" fmla="*/ 90 w 125"/>
                  <a:gd name="T19" fmla="*/ 42 h 125"/>
                  <a:gd name="T20" fmla="*/ 67 w 125"/>
                  <a:gd name="T21" fmla="*/ 9 h 125"/>
                  <a:gd name="T22" fmla="*/ 82 w 125"/>
                  <a:gd name="T23" fmla="*/ 23 h 125"/>
                  <a:gd name="T24" fmla="*/ 67 w 125"/>
                  <a:gd name="T25" fmla="*/ 34 h 125"/>
                  <a:gd name="T26" fmla="*/ 53 w 125"/>
                  <a:gd name="T27" fmla="*/ 12 h 125"/>
                  <a:gd name="T28" fmla="*/ 59 w 125"/>
                  <a:gd name="T29" fmla="*/ 34 h 125"/>
                  <a:gd name="T30" fmla="*/ 43 w 125"/>
                  <a:gd name="T31" fmla="*/ 23 h 125"/>
                  <a:gd name="T32" fmla="*/ 59 w 125"/>
                  <a:gd name="T33" fmla="*/ 59 h 125"/>
                  <a:gd name="T34" fmla="*/ 36 w 125"/>
                  <a:gd name="T35" fmla="*/ 42 h 125"/>
                  <a:gd name="T36" fmla="*/ 13 w 125"/>
                  <a:gd name="T37" fmla="*/ 83 h 125"/>
                  <a:gd name="T38" fmla="*/ 25 w 125"/>
                  <a:gd name="T39" fmla="*/ 67 h 125"/>
                  <a:gd name="T40" fmla="*/ 13 w 125"/>
                  <a:gd name="T41" fmla="*/ 83 h 125"/>
                  <a:gd name="T42" fmla="*/ 59 w 125"/>
                  <a:gd name="T43" fmla="*/ 67 h 125"/>
                  <a:gd name="T44" fmla="*/ 36 w 125"/>
                  <a:gd name="T45" fmla="*/ 83 h 125"/>
                  <a:gd name="T46" fmla="*/ 59 w 125"/>
                  <a:gd name="T47" fmla="*/ 92 h 125"/>
                  <a:gd name="T48" fmla="*/ 53 w 125"/>
                  <a:gd name="T49" fmla="*/ 113 h 125"/>
                  <a:gd name="T50" fmla="*/ 38 w 125"/>
                  <a:gd name="T51" fmla="*/ 92 h 125"/>
                  <a:gd name="T52" fmla="*/ 82 w 125"/>
                  <a:gd name="T53" fmla="*/ 102 h 125"/>
                  <a:gd name="T54" fmla="*/ 67 w 125"/>
                  <a:gd name="T55" fmla="*/ 116 h 125"/>
                  <a:gd name="T56" fmla="*/ 87 w 125"/>
                  <a:gd name="T57" fmla="*/ 92 h 125"/>
                  <a:gd name="T58" fmla="*/ 67 w 125"/>
                  <a:gd name="T59" fmla="*/ 83 h 125"/>
                  <a:gd name="T60" fmla="*/ 92 w 125"/>
                  <a:gd name="T61" fmla="*/ 67 h 125"/>
                  <a:gd name="T62" fmla="*/ 67 w 125"/>
                  <a:gd name="T63" fmla="*/ 83 h 125"/>
                  <a:gd name="T64" fmla="*/ 98 w 125"/>
                  <a:gd name="T65" fmla="*/ 42 h 125"/>
                  <a:gd name="T66" fmla="*/ 117 w 125"/>
                  <a:gd name="T67" fmla="*/ 59 h 125"/>
                  <a:gd name="T68" fmla="*/ 108 w 125"/>
                  <a:gd name="T69" fmla="*/ 34 h 125"/>
                  <a:gd name="T70" fmla="*/ 86 w 125"/>
                  <a:gd name="T71" fmla="*/ 14 h 125"/>
                  <a:gd name="T72" fmla="*/ 108 w 125"/>
                  <a:gd name="T73" fmla="*/ 34 h 125"/>
                  <a:gd name="T74" fmla="*/ 39 w 125"/>
                  <a:gd name="T75" fmla="*/ 14 h 125"/>
                  <a:gd name="T76" fmla="*/ 17 w 125"/>
                  <a:gd name="T77" fmla="*/ 34 h 125"/>
                  <a:gd name="T78" fmla="*/ 17 w 125"/>
                  <a:gd name="T79" fmla="*/ 92 h 125"/>
                  <a:gd name="T80" fmla="*/ 39 w 125"/>
                  <a:gd name="T81" fmla="*/ 111 h 125"/>
                  <a:gd name="T82" fmla="*/ 17 w 125"/>
                  <a:gd name="T83" fmla="*/ 92 h 125"/>
                  <a:gd name="T84" fmla="*/ 86 w 125"/>
                  <a:gd name="T85" fmla="*/ 111 h 125"/>
                  <a:gd name="T86" fmla="*/ 108 w 125"/>
                  <a:gd name="T87" fmla="*/ 9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5" h="125">
                    <a:moveTo>
                      <a:pt x="63" y="0"/>
                    </a:moveTo>
                    <a:cubicBezTo>
                      <a:pt x="28" y="0"/>
                      <a:pt x="0" y="28"/>
                      <a:pt x="0" y="63"/>
                    </a:cubicBezTo>
                    <a:cubicBezTo>
                      <a:pt x="0" y="97"/>
                      <a:pt x="28" y="125"/>
                      <a:pt x="63" y="125"/>
                    </a:cubicBezTo>
                    <a:cubicBezTo>
                      <a:pt x="97" y="125"/>
                      <a:pt x="125" y="97"/>
                      <a:pt x="125" y="63"/>
                    </a:cubicBezTo>
                    <a:cubicBezTo>
                      <a:pt x="125" y="28"/>
                      <a:pt x="97" y="0"/>
                      <a:pt x="63" y="0"/>
                    </a:cubicBezTo>
                    <a:close/>
                    <a:moveTo>
                      <a:pt x="98" y="83"/>
                    </a:moveTo>
                    <a:cubicBezTo>
                      <a:pt x="99" y="78"/>
                      <a:pt x="100" y="73"/>
                      <a:pt x="100" y="67"/>
                    </a:cubicBezTo>
                    <a:cubicBezTo>
                      <a:pt x="117" y="67"/>
                      <a:pt x="117" y="67"/>
                      <a:pt x="117" y="67"/>
                    </a:cubicBezTo>
                    <a:cubicBezTo>
                      <a:pt x="116" y="73"/>
                      <a:pt x="115" y="78"/>
                      <a:pt x="113" y="83"/>
                    </a:cubicBezTo>
                    <a:lnTo>
                      <a:pt x="98" y="83"/>
                    </a:lnTo>
                    <a:close/>
                    <a:moveTo>
                      <a:pt x="27" y="42"/>
                    </a:moveTo>
                    <a:cubicBezTo>
                      <a:pt x="26" y="47"/>
                      <a:pt x="26" y="53"/>
                      <a:pt x="25" y="59"/>
                    </a:cubicBezTo>
                    <a:cubicBezTo>
                      <a:pt x="9" y="59"/>
                      <a:pt x="9" y="59"/>
                      <a:pt x="9" y="59"/>
                    </a:cubicBezTo>
                    <a:cubicBezTo>
                      <a:pt x="9" y="53"/>
                      <a:pt x="11" y="47"/>
                      <a:pt x="13" y="42"/>
                    </a:cubicBezTo>
                    <a:lnTo>
                      <a:pt x="27" y="42"/>
                    </a:lnTo>
                    <a:close/>
                    <a:moveTo>
                      <a:pt x="90" y="42"/>
                    </a:moveTo>
                    <a:cubicBezTo>
                      <a:pt x="91" y="47"/>
                      <a:pt x="92" y="53"/>
                      <a:pt x="92" y="59"/>
                    </a:cubicBezTo>
                    <a:cubicBezTo>
                      <a:pt x="67" y="59"/>
                      <a:pt x="67" y="59"/>
                      <a:pt x="67" y="59"/>
                    </a:cubicBezTo>
                    <a:cubicBezTo>
                      <a:pt x="67" y="42"/>
                      <a:pt x="67" y="42"/>
                      <a:pt x="67" y="42"/>
                    </a:cubicBezTo>
                    <a:lnTo>
                      <a:pt x="90" y="42"/>
                    </a:lnTo>
                    <a:close/>
                    <a:moveTo>
                      <a:pt x="67" y="34"/>
                    </a:moveTo>
                    <a:cubicBezTo>
                      <a:pt x="67" y="9"/>
                      <a:pt x="67" y="9"/>
                      <a:pt x="67" y="9"/>
                    </a:cubicBezTo>
                    <a:cubicBezTo>
                      <a:pt x="69" y="10"/>
                      <a:pt x="71" y="11"/>
                      <a:pt x="73" y="12"/>
                    </a:cubicBezTo>
                    <a:cubicBezTo>
                      <a:pt x="76" y="14"/>
                      <a:pt x="79" y="18"/>
                      <a:pt x="82" y="23"/>
                    </a:cubicBezTo>
                    <a:cubicBezTo>
                      <a:pt x="84" y="26"/>
                      <a:pt x="86" y="30"/>
                      <a:pt x="87" y="34"/>
                    </a:cubicBezTo>
                    <a:cubicBezTo>
                      <a:pt x="67" y="34"/>
                      <a:pt x="67" y="34"/>
                      <a:pt x="67" y="34"/>
                    </a:cubicBezTo>
                    <a:close/>
                    <a:moveTo>
                      <a:pt x="43" y="23"/>
                    </a:moveTo>
                    <a:cubicBezTo>
                      <a:pt x="46" y="18"/>
                      <a:pt x="50" y="14"/>
                      <a:pt x="53" y="12"/>
                    </a:cubicBezTo>
                    <a:cubicBezTo>
                      <a:pt x="55" y="11"/>
                      <a:pt x="57" y="10"/>
                      <a:pt x="59" y="9"/>
                    </a:cubicBezTo>
                    <a:cubicBezTo>
                      <a:pt x="59" y="34"/>
                      <a:pt x="59" y="34"/>
                      <a:pt x="59" y="34"/>
                    </a:cubicBezTo>
                    <a:cubicBezTo>
                      <a:pt x="38" y="34"/>
                      <a:pt x="38" y="34"/>
                      <a:pt x="38" y="34"/>
                    </a:cubicBezTo>
                    <a:cubicBezTo>
                      <a:pt x="40" y="30"/>
                      <a:pt x="41" y="26"/>
                      <a:pt x="43" y="23"/>
                    </a:cubicBezTo>
                    <a:close/>
                    <a:moveTo>
                      <a:pt x="59" y="42"/>
                    </a:moveTo>
                    <a:cubicBezTo>
                      <a:pt x="59" y="59"/>
                      <a:pt x="59" y="59"/>
                      <a:pt x="59" y="59"/>
                    </a:cubicBezTo>
                    <a:cubicBezTo>
                      <a:pt x="34" y="59"/>
                      <a:pt x="34" y="59"/>
                      <a:pt x="34" y="59"/>
                    </a:cubicBezTo>
                    <a:cubicBezTo>
                      <a:pt x="34" y="53"/>
                      <a:pt x="35" y="47"/>
                      <a:pt x="36" y="42"/>
                    </a:cubicBezTo>
                    <a:lnTo>
                      <a:pt x="59" y="42"/>
                    </a:lnTo>
                    <a:close/>
                    <a:moveTo>
                      <a:pt x="13" y="83"/>
                    </a:moveTo>
                    <a:cubicBezTo>
                      <a:pt x="11" y="78"/>
                      <a:pt x="9" y="73"/>
                      <a:pt x="9" y="67"/>
                    </a:cubicBezTo>
                    <a:cubicBezTo>
                      <a:pt x="25" y="67"/>
                      <a:pt x="25" y="67"/>
                      <a:pt x="25" y="67"/>
                    </a:cubicBezTo>
                    <a:cubicBezTo>
                      <a:pt x="26" y="73"/>
                      <a:pt x="26" y="78"/>
                      <a:pt x="27" y="83"/>
                    </a:cubicBezTo>
                    <a:lnTo>
                      <a:pt x="13" y="83"/>
                    </a:lnTo>
                    <a:close/>
                    <a:moveTo>
                      <a:pt x="34" y="67"/>
                    </a:moveTo>
                    <a:cubicBezTo>
                      <a:pt x="59" y="67"/>
                      <a:pt x="59" y="67"/>
                      <a:pt x="59" y="67"/>
                    </a:cubicBezTo>
                    <a:cubicBezTo>
                      <a:pt x="59" y="83"/>
                      <a:pt x="59" y="83"/>
                      <a:pt x="59" y="83"/>
                    </a:cubicBezTo>
                    <a:cubicBezTo>
                      <a:pt x="36" y="83"/>
                      <a:pt x="36" y="83"/>
                      <a:pt x="36" y="83"/>
                    </a:cubicBezTo>
                    <a:cubicBezTo>
                      <a:pt x="35" y="78"/>
                      <a:pt x="34" y="73"/>
                      <a:pt x="34" y="67"/>
                    </a:cubicBezTo>
                    <a:close/>
                    <a:moveTo>
                      <a:pt x="59" y="92"/>
                    </a:moveTo>
                    <a:cubicBezTo>
                      <a:pt x="59" y="116"/>
                      <a:pt x="59" y="116"/>
                      <a:pt x="59" y="116"/>
                    </a:cubicBezTo>
                    <a:cubicBezTo>
                      <a:pt x="57" y="116"/>
                      <a:pt x="55" y="115"/>
                      <a:pt x="53" y="113"/>
                    </a:cubicBezTo>
                    <a:cubicBezTo>
                      <a:pt x="50" y="111"/>
                      <a:pt x="46" y="107"/>
                      <a:pt x="43" y="102"/>
                    </a:cubicBezTo>
                    <a:cubicBezTo>
                      <a:pt x="41" y="99"/>
                      <a:pt x="40" y="96"/>
                      <a:pt x="38" y="92"/>
                    </a:cubicBezTo>
                    <a:cubicBezTo>
                      <a:pt x="59" y="92"/>
                      <a:pt x="59" y="92"/>
                      <a:pt x="59" y="92"/>
                    </a:cubicBezTo>
                    <a:close/>
                    <a:moveTo>
                      <a:pt x="82" y="102"/>
                    </a:moveTo>
                    <a:cubicBezTo>
                      <a:pt x="79" y="107"/>
                      <a:pt x="76" y="111"/>
                      <a:pt x="73" y="113"/>
                    </a:cubicBezTo>
                    <a:cubicBezTo>
                      <a:pt x="71" y="115"/>
                      <a:pt x="69" y="116"/>
                      <a:pt x="67" y="116"/>
                    </a:cubicBezTo>
                    <a:cubicBezTo>
                      <a:pt x="67" y="92"/>
                      <a:pt x="67" y="92"/>
                      <a:pt x="67" y="92"/>
                    </a:cubicBezTo>
                    <a:cubicBezTo>
                      <a:pt x="87" y="92"/>
                      <a:pt x="87" y="92"/>
                      <a:pt x="87" y="92"/>
                    </a:cubicBezTo>
                    <a:cubicBezTo>
                      <a:pt x="86" y="96"/>
                      <a:pt x="84" y="99"/>
                      <a:pt x="82" y="102"/>
                    </a:cubicBezTo>
                    <a:close/>
                    <a:moveTo>
                      <a:pt x="67" y="83"/>
                    </a:moveTo>
                    <a:cubicBezTo>
                      <a:pt x="67" y="67"/>
                      <a:pt x="67" y="67"/>
                      <a:pt x="67" y="67"/>
                    </a:cubicBezTo>
                    <a:cubicBezTo>
                      <a:pt x="92" y="67"/>
                      <a:pt x="92" y="67"/>
                      <a:pt x="92" y="67"/>
                    </a:cubicBezTo>
                    <a:cubicBezTo>
                      <a:pt x="92" y="73"/>
                      <a:pt x="91" y="78"/>
                      <a:pt x="90" y="83"/>
                    </a:cubicBezTo>
                    <a:lnTo>
                      <a:pt x="67" y="83"/>
                    </a:lnTo>
                    <a:close/>
                    <a:moveTo>
                      <a:pt x="100" y="59"/>
                    </a:moveTo>
                    <a:cubicBezTo>
                      <a:pt x="100" y="53"/>
                      <a:pt x="99" y="47"/>
                      <a:pt x="98" y="42"/>
                    </a:cubicBezTo>
                    <a:cubicBezTo>
                      <a:pt x="113" y="42"/>
                      <a:pt x="113" y="42"/>
                      <a:pt x="113" y="42"/>
                    </a:cubicBezTo>
                    <a:cubicBezTo>
                      <a:pt x="115" y="47"/>
                      <a:pt x="116" y="53"/>
                      <a:pt x="117" y="59"/>
                    </a:cubicBezTo>
                    <a:lnTo>
                      <a:pt x="100" y="59"/>
                    </a:lnTo>
                    <a:close/>
                    <a:moveTo>
                      <a:pt x="108" y="34"/>
                    </a:moveTo>
                    <a:cubicBezTo>
                      <a:pt x="96" y="34"/>
                      <a:pt x="96" y="34"/>
                      <a:pt x="96" y="34"/>
                    </a:cubicBezTo>
                    <a:cubicBezTo>
                      <a:pt x="93" y="26"/>
                      <a:pt x="90" y="19"/>
                      <a:pt x="86" y="14"/>
                    </a:cubicBezTo>
                    <a:cubicBezTo>
                      <a:pt x="92" y="17"/>
                      <a:pt x="97" y="20"/>
                      <a:pt x="101" y="24"/>
                    </a:cubicBezTo>
                    <a:cubicBezTo>
                      <a:pt x="104" y="27"/>
                      <a:pt x="106" y="30"/>
                      <a:pt x="108" y="34"/>
                    </a:cubicBezTo>
                    <a:close/>
                    <a:moveTo>
                      <a:pt x="25" y="24"/>
                    </a:moveTo>
                    <a:cubicBezTo>
                      <a:pt x="29" y="20"/>
                      <a:pt x="34" y="17"/>
                      <a:pt x="39" y="14"/>
                    </a:cubicBezTo>
                    <a:cubicBezTo>
                      <a:pt x="35" y="19"/>
                      <a:pt x="32" y="26"/>
                      <a:pt x="30" y="34"/>
                    </a:cubicBezTo>
                    <a:cubicBezTo>
                      <a:pt x="17" y="34"/>
                      <a:pt x="17" y="34"/>
                      <a:pt x="17" y="34"/>
                    </a:cubicBezTo>
                    <a:cubicBezTo>
                      <a:pt x="19" y="30"/>
                      <a:pt x="22" y="27"/>
                      <a:pt x="25" y="24"/>
                    </a:cubicBezTo>
                    <a:close/>
                    <a:moveTo>
                      <a:pt x="17" y="92"/>
                    </a:moveTo>
                    <a:cubicBezTo>
                      <a:pt x="30" y="92"/>
                      <a:pt x="30" y="92"/>
                      <a:pt x="30" y="92"/>
                    </a:cubicBezTo>
                    <a:cubicBezTo>
                      <a:pt x="32" y="99"/>
                      <a:pt x="35" y="106"/>
                      <a:pt x="39" y="111"/>
                    </a:cubicBezTo>
                    <a:cubicBezTo>
                      <a:pt x="34" y="109"/>
                      <a:pt x="29" y="105"/>
                      <a:pt x="25" y="101"/>
                    </a:cubicBezTo>
                    <a:cubicBezTo>
                      <a:pt x="22" y="98"/>
                      <a:pt x="19" y="95"/>
                      <a:pt x="17" y="92"/>
                    </a:cubicBezTo>
                    <a:close/>
                    <a:moveTo>
                      <a:pt x="101" y="101"/>
                    </a:moveTo>
                    <a:cubicBezTo>
                      <a:pt x="97" y="105"/>
                      <a:pt x="92" y="109"/>
                      <a:pt x="86" y="111"/>
                    </a:cubicBezTo>
                    <a:cubicBezTo>
                      <a:pt x="90" y="106"/>
                      <a:pt x="93" y="99"/>
                      <a:pt x="96" y="92"/>
                    </a:cubicBezTo>
                    <a:cubicBezTo>
                      <a:pt x="108" y="92"/>
                      <a:pt x="108" y="92"/>
                      <a:pt x="108" y="92"/>
                    </a:cubicBezTo>
                    <a:cubicBezTo>
                      <a:pt x="106" y="95"/>
                      <a:pt x="104" y="98"/>
                      <a:pt x="101"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5" name="Freeform 46">
                <a:extLst>
                  <a:ext uri="{FF2B5EF4-FFF2-40B4-BE49-F238E27FC236}">
                    <a16:creationId xmlns:a16="http://schemas.microsoft.com/office/drawing/2014/main" id="{ADE7BAB0-1134-41BA-80DF-170CDC73B7DA}"/>
                  </a:ext>
                </a:extLst>
              </p:cNvPr>
              <p:cNvSpPr>
                <a:spLocks noEditPoints="1"/>
              </p:cNvSpPr>
              <p:nvPr/>
            </p:nvSpPr>
            <p:spPr bwMode="auto">
              <a:xfrm>
                <a:off x="10577753" y="1690759"/>
                <a:ext cx="189861" cy="187904"/>
              </a:xfrm>
              <a:custGeom>
                <a:avLst/>
                <a:gdLst>
                  <a:gd name="T0" fmla="*/ 49 w 59"/>
                  <a:gd name="T1" fmla="*/ 0 h 59"/>
                  <a:gd name="T2" fmla="*/ 9 w 59"/>
                  <a:gd name="T3" fmla="*/ 0 h 59"/>
                  <a:gd name="T4" fmla="*/ 0 w 59"/>
                  <a:gd name="T5" fmla="*/ 10 h 59"/>
                  <a:gd name="T6" fmla="*/ 0 w 59"/>
                  <a:gd name="T7" fmla="*/ 49 h 59"/>
                  <a:gd name="T8" fmla="*/ 9 w 59"/>
                  <a:gd name="T9" fmla="*/ 59 h 59"/>
                  <a:gd name="T10" fmla="*/ 49 w 59"/>
                  <a:gd name="T11" fmla="*/ 59 h 59"/>
                  <a:gd name="T12" fmla="*/ 59 w 59"/>
                  <a:gd name="T13" fmla="*/ 49 h 59"/>
                  <a:gd name="T14" fmla="*/ 59 w 59"/>
                  <a:gd name="T15" fmla="*/ 10 h 59"/>
                  <a:gd name="T16" fmla="*/ 49 w 59"/>
                  <a:gd name="T17" fmla="*/ 0 h 59"/>
                  <a:gd name="T18" fmla="*/ 40 w 59"/>
                  <a:gd name="T19" fmla="*/ 2 h 59"/>
                  <a:gd name="T20" fmla="*/ 40 w 59"/>
                  <a:gd name="T21" fmla="*/ 11 h 59"/>
                  <a:gd name="T22" fmla="*/ 31 w 59"/>
                  <a:gd name="T23" fmla="*/ 11 h 59"/>
                  <a:gd name="T24" fmla="*/ 31 w 59"/>
                  <a:gd name="T25" fmla="*/ 2 h 59"/>
                  <a:gd name="T26" fmla="*/ 40 w 59"/>
                  <a:gd name="T27" fmla="*/ 2 h 59"/>
                  <a:gd name="T28" fmla="*/ 27 w 59"/>
                  <a:gd name="T29" fmla="*/ 2 h 59"/>
                  <a:gd name="T30" fmla="*/ 27 w 59"/>
                  <a:gd name="T31" fmla="*/ 11 h 59"/>
                  <a:gd name="T32" fmla="*/ 18 w 59"/>
                  <a:gd name="T33" fmla="*/ 11 h 59"/>
                  <a:gd name="T34" fmla="*/ 18 w 59"/>
                  <a:gd name="T35" fmla="*/ 2 h 59"/>
                  <a:gd name="T36" fmla="*/ 27 w 59"/>
                  <a:gd name="T37" fmla="*/ 2 h 59"/>
                  <a:gd name="T38" fmla="*/ 1 w 59"/>
                  <a:gd name="T39" fmla="*/ 11 h 59"/>
                  <a:gd name="T40" fmla="*/ 1 w 59"/>
                  <a:gd name="T41" fmla="*/ 10 h 59"/>
                  <a:gd name="T42" fmla="*/ 9 w 59"/>
                  <a:gd name="T43" fmla="*/ 2 h 59"/>
                  <a:gd name="T44" fmla="*/ 14 w 59"/>
                  <a:gd name="T45" fmla="*/ 2 h 59"/>
                  <a:gd name="T46" fmla="*/ 14 w 59"/>
                  <a:gd name="T47" fmla="*/ 11 h 59"/>
                  <a:gd name="T48" fmla="*/ 1 w 59"/>
                  <a:gd name="T49" fmla="*/ 11 h 59"/>
                  <a:gd name="T50" fmla="*/ 44 w 59"/>
                  <a:gd name="T51" fmla="*/ 37 h 59"/>
                  <a:gd name="T52" fmla="*/ 33 w 59"/>
                  <a:gd name="T53" fmla="*/ 37 h 59"/>
                  <a:gd name="T54" fmla="*/ 33 w 59"/>
                  <a:gd name="T55" fmla="*/ 48 h 59"/>
                  <a:gd name="T56" fmla="*/ 25 w 59"/>
                  <a:gd name="T57" fmla="*/ 48 h 59"/>
                  <a:gd name="T58" fmla="*/ 25 w 59"/>
                  <a:gd name="T59" fmla="*/ 37 h 59"/>
                  <a:gd name="T60" fmla="*/ 14 w 59"/>
                  <a:gd name="T61" fmla="*/ 37 h 59"/>
                  <a:gd name="T62" fmla="*/ 14 w 59"/>
                  <a:gd name="T63" fmla="*/ 30 h 59"/>
                  <a:gd name="T64" fmla="*/ 25 w 59"/>
                  <a:gd name="T65" fmla="*/ 30 h 59"/>
                  <a:gd name="T66" fmla="*/ 25 w 59"/>
                  <a:gd name="T67" fmla="*/ 18 h 59"/>
                  <a:gd name="T68" fmla="*/ 33 w 59"/>
                  <a:gd name="T69" fmla="*/ 18 h 59"/>
                  <a:gd name="T70" fmla="*/ 33 w 59"/>
                  <a:gd name="T71" fmla="*/ 30 h 59"/>
                  <a:gd name="T72" fmla="*/ 44 w 59"/>
                  <a:gd name="T73" fmla="*/ 30 h 59"/>
                  <a:gd name="T74" fmla="*/ 44 w 59"/>
                  <a:gd name="T75" fmla="*/ 37 h 59"/>
                  <a:gd name="T76" fmla="*/ 57 w 59"/>
                  <a:gd name="T77" fmla="*/ 11 h 59"/>
                  <a:gd name="T78" fmla="*/ 44 w 59"/>
                  <a:gd name="T79" fmla="*/ 11 h 59"/>
                  <a:gd name="T80" fmla="*/ 44 w 59"/>
                  <a:gd name="T81" fmla="*/ 2 h 59"/>
                  <a:gd name="T82" fmla="*/ 49 w 59"/>
                  <a:gd name="T83" fmla="*/ 2 h 59"/>
                  <a:gd name="T84" fmla="*/ 57 w 59"/>
                  <a:gd name="T85" fmla="*/ 10 h 59"/>
                  <a:gd name="T86" fmla="*/ 57 w 59"/>
                  <a:gd name="T87" fmla="*/ 1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9" h="59">
                    <a:moveTo>
                      <a:pt x="49" y="0"/>
                    </a:moveTo>
                    <a:cubicBezTo>
                      <a:pt x="9" y="0"/>
                      <a:pt x="9" y="0"/>
                      <a:pt x="9" y="0"/>
                    </a:cubicBezTo>
                    <a:cubicBezTo>
                      <a:pt x="4" y="0"/>
                      <a:pt x="0" y="4"/>
                      <a:pt x="0" y="10"/>
                    </a:cubicBezTo>
                    <a:cubicBezTo>
                      <a:pt x="0" y="49"/>
                      <a:pt x="0" y="49"/>
                      <a:pt x="0" y="49"/>
                    </a:cubicBezTo>
                    <a:cubicBezTo>
                      <a:pt x="0" y="55"/>
                      <a:pt x="4" y="59"/>
                      <a:pt x="9" y="59"/>
                    </a:cubicBezTo>
                    <a:cubicBezTo>
                      <a:pt x="49" y="59"/>
                      <a:pt x="49" y="59"/>
                      <a:pt x="49" y="59"/>
                    </a:cubicBezTo>
                    <a:cubicBezTo>
                      <a:pt x="54" y="59"/>
                      <a:pt x="59" y="55"/>
                      <a:pt x="59" y="49"/>
                    </a:cubicBezTo>
                    <a:cubicBezTo>
                      <a:pt x="59" y="10"/>
                      <a:pt x="59" y="10"/>
                      <a:pt x="59" y="10"/>
                    </a:cubicBezTo>
                    <a:cubicBezTo>
                      <a:pt x="59" y="4"/>
                      <a:pt x="54" y="0"/>
                      <a:pt x="49" y="0"/>
                    </a:cubicBezTo>
                    <a:close/>
                    <a:moveTo>
                      <a:pt x="40" y="2"/>
                    </a:moveTo>
                    <a:cubicBezTo>
                      <a:pt x="40" y="11"/>
                      <a:pt x="40" y="11"/>
                      <a:pt x="40" y="11"/>
                    </a:cubicBezTo>
                    <a:cubicBezTo>
                      <a:pt x="31" y="11"/>
                      <a:pt x="31" y="11"/>
                      <a:pt x="31" y="11"/>
                    </a:cubicBezTo>
                    <a:cubicBezTo>
                      <a:pt x="31" y="2"/>
                      <a:pt x="31" y="2"/>
                      <a:pt x="31" y="2"/>
                    </a:cubicBezTo>
                    <a:lnTo>
                      <a:pt x="40" y="2"/>
                    </a:lnTo>
                    <a:close/>
                    <a:moveTo>
                      <a:pt x="27" y="2"/>
                    </a:moveTo>
                    <a:cubicBezTo>
                      <a:pt x="27" y="11"/>
                      <a:pt x="27" y="11"/>
                      <a:pt x="27" y="11"/>
                    </a:cubicBezTo>
                    <a:cubicBezTo>
                      <a:pt x="18" y="11"/>
                      <a:pt x="18" y="11"/>
                      <a:pt x="18" y="11"/>
                    </a:cubicBezTo>
                    <a:cubicBezTo>
                      <a:pt x="18" y="2"/>
                      <a:pt x="18" y="2"/>
                      <a:pt x="18" y="2"/>
                    </a:cubicBezTo>
                    <a:lnTo>
                      <a:pt x="27" y="2"/>
                    </a:lnTo>
                    <a:close/>
                    <a:moveTo>
                      <a:pt x="1" y="11"/>
                    </a:moveTo>
                    <a:cubicBezTo>
                      <a:pt x="1" y="10"/>
                      <a:pt x="1" y="10"/>
                      <a:pt x="1" y="10"/>
                    </a:cubicBezTo>
                    <a:cubicBezTo>
                      <a:pt x="1" y="5"/>
                      <a:pt x="5" y="2"/>
                      <a:pt x="9" y="2"/>
                    </a:cubicBezTo>
                    <a:cubicBezTo>
                      <a:pt x="14" y="2"/>
                      <a:pt x="14" y="2"/>
                      <a:pt x="14" y="2"/>
                    </a:cubicBezTo>
                    <a:cubicBezTo>
                      <a:pt x="14" y="11"/>
                      <a:pt x="14" y="11"/>
                      <a:pt x="14" y="11"/>
                    </a:cubicBezTo>
                    <a:lnTo>
                      <a:pt x="1" y="11"/>
                    </a:lnTo>
                    <a:close/>
                    <a:moveTo>
                      <a:pt x="44" y="37"/>
                    </a:moveTo>
                    <a:cubicBezTo>
                      <a:pt x="33" y="37"/>
                      <a:pt x="33" y="37"/>
                      <a:pt x="33" y="37"/>
                    </a:cubicBezTo>
                    <a:cubicBezTo>
                      <a:pt x="33" y="48"/>
                      <a:pt x="33" y="48"/>
                      <a:pt x="33" y="48"/>
                    </a:cubicBezTo>
                    <a:cubicBezTo>
                      <a:pt x="25" y="48"/>
                      <a:pt x="25" y="48"/>
                      <a:pt x="25" y="48"/>
                    </a:cubicBezTo>
                    <a:cubicBezTo>
                      <a:pt x="25" y="37"/>
                      <a:pt x="25" y="37"/>
                      <a:pt x="25" y="37"/>
                    </a:cubicBezTo>
                    <a:cubicBezTo>
                      <a:pt x="14" y="37"/>
                      <a:pt x="14" y="37"/>
                      <a:pt x="14" y="37"/>
                    </a:cubicBezTo>
                    <a:cubicBezTo>
                      <a:pt x="14" y="30"/>
                      <a:pt x="14" y="30"/>
                      <a:pt x="14" y="30"/>
                    </a:cubicBezTo>
                    <a:cubicBezTo>
                      <a:pt x="25" y="30"/>
                      <a:pt x="25" y="30"/>
                      <a:pt x="25" y="30"/>
                    </a:cubicBezTo>
                    <a:cubicBezTo>
                      <a:pt x="25" y="18"/>
                      <a:pt x="25" y="18"/>
                      <a:pt x="25" y="18"/>
                    </a:cubicBezTo>
                    <a:cubicBezTo>
                      <a:pt x="33" y="18"/>
                      <a:pt x="33" y="18"/>
                      <a:pt x="33" y="18"/>
                    </a:cubicBezTo>
                    <a:cubicBezTo>
                      <a:pt x="33" y="30"/>
                      <a:pt x="33" y="30"/>
                      <a:pt x="33" y="30"/>
                    </a:cubicBezTo>
                    <a:cubicBezTo>
                      <a:pt x="44" y="30"/>
                      <a:pt x="44" y="30"/>
                      <a:pt x="44" y="30"/>
                    </a:cubicBezTo>
                    <a:lnTo>
                      <a:pt x="44" y="37"/>
                    </a:lnTo>
                    <a:close/>
                    <a:moveTo>
                      <a:pt x="57" y="11"/>
                    </a:moveTo>
                    <a:cubicBezTo>
                      <a:pt x="44" y="11"/>
                      <a:pt x="44" y="11"/>
                      <a:pt x="44" y="11"/>
                    </a:cubicBezTo>
                    <a:cubicBezTo>
                      <a:pt x="44" y="2"/>
                      <a:pt x="44" y="2"/>
                      <a:pt x="44" y="2"/>
                    </a:cubicBezTo>
                    <a:cubicBezTo>
                      <a:pt x="49" y="2"/>
                      <a:pt x="49" y="2"/>
                      <a:pt x="49" y="2"/>
                    </a:cubicBezTo>
                    <a:cubicBezTo>
                      <a:pt x="53" y="2"/>
                      <a:pt x="57" y="5"/>
                      <a:pt x="57" y="10"/>
                    </a:cubicBezTo>
                    <a:lnTo>
                      <a:pt x="57"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6" name="Freeform 47">
                <a:extLst>
                  <a:ext uri="{FF2B5EF4-FFF2-40B4-BE49-F238E27FC236}">
                    <a16:creationId xmlns:a16="http://schemas.microsoft.com/office/drawing/2014/main" id="{899688C5-C2C5-4A49-BB36-1394D43ADE75}"/>
                  </a:ext>
                </a:extLst>
              </p:cNvPr>
              <p:cNvSpPr>
                <a:spLocks noEditPoints="1"/>
              </p:cNvSpPr>
              <p:nvPr/>
            </p:nvSpPr>
            <p:spPr bwMode="auto">
              <a:xfrm>
                <a:off x="10793059" y="1731862"/>
                <a:ext cx="176160" cy="137013"/>
              </a:xfrm>
              <a:custGeom>
                <a:avLst/>
                <a:gdLst>
                  <a:gd name="T0" fmla="*/ 34 w 90"/>
                  <a:gd name="T1" fmla="*/ 70 h 70"/>
                  <a:gd name="T2" fmla="*/ 0 w 90"/>
                  <a:gd name="T3" fmla="*/ 36 h 70"/>
                  <a:gd name="T4" fmla="*/ 18 w 90"/>
                  <a:gd name="T5" fmla="*/ 19 h 70"/>
                  <a:gd name="T6" fmla="*/ 34 w 90"/>
                  <a:gd name="T7" fmla="*/ 36 h 70"/>
                  <a:gd name="T8" fmla="*/ 72 w 90"/>
                  <a:gd name="T9" fmla="*/ 0 h 70"/>
                  <a:gd name="T10" fmla="*/ 90 w 90"/>
                  <a:gd name="T11" fmla="*/ 16 h 70"/>
                  <a:gd name="T12" fmla="*/ 34 w 90"/>
                  <a:gd name="T13" fmla="*/ 70 h 70"/>
                  <a:gd name="T14" fmla="*/ 9 w 90"/>
                  <a:gd name="T15" fmla="*/ 36 h 70"/>
                  <a:gd name="T16" fmla="*/ 34 w 90"/>
                  <a:gd name="T17" fmla="*/ 60 h 70"/>
                  <a:gd name="T18" fmla="*/ 80 w 90"/>
                  <a:gd name="T19" fmla="*/ 16 h 70"/>
                  <a:gd name="T20" fmla="*/ 72 w 90"/>
                  <a:gd name="T21" fmla="*/ 8 h 70"/>
                  <a:gd name="T22" fmla="*/ 34 w 90"/>
                  <a:gd name="T23" fmla="*/ 46 h 70"/>
                  <a:gd name="T24" fmla="*/ 18 w 90"/>
                  <a:gd name="T25" fmla="*/ 28 h 70"/>
                  <a:gd name="T26" fmla="*/ 9 w 90"/>
                  <a:gd name="T27"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70">
                    <a:moveTo>
                      <a:pt x="34" y="70"/>
                    </a:moveTo>
                    <a:lnTo>
                      <a:pt x="0" y="36"/>
                    </a:lnTo>
                    <a:lnTo>
                      <a:pt x="18" y="19"/>
                    </a:lnTo>
                    <a:lnTo>
                      <a:pt x="34" y="36"/>
                    </a:lnTo>
                    <a:lnTo>
                      <a:pt x="72" y="0"/>
                    </a:lnTo>
                    <a:lnTo>
                      <a:pt x="90" y="16"/>
                    </a:lnTo>
                    <a:lnTo>
                      <a:pt x="34" y="70"/>
                    </a:lnTo>
                    <a:close/>
                    <a:moveTo>
                      <a:pt x="9" y="36"/>
                    </a:moveTo>
                    <a:lnTo>
                      <a:pt x="34" y="60"/>
                    </a:lnTo>
                    <a:lnTo>
                      <a:pt x="80" y="16"/>
                    </a:lnTo>
                    <a:lnTo>
                      <a:pt x="72" y="8"/>
                    </a:lnTo>
                    <a:lnTo>
                      <a:pt x="34" y="46"/>
                    </a:lnTo>
                    <a:lnTo>
                      <a:pt x="18" y="28"/>
                    </a:lnTo>
                    <a:lnTo>
                      <a:pt x="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7" name="Freeform 93">
                <a:extLst>
                  <a:ext uri="{FF2B5EF4-FFF2-40B4-BE49-F238E27FC236}">
                    <a16:creationId xmlns:a16="http://schemas.microsoft.com/office/drawing/2014/main" id="{3F7410BB-585F-4EC1-9B7B-A5B3F103AF73}"/>
                  </a:ext>
                </a:extLst>
              </p:cNvPr>
              <p:cNvSpPr>
                <a:spLocks noEditPoints="1"/>
              </p:cNvSpPr>
              <p:nvPr/>
            </p:nvSpPr>
            <p:spPr bwMode="auto">
              <a:xfrm>
                <a:off x="10789144" y="4738319"/>
                <a:ext cx="252496" cy="258367"/>
              </a:xfrm>
              <a:custGeom>
                <a:avLst/>
                <a:gdLst>
                  <a:gd name="T0" fmla="*/ 69 w 79"/>
                  <a:gd name="T1" fmla="*/ 22 h 81"/>
                  <a:gd name="T2" fmla="*/ 22 w 79"/>
                  <a:gd name="T3" fmla="*/ 14 h 81"/>
                  <a:gd name="T4" fmla="*/ 19 w 79"/>
                  <a:gd name="T5" fmla="*/ 3 h 81"/>
                  <a:gd name="T6" fmla="*/ 0 w 79"/>
                  <a:gd name="T7" fmla="*/ 5 h 81"/>
                  <a:gd name="T8" fmla="*/ 12 w 79"/>
                  <a:gd name="T9" fmla="*/ 12 h 81"/>
                  <a:gd name="T10" fmla="*/ 14 w 79"/>
                  <a:gd name="T11" fmla="*/ 54 h 81"/>
                  <a:gd name="T12" fmla="*/ 61 w 79"/>
                  <a:gd name="T13" fmla="*/ 59 h 81"/>
                  <a:gd name="T14" fmla="*/ 76 w 79"/>
                  <a:gd name="T15" fmla="*/ 20 h 81"/>
                  <a:gd name="T16" fmla="*/ 36 w 79"/>
                  <a:gd name="T17" fmla="*/ 32 h 81"/>
                  <a:gd name="T18" fmla="*/ 45 w 79"/>
                  <a:gd name="T19" fmla="*/ 39 h 81"/>
                  <a:gd name="T20" fmla="*/ 44 w 79"/>
                  <a:gd name="T21" fmla="*/ 44 h 81"/>
                  <a:gd name="T22" fmla="*/ 33 w 79"/>
                  <a:gd name="T23" fmla="*/ 47 h 81"/>
                  <a:gd name="T24" fmla="*/ 44 w 79"/>
                  <a:gd name="T25" fmla="*/ 44 h 81"/>
                  <a:gd name="T26" fmla="*/ 38 w 79"/>
                  <a:gd name="T27" fmla="*/ 23 h 81"/>
                  <a:gd name="T28" fmla="*/ 47 w 79"/>
                  <a:gd name="T29" fmla="*/ 29 h 81"/>
                  <a:gd name="T30" fmla="*/ 22 w 79"/>
                  <a:gd name="T31" fmla="*/ 19 h 81"/>
                  <a:gd name="T32" fmla="*/ 32 w 79"/>
                  <a:gd name="T33" fmla="*/ 27 h 81"/>
                  <a:gd name="T34" fmla="*/ 22 w 79"/>
                  <a:gd name="T35" fmla="*/ 19 h 81"/>
                  <a:gd name="T36" fmla="*/ 31 w 79"/>
                  <a:gd name="T37" fmla="*/ 32 h 81"/>
                  <a:gd name="T38" fmla="*/ 21 w 79"/>
                  <a:gd name="T39" fmla="*/ 35 h 81"/>
                  <a:gd name="T40" fmla="*/ 20 w 79"/>
                  <a:gd name="T41" fmla="*/ 40 h 81"/>
                  <a:gd name="T42" fmla="*/ 28 w 79"/>
                  <a:gd name="T43" fmla="*/ 46 h 81"/>
                  <a:gd name="T44" fmla="*/ 20 w 79"/>
                  <a:gd name="T45" fmla="*/ 40 h 81"/>
                  <a:gd name="T46" fmla="*/ 48 w 79"/>
                  <a:gd name="T47" fmla="*/ 50 h 81"/>
                  <a:gd name="T48" fmla="*/ 57 w 79"/>
                  <a:gd name="T49" fmla="*/ 47 h 81"/>
                  <a:gd name="T50" fmla="*/ 59 w 79"/>
                  <a:gd name="T51" fmla="*/ 42 h 81"/>
                  <a:gd name="T52" fmla="*/ 51 w 79"/>
                  <a:gd name="T53" fmla="*/ 35 h 81"/>
                  <a:gd name="T54" fmla="*/ 59 w 79"/>
                  <a:gd name="T55" fmla="*/ 42 h 81"/>
                  <a:gd name="T56" fmla="*/ 52 w 79"/>
                  <a:gd name="T57" fmla="*/ 30 h 81"/>
                  <a:gd name="T58" fmla="*/ 66 w 79"/>
                  <a:gd name="T59" fmla="*/ 28 h 81"/>
                  <a:gd name="T60" fmla="*/ 9 w 79"/>
                  <a:gd name="T61" fmla="*/ 66 h 81"/>
                  <a:gd name="T62" fmla="*/ 24 w 79"/>
                  <a:gd name="T63" fmla="*/ 69 h 81"/>
                  <a:gd name="T64" fmla="*/ 18 w 79"/>
                  <a:gd name="T65" fmla="*/ 60 h 81"/>
                  <a:gd name="T66" fmla="*/ 39 w 79"/>
                  <a:gd name="T67" fmla="*/ 72 h 81"/>
                  <a:gd name="T68" fmla="*/ 54 w 79"/>
                  <a:gd name="T69" fmla="*/ 75 h 81"/>
                  <a:gd name="T70" fmla="*/ 48 w 79"/>
                  <a:gd name="T71" fmla="*/ 6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 h="81">
                    <a:moveTo>
                      <a:pt x="76" y="20"/>
                    </a:moveTo>
                    <a:cubicBezTo>
                      <a:pt x="73" y="19"/>
                      <a:pt x="70" y="20"/>
                      <a:pt x="69" y="22"/>
                    </a:cubicBezTo>
                    <a:cubicBezTo>
                      <a:pt x="68" y="23"/>
                      <a:pt x="68" y="23"/>
                      <a:pt x="68" y="23"/>
                    </a:cubicBezTo>
                    <a:cubicBezTo>
                      <a:pt x="22" y="14"/>
                      <a:pt x="22" y="14"/>
                      <a:pt x="22" y="14"/>
                    </a:cubicBezTo>
                    <a:cubicBezTo>
                      <a:pt x="23" y="9"/>
                      <a:pt x="23" y="9"/>
                      <a:pt x="23" y="9"/>
                    </a:cubicBezTo>
                    <a:cubicBezTo>
                      <a:pt x="23" y="6"/>
                      <a:pt x="21" y="4"/>
                      <a:pt x="19" y="3"/>
                    </a:cubicBezTo>
                    <a:cubicBezTo>
                      <a:pt x="6" y="1"/>
                      <a:pt x="6" y="1"/>
                      <a:pt x="6" y="1"/>
                    </a:cubicBezTo>
                    <a:cubicBezTo>
                      <a:pt x="3" y="0"/>
                      <a:pt x="1" y="2"/>
                      <a:pt x="0" y="5"/>
                    </a:cubicBezTo>
                    <a:cubicBezTo>
                      <a:pt x="0" y="8"/>
                      <a:pt x="1" y="10"/>
                      <a:pt x="4" y="11"/>
                    </a:cubicBezTo>
                    <a:cubicBezTo>
                      <a:pt x="12" y="12"/>
                      <a:pt x="12" y="12"/>
                      <a:pt x="12" y="12"/>
                    </a:cubicBezTo>
                    <a:cubicBezTo>
                      <a:pt x="10" y="49"/>
                      <a:pt x="10" y="49"/>
                      <a:pt x="10" y="49"/>
                    </a:cubicBezTo>
                    <a:cubicBezTo>
                      <a:pt x="10" y="51"/>
                      <a:pt x="11" y="53"/>
                      <a:pt x="14" y="54"/>
                    </a:cubicBezTo>
                    <a:cubicBezTo>
                      <a:pt x="56" y="62"/>
                      <a:pt x="56" y="62"/>
                      <a:pt x="56" y="62"/>
                    </a:cubicBezTo>
                    <a:cubicBezTo>
                      <a:pt x="58" y="63"/>
                      <a:pt x="60" y="62"/>
                      <a:pt x="61" y="59"/>
                    </a:cubicBezTo>
                    <a:cubicBezTo>
                      <a:pt x="78" y="27"/>
                      <a:pt x="78" y="27"/>
                      <a:pt x="78" y="27"/>
                    </a:cubicBezTo>
                    <a:cubicBezTo>
                      <a:pt x="79" y="24"/>
                      <a:pt x="78" y="21"/>
                      <a:pt x="76" y="20"/>
                    </a:cubicBezTo>
                    <a:close/>
                    <a:moveTo>
                      <a:pt x="35" y="37"/>
                    </a:moveTo>
                    <a:cubicBezTo>
                      <a:pt x="36" y="32"/>
                      <a:pt x="36" y="32"/>
                      <a:pt x="36" y="32"/>
                    </a:cubicBezTo>
                    <a:cubicBezTo>
                      <a:pt x="46" y="34"/>
                      <a:pt x="46" y="34"/>
                      <a:pt x="46" y="34"/>
                    </a:cubicBezTo>
                    <a:cubicBezTo>
                      <a:pt x="45" y="39"/>
                      <a:pt x="45" y="39"/>
                      <a:pt x="45" y="39"/>
                    </a:cubicBezTo>
                    <a:lnTo>
                      <a:pt x="35" y="37"/>
                    </a:lnTo>
                    <a:close/>
                    <a:moveTo>
                      <a:pt x="44" y="44"/>
                    </a:moveTo>
                    <a:cubicBezTo>
                      <a:pt x="43" y="49"/>
                      <a:pt x="43" y="49"/>
                      <a:pt x="43" y="49"/>
                    </a:cubicBezTo>
                    <a:cubicBezTo>
                      <a:pt x="33" y="47"/>
                      <a:pt x="33" y="47"/>
                      <a:pt x="33" y="47"/>
                    </a:cubicBezTo>
                    <a:cubicBezTo>
                      <a:pt x="34" y="42"/>
                      <a:pt x="34" y="42"/>
                      <a:pt x="34" y="42"/>
                    </a:cubicBezTo>
                    <a:lnTo>
                      <a:pt x="44" y="44"/>
                    </a:lnTo>
                    <a:close/>
                    <a:moveTo>
                      <a:pt x="37" y="28"/>
                    </a:moveTo>
                    <a:cubicBezTo>
                      <a:pt x="38" y="23"/>
                      <a:pt x="38" y="23"/>
                      <a:pt x="38" y="23"/>
                    </a:cubicBezTo>
                    <a:cubicBezTo>
                      <a:pt x="48" y="25"/>
                      <a:pt x="48" y="25"/>
                      <a:pt x="48" y="25"/>
                    </a:cubicBezTo>
                    <a:cubicBezTo>
                      <a:pt x="47" y="29"/>
                      <a:pt x="47" y="29"/>
                      <a:pt x="47" y="29"/>
                    </a:cubicBezTo>
                    <a:lnTo>
                      <a:pt x="37" y="28"/>
                    </a:lnTo>
                    <a:close/>
                    <a:moveTo>
                      <a:pt x="22" y="19"/>
                    </a:moveTo>
                    <a:cubicBezTo>
                      <a:pt x="33" y="22"/>
                      <a:pt x="33" y="22"/>
                      <a:pt x="33" y="22"/>
                    </a:cubicBezTo>
                    <a:cubicBezTo>
                      <a:pt x="32" y="27"/>
                      <a:pt x="32" y="27"/>
                      <a:pt x="32" y="27"/>
                    </a:cubicBezTo>
                    <a:cubicBezTo>
                      <a:pt x="21" y="25"/>
                      <a:pt x="21" y="25"/>
                      <a:pt x="21" y="25"/>
                    </a:cubicBezTo>
                    <a:lnTo>
                      <a:pt x="22" y="19"/>
                    </a:lnTo>
                    <a:close/>
                    <a:moveTo>
                      <a:pt x="21" y="30"/>
                    </a:moveTo>
                    <a:cubicBezTo>
                      <a:pt x="31" y="32"/>
                      <a:pt x="31" y="32"/>
                      <a:pt x="31" y="32"/>
                    </a:cubicBezTo>
                    <a:cubicBezTo>
                      <a:pt x="30" y="36"/>
                      <a:pt x="30" y="36"/>
                      <a:pt x="30" y="36"/>
                    </a:cubicBezTo>
                    <a:cubicBezTo>
                      <a:pt x="21" y="35"/>
                      <a:pt x="21" y="35"/>
                      <a:pt x="21" y="35"/>
                    </a:cubicBezTo>
                    <a:lnTo>
                      <a:pt x="21" y="30"/>
                    </a:lnTo>
                    <a:close/>
                    <a:moveTo>
                      <a:pt x="20" y="40"/>
                    </a:moveTo>
                    <a:cubicBezTo>
                      <a:pt x="29" y="41"/>
                      <a:pt x="29" y="41"/>
                      <a:pt x="29" y="41"/>
                    </a:cubicBezTo>
                    <a:cubicBezTo>
                      <a:pt x="28" y="46"/>
                      <a:pt x="28" y="46"/>
                      <a:pt x="28" y="46"/>
                    </a:cubicBezTo>
                    <a:cubicBezTo>
                      <a:pt x="20" y="45"/>
                      <a:pt x="20" y="45"/>
                      <a:pt x="20" y="45"/>
                    </a:cubicBezTo>
                    <a:lnTo>
                      <a:pt x="20" y="40"/>
                    </a:lnTo>
                    <a:close/>
                    <a:moveTo>
                      <a:pt x="54" y="52"/>
                    </a:moveTo>
                    <a:cubicBezTo>
                      <a:pt x="48" y="50"/>
                      <a:pt x="48" y="50"/>
                      <a:pt x="48" y="50"/>
                    </a:cubicBezTo>
                    <a:cubicBezTo>
                      <a:pt x="49" y="45"/>
                      <a:pt x="49" y="45"/>
                      <a:pt x="49" y="45"/>
                    </a:cubicBezTo>
                    <a:cubicBezTo>
                      <a:pt x="57" y="47"/>
                      <a:pt x="57" y="47"/>
                      <a:pt x="57" y="47"/>
                    </a:cubicBezTo>
                    <a:lnTo>
                      <a:pt x="54" y="52"/>
                    </a:lnTo>
                    <a:close/>
                    <a:moveTo>
                      <a:pt x="59" y="42"/>
                    </a:moveTo>
                    <a:cubicBezTo>
                      <a:pt x="50" y="40"/>
                      <a:pt x="50" y="40"/>
                      <a:pt x="50" y="40"/>
                    </a:cubicBezTo>
                    <a:cubicBezTo>
                      <a:pt x="51" y="35"/>
                      <a:pt x="51" y="35"/>
                      <a:pt x="51" y="35"/>
                    </a:cubicBezTo>
                    <a:cubicBezTo>
                      <a:pt x="61" y="37"/>
                      <a:pt x="61" y="37"/>
                      <a:pt x="61" y="37"/>
                    </a:cubicBezTo>
                    <a:lnTo>
                      <a:pt x="59" y="42"/>
                    </a:lnTo>
                    <a:close/>
                    <a:moveTo>
                      <a:pt x="64" y="33"/>
                    </a:moveTo>
                    <a:cubicBezTo>
                      <a:pt x="52" y="30"/>
                      <a:pt x="52" y="30"/>
                      <a:pt x="52" y="30"/>
                    </a:cubicBezTo>
                    <a:cubicBezTo>
                      <a:pt x="53" y="25"/>
                      <a:pt x="53" y="25"/>
                      <a:pt x="53" y="25"/>
                    </a:cubicBezTo>
                    <a:cubicBezTo>
                      <a:pt x="66" y="28"/>
                      <a:pt x="66" y="28"/>
                      <a:pt x="66" y="28"/>
                    </a:cubicBezTo>
                    <a:lnTo>
                      <a:pt x="64" y="33"/>
                    </a:lnTo>
                    <a:close/>
                    <a:moveTo>
                      <a:pt x="9" y="66"/>
                    </a:moveTo>
                    <a:cubicBezTo>
                      <a:pt x="8" y="70"/>
                      <a:pt x="11" y="74"/>
                      <a:pt x="15" y="75"/>
                    </a:cubicBezTo>
                    <a:cubicBezTo>
                      <a:pt x="19" y="76"/>
                      <a:pt x="23" y="73"/>
                      <a:pt x="24" y="69"/>
                    </a:cubicBezTo>
                    <a:cubicBezTo>
                      <a:pt x="24" y="69"/>
                      <a:pt x="24" y="69"/>
                      <a:pt x="24" y="69"/>
                    </a:cubicBezTo>
                    <a:cubicBezTo>
                      <a:pt x="25" y="65"/>
                      <a:pt x="22" y="61"/>
                      <a:pt x="18" y="60"/>
                    </a:cubicBezTo>
                    <a:cubicBezTo>
                      <a:pt x="14" y="59"/>
                      <a:pt x="10" y="62"/>
                      <a:pt x="9" y="66"/>
                    </a:cubicBezTo>
                    <a:close/>
                    <a:moveTo>
                      <a:pt x="39" y="72"/>
                    </a:moveTo>
                    <a:cubicBezTo>
                      <a:pt x="38" y="76"/>
                      <a:pt x="41" y="80"/>
                      <a:pt x="45" y="81"/>
                    </a:cubicBezTo>
                    <a:cubicBezTo>
                      <a:pt x="49" y="81"/>
                      <a:pt x="53" y="79"/>
                      <a:pt x="54" y="75"/>
                    </a:cubicBezTo>
                    <a:cubicBezTo>
                      <a:pt x="54" y="75"/>
                      <a:pt x="54" y="75"/>
                      <a:pt x="54" y="75"/>
                    </a:cubicBezTo>
                    <a:cubicBezTo>
                      <a:pt x="54" y="70"/>
                      <a:pt x="52" y="66"/>
                      <a:pt x="48" y="66"/>
                    </a:cubicBezTo>
                    <a:cubicBezTo>
                      <a:pt x="43" y="65"/>
                      <a:pt x="39" y="68"/>
                      <a:pt x="3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8" name="Freeform 94">
                <a:extLst>
                  <a:ext uri="{FF2B5EF4-FFF2-40B4-BE49-F238E27FC236}">
                    <a16:creationId xmlns:a16="http://schemas.microsoft.com/office/drawing/2014/main" id="{7F331776-B126-4339-9B00-A29265574ED9}"/>
                  </a:ext>
                </a:extLst>
              </p:cNvPr>
              <p:cNvSpPr>
                <a:spLocks noEditPoints="1"/>
              </p:cNvSpPr>
              <p:nvPr/>
            </p:nvSpPr>
            <p:spPr bwMode="auto">
              <a:xfrm>
                <a:off x="10975090" y="4354682"/>
                <a:ext cx="150715" cy="152672"/>
              </a:xfrm>
              <a:custGeom>
                <a:avLst/>
                <a:gdLst>
                  <a:gd name="T0" fmla="*/ 24 w 47"/>
                  <a:gd name="T1" fmla="*/ 0 h 48"/>
                  <a:gd name="T2" fmla="*/ 0 w 47"/>
                  <a:gd name="T3" fmla="*/ 24 h 48"/>
                  <a:gd name="T4" fmla="*/ 24 w 47"/>
                  <a:gd name="T5" fmla="*/ 48 h 48"/>
                  <a:gd name="T6" fmla="*/ 47 w 47"/>
                  <a:gd name="T7" fmla="*/ 24 h 48"/>
                  <a:gd name="T8" fmla="*/ 24 w 47"/>
                  <a:gd name="T9" fmla="*/ 0 h 48"/>
                  <a:gd name="T10" fmla="*/ 6 w 47"/>
                  <a:gd name="T11" fmla="*/ 24 h 48"/>
                  <a:gd name="T12" fmla="*/ 24 w 47"/>
                  <a:gd name="T13" fmla="*/ 6 h 48"/>
                  <a:gd name="T14" fmla="*/ 24 w 47"/>
                  <a:gd name="T15" fmla="*/ 42 h 48"/>
                  <a:gd name="T16" fmla="*/ 6 w 47"/>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8">
                    <a:moveTo>
                      <a:pt x="24" y="0"/>
                    </a:moveTo>
                    <a:cubicBezTo>
                      <a:pt x="11" y="0"/>
                      <a:pt x="0" y="11"/>
                      <a:pt x="0" y="24"/>
                    </a:cubicBezTo>
                    <a:cubicBezTo>
                      <a:pt x="0" y="37"/>
                      <a:pt x="11" y="48"/>
                      <a:pt x="24" y="48"/>
                    </a:cubicBezTo>
                    <a:cubicBezTo>
                      <a:pt x="37" y="48"/>
                      <a:pt x="47" y="37"/>
                      <a:pt x="47" y="24"/>
                    </a:cubicBezTo>
                    <a:cubicBezTo>
                      <a:pt x="47" y="11"/>
                      <a:pt x="37" y="0"/>
                      <a:pt x="24" y="0"/>
                    </a:cubicBezTo>
                    <a:close/>
                    <a:moveTo>
                      <a:pt x="6" y="24"/>
                    </a:moveTo>
                    <a:cubicBezTo>
                      <a:pt x="6" y="14"/>
                      <a:pt x="14" y="6"/>
                      <a:pt x="24" y="6"/>
                    </a:cubicBezTo>
                    <a:cubicBezTo>
                      <a:pt x="24" y="42"/>
                      <a:pt x="24" y="42"/>
                      <a:pt x="24" y="42"/>
                    </a:cubicBezTo>
                    <a:cubicBezTo>
                      <a:pt x="14" y="42"/>
                      <a:pt x="6" y="34"/>
                      <a:pt x="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9" name="Freeform 95">
                <a:extLst>
                  <a:ext uri="{FF2B5EF4-FFF2-40B4-BE49-F238E27FC236}">
                    <a16:creationId xmlns:a16="http://schemas.microsoft.com/office/drawing/2014/main" id="{19168406-BFCD-465D-A2CA-CFA8A9389C26}"/>
                  </a:ext>
                </a:extLst>
              </p:cNvPr>
              <p:cNvSpPr>
                <a:spLocks noEditPoints="1"/>
              </p:cNvSpPr>
              <p:nvPr/>
            </p:nvSpPr>
            <p:spPr bwMode="auto">
              <a:xfrm>
                <a:off x="10642344" y="3839905"/>
                <a:ext cx="379722" cy="369934"/>
              </a:xfrm>
              <a:custGeom>
                <a:avLst/>
                <a:gdLst>
                  <a:gd name="T0" fmla="*/ 22 w 119"/>
                  <a:gd name="T1" fmla="*/ 19 h 116"/>
                  <a:gd name="T2" fmla="*/ 58 w 119"/>
                  <a:gd name="T3" fmla="*/ 33 h 116"/>
                  <a:gd name="T4" fmla="*/ 62 w 119"/>
                  <a:gd name="T5" fmla="*/ 12 h 116"/>
                  <a:gd name="T6" fmla="*/ 82 w 119"/>
                  <a:gd name="T7" fmla="*/ 3 h 116"/>
                  <a:gd name="T8" fmla="*/ 91 w 119"/>
                  <a:gd name="T9" fmla="*/ 23 h 116"/>
                  <a:gd name="T10" fmla="*/ 95 w 119"/>
                  <a:gd name="T11" fmla="*/ 49 h 116"/>
                  <a:gd name="T12" fmla="*/ 95 w 119"/>
                  <a:gd name="T13" fmla="*/ 50 h 116"/>
                  <a:gd name="T14" fmla="*/ 99 w 119"/>
                  <a:gd name="T15" fmla="*/ 41 h 116"/>
                  <a:gd name="T16" fmla="*/ 119 w 119"/>
                  <a:gd name="T17" fmla="*/ 49 h 116"/>
                  <a:gd name="T18" fmla="*/ 93 w 119"/>
                  <a:gd name="T19" fmla="*/ 116 h 116"/>
                  <a:gd name="T20" fmla="*/ 73 w 119"/>
                  <a:gd name="T21" fmla="*/ 109 h 116"/>
                  <a:gd name="T22" fmla="*/ 75 w 119"/>
                  <a:gd name="T23" fmla="*/ 103 h 116"/>
                  <a:gd name="T24" fmla="*/ 63 w 119"/>
                  <a:gd name="T25" fmla="*/ 103 h 116"/>
                  <a:gd name="T26" fmla="*/ 53 w 119"/>
                  <a:gd name="T27" fmla="*/ 106 h 116"/>
                  <a:gd name="T28" fmla="*/ 35 w 119"/>
                  <a:gd name="T29" fmla="*/ 102 h 116"/>
                  <a:gd name="T30" fmla="*/ 30 w 119"/>
                  <a:gd name="T31" fmla="*/ 100 h 116"/>
                  <a:gd name="T32" fmla="*/ 28 w 119"/>
                  <a:gd name="T33" fmla="*/ 99 h 116"/>
                  <a:gd name="T34" fmla="*/ 21 w 119"/>
                  <a:gd name="T35" fmla="*/ 83 h 116"/>
                  <a:gd name="T36" fmla="*/ 22 w 119"/>
                  <a:gd name="T37" fmla="*/ 80 h 116"/>
                  <a:gd name="T38" fmla="*/ 22 w 119"/>
                  <a:gd name="T39" fmla="*/ 70 h 116"/>
                  <a:gd name="T40" fmla="*/ 24 w 119"/>
                  <a:gd name="T41" fmla="*/ 67 h 116"/>
                  <a:gd name="T42" fmla="*/ 24 w 119"/>
                  <a:gd name="T43" fmla="*/ 57 h 116"/>
                  <a:gd name="T44" fmla="*/ 27 w 119"/>
                  <a:gd name="T45" fmla="*/ 52 h 116"/>
                  <a:gd name="T46" fmla="*/ 11 w 119"/>
                  <a:gd name="T47" fmla="*/ 46 h 116"/>
                  <a:gd name="T48" fmla="*/ 3 w 119"/>
                  <a:gd name="T49" fmla="*/ 28 h 116"/>
                  <a:gd name="T50" fmla="*/ 22 w 119"/>
                  <a:gd name="T51" fmla="*/ 19 h 116"/>
                  <a:gd name="T52" fmla="*/ 86 w 119"/>
                  <a:gd name="T53" fmla="*/ 106 h 116"/>
                  <a:gd name="T54" fmla="*/ 90 w 119"/>
                  <a:gd name="T55" fmla="*/ 104 h 116"/>
                  <a:gd name="T56" fmla="*/ 88 w 119"/>
                  <a:gd name="T57" fmla="*/ 99 h 116"/>
                  <a:gd name="T58" fmla="*/ 84 w 119"/>
                  <a:gd name="T59" fmla="*/ 101 h 116"/>
                  <a:gd name="T60" fmla="*/ 86 w 119"/>
                  <a:gd name="T61" fmla="*/ 106 h 116"/>
                  <a:gd name="T62" fmla="*/ 15 w 119"/>
                  <a:gd name="T63" fmla="*/ 40 h 116"/>
                  <a:gd name="T64" fmla="*/ 41 w 119"/>
                  <a:gd name="T65" fmla="*/ 50 h 116"/>
                  <a:gd name="T66" fmla="*/ 42 w 119"/>
                  <a:gd name="T67" fmla="*/ 50 h 116"/>
                  <a:gd name="T68" fmla="*/ 39 w 119"/>
                  <a:gd name="T69" fmla="*/ 57 h 116"/>
                  <a:gd name="T70" fmla="*/ 38 w 119"/>
                  <a:gd name="T71" fmla="*/ 57 h 116"/>
                  <a:gd name="T72" fmla="*/ 31 w 119"/>
                  <a:gd name="T73" fmla="*/ 60 h 116"/>
                  <a:gd name="T74" fmla="*/ 32 w 119"/>
                  <a:gd name="T75" fmla="*/ 66 h 116"/>
                  <a:gd name="T76" fmla="*/ 34 w 119"/>
                  <a:gd name="T77" fmla="*/ 68 h 116"/>
                  <a:gd name="T78" fmla="*/ 31 w 119"/>
                  <a:gd name="T79" fmla="*/ 70 h 116"/>
                  <a:gd name="T80" fmla="*/ 30 w 119"/>
                  <a:gd name="T81" fmla="*/ 73 h 116"/>
                  <a:gd name="T82" fmla="*/ 30 w 119"/>
                  <a:gd name="T83" fmla="*/ 78 h 116"/>
                  <a:gd name="T84" fmla="*/ 32 w 119"/>
                  <a:gd name="T85" fmla="*/ 81 h 116"/>
                  <a:gd name="T86" fmla="*/ 30 w 119"/>
                  <a:gd name="T87" fmla="*/ 83 h 116"/>
                  <a:gd name="T88" fmla="*/ 28 w 119"/>
                  <a:gd name="T89" fmla="*/ 85 h 116"/>
                  <a:gd name="T90" fmla="*/ 31 w 119"/>
                  <a:gd name="T91" fmla="*/ 93 h 116"/>
                  <a:gd name="T92" fmla="*/ 33 w 119"/>
                  <a:gd name="T93" fmla="*/ 93 h 116"/>
                  <a:gd name="T94" fmla="*/ 38 w 119"/>
                  <a:gd name="T95" fmla="*/ 95 h 116"/>
                  <a:gd name="T96" fmla="*/ 60 w 119"/>
                  <a:gd name="T97" fmla="*/ 96 h 116"/>
                  <a:gd name="T98" fmla="*/ 78 w 119"/>
                  <a:gd name="T99" fmla="*/ 95 h 116"/>
                  <a:gd name="T100" fmla="*/ 92 w 119"/>
                  <a:gd name="T101" fmla="*/ 59 h 116"/>
                  <a:gd name="T102" fmla="*/ 88 w 119"/>
                  <a:gd name="T103" fmla="*/ 55 h 116"/>
                  <a:gd name="T104" fmla="*/ 83 w 119"/>
                  <a:gd name="T105" fmla="*/ 20 h 116"/>
                  <a:gd name="T106" fmla="*/ 79 w 119"/>
                  <a:gd name="T107" fmla="*/ 12 h 116"/>
                  <a:gd name="T108" fmla="*/ 70 w 119"/>
                  <a:gd name="T109" fmla="*/ 15 h 116"/>
                  <a:gd name="T110" fmla="*/ 67 w 119"/>
                  <a:gd name="T111" fmla="*/ 37 h 116"/>
                  <a:gd name="T112" fmla="*/ 66 w 119"/>
                  <a:gd name="T113" fmla="*/ 44 h 116"/>
                  <a:gd name="T114" fmla="*/ 20 w 119"/>
                  <a:gd name="T115" fmla="*/ 26 h 116"/>
                  <a:gd name="T116" fmla="*/ 10 w 119"/>
                  <a:gd name="T117" fmla="*/ 31 h 116"/>
                  <a:gd name="T118" fmla="*/ 15 w 119"/>
                  <a:gd name="T119" fmla="*/ 4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9" h="116">
                    <a:moveTo>
                      <a:pt x="22" y="19"/>
                    </a:moveTo>
                    <a:cubicBezTo>
                      <a:pt x="58" y="33"/>
                      <a:pt x="58" y="33"/>
                      <a:pt x="58" y="33"/>
                    </a:cubicBezTo>
                    <a:cubicBezTo>
                      <a:pt x="59" y="24"/>
                      <a:pt x="59" y="21"/>
                      <a:pt x="62" y="12"/>
                    </a:cubicBezTo>
                    <a:cubicBezTo>
                      <a:pt x="65" y="4"/>
                      <a:pt x="74" y="0"/>
                      <a:pt x="82" y="3"/>
                    </a:cubicBezTo>
                    <a:cubicBezTo>
                      <a:pt x="90" y="6"/>
                      <a:pt x="94" y="15"/>
                      <a:pt x="91" y="23"/>
                    </a:cubicBezTo>
                    <a:cubicBezTo>
                      <a:pt x="87" y="34"/>
                      <a:pt x="89" y="41"/>
                      <a:pt x="95" y="49"/>
                    </a:cubicBezTo>
                    <a:cubicBezTo>
                      <a:pt x="95" y="50"/>
                      <a:pt x="95" y="50"/>
                      <a:pt x="95" y="50"/>
                    </a:cubicBezTo>
                    <a:cubicBezTo>
                      <a:pt x="99" y="41"/>
                      <a:pt x="99" y="41"/>
                      <a:pt x="99" y="41"/>
                    </a:cubicBezTo>
                    <a:cubicBezTo>
                      <a:pt x="119" y="49"/>
                      <a:pt x="119" y="49"/>
                      <a:pt x="119" y="49"/>
                    </a:cubicBezTo>
                    <a:cubicBezTo>
                      <a:pt x="93" y="116"/>
                      <a:pt x="93" y="116"/>
                      <a:pt x="93" y="116"/>
                    </a:cubicBezTo>
                    <a:cubicBezTo>
                      <a:pt x="73" y="109"/>
                      <a:pt x="73" y="109"/>
                      <a:pt x="73" y="109"/>
                    </a:cubicBezTo>
                    <a:cubicBezTo>
                      <a:pt x="75" y="103"/>
                      <a:pt x="75" y="103"/>
                      <a:pt x="75" y="103"/>
                    </a:cubicBezTo>
                    <a:cubicBezTo>
                      <a:pt x="68" y="101"/>
                      <a:pt x="66" y="102"/>
                      <a:pt x="63" y="103"/>
                    </a:cubicBezTo>
                    <a:cubicBezTo>
                      <a:pt x="60" y="104"/>
                      <a:pt x="57" y="106"/>
                      <a:pt x="53" y="106"/>
                    </a:cubicBezTo>
                    <a:cubicBezTo>
                      <a:pt x="48" y="106"/>
                      <a:pt x="42" y="105"/>
                      <a:pt x="35" y="102"/>
                    </a:cubicBezTo>
                    <a:cubicBezTo>
                      <a:pt x="30" y="100"/>
                      <a:pt x="30" y="100"/>
                      <a:pt x="30" y="100"/>
                    </a:cubicBezTo>
                    <a:cubicBezTo>
                      <a:pt x="28" y="99"/>
                      <a:pt x="28" y="99"/>
                      <a:pt x="28" y="99"/>
                    </a:cubicBezTo>
                    <a:cubicBezTo>
                      <a:pt x="21" y="97"/>
                      <a:pt x="18" y="89"/>
                      <a:pt x="21" y="83"/>
                    </a:cubicBezTo>
                    <a:cubicBezTo>
                      <a:pt x="21" y="82"/>
                      <a:pt x="22" y="81"/>
                      <a:pt x="22" y="80"/>
                    </a:cubicBezTo>
                    <a:cubicBezTo>
                      <a:pt x="21" y="77"/>
                      <a:pt x="21" y="73"/>
                      <a:pt x="22" y="70"/>
                    </a:cubicBezTo>
                    <a:cubicBezTo>
                      <a:pt x="23" y="69"/>
                      <a:pt x="23" y="68"/>
                      <a:pt x="24" y="67"/>
                    </a:cubicBezTo>
                    <a:cubicBezTo>
                      <a:pt x="23" y="64"/>
                      <a:pt x="23" y="60"/>
                      <a:pt x="24" y="57"/>
                    </a:cubicBezTo>
                    <a:cubicBezTo>
                      <a:pt x="25" y="55"/>
                      <a:pt x="26" y="54"/>
                      <a:pt x="27" y="52"/>
                    </a:cubicBezTo>
                    <a:cubicBezTo>
                      <a:pt x="11" y="46"/>
                      <a:pt x="11" y="46"/>
                      <a:pt x="11" y="46"/>
                    </a:cubicBezTo>
                    <a:cubicBezTo>
                      <a:pt x="4" y="44"/>
                      <a:pt x="0" y="35"/>
                      <a:pt x="3" y="28"/>
                    </a:cubicBezTo>
                    <a:cubicBezTo>
                      <a:pt x="6" y="20"/>
                      <a:pt x="14" y="16"/>
                      <a:pt x="22" y="19"/>
                    </a:cubicBezTo>
                    <a:close/>
                    <a:moveTo>
                      <a:pt x="86" y="106"/>
                    </a:moveTo>
                    <a:cubicBezTo>
                      <a:pt x="88" y="106"/>
                      <a:pt x="90" y="106"/>
                      <a:pt x="90" y="104"/>
                    </a:cubicBezTo>
                    <a:cubicBezTo>
                      <a:pt x="91" y="102"/>
                      <a:pt x="90" y="100"/>
                      <a:pt x="88" y="99"/>
                    </a:cubicBezTo>
                    <a:cubicBezTo>
                      <a:pt x="86" y="98"/>
                      <a:pt x="84" y="99"/>
                      <a:pt x="84" y="101"/>
                    </a:cubicBezTo>
                    <a:cubicBezTo>
                      <a:pt x="83" y="103"/>
                      <a:pt x="84" y="105"/>
                      <a:pt x="86" y="106"/>
                    </a:cubicBezTo>
                    <a:close/>
                    <a:moveTo>
                      <a:pt x="15" y="40"/>
                    </a:moveTo>
                    <a:cubicBezTo>
                      <a:pt x="41" y="50"/>
                      <a:pt x="41" y="50"/>
                      <a:pt x="41" y="50"/>
                    </a:cubicBezTo>
                    <a:cubicBezTo>
                      <a:pt x="42" y="50"/>
                      <a:pt x="42" y="50"/>
                      <a:pt x="42" y="50"/>
                    </a:cubicBezTo>
                    <a:cubicBezTo>
                      <a:pt x="39" y="57"/>
                      <a:pt x="39" y="57"/>
                      <a:pt x="39" y="57"/>
                    </a:cubicBezTo>
                    <a:cubicBezTo>
                      <a:pt x="38" y="57"/>
                      <a:pt x="38" y="57"/>
                      <a:pt x="38" y="57"/>
                    </a:cubicBezTo>
                    <a:cubicBezTo>
                      <a:pt x="36" y="56"/>
                      <a:pt x="32" y="57"/>
                      <a:pt x="31" y="60"/>
                    </a:cubicBezTo>
                    <a:cubicBezTo>
                      <a:pt x="31" y="62"/>
                      <a:pt x="31" y="64"/>
                      <a:pt x="32" y="66"/>
                    </a:cubicBezTo>
                    <a:cubicBezTo>
                      <a:pt x="34" y="68"/>
                      <a:pt x="34" y="68"/>
                      <a:pt x="34" y="68"/>
                    </a:cubicBezTo>
                    <a:cubicBezTo>
                      <a:pt x="31" y="70"/>
                      <a:pt x="31" y="70"/>
                      <a:pt x="31" y="70"/>
                    </a:cubicBezTo>
                    <a:cubicBezTo>
                      <a:pt x="31" y="71"/>
                      <a:pt x="30" y="72"/>
                      <a:pt x="30" y="73"/>
                    </a:cubicBezTo>
                    <a:cubicBezTo>
                      <a:pt x="29" y="75"/>
                      <a:pt x="29" y="77"/>
                      <a:pt x="30" y="78"/>
                    </a:cubicBezTo>
                    <a:cubicBezTo>
                      <a:pt x="32" y="81"/>
                      <a:pt x="32" y="81"/>
                      <a:pt x="32" y="81"/>
                    </a:cubicBezTo>
                    <a:cubicBezTo>
                      <a:pt x="30" y="83"/>
                      <a:pt x="30" y="83"/>
                      <a:pt x="30" y="83"/>
                    </a:cubicBezTo>
                    <a:cubicBezTo>
                      <a:pt x="29" y="84"/>
                      <a:pt x="28" y="85"/>
                      <a:pt x="28" y="85"/>
                    </a:cubicBezTo>
                    <a:cubicBezTo>
                      <a:pt x="27" y="88"/>
                      <a:pt x="28" y="92"/>
                      <a:pt x="31" y="93"/>
                    </a:cubicBezTo>
                    <a:cubicBezTo>
                      <a:pt x="33" y="93"/>
                      <a:pt x="33" y="93"/>
                      <a:pt x="33" y="93"/>
                    </a:cubicBezTo>
                    <a:cubicBezTo>
                      <a:pt x="38" y="95"/>
                      <a:pt x="38" y="95"/>
                      <a:pt x="38" y="95"/>
                    </a:cubicBezTo>
                    <a:cubicBezTo>
                      <a:pt x="51" y="100"/>
                      <a:pt x="56" y="97"/>
                      <a:pt x="60" y="96"/>
                    </a:cubicBezTo>
                    <a:cubicBezTo>
                      <a:pt x="64" y="94"/>
                      <a:pt x="68" y="92"/>
                      <a:pt x="78" y="95"/>
                    </a:cubicBezTo>
                    <a:cubicBezTo>
                      <a:pt x="92" y="59"/>
                      <a:pt x="92" y="59"/>
                      <a:pt x="92" y="59"/>
                    </a:cubicBezTo>
                    <a:cubicBezTo>
                      <a:pt x="90" y="58"/>
                      <a:pt x="89" y="56"/>
                      <a:pt x="88" y="55"/>
                    </a:cubicBezTo>
                    <a:cubicBezTo>
                      <a:pt x="81" y="43"/>
                      <a:pt x="78" y="34"/>
                      <a:pt x="83" y="20"/>
                    </a:cubicBezTo>
                    <a:cubicBezTo>
                      <a:pt x="85" y="17"/>
                      <a:pt x="83" y="13"/>
                      <a:pt x="79" y="12"/>
                    </a:cubicBezTo>
                    <a:cubicBezTo>
                      <a:pt x="76" y="10"/>
                      <a:pt x="72" y="12"/>
                      <a:pt x="70" y="15"/>
                    </a:cubicBezTo>
                    <a:cubicBezTo>
                      <a:pt x="67" y="24"/>
                      <a:pt x="67" y="27"/>
                      <a:pt x="67" y="37"/>
                    </a:cubicBezTo>
                    <a:cubicBezTo>
                      <a:pt x="67" y="39"/>
                      <a:pt x="66" y="42"/>
                      <a:pt x="66" y="44"/>
                    </a:cubicBezTo>
                    <a:cubicBezTo>
                      <a:pt x="20" y="26"/>
                      <a:pt x="20" y="26"/>
                      <a:pt x="20" y="26"/>
                    </a:cubicBezTo>
                    <a:cubicBezTo>
                      <a:pt x="16" y="25"/>
                      <a:pt x="12" y="27"/>
                      <a:pt x="10" y="31"/>
                    </a:cubicBezTo>
                    <a:cubicBezTo>
                      <a:pt x="9" y="34"/>
                      <a:pt x="11" y="38"/>
                      <a:pt x="15"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0" name="Freeform 96">
                <a:extLst>
                  <a:ext uri="{FF2B5EF4-FFF2-40B4-BE49-F238E27FC236}">
                    <a16:creationId xmlns:a16="http://schemas.microsoft.com/office/drawing/2014/main" id="{E94DE2F5-6141-425A-AC07-D9DB34591B49}"/>
                  </a:ext>
                </a:extLst>
              </p:cNvPr>
              <p:cNvSpPr>
                <a:spLocks noEditPoints="1"/>
              </p:cNvSpPr>
              <p:nvPr/>
            </p:nvSpPr>
            <p:spPr bwMode="auto">
              <a:xfrm>
                <a:off x="10495545" y="4229413"/>
                <a:ext cx="459973" cy="403210"/>
              </a:xfrm>
              <a:custGeom>
                <a:avLst/>
                <a:gdLst>
                  <a:gd name="T0" fmla="*/ 144 w 144"/>
                  <a:gd name="T1" fmla="*/ 41 h 126"/>
                  <a:gd name="T2" fmla="*/ 102 w 144"/>
                  <a:gd name="T3" fmla="*/ 0 h 126"/>
                  <a:gd name="T4" fmla="*/ 72 w 144"/>
                  <a:gd name="T5" fmla="*/ 14 h 126"/>
                  <a:gd name="T6" fmla="*/ 41 w 144"/>
                  <a:gd name="T7" fmla="*/ 0 h 126"/>
                  <a:gd name="T8" fmla="*/ 0 w 144"/>
                  <a:gd name="T9" fmla="*/ 41 h 126"/>
                  <a:gd name="T10" fmla="*/ 13 w 144"/>
                  <a:gd name="T11" fmla="*/ 72 h 126"/>
                  <a:gd name="T12" fmla="*/ 13 w 144"/>
                  <a:gd name="T13" fmla="*/ 72 h 126"/>
                  <a:gd name="T14" fmla="*/ 58 w 144"/>
                  <a:gd name="T15" fmla="*/ 117 h 126"/>
                  <a:gd name="T16" fmla="*/ 72 w 144"/>
                  <a:gd name="T17" fmla="*/ 126 h 126"/>
                  <a:gd name="T18" fmla="*/ 85 w 144"/>
                  <a:gd name="T19" fmla="*/ 117 h 126"/>
                  <a:gd name="T20" fmla="*/ 130 w 144"/>
                  <a:gd name="T21" fmla="*/ 72 h 126"/>
                  <a:gd name="T22" fmla="*/ 130 w 144"/>
                  <a:gd name="T23" fmla="*/ 72 h 126"/>
                  <a:gd name="T24" fmla="*/ 144 w 144"/>
                  <a:gd name="T25" fmla="*/ 41 h 126"/>
                  <a:gd name="T26" fmla="*/ 118 w 144"/>
                  <a:gd name="T27" fmla="*/ 59 h 126"/>
                  <a:gd name="T28" fmla="*/ 73 w 144"/>
                  <a:gd name="T29" fmla="*/ 104 h 126"/>
                  <a:gd name="T30" fmla="*/ 72 w 144"/>
                  <a:gd name="T31" fmla="*/ 105 h 126"/>
                  <a:gd name="T32" fmla="*/ 71 w 144"/>
                  <a:gd name="T33" fmla="*/ 104 h 126"/>
                  <a:gd name="T34" fmla="*/ 25 w 144"/>
                  <a:gd name="T35" fmla="*/ 59 h 126"/>
                  <a:gd name="T36" fmla="*/ 18 w 144"/>
                  <a:gd name="T37" fmla="*/ 41 h 126"/>
                  <a:gd name="T38" fmla="*/ 41 w 144"/>
                  <a:gd name="T39" fmla="*/ 18 h 126"/>
                  <a:gd name="T40" fmla="*/ 58 w 144"/>
                  <a:gd name="T41" fmla="*/ 26 h 126"/>
                  <a:gd name="T42" fmla="*/ 72 w 144"/>
                  <a:gd name="T43" fmla="*/ 40 h 126"/>
                  <a:gd name="T44" fmla="*/ 85 w 144"/>
                  <a:gd name="T45" fmla="*/ 26 h 126"/>
                  <a:gd name="T46" fmla="*/ 102 w 144"/>
                  <a:gd name="T47" fmla="*/ 18 h 126"/>
                  <a:gd name="T48" fmla="*/ 126 w 144"/>
                  <a:gd name="T49" fmla="*/ 41 h 126"/>
                  <a:gd name="T50" fmla="*/ 118 w 144"/>
                  <a:gd name="T51" fmla="*/ 5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126">
                    <a:moveTo>
                      <a:pt x="144" y="41"/>
                    </a:moveTo>
                    <a:cubicBezTo>
                      <a:pt x="144" y="19"/>
                      <a:pt x="125" y="0"/>
                      <a:pt x="102" y="0"/>
                    </a:cubicBezTo>
                    <a:cubicBezTo>
                      <a:pt x="90" y="0"/>
                      <a:pt x="79" y="5"/>
                      <a:pt x="72" y="14"/>
                    </a:cubicBezTo>
                    <a:cubicBezTo>
                      <a:pt x="64" y="5"/>
                      <a:pt x="53" y="0"/>
                      <a:pt x="41" y="0"/>
                    </a:cubicBezTo>
                    <a:cubicBezTo>
                      <a:pt x="18" y="0"/>
                      <a:pt x="0" y="19"/>
                      <a:pt x="0" y="41"/>
                    </a:cubicBezTo>
                    <a:cubicBezTo>
                      <a:pt x="0" y="54"/>
                      <a:pt x="5" y="65"/>
                      <a:pt x="13" y="72"/>
                    </a:cubicBezTo>
                    <a:cubicBezTo>
                      <a:pt x="13" y="72"/>
                      <a:pt x="13" y="72"/>
                      <a:pt x="13" y="72"/>
                    </a:cubicBezTo>
                    <a:cubicBezTo>
                      <a:pt x="58" y="117"/>
                      <a:pt x="58" y="117"/>
                      <a:pt x="58" y="117"/>
                    </a:cubicBezTo>
                    <a:cubicBezTo>
                      <a:pt x="63" y="122"/>
                      <a:pt x="67" y="126"/>
                      <a:pt x="72" y="126"/>
                    </a:cubicBezTo>
                    <a:cubicBezTo>
                      <a:pt x="76" y="126"/>
                      <a:pt x="81" y="122"/>
                      <a:pt x="85" y="117"/>
                    </a:cubicBezTo>
                    <a:cubicBezTo>
                      <a:pt x="130" y="72"/>
                      <a:pt x="130" y="72"/>
                      <a:pt x="130" y="72"/>
                    </a:cubicBezTo>
                    <a:cubicBezTo>
                      <a:pt x="130" y="72"/>
                      <a:pt x="130" y="72"/>
                      <a:pt x="130" y="72"/>
                    </a:cubicBezTo>
                    <a:cubicBezTo>
                      <a:pt x="139" y="65"/>
                      <a:pt x="144" y="54"/>
                      <a:pt x="144" y="41"/>
                    </a:cubicBezTo>
                    <a:close/>
                    <a:moveTo>
                      <a:pt x="118" y="59"/>
                    </a:moveTo>
                    <a:cubicBezTo>
                      <a:pt x="73" y="104"/>
                      <a:pt x="73" y="104"/>
                      <a:pt x="73" y="104"/>
                    </a:cubicBezTo>
                    <a:cubicBezTo>
                      <a:pt x="72" y="105"/>
                      <a:pt x="72" y="105"/>
                      <a:pt x="72" y="105"/>
                    </a:cubicBezTo>
                    <a:cubicBezTo>
                      <a:pt x="72" y="105"/>
                      <a:pt x="71" y="105"/>
                      <a:pt x="71" y="104"/>
                    </a:cubicBezTo>
                    <a:cubicBezTo>
                      <a:pt x="25" y="59"/>
                      <a:pt x="25" y="59"/>
                      <a:pt x="25" y="59"/>
                    </a:cubicBezTo>
                    <a:cubicBezTo>
                      <a:pt x="20" y="54"/>
                      <a:pt x="18" y="48"/>
                      <a:pt x="18" y="41"/>
                    </a:cubicBezTo>
                    <a:cubicBezTo>
                      <a:pt x="18" y="29"/>
                      <a:pt x="28" y="18"/>
                      <a:pt x="41" y="18"/>
                    </a:cubicBezTo>
                    <a:cubicBezTo>
                      <a:pt x="48" y="18"/>
                      <a:pt x="54" y="21"/>
                      <a:pt x="58" y="26"/>
                    </a:cubicBezTo>
                    <a:cubicBezTo>
                      <a:pt x="72" y="40"/>
                      <a:pt x="72" y="40"/>
                      <a:pt x="72" y="40"/>
                    </a:cubicBezTo>
                    <a:cubicBezTo>
                      <a:pt x="85" y="26"/>
                      <a:pt x="85" y="26"/>
                      <a:pt x="85" y="26"/>
                    </a:cubicBezTo>
                    <a:cubicBezTo>
                      <a:pt x="90" y="21"/>
                      <a:pt x="96" y="18"/>
                      <a:pt x="102" y="18"/>
                    </a:cubicBezTo>
                    <a:cubicBezTo>
                      <a:pt x="115" y="18"/>
                      <a:pt x="126" y="29"/>
                      <a:pt x="126" y="41"/>
                    </a:cubicBezTo>
                    <a:cubicBezTo>
                      <a:pt x="126" y="48"/>
                      <a:pt x="123" y="54"/>
                      <a:pt x="118"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1" name="Freeform 97">
                <a:extLst>
                  <a:ext uri="{FF2B5EF4-FFF2-40B4-BE49-F238E27FC236}">
                    <a16:creationId xmlns:a16="http://schemas.microsoft.com/office/drawing/2014/main" id="{EE3BB1D7-2293-49DE-855A-2274F56055B2}"/>
                  </a:ext>
                </a:extLst>
              </p:cNvPr>
              <p:cNvSpPr>
                <a:spLocks noEditPoints="1"/>
              </p:cNvSpPr>
              <p:nvPr/>
            </p:nvSpPr>
            <p:spPr bwMode="auto">
              <a:xfrm>
                <a:off x="10558179" y="4663940"/>
                <a:ext cx="195733" cy="195733"/>
              </a:xfrm>
              <a:custGeom>
                <a:avLst/>
                <a:gdLst>
                  <a:gd name="T0" fmla="*/ 31 w 61"/>
                  <a:gd name="T1" fmla="*/ 0 h 61"/>
                  <a:gd name="T2" fmla="*/ 0 w 61"/>
                  <a:gd name="T3" fmla="*/ 30 h 61"/>
                  <a:gd name="T4" fmla="*/ 31 w 61"/>
                  <a:gd name="T5" fmla="*/ 61 h 61"/>
                  <a:gd name="T6" fmla="*/ 61 w 61"/>
                  <a:gd name="T7" fmla="*/ 30 h 61"/>
                  <a:gd name="T8" fmla="*/ 31 w 61"/>
                  <a:gd name="T9" fmla="*/ 0 h 61"/>
                  <a:gd name="T10" fmla="*/ 31 w 61"/>
                  <a:gd name="T11" fmla="*/ 55 h 61"/>
                  <a:gd name="T12" fmla="*/ 6 w 61"/>
                  <a:gd name="T13" fmla="*/ 30 h 61"/>
                  <a:gd name="T14" fmla="*/ 31 w 61"/>
                  <a:gd name="T15" fmla="*/ 6 h 61"/>
                  <a:gd name="T16" fmla="*/ 55 w 61"/>
                  <a:gd name="T17" fmla="*/ 30 h 61"/>
                  <a:gd name="T18" fmla="*/ 31 w 61"/>
                  <a:gd name="T19" fmla="*/ 55 h 61"/>
                  <a:gd name="T20" fmla="*/ 27 w 61"/>
                  <a:gd name="T21" fmla="*/ 15 h 61"/>
                  <a:gd name="T22" fmla="*/ 34 w 61"/>
                  <a:gd name="T23" fmla="*/ 15 h 61"/>
                  <a:gd name="T24" fmla="*/ 34 w 61"/>
                  <a:gd name="T25" fmla="*/ 23 h 61"/>
                  <a:gd name="T26" fmla="*/ 27 w 61"/>
                  <a:gd name="T27" fmla="*/ 23 h 61"/>
                  <a:gd name="T28" fmla="*/ 27 w 61"/>
                  <a:gd name="T29" fmla="*/ 15 h 61"/>
                  <a:gd name="T30" fmla="*/ 38 w 61"/>
                  <a:gd name="T31" fmla="*/ 46 h 61"/>
                  <a:gd name="T32" fmla="*/ 23 w 61"/>
                  <a:gd name="T33" fmla="*/ 46 h 61"/>
                  <a:gd name="T34" fmla="*/ 23 w 61"/>
                  <a:gd name="T35" fmla="*/ 42 h 61"/>
                  <a:gd name="T36" fmla="*/ 27 w 61"/>
                  <a:gd name="T37" fmla="*/ 42 h 61"/>
                  <a:gd name="T38" fmla="*/ 27 w 61"/>
                  <a:gd name="T39" fmla="*/ 30 h 61"/>
                  <a:gd name="T40" fmla="*/ 23 w 61"/>
                  <a:gd name="T41" fmla="*/ 30 h 61"/>
                  <a:gd name="T42" fmla="*/ 23 w 61"/>
                  <a:gd name="T43" fmla="*/ 27 h 61"/>
                  <a:gd name="T44" fmla="*/ 34 w 61"/>
                  <a:gd name="T45" fmla="*/ 27 h 61"/>
                  <a:gd name="T46" fmla="*/ 34 w 61"/>
                  <a:gd name="T47" fmla="*/ 42 h 61"/>
                  <a:gd name="T48" fmla="*/ 38 w 61"/>
                  <a:gd name="T49" fmla="*/ 42 h 61"/>
                  <a:gd name="T50" fmla="*/ 38 w 61"/>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1">
                    <a:moveTo>
                      <a:pt x="31" y="0"/>
                    </a:moveTo>
                    <a:cubicBezTo>
                      <a:pt x="14" y="0"/>
                      <a:pt x="0" y="14"/>
                      <a:pt x="0" y="30"/>
                    </a:cubicBezTo>
                    <a:cubicBezTo>
                      <a:pt x="0" y="47"/>
                      <a:pt x="14" y="61"/>
                      <a:pt x="31" y="61"/>
                    </a:cubicBezTo>
                    <a:cubicBezTo>
                      <a:pt x="47" y="61"/>
                      <a:pt x="61" y="47"/>
                      <a:pt x="61" y="30"/>
                    </a:cubicBezTo>
                    <a:cubicBezTo>
                      <a:pt x="61" y="14"/>
                      <a:pt x="47" y="0"/>
                      <a:pt x="31" y="0"/>
                    </a:cubicBezTo>
                    <a:close/>
                    <a:moveTo>
                      <a:pt x="31" y="55"/>
                    </a:moveTo>
                    <a:cubicBezTo>
                      <a:pt x="17" y="55"/>
                      <a:pt x="6" y="44"/>
                      <a:pt x="6" y="30"/>
                    </a:cubicBezTo>
                    <a:cubicBezTo>
                      <a:pt x="6" y="17"/>
                      <a:pt x="17" y="6"/>
                      <a:pt x="31" y="6"/>
                    </a:cubicBezTo>
                    <a:cubicBezTo>
                      <a:pt x="44" y="6"/>
                      <a:pt x="55" y="17"/>
                      <a:pt x="55" y="30"/>
                    </a:cubicBezTo>
                    <a:cubicBezTo>
                      <a:pt x="55" y="44"/>
                      <a:pt x="44" y="55"/>
                      <a:pt x="31" y="55"/>
                    </a:cubicBezTo>
                    <a:close/>
                    <a:moveTo>
                      <a:pt x="27" y="15"/>
                    </a:moveTo>
                    <a:cubicBezTo>
                      <a:pt x="34" y="15"/>
                      <a:pt x="34" y="15"/>
                      <a:pt x="34" y="15"/>
                    </a:cubicBezTo>
                    <a:cubicBezTo>
                      <a:pt x="34" y="23"/>
                      <a:pt x="34" y="23"/>
                      <a:pt x="34" y="23"/>
                    </a:cubicBezTo>
                    <a:cubicBezTo>
                      <a:pt x="27" y="23"/>
                      <a:pt x="27" y="23"/>
                      <a:pt x="27" y="23"/>
                    </a:cubicBezTo>
                    <a:lnTo>
                      <a:pt x="27" y="15"/>
                    </a:lnTo>
                    <a:close/>
                    <a:moveTo>
                      <a:pt x="38" y="46"/>
                    </a:moveTo>
                    <a:cubicBezTo>
                      <a:pt x="23" y="46"/>
                      <a:pt x="23" y="46"/>
                      <a:pt x="23" y="46"/>
                    </a:cubicBezTo>
                    <a:cubicBezTo>
                      <a:pt x="23" y="42"/>
                      <a:pt x="23" y="42"/>
                      <a:pt x="23" y="42"/>
                    </a:cubicBezTo>
                    <a:cubicBezTo>
                      <a:pt x="27" y="42"/>
                      <a:pt x="27" y="42"/>
                      <a:pt x="27" y="42"/>
                    </a:cubicBezTo>
                    <a:cubicBezTo>
                      <a:pt x="27" y="30"/>
                      <a:pt x="27" y="30"/>
                      <a:pt x="27" y="30"/>
                    </a:cubicBezTo>
                    <a:cubicBezTo>
                      <a:pt x="23" y="30"/>
                      <a:pt x="23" y="30"/>
                      <a:pt x="23" y="30"/>
                    </a:cubicBezTo>
                    <a:cubicBezTo>
                      <a:pt x="23" y="27"/>
                      <a:pt x="23" y="27"/>
                      <a:pt x="23" y="27"/>
                    </a:cubicBezTo>
                    <a:cubicBezTo>
                      <a:pt x="34" y="27"/>
                      <a:pt x="34" y="27"/>
                      <a:pt x="34" y="27"/>
                    </a:cubicBezTo>
                    <a:cubicBezTo>
                      <a:pt x="34" y="42"/>
                      <a:pt x="34" y="42"/>
                      <a:pt x="34" y="42"/>
                    </a:cubicBezTo>
                    <a:cubicBezTo>
                      <a:pt x="38" y="42"/>
                      <a:pt x="38" y="42"/>
                      <a:pt x="38" y="42"/>
                    </a:cubicBezTo>
                    <a:lnTo>
                      <a:pt x="3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2" name="Freeform 98">
                <a:extLst>
                  <a:ext uri="{FF2B5EF4-FFF2-40B4-BE49-F238E27FC236}">
                    <a16:creationId xmlns:a16="http://schemas.microsoft.com/office/drawing/2014/main" id="{E5E1E562-664D-47B3-B528-1802E1CBFC7F}"/>
                  </a:ext>
                </a:extLst>
              </p:cNvPr>
              <p:cNvSpPr>
                <a:spLocks noEditPoints="1"/>
              </p:cNvSpPr>
              <p:nvPr/>
            </p:nvSpPr>
            <p:spPr bwMode="auto">
              <a:xfrm>
                <a:off x="10607112" y="4990815"/>
                <a:ext cx="299472" cy="301429"/>
              </a:xfrm>
              <a:custGeom>
                <a:avLst/>
                <a:gdLst>
                  <a:gd name="T0" fmla="*/ 85 w 94"/>
                  <a:gd name="T1" fmla="*/ 20 h 94"/>
                  <a:gd name="T2" fmla="*/ 37 w 94"/>
                  <a:gd name="T3" fmla="*/ 2 h 94"/>
                  <a:gd name="T4" fmla="*/ 20 w 94"/>
                  <a:gd name="T5" fmla="*/ 10 h 94"/>
                  <a:gd name="T6" fmla="*/ 2 w 94"/>
                  <a:gd name="T7" fmla="*/ 57 h 94"/>
                  <a:gd name="T8" fmla="*/ 10 w 94"/>
                  <a:gd name="T9" fmla="*/ 74 h 94"/>
                  <a:gd name="T10" fmla="*/ 57 w 94"/>
                  <a:gd name="T11" fmla="*/ 92 h 94"/>
                  <a:gd name="T12" fmla="*/ 74 w 94"/>
                  <a:gd name="T13" fmla="*/ 84 h 94"/>
                  <a:gd name="T14" fmla="*/ 92 w 94"/>
                  <a:gd name="T15" fmla="*/ 37 h 94"/>
                  <a:gd name="T16" fmla="*/ 85 w 94"/>
                  <a:gd name="T17" fmla="*/ 20 h 94"/>
                  <a:gd name="T18" fmla="*/ 36 w 94"/>
                  <a:gd name="T19" fmla="*/ 38 h 94"/>
                  <a:gd name="T20" fmla="*/ 62 w 94"/>
                  <a:gd name="T21" fmla="*/ 47 h 94"/>
                  <a:gd name="T22" fmla="*/ 61 w 94"/>
                  <a:gd name="T23" fmla="*/ 52 h 94"/>
                  <a:gd name="T24" fmla="*/ 42 w 94"/>
                  <a:gd name="T25" fmla="*/ 61 h 94"/>
                  <a:gd name="T26" fmla="*/ 33 w 94"/>
                  <a:gd name="T27" fmla="*/ 42 h 94"/>
                  <a:gd name="T28" fmla="*/ 36 w 94"/>
                  <a:gd name="T29" fmla="*/ 38 h 94"/>
                  <a:gd name="T30" fmla="*/ 76 w 94"/>
                  <a:gd name="T31" fmla="*/ 53 h 94"/>
                  <a:gd name="T32" fmla="*/ 69 w 94"/>
                  <a:gd name="T33" fmla="*/ 71 h 94"/>
                  <a:gd name="T34" fmla="*/ 66 w 94"/>
                  <a:gd name="T35" fmla="*/ 80 h 94"/>
                  <a:gd name="T36" fmla="*/ 59 w 94"/>
                  <a:gd name="T37" fmla="*/ 82 h 94"/>
                  <a:gd name="T38" fmla="*/ 15 w 94"/>
                  <a:gd name="T39" fmla="*/ 65 h 94"/>
                  <a:gd name="T40" fmla="*/ 12 w 94"/>
                  <a:gd name="T41" fmla="*/ 59 h 94"/>
                  <a:gd name="T42" fmla="*/ 15 w 94"/>
                  <a:gd name="T43" fmla="*/ 50 h 94"/>
                  <a:gd name="T44" fmla="*/ 22 w 94"/>
                  <a:gd name="T45" fmla="*/ 32 h 94"/>
                  <a:gd name="T46" fmla="*/ 22 w 94"/>
                  <a:gd name="T47" fmla="*/ 32 h 94"/>
                  <a:gd name="T48" fmla="*/ 29 w 94"/>
                  <a:gd name="T49" fmla="*/ 35 h 94"/>
                  <a:gd name="T50" fmla="*/ 27 w 94"/>
                  <a:gd name="T51" fmla="*/ 39 h 94"/>
                  <a:gd name="T52" fmla="*/ 39 w 94"/>
                  <a:gd name="T53" fmla="*/ 67 h 94"/>
                  <a:gd name="T54" fmla="*/ 67 w 94"/>
                  <a:gd name="T55" fmla="*/ 55 h 94"/>
                  <a:gd name="T56" fmla="*/ 69 w 94"/>
                  <a:gd name="T57" fmla="*/ 50 h 94"/>
                  <a:gd name="T58" fmla="*/ 76 w 94"/>
                  <a:gd name="T59" fmla="*/ 53 h 94"/>
                  <a:gd name="T60" fmla="*/ 82 w 94"/>
                  <a:gd name="T61" fmla="*/ 37 h 94"/>
                  <a:gd name="T62" fmla="*/ 79 w 94"/>
                  <a:gd name="T63" fmla="*/ 38 h 94"/>
                  <a:gd name="T64" fmla="*/ 74 w 94"/>
                  <a:gd name="T65" fmla="*/ 37 h 94"/>
                  <a:gd name="T66" fmla="*/ 73 w 94"/>
                  <a:gd name="T67" fmla="*/ 34 h 94"/>
                  <a:gd name="T68" fmla="*/ 74 w 94"/>
                  <a:gd name="T69" fmla="*/ 29 h 94"/>
                  <a:gd name="T70" fmla="*/ 77 w 94"/>
                  <a:gd name="T71" fmla="*/ 28 h 94"/>
                  <a:gd name="T72" fmla="*/ 82 w 94"/>
                  <a:gd name="T73" fmla="*/ 29 h 94"/>
                  <a:gd name="T74" fmla="*/ 83 w 94"/>
                  <a:gd name="T75" fmla="*/ 33 h 94"/>
                  <a:gd name="T76" fmla="*/ 82 w 94"/>
                  <a:gd name="T77" fmla="*/ 3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4" h="94">
                    <a:moveTo>
                      <a:pt x="85" y="20"/>
                    </a:moveTo>
                    <a:cubicBezTo>
                      <a:pt x="37" y="2"/>
                      <a:pt x="37" y="2"/>
                      <a:pt x="37" y="2"/>
                    </a:cubicBezTo>
                    <a:cubicBezTo>
                      <a:pt x="30" y="0"/>
                      <a:pt x="23" y="3"/>
                      <a:pt x="20" y="10"/>
                    </a:cubicBezTo>
                    <a:cubicBezTo>
                      <a:pt x="2" y="57"/>
                      <a:pt x="2" y="57"/>
                      <a:pt x="2" y="57"/>
                    </a:cubicBezTo>
                    <a:cubicBezTo>
                      <a:pt x="0" y="64"/>
                      <a:pt x="3" y="71"/>
                      <a:pt x="10" y="74"/>
                    </a:cubicBezTo>
                    <a:cubicBezTo>
                      <a:pt x="57" y="92"/>
                      <a:pt x="57" y="92"/>
                      <a:pt x="57" y="92"/>
                    </a:cubicBezTo>
                    <a:cubicBezTo>
                      <a:pt x="64" y="94"/>
                      <a:pt x="71" y="91"/>
                      <a:pt x="74" y="84"/>
                    </a:cubicBezTo>
                    <a:cubicBezTo>
                      <a:pt x="92" y="37"/>
                      <a:pt x="92" y="37"/>
                      <a:pt x="92" y="37"/>
                    </a:cubicBezTo>
                    <a:cubicBezTo>
                      <a:pt x="94" y="30"/>
                      <a:pt x="91" y="23"/>
                      <a:pt x="85" y="20"/>
                    </a:cubicBezTo>
                    <a:close/>
                    <a:moveTo>
                      <a:pt x="36" y="38"/>
                    </a:moveTo>
                    <a:cubicBezTo>
                      <a:pt x="62" y="47"/>
                      <a:pt x="62" y="47"/>
                      <a:pt x="62" y="47"/>
                    </a:cubicBezTo>
                    <a:cubicBezTo>
                      <a:pt x="62" y="49"/>
                      <a:pt x="61" y="51"/>
                      <a:pt x="61" y="52"/>
                    </a:cubicBezTo>
                    <a:cubicBezTo>
                      <a:pt x="58" y="60"/>
                      <a:pt x="49" y="64"/>
                      <a:pt x="42" y="61"/>
                    </a:cubicBezTo>
                    <a:cubicBezTo>
                      <a:pt x="34" y="58"/>
                      <a:pt x="31" y="49"/>
                      <a:pt x="33" y="42"/>
                    </a:cubicBezTo>
                    <a:cubicBezTo>
                      <a:pt x="34" y="40"/>
                      <a:pt x="35" y="39"/>
                      <a:pt x="36" y="38"/>
                    </a:cubicBezTo>
                    <a:close/>
                    <a:moveTo>
                      <a:pt x="76" y="53"/>
                    </a:moveTo>
                    <a:cubicBezTo>
                      <a:pt x="69" y="71"/>
                      <a:pt x="69" y="71"/>
                      <a:pt x="69" y="71"/>
                    </a:cubicBezTo>
                    <a:cubicBezTo>
                      <a:pt x="66" y="80"/>
                      <a:pt x="66" y="80"/>
                      <a:pt x="66" y="80"/>
                    </a:cubicBezTo>
                    <a:cubicBezTo>
                      <a:pt x="65" y="82"/>
                      <a:pt x="62" y="83"/>
                      <a:pt x="59" y="82"/>
                    </a:cubicBezTo>
                    <a:cubicBezTo>
                      <a:pt x="15" y="65"/>
                      <a:pt x="15" y="65"/>
                      <a:pt x="15" y="65"/>
                    </a:cubicBezTo>
                    <a:cubicBezTo>
                      <a:pt x="12" y="64"/>
                      <a:pt x="11" y="62"/>
                      <a:pt x="12" y="59"/>
                    </a:cubicBezTo>
                    <a:cubicBezTo>
                      <a:pt x="15" y="50"/>
                      <a:pt x="15" y="50"/>
                      <a:pt x="15" y="50"/>
                    </a:cubicBezTo>
                    <a:cubicBezTo>
                      <a:pt x="22" y="32"/>
                      <a:pt x="22" y="32"/>
                      <a:pt x="22" y="32"/>
                    </a:cubicBezTo>
                    <a:cubicBezTo>
                      <a:pt x="22" y="32"/>
                      <a:pt x="22" y="32"/>
                      <a:pt x="22" y="32"/>
                    </a:cubicBezTo>
                    <a:cubicBezTo>
                      <a:pt x="29" y="35"/>
                      <a:pt x="29" y="35"/>
                      <a:pt x="29" y="35"/>
                    </a:cubicBezTo>
                    <a:cubicBezTo>
                      <a:pt x="28" y="36"/>
                      <a:pt x="27" y="38"/>
                      <a:pt x="27" y="39"/>
                    </a:cubicBezTo>
                    <a:cubicBezTo>
                      <a:pt x="23" y="51"/>
                      <a:pt x="28" y="63"/>
                      <a:pt x="39" y="67"/>
                    </a:cubicBezTo>
                    <a:cubicBezTo>
                      <a:pt x="51" y="72"/>
                      <a:pt x="63" y="66"/>
                      <a:pt x="67" y="55"/>
                    </a:cubicBezTo>
                    <a:cubicBezTo>
                      <a:pt x="68" y="53"/>
                      <a:pt x="68" y="52"/>
                      <a:pt x="69" y="50"/>
                    </a:cubicBezTo>
                    <a:cubicBezTo>
                      <a:pt x="76" y="53"/>
                      <a:pt x="76" y="53"/>
                      <a:pt x="76" y="53"/>
                    </a:cubicBezTo>
                    <a:close/>
                    <a:moveTo>
                      <a:pt x="82" y="37"/>
                    </a:moveTo>
                    <a:cubicBezTo>
                      <a:pt x="81" y="38"/>
                      <a:pt x="80" y="39"/>
                      <a:pt x="79" y="38"/>
                    </a:cubicBezTo>
                    <a:cubicBezTo>
                      <a:pt x="74" y="37"/>
                      <a:pt x="74" y="37"/>
                      <a:pt x="74" y="37"/>
                    </a:cubicBezTo>
                    <a:cubicBezTo>
                      <a:pt x="73" y="36"/>
                      <a:pt x="72" y="35"/>
                      <a:pt x="73" y="34"/>
                    </a:cubicBezTo>
                    <a:cubicBezTo>
                      <a:pt x="74" y="29"/>
                      <a:pt x="74" y="29"/>
                      <a:pt x="74" y="29"/>
                    </a:cubicBezTo>
                    <a:cubicBezTo>
                      <a:pt x="75" y="28"/>
                      <a:pt x="76" y="27"/>
                      <a:pt x="77" y="28"/>
                    </a:cubicBezTo>
                    <a:cubicBezTo>
                      <a:pt x="82" y="29"/>
                      <a:pt x="82" y="29"/>
                      <a:pt x="82" y="29"/>
                    </a:cubicBezTo>
                    <a:cubicBezTo>
                      <a:pt x="83" y="30"/>
                      <a:pt x="84" y="31"/>
                      <a:pt x="83" y="33"/>
                    </a:cubicBezTo>
                    <a:lnTo>
                      <a:pt x="8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3" name="Freeform 99">
                <a:extLst>
                  <a:ext uri="{FF2B5EF4-FFF2-40B4-BE49-F238E27FC236}">
                    <a16:creationId xmlns:a16="http://schemas.microsoft.com/office/drawing/2014/main" id="{F6CDC130-13A7-4CD7-838E-2538115AD5C4}"/>
                  </a:ext>
                </a:extLst>
              </p:cNvPr>
              <p:cNvSpPr>
                <a:spLocks noEditPoints="1"/>
              </p:cNvSpPr>
              <p:nvPr/>
            </p:nvSpPr>
            <p:spPr bwMode="auto">
              <a:xfrm>
                <a:off x="10793059" y="3628514"/>
                <a:ext cx="168330" cy="168330"/>
              </a:xfrm>
              <a:custGeom>
                <a:avLst/>
                <a:gdLst>
                  <a:gd name="T0" fmla="*/ 44 w 53"/>
                  <a:gd name="T1" fmla="*/ 0 h 53"/>
                  <a:gd name="T2" fmla="*/ 9 w 53"/>
                  <a:gd name="T3" fmla="*/ 0 h 53"/>
                  <a:gd name="T4" fmla="*/ 0 w 53"/>
                  <a:gd name="T5" fmla="*/ 9 h 53"/>
                  <a:gd name="T6" fmla="*/ 0 w 53"/>
                  <a:gd name="T7" fmla="*/ 44 h 53"/>
                  <a:gd name="T8" fmla="*/ 9 w 53"/>
                  <a:gd name="T9" fmla="*/ 53 h 53"/>
                  <a:gd name="T10" fmla="*/ 44 w 53"/>
                  <a:gd name="T11" fmla="*/ 53 h 53"/>
                  <a:gd name="T12" fmla="*/ 53 w 53"/>
                  <a:gd name="T13" fmla="*/ 44 h 53"/>
                  <a:gd name="T14" fmla="*/ 53 w 53"/>
                  <a:gd name="T15" fmla="*/ 9 h 53"/>
                  <a:gd name="T16" fmla="*/ 44 w 53"/>
                  <a:gd name="T17" fmla="*/ 0 h 53"/>
                  <a:gd name="T18" fmla="*/ 20 w 53"/>
                  <a:gd name="T19" fmla="*/ 43 h 53"/>
                  <a:gd name="T20" fmla="*/ 13 w 53"/>
                  <a:gd name="T21" fmla="*/ 43 h 53"/>
                  <a:gd name="T22" fmla="*/ 13 w 53"/>
                  <a:gd name="T23" fmla="*/ 20 h 53"/>
                  <a:gd name="T24" fmla="*/ 20 w 53"/>
                  <a:gd name="T25" fmla="*/ 20 h 53"/>
                  <a:gd name="T26" fmla="*/ 20 w 53"/>
                  <a:gd name="T27" fmla="*/ 43 h 53"/>
                  <a:gd name="T28" fmla="*/ 17 w 53"/>
                  <a:gd name="T29" fmla="*/ 16 h 53"/>
                  <a:gd name="T30" fmla="*/ 13 w 53"/>
                  <a:gd name="T31" fmla="*/ 13 h 53"/>
                  <a:gd name="T32" fmla="*/ 17 w 53"/>
                  <a:gd name="T33" fmla="*/ 10 h 53"/>
                  <a:gd name="T34" fmla="*/ 20 w 53"/>
                  <a:gd name="T35" fmla="*/ 13 h 53"/>
                  <a:gd name="T36" fmla="*/ 17 w 53"/>
                  <a:gd name="T37" fmla="*/ 16 h 53"/>
                  <a:gd name="T38" fmla="*/ 43 w 53"/>
                  <a:gd name="T39" fmla="*/ 43 h 53"/>
                  <a:gd name="T40" fmla="*/ 37 w 53"/>
                  <a:gd name="T41" fmla="*/ 43 h 53"/>
                  <a:gd name="T42" fmla="*/ 37 w 53"/>
                  <a:gd name="T43" fmla="*/ 30 h 53"/>
                  <a:gd name="T44" fmla="*/ 33 w 53"/>
                  <a:gd name="T45" fmla="*/ 26 h 53"/>
                  <a:gd name="T46" fmla="*/ 30 w 53"/>
                  <a:gd name="T47" fmla="*/ 30 h 53"/>
                  <a:gd name="T48" fmla="*/ 30 w 53"/>
                  <a:gd name="T49" fmla="*/ 43 h 53"/>
                  <a:gd name="T50" fmla="*/ 23 w 53"/>
                  <a:gd name="T51" fmla="*/ 43 h 53"/>
                  <a:gd name="T52" fmla="*/ 23 w 53"/>
                  <a:gd name="T53" fmla="*/ 20 h 53"/>
                  <a:gd name="T54" fmla="*/ 30 w 53"/>
                  <a:gd name="T55" fmla="*/ 20 h 53"/>
                  <a:gd name="T56" fmla="*/ 30 w 53"/>
                  <a:gd name="T57" fmla="*/ 24 h 53"/>
                  <a:gd name="T58" fmla="*/ 36 w 53"/>
                  <a:gd name="T59" fmla="*/ 20 h 53"/>
                  <a:gd name="T60" fmla="*/ 43 w 53"/>
                  <a:gd name="T61" fmla="*/ 28 h 53"/>
                  <a:gd name="T62" fmla="*/ 43 w 53"/>
                  <a:gd name="T63"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 h="53">
                    <a:moveTo>
                      <a:pt x="44" y="0"/>
                    </a:moveTo>
                    <a:cubicBezTo>
                      <a:pt x="9" y="0"/>
                      <a:pt x="9" y="0"/>
                      <a:pt x="9" y="0"/>
                    </a:cubicBezTo>
                    <a:cubicBezTo>
                      <a:pt x="4" y="0"/>
                      <a:pt x="0" y="4"/>
                      <a:pt x="0" y="9"/>
                    </a:cubicBezTo>
                    <a:cubicBezTo>
                      <a:pt x="0" y="44"/>
                      <a:pt x="0" y="44"/>
                      <a:pt x="0" y="44"/>
                    </a:cubicBezTo>
                    <a:cubicBezTo>
                      <a:pt x="0" y="49"/>
                      <a:pt x="4" y="53"/>
                      <a:pt x="9" y="53"/>
                    </a:cubicBezTo>
                    <a:cubicBezTo>
                      <a:pt x="44" y="53"/>
                      <a:pt x="44" y="53"/>
                      <a:pt x="44" y="53"/>
                    </a:cubicBezTo>
                    <a:cubicBezTo>
                      <a:pt x="49" y="53"/>
                      <a:pt x="53" y="49"/>
                      <a:pt x="53" y="44"/>
                    </a:cubicBezTo>
                    <a:cubicBezTo>
                      <a:pt x="53" y="9"/>
                      <a:pt x="53" y="9"/>
                      <a:pt x="53" y="9"/>
                    </a:cubicBezTo>
                    <a:cubicBezTo>
                      <a:pt x="53" y="4"/>
                      <a:pt x="49" y="0"/>
                      <a:pt x="44" y="0"/>
                    </a:cubicBezTo>
                    <a:close/>
                    <a:moveTo>
                      <a:pt x="20" y="43"/>
                    </a:moveTo>
                    <a:cubicBezTo>
                      <a:pt x="13" y="43"/>
                      <a:pt x="13" y="43"/>
                      <a:pt x="13" y="43"/>
                    </a:cubicBezTo>
                    <a:cubicBezTo>
                      <a:pt x="13" y="20"/>
                      <a:pt x="13" y="20"/>
                      <a:pt x="13" y="20"/>
                    </a:cubicBezTo>
                    <a:cubicBezTo>
                      <a:pt x="20" y="20"/>
                      <a:pt x="20" y="20"/>
                      <a:pt x="20" y="20"/>
                    </a:cubicBezTo>
                    <a:lnTo>
                      <a:pt x="20" y="43"/>
                    </a:lnTo>
                    <a:close/>
                    <a:moveTo>
                      <a:pt x="17" y="16"/>
                    </a:moveTo>
                    <a:cubicBezTo>
                      <a:pt x="15" y="16"/>
                      <a:pt x="13" y="15"/>
                      <a:pt x="13" y="13"/>
                    </a:cubicBezTo>
                    <a:cubicBezTo>
                      <a:pt x="13" y="11"/>
                      <a:pt x="15" y="10"/>
                      <a:pt x="17" y="10"/>
                    </a:cubicBezTo>
                    <a:cubicBezTo>
                      <a:pt x="18" y="10"/>
                      <a:pt x="20" y="11"/>
                      <a:pt x="20" y="13"/>
                    </a:cubicBezTo>
                    <a:cubicBezTo>
                      <a:pt x="20" y="15"/>
                      <a:pt x="18" y="16"/>
                      <a:pt x="17" y="16"/>
                    </a:cubicBezTo>
                    <a:close/>
                    <a:moveTo>
                      <a:pt x="43" y="43"/>
                    </a:moveTo>
                    <a:cubicBezTo>
                      <a:pt x="37" y="43"/>
                      <a:pt x="37" y="43"/>
                      <a:pt x="37" y="43"/>
                    </a:cubicBezTo>
                    <a:cubicBezTo>
                      <a:pt x="37" y="30"/>
                      <a:pt x="37" y="30"/>
                      <a:pt x="37" y="30"/>
                    </a:cubicBezTo>
                    <a:cubicBezTo>
                      <a:pt x="37" y="28"/>
                      <a:pt x="35" y="26"/>
                      <a:pt x="33" y="26"/>
                    </a:cubicBezTo>
                    <a:cubicBezTo>
                      <a:pt x="31" y="26"/>
                      <a:pt x="30" y="28"/>
                      <a:pt x="30" y="30"/>
                    </a:cubicBezTo>
                    <a:cubicBezTo>
                      <a:pt x="30" y="43"/>
                      <a:pt x="30" y="43"/>
                      <a:pt x="30" y="43"/>
                    </a:cubicBezTo>
                    <a:cubicBezTo>
                      <a:pt x="23" y="43"/>
                      <a:pt x="23" y="43"/>
                      <a:pt x="23" y="43"/>
                    </a:cubicBezTo>
                    <a:cubicBezTo>
                      <a:pt x="23" y="20"/>
                      <a:pt x="23" y="20"/>
                      <a:pt x="23" y="20"/>
                    </a:cubicBezTo>
                    <a:cubicBezTo>
                      <a:pt x="30" y="20"/>
                      <a:pt x="30" y="20"/>
                      <a:pt x="30" y="20"/>
                    </a:cubicBezTo>
                    <a:cubicBezTo>
                      <a:pt x="30" y="24"/>
                      <a:pt x="30" y="24"/>
                      <a:pt x="30" y="24"/>
                    </a:cubicBezTo>
                    <a:cubicBezTo>
                      <a:pt x="31" y="22"/>
                      <a:pt x="33" y="20"/>
                      <a:pt x="36" y="20"/>
                    </a:cubicBezTo>
                    <a:cubicBezTo>
                      <a:pt x="40" y="20"/>
                      <a:pt x="43" y="23"/>
                      <a:pt x="43" y="28"/>
                    </a:cubicBezTo>
                    <a:lnTo>
                      <a:pt x="43"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4" name="Freeform 100">
                <a:extLst>
                  <a:ext uri="{FF2B5EF4-FFF2-40B4-BE49-F238E27FC236}">
                    <a16:creationId xmlns:a16="http://schemas.microsoft.com/office/drawing/2014/main" id="{43978BD3-E6AF-4922-9B71-045F457F51A4}"/>
                  </a:ext>
                </a:extLst>
              </p:cNvPr>
              <p:cNvSpPr>
                <a:spLocks noEditPoints="1"/>
              </p:cNvSpPr>
              <p:nvPr/>
            </p:nvSpPr>
            <p:spPr bwMode="auto">
              <a:xfrm>
                <a:off x="10646259" y="3395591"/>
                <a:ext cx="309258" cy="193775"/>
              </a:xfrm>
              <a:custGeom>
                <a:avLst/>
                <a:gdLst>
                  <a:gd name="T0" fmla="*/ 49 w 158"/>
                  <a:gd name="T1" fmla="*/ 70 h 99"/>
                  <a:gd name="T2" fmla="*/ 49 w 158"/>
                  <a:gd name="T3" fmla="*/ 39 h 99"/>
                  <a:gd name="T4" fmla="*/ 78 w 158"/>
                  <a:gd name="T5" fmla="*/ 39 h 99"/>
                  <a:gd name="T6" fmla="*/ 39 w 158"/>
                  <a:gd name="T7" fmla="*/ 0 h 99"/>
                  <a:gd name="T8" fmla="*/ 0 w 158"/>
                  <a:gd name="T9" fmla="*/ 39 h 99"/>
                  <a:gd name="T10" fmla="*/ 29 w 158"/>
                  <a:gd name="T11" fmla="*/ 39 h 99"/>
                  <a:gd name="T12" fmla="*/ 29 w 158"/>
                  <a:gd name="T13" fmla="*/ 89 h 99"/>
                  <a:gd name="T14" fmla="*/ 88 w 158"/>
                  <a:gd name="T15" fmla="*/ 89 h 99"/>
                  <a:gd name="T16" fmla="*/ 68 w 158"/>
                  <a:gd name="T17" fmla="*/ 70 h 99"/>
                  <a:gd name="T18" fmla="*/ 49 w 158"/>
                  <a:gd name="T19" fmla="*/ 70 h 99"/>
                  <a:gd name="T20" fmla="*/ 129 w 158"/>
                  <a:gd name="T21" fmla="*/ 58 h 99"/>
                  <a:gd name="T22" fmla="*/ 129 w 158"/>
                  <a:gd name="T23" fmla="*/ 9 h 99"/>
                  <a:gd name="T24" fmla="*/ 68 w 158"/>
                  <a:gd name="T25" fmla="*/ 9 h 99"/>
                  <a:gd name="T26" fmla="*/ 88 w 158"/>
                  <a:gd name="T27" fmla="*/ 29 h 99"/>
                  <a:gd name="T28" fmla="*/ 107 w 158"/>
                  <a:gd name="T29" fmla="*/ 29 h 99"/>
                  <a:gd name="T30" fmla="*/ 107 w 158"/>
                  <a:gd name="T31" fmla="*/ 58 h 99"/>
                  <a:gd name="T32" fmla="*/ 78 w 158"/>
                  <a:gd name="T33" fmla="*/ 58 h 99"/>
                  <a:gd name="T34" fmla="*/ 119 w 158"/>
                  <a:gd name="T35" fmla="*/ 99 h 99"/>
                  <a:gd name="T36" fmla="*/ 158 w 158"/>
                  <a:gd name="T37" fmla="*/ 58 h 99"/>
                  <a:gd name="T38" fmla="*/ 129 w 158"/>
                  <a:gd name="T39" fmla="*/ 5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8" h="99">
                    <a:moveTo>
                      <a:pt x="49" y="70"/>
                    </a:moveTo>
                    <a:lnTo>
                      <a:pt x="49" y="39"/>
                    </a:lnTo>
                    <a:lnTo>
                      <a:pt x="78" y="39"/>
                    </a:lnTo>
                    <a:lnTo>
                      <a:pt x="39" y="0"/>
                    </a:lnTo>
                    <a:lnTo>
                      <a:pt x="0" y="39"/>
                    </a:lnTo>
                    <a:lnTo>
                      <a:pt x="29" y="39"/>
                    </a:lnTo>
                    <a:lnTo>
                      <a:pt x="29" y="89"/>
                    </a:lnTo>
                    <a:lnTo>
                      <a:pt x="88" y="89"/>
                    </a:lnTo>
                    <a:lnTo>
                      <a:pt x="68" y="70"/>
                    </a:lnTo>
                    <a:lnTo>
                      <a:pt x="49" y="70"/>
                    </a:lnTo>
                    <a:close/>
                    <a:moveTo>
                      <a:pt x="129" y="58"/>
                    </a:moveTo>
                    <a:lnTo>
                      <a:pt x="129" y="9"/>
                    </a:lnTo>
                    <a:lnTo>
                      <a:pt x="68" y="9"/>
                    </a:lnTo>
                    <a:lnTo>
                      <a:pt x="88" y="29"/>
                    </a:lnTo>
                    <a:lnTo>
                      <a:pt x="107" y="29"/>
                    </a:lnTo>
                    <a:lnTo>
                      <a:pt x="107" y="58"/>
                    </a:lnTo>
                    <a:lnTo>
                      <a:pt x="78" y="58"/>
                    </a:lnTo>
                    <a:lnTo>
                      <a:pt x="119" y="99"/>
                    </a:lnTo>
                    <a:lnTo>
                      <a:pt x="158" y="58"/>
                    </a:lnTo>
                    <a:lnTo>
                      <a:pt x="129"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5" name="Freeform 101">
                <a:extLst>
                  <a:ext uri="{FF2B5EF4-FFF2-40B4-BE49-F238E27FC236}">
                    <a16:creationId xmlns:a16="http://schemas.microsoft.com/office/drawing/2014/main" id="{A12184D0-C64B-4071-B409-9250C4C04E68}"/>
                  </a:ext>
                </a:extLst>
              </p:cNvPr>
              <p:cNvSpPr>
                <a:spLocks noEditPoints="1"/>
              </p:cNvSpPr>
              <p:nvPr/>
            </p:nvSpPr>
            <p:spPr bwMode="auto">
              <a:xfrm>
                <a:off x="10910498" y="2367994"/>
                <a:ext cx="321002" cy="322959"/>
              </a:xfrm>
              <a:custGeom>
                <a:avLst/>
                <a:gdLst>
                  <a:gd name="T0" fmla="*/ 96 w 100"/>
                  <a:gd name="T1" fmla="*/ 85 h 101"/>
                  <a:gd name="T2" fmla="*/ 73 w 100"/>
                  <a:gd name="T3" fmla="*/ 65 h 101"/>
                  <a:gd name="T4" fmla="*/ 66 w 100"/>
                  <a:gd name="T5" fmla="*/ 62 h 101"/>
                  <a:gd name="T6" fmla="*/ 74 w 100"/>
                  <a:gd name="T7" fmla="*/ 37 h 101"/>
                  <a:gd name="T8" fmla="*/ 37 w 100"/>
                  <a:gd name="T9" fmla="*/ 0 h 101"/>
                  <a:gd name="T10" fmla="*/ 0 w 100"/>
                  <a:gd name="T11" fmla="*/ 37 h 101"/>
                  <a:gd name="T12" fmla="*/ 37 w 100"/>
                  <a:gd name="T13" fmla="*/ 75 h 101"/>
                  <a:gd name="T14" fmla="*/ 61 w 100"/>
                  <a:gd name="T15" fmla="*/ 66 h 101"/>
                  <a:gd name="T16" fmla="*/ 64 w 100"/>
                  <a:gd name="T17" fmla="*/ 73 h 101"/>
                  <a:gd name="T18" fmla="*/ 84 w 100"/>
                  <a:gd name="T19" fmla="*/ 96 h 101"/>
                  <a:gd name="T20" fmla="*/ 97 w 100"/>
                  <a:gd name="T21" fmla="*/ 97 h 101"/>
                  <a:gd name="T22" fmla="*/ 96 w 100"/>
                  <a:gd name="T23" fmla="*/ 85 h 101"/>
                  <a:gd name="T24" fmla="*/ 37 w 100"/>
                  <a:gd name="T25" fmla="*/ 62 h 101"/>
                  <a:gd name="T26" fmla="*/ 12 w 100"/>
                  <a:gd name="T27" fmla="*/ 37 h 101"/>
                  <a:gd name="T28" fmla="*/ 37 w 100"/>
                  <a:gd name="T29" fmla="*/ 12 h 101"/>
                  <a:gd name="T30" fmla="*/ 62 w 100"/>
                  <a:gd name="T31" fmla="*/ 37 h 101"/>
                  <a:gd name="T32" fmla="*/ 37 w 100"/>
                  <a:gd name="T33" fmla="*/ 6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01">
                    <a:moveTo>
                      <a:pt x="96" y="85"/>
                    </a:moveTo>
                    <a:cubicBezTo>
                      <a:pt x="73" y="65"/>
                      <a:pt x="73" y="65"/>
                      <a:pt x="73" y="65"/>
                    </a:cubicBezTo>
                    <a:cubicBezTo>
                      <a:pt x="70" y="62"/>
                      <a:pt x="68" y="61"/>
                      <a:pt x="66" y="62"/>
                    </a:cubicBezTo>
                    <a:cubicBezTo>
                      <a:pt x="71" y="55"/>
                      <a:pt x="74" y="47"/>
                      <a:pt x="74" y="37"/>
                    </a:cubicBezTo>
                    <a:cubicBezTo>
                      <a:pt x="74" y="17"/>
                      <a:pt x="58" y="0"/>
                      <a:pt x="37" y="0"/>
                    </a:cubicBezTo>
                    <a:cubicBezTo>
                      <a:pt x="17" y="0"/>
                      <a:pt x="0" y="17"/>
                      <a:pt x="0" y="37"/>
                    </a:cubicBezTo>
                    <a:cubicBezTo>
                      <a:pt x="0" y="58"/>
                      <a:pt x="17" y="75"/>
                      <a:pt x="37" y="75"/>
                    </a:cubicBezTo>
                    <a:cubicBezTo>
                      <a:pt x="46" y="75"/>
                      <a:pt x="55" y="71"/>
                      <a:pt x="61" y="66"/>
                    </a:cubicBezTo>
                    <a:cubicBezTo>
                      <a:pt x="61" y="68"/>
                      <a:pt x="62" y="70"/>
                      <a:pt x="64" y="73"/>
                    </a:cubicBezTo>
                    <a:cubicBezTo>
                      <a:pt x="84" y="96"/>
                      <a:pt x="84" y="96"/>
                      <a:pt x="84" y="96"/>
                    </a:cubicBezTo>
                    <a:cubicBezTo>
                      <a:pt x="88" y="100"/>
                      <a:pt x="94" y="101"/>
                      <a:pt x="97" y="97"/>
                    </a:cubicBezTo>
                    <a:cubicBezTo>
                      <a:pt x="100" y="94"/>
                      <a:pt x="100" y="88"/>
                      <a:pt x="96" y="85"/>
                    </a:cubicBezTo>
                    <a:close/>
                    <a:moveTo>
                      <a:pt x="37" y="62"/>
                    </a:moveTo>
                    <a:cubicBezTo>
                      <a:pt x="23" y="62"/>
                      <a:pt x="12" y="51"/>
                      <a:pt x="12" y="37"/>
                    </a:cubicBezTo>
                    <a:cubicBezTo>
                      <a:pt x="12" y="24"/>
                      <a:pt x="23" y="12"/>
                      <a:pt x="37" y="12"/>
                    </a:cubicBezTo>
                    <a:cubicBezTo>
                      <a:pt x="51" y="12"/>
                      <a:pt x="62" y="24"/>
                      <a:pt x="62" y="37"/>
                    </a:cubicBezTo>
                    <a:cubicBezTo>
                      <a:pt x="62" y="51"/>
                      <a:pt x="51" y="62"/>
                      <a:pt x="37"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6" name="Freeform 102">
                <a:extLst>
                  <a:ext uri="{FF2B5EF4-FFF2-40B4-BE49-F238E27FC236}">
                    <a16:creationId xmlns:a16="http://schemas.microsoft.com/office/drawing/2014/main" id="{1EBFC576-26C5-49A1-9ABB-509262511F12}"/>
                  </a:ext>
                </a:extLst>
              </p:cNvPr>
              <p:cNvSpPr>
                <a:spLocks/>
              </p:cNvSpPr>
              <p:nvPr/>
            </p:nvSpPr>
            <p:spPr bwMode="auto">
              <a:xfrm>
                <a:off x="10581667" y="2328848"/>
                <a:ext cx="395380" cy="383636"/>
              </a:xfrm>
              <a:custGeom>
                <a:avLst/>
                <a:gdLst>
                  <a:gd name="T0" fmla="*/ 78 w 124"/>
                  <a:gd name="T1" fmla="*/ 84 h 120"/>
                  <a:gd name="T2" fmla="*/ 75 w 124"/>
                  <a:gd name="T3" fmla="*/ 75 h 120"/>
                  <a:gd name="T4" fmla="*/ 86 w 124"/>
                  <a:gd name="T5" fmla="*/ 54 h 120"/>
                  <a:gd name="T6" fmla="*/ 89 w 124"/>
                  <a:gd name="T7" fmla="*/ 37 h 120"/>
                  <a:gd name="T8" fmla="*/ 62 w 124"/>
                  <a:gd name="T9" fmla="*/ 0 h 120"/>
                  <a:gd name="T10" fmla="*/ 36 w 124"/>
                  <a:gd name="T11" fmla="*/ 37 h 120"/>
                  <a:gd name="T12" fmla="*/ 39 w 124"/>
                  <a:gd name="T13" fmla="*/ 54 h 120"/>
                  <a:gd name="T14" fmla="*/ 50 w 124"/>
                  <a:gd name="T15" fmla="*/ 75 h 120"/>
                  <a:gd name="T16" fmla="*/ 47 w 124"/>
                  <a:gd name="T17" fmla="*/ 84 h 120"/>
                  <a:gd name="T18" fmla="*/ 0 w 124"/>
                  <a:gd name="T19" fmla="*/ 120 h 120"/>
                  <a:gd name="T20" fmla="*/ 62 w 124"/>
                  <a:gd name="T21" fmla="*/ 120 h 120"/>
                  <a:gd name="T22" fmla="*/ 124 w 124"/>
                  <a:gd name="T23" fmla="*/ 120 h 120"/>
                  <a:gd name="T24" fmla="*/ 78 w 124"/>
                  <a:gd name="T25"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20">
                    <a:moveTo>
                      <a:pt x="78" y="84"/>
                    </a:moveTo>
                    <a:cubicBezTo>
                      <a:pt x="75" y="84"/>
                      <a:pt x="75" y="75"/>
                      <a:pt x="75" y="75"/>
                    </a:cubicBezTo>
                    <a:cubicBezTo>
                      <a:pt x="75" y="75"/>
                      <a:pt x="84" y="66"/>
                      <a:pt x="86" y="54"/>
                    </a:cubicBezTo>
                    <a:cubicBezTo>
                      <a:pt x="91" y="54"/>
                      <a:pt x="94" y="42"/>
                      <a:pt x="89" y="37"/>
                    </a:cubicBezTo>
                    <a:cubicBezTo>
                      <a:pt x="89" y="32"/>
                      <a:pt x="96" y="0"/>
                      <a:pt x="62" y="0"/>
                    </a:cubicBezTo>
                    <a:cubicBezTo>
                      <a:pt x="29" y="0"/>
                      <a:pt x="36" y="32"/>
                      <a:pt x="36" y="37"/>
                    </a:cubicBezTo>
                    <a:cubicBezTo>
                      <a:pt x="31" y="42"/>
                      <a:pt x="34" y="54"/>
                      <a:pt x="39" y="54"/>
                    </a:cubicBezTo>
                    <a:cubicBezTo>
                      <a:pt x="41" y="66"/>
                      <a:pt x="50" y="75"/>
                      <a:pt x="50" y="75"/>
                    </a:cubicBezTo>
                    <a:cubicBezTo>
                      <a:pt x="50" y="75"/>
                      <a:pt x="50" y="84"/>
                      <a:pt x="47" y="84"/>
                    </a:cubicBezTo>
                    <a:cubicBezTo>
                      <a:pt x="37" y="86"/>
                      <a:pt x="0" y="102"/>
                      <a:pt x="0" y="120"/>
                    </a:cubicBezTo>
                    <a:cubicBezTo>
                      <a:pt x="62" y="120"/>
                      <a:pt x="62" y="120"/>
                      <a:pt x="62" y="120"/>
                    </a:cubicBezTo>
                    <a:cubicBezTo>
                      <a:pt x="124" y="120"/>
                      <a:pt x="124" y="120"/>
                      <a:pt x="124" y="120"/>
                    </a:cubicBezTo>
                    <a:cubicBezTo>
                      <a:pt x="124" y="102"/>
                      <a:pt x="88" y="86"/>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7" name="Freeform 103">
                <a:extLst>
                  <a:ext uri="{FF2B5EF4-FFF2-40B4-BE49-F238E27FC236}">
                    <a16:creationId xmlns:a16="http://schemas.microsoft.com/office/drawing/2014/main" id="{1701211C-BC2A-4632-B7D2-47F83677C280}"/>
                  </a:ext>
                </a:extLst>
              </p:cNvPr>
              <p:cNvSpPr>
                <a:spLocks noEditPoints="1"/>
              </p:cNvSpPr>
              <p:nvPr/>
            </p:nvSpPr>
            <p:spPr bwMode="auto">
              <a:xfrm>
                <a:off x="10658002" y="5303987"/>
                <a:ext cx="131142" cy="207477"/>
              </a:xfrm>
              <a:custGeom>
                <a:avLst/>
                <a:gdLst>
                  <a:gd name="T0" fmla="*/ 21 w 41"/>
                  <a:gd name="T1" fmla="*/ 0 h 65"/>
                  <a:gd name="T2" fmla="*/ 0 w 41"/>
                  <a:gd name="T3" fmla="*/ 20 h 65"/>
                  <a:gd name="T4" fmla="*/ 21 w 41"/>
                  <a:gd name="T5" fmla="*/ 65 h 65"/>
                  <a:gd name="T6" fmla="*/ 41 w 41"/>
                  <a:gd name="T7" fmla="*/ 20 h 65"/>
                  <a:gd name="T8" fmla="*/ 21 w 41"/>
                  <a:gd name="T9" fmla="*/ 0 h 65"/>
                  <a:gd name="T10" fmla="*/ 21 w 41"/>
                  <a:gd name="T11" fmla="*/ 33 h 65"/>
                  <a:gd name="T12" fmla="*/ 8 w 41"/>
                  <a:gd name="T13" fmla="*/ 20 h 65"/>
                  <a:gd name="T14" fmla="*/ 21 w 41"/>
                  <a:gd name="T15" fmla="*/ 8 h 65"/>
                  <a:gd name="T16" fmla="*/ 33 w 41"/>
                  <a:gd name="T17" fmla="*/ 20 h 65"/>
                  <a:gd name="T18" fmla="*/ 21 w 41"/>
                  <a:gd name="T19" fmla="*/ 33 h 65"/>
                  <a:gd name="T20" fmla="*/ 13 w 41"/>
                  <a:gd name="T21" fmla="*/ 20 h 65"/>
                  <a:gd name="T22" fmla="*/ 21 w 41"/>
                  <a:gd name="T23" fmla="*/ 28 h 65"/>
                  <a:gd name="T24" fmla="*/ 29 w 41"/>
                  <a:gd name="T25" fmla="*/ 20 h 65"/>
                  <a:gd name="T26" fmla="*/ 21 w 41"/>
                  <a:gd name="T27" fmla="*/ 12 h 65"/>
                  <a:gd name="T28" fmla="*/ 13 w 41"/>
                  <a:gd name="T29" fmla="*/ 2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65">
                    <a:moveTo>
                      <a:pt x="21" y="0"/>
                    </a:moveTo>
                    <a:cubicBezTo>
                      <a:pt x="9" y="0"/>
                      <a:pt x="0" y="9"/>
                      <a:pt x="0" y="20"/>
                    </a:cubicBezTo>
                    <a:cubicBezTo>
                      <a:pt x="0" y="41"/>
                      <a:pt x="21" y="65"/>
                      <a:pt x="21" y="65"/>
                    </a:cubicBezTo>
                    <a:cubicBezTo>
                      <a:pt x="21" y="65"/>
                      <a:pt x="41" y="41"/>
                      <a:pt x="41" y="20"/>
                    </a:cubicBezTo>
                    <a:cubicBezTo>
                      <a:pt x="41" y="9"/>
                      <a:pt x="32" y="0"/>
                      <a:pt x="21" y="0"/>
                    </a:cubicBezTo>
                    <a:close/>
                    <a:moveTo>
                      <a:pt x="21" y="33"/>
                    </a:moveTo>
                    <a:cubicBezTo>
                      <a:pt x="14" y="33"/>
                      <a:pt x="8" y="27"/>
                      <a:pt x="8" y="20"/>
                    </a:cubicBezTo>
                    <a:cubicBezTo>
                      <a:pt x="8" y="13"/>
                      <a:pt x="14" y="8"/>
                      <a:pt x="21" y="8"/>
                    </a:cubicBezTo>
                    <a:cubicBezTo>
                      <a:pt x="28" y="8"/>
                      <a:pt x="33" y="13"/>
                      <a:pt x="33" y="20"/>
                    </a:cubicBezTo>
                    <a:cubicBezTo>
                      <a:pt x="33" y="27"/>
                      <a:pt x="28" y="33"/>
                      <a:pt x="21" y="33"/>
                    </a:cubicBezTo>
                    <a:close/>
                    <a:moveTo>
                      <a:pt x="13" y="20"/>
                    </a:moveTo>
                    <a:cubicBezTo>
                      <a:pt x="13" y="25"/>
                      <a:pt x="16" y="28"/>
                      <a:pt x="21" y="28"/>
                    </a:cubicBezTo>
                    <a:cubicBezTo>
                      <a:pt x="25" y="28"/>
                      <a:pt x="29" y="25"/>
                      <a:pt x="29" y="20"/>
                    </a:cubicBezTo>
                    <a:cubicBezTo>
                      <a:pt x="29" y="16"/>
                      <a:pt x="25" y="12"/>
                      <a:pt x="21" y="12"/>
                    </a:cubicBezTo>
                    <a:cubicBezTo>
                      <a:pt x="16" y="12"/>
                      <a:pt x="13" y="16"/>
                      <a:pt x="13"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8" name="Freeform 104">
                <a:extLst>
                  <a:ext uri="{FF2B5EF4-FFF2-40B4-BE49-F238E27FC236}">
                    <a16:creationId xmlns:a16="http://schemas.microsoft.com/office/drawing/2014/main" id="{19094DB7-F23F-41F3-8290-D82A64D77E35}"/>
                  </a:ext>
                </a:extLst>
              </p:cNvPr>
              <p:cNvSpPr>
                <a:spLocks noEditPoints="1"/>
              </p:cNvSpPr>
              <p:nvPr/>
            </p:nvSpPr>
            <p:spPr bwMode="auto">
              <a:xfrm>
                <a:off x="10515118" y="5527123"/>
                <a:ext cx="203562" cy="275983"/>
              </a:xfrm>
              <a:custGeom>
                <a:avLst/>
                <a:gdLst>
                  <a:gd name="T0" fmla="*/ 58 w 64"/>
                  <a:gd name="T1" fmla="*/ 9 h 86"/>
                  <a:gd name="T2" fmla="*/ 24 w 64"/>
                  <a:gd name="T3" fmla="*/ 1 h 86"/>
                  <a:gd name="T4" fmla="*/ 16 w 64"/>
                  <a:gd name="T5" fmla="*/ 7 h 86"/>
                  <a:gd name="T6" fmla="*/ 1 w 64"/>
                  <a:gd name="T7" fmla="*/ 68 h 86"/>
                  <a:gd name="T8" fmla="*/ 6 w 64"/>
                  <a:gd name="T9" fmla="*/ 77 h 86"/>
                  <a:gd name="T10" fmla="*/ 39 w 64"/>
                  <a:gd name="T11" fmla="*/ 85 h 86"/>
                  <a:gd name="T12" fmla="*/ 48 w 64"/>
                  <a:gd name="T13" fmla="*/ 80 h 86"/>
                  <a:gd name="T14" fmla="*/ 63 w 64"/>
                  <a:gd name="T15" fmla="*/ 18 h 86"/>
                  <a:gd name="T16" fmla="*/ 58 w 64"/>
                  <a:gd name="T17" fmla="*/ 9 h 86"/>
                  <a:gd name="T18" fmla="*/ 31 w 64"/>
                  <a:gd name="T19" fmla="*/ 7 h 86"/>
                  <a:gd name="T20" fmla="*/ 50 w 64"/>
                  <a:gd name="T21" fmla="*/ 11 h 86"/>
                  <a:gd name="T22" fmla="*/ 49 w 64"/>
                  <a:gd name="T23" fmla="*/ 14 h 86"/>
                  <a:gd name="T24" fmla="*/ 30 w 64"/>
                  <a:gd name="T25" fmla="*/ 9 h 86"/>
                  <a:gd name="T26" fmla="*/ 31 w 64"/>
                  <a:gd name="T27" fmla="*/ 7 h 86"/>
                  <a:gd name="T28" fmla="*/ 24 w 64"/>
                  <a:gd name="T29" fmla="*/ 76 h 86"/>
                  <a:gd name="T30" fmla="*/ 20 w 64"/>
                  <a:gd name="T31" fmla="*/ 71 h 86"/>
                  <a:gd name="T32" fmla="*/ 26 w 64"/>
                  <a:gd name="T33" fmla="*/ 67 h 86"/>
                  <a:gd name="T34" fmla="*/ 30 w 64"/>
                  <a:gd name="T35" fmla="*/ 73 h 86"/>
                  <a:gd name="T36" fmla="*/ 24 w 64"/>
                  <a:gd name="T37" fmla="*/ 76 h 86"/>
                  <a:gd name="T38" fmla="*/ 46 w 64"/>
                  <a:gd name="T39" fmla="*/ 67 h 86"/>
                  <a:gd name="T40" fmla="*/ 8 w 64"/>
                  <a:gd name="T41" fmla="*/ 58 h 86"/>
                  <a:gd name="T42" fmla="*/ 20 w 64"/>
                  <a:gd name="T43" fmla="*/ 10 h 86"/>
                  <a:gd name="T44" fmla="*/ 58 w 64"/>
                  <a:gd name="T45" fmla="*/ 19 h 86"/>
                  <a:gd name="T46" fmla="*/ 46 w 64"/>
                  <a:gd name="T47"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6">
                    <a:moveTo>
                      <a:pt x="58" y="9"/>
                    </a:moveTo>
                    <a:cubicBezTo>
                      <a:pt x="24" y="1"/>
                      <a:pt x="24" y="1"/>
                      <a:pt x="24" y="1"/>
                    </a:cubicBezTo>
                    <a:cubicBezTo>
                      <a:pt x="21" y="0"/>
                      <a:pt x="17" y="3"/>
                      <a:pt x="16" y="7"/>
                    </a:cubicBezTo>
                    <a:cubicBezTo>
                      <a:pt x="1" y="68"/>
                      <a:pt x="1" y="68"/>
                      <a:pt x="1" y="68"/>
                    </a:cubicBezTo>
                    <a:cubicBezTo>
                      <a:pt x="0" y="72"/>
                      <a:pt x="2" y="76"/>
                      <a:pt x="6" y="77"/>
                    </a:cubicBezTo>
                    <a:cubicBezTo>
                      <a:pt x="39" y="85"/>
                      <a:pt x="39" y="85"/>
                      <a:pt x="39" y="85"/>
                    </a:cubicBezTo>
                    <a:cubicBezTo>
                      <a:pt x="43" y="86"/>
                      <a:pt x="47" y="84"/>
                      <a:pt x="48" y="80"/>
                    </a:cubicBezTo>
                    <a:cubicBezTo>
                      <a:pt x="63" y="18"/>
                      <a:pt x="63" y="18"/>
                      <a:pt x="63" y="18"/>
                    </a:cubicBezTo>
                    <a:cubicBezTo>
                      <a:pt x="64" y="14"/>
                      <a:pt x="61" y="10"/>
                      <a:pt x="58" y="9"/>
                    </a:cubicBezTo>
                    <a:close/>
                    <a:moveTo>
                      <a:pt x="31" y="7"/>
                    </a:moveTo>
                    <a:cubicBezTo>
                      <a:pt x="50" y="11"/>
                      <a:pt x="50" y="11"/>
                      <a:pt x="50" y="11"/>
                    </a:cubicBezTo>
                    <a:cubicBezTo>
                      <a:pt x="49" y="14"/>
                      <a:pt x="49" y="14"/>
                      <a:pt x="49" y="14"/>
                    </a:cubicBezTo>
                    <a:cubicBezTo>
                      <a:pt x="30" y="9"/>
                      <a:pt x="30" y="9"/>
                      <a:pt x="30" y="9"/>
                    </a:cubicBezTo>
                    <a:lnTo>
                      <a:pt x="31" y="7"/>
                    </a:lnTo>
                    <a:close/>
                    <a:moveTo>
                      <a:pt x="24" y="76"/>
                    </a:moveTo>
                    <a:cubicBezTo>
                      <a:pt x="21" y="76"/>
                      <a:pt x="19" y="73"/>
                      <a:pt x="20" y="71"/>
                    </a:cubicBezTo>
                    <a:cubicBezTo>
                      <a:pt x="21" y="68"/>
                      <a:pt x="23" y="66"/>
                      <a:pt x="26" y="67"/>
                    </a:cubicBezTo>
                    <a:cubicBezTo>
                      <a:pt x="29" y="68"/>
                      <a:pt x="30" y="70"/>
                      <a:pt x="30" y="73"/>
                    </a:cubicBezTo>
                    <a:cubicBezTo>
                      <a:pt x="29" y="75"/>
                      <a:pt x="26" y="77"/>
                      <a:pt x="24" y="76"/>
                    </a:cubicBezTo>
                    <a:close/>
                    <a:moveTo>
                      <a:pt x="46" y="67"/>
                    </a:moveTo>
                    <a:cubicBezTo>
                      <a:pt x="8" y="58"/>
                      <a:pt x="8" y="58"/>
                      <a:pt x="8" y="58"/>
                    </a:cubicBezTo>
                    <a:cubicBezTo>
                      <a:pt x="20" y="10"/>
                      <a:pt x="20" y="10"/>
                      <a:pt x="20" y="10"/>
                    </a:cubicBezTo>
                    <a:cubicBezTo>
                      <a:pt x="58" y="19"/>
                      <a:pt x="58" y="19"/>
                      <a:pt x="58" y="19"/>
                    </a:cubicBezTo>
                    <a:lnTo>
                      <a:pt x="46"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9" name="Freeform 105">
                <a:extLst>
                  <a:ext uri="{FF2B5EF4-FFF2-40B4-BE49-F238E27FC236}">
                    <a16:creationId xmlns:a16="http://schemas.microsoft.com/office/drawing/2014/main" id="{94A91E49-FF32-42D1-9159-D247652F4CD5}"/>
                  </a:ext>
                </a:extLst>
              </p:cNvPr>
              <p:cNvSpPr>
                <a:spLocks noEditPoints="1"/>
              </p:cNvSpPr>
              <p:nvPr/>
            </p:nvSpPr>
            <p:spPr bwMode="auto">
              <a:xfrm>
                <a:off x="10470099" y="3638300"/>
                <a:ext cx="274026" cy="207477"/>
              </a:xfrm>
              <a:custGeom>
                <a:avLst/>
                <a:gdLst>
                  <a:gd name="T0" fmla="*/ 75 w 86"/>
                  <a:gd name="T1" fmla="*/ 11 h 65"/>
                  <a:gd name="T2" fmla="*/ 75 w 86"/>
                  <a:gd name="T3" fmla="*/ 0 h 65"/>
                  <a:gd name="T4" fmla="*/ 0 w 86"/>
                  <a:gd name="T5" fmla="*/ 0 h 65"/>
                  <a:gd name="T6" fmla="*/ 0 w 86"/>
                  <a:gd name="T7" fmla="*/ 60 h 65"/>
                  <a:gd name="T8" fmla="*/ 5 w 86"/>
                  <a:gd name="T9" fmla="*/ 65 h 65"/>
                  <a:gd name="T10" fmla="*/ 78 w 86"/>
                  <a:gd name="T11" fmla="*/ 65 h 65"/>
                  <a:gd name="T12" fmla="*/ 86 w 86"/>
                  <a:gd name="T13" fmla="*/ 57 h 65"/>
                  <a:gd name="T14" fmla="*/ 86 w 86"/>
                  <a:gd name="T15" fmla="*/ 11 h 65"/>
                  <a:gd name="T16" fmla="*/ 75 w 86"/>
                  <a:gd name="T17" fmla="*/ 11 h 65"/>
                  <a:gd name="T18" fmla="*/ 70 w 86"/>
                  <a:gd name="T19" fmla="*/ 60 h 65"/>
                  <a:gd name="T20" fmla="*/ 5 w 86"/>
                  <a:gd name="T21" fmla="*/ 60 h 65"/>
                  <a:gd name="T22" fmla="*/ 5 w 86"/>
                  <a:gd name="T23" fmla="*/ 5 h 65"/>
                  <a:gd name="T24" fmla="*/ 70 w 86"/>
                  <a:gd name="T25" fmla="*/ 5 h 65"/>
                  <a:gd name="T26" fmla="*/ 70 w 86"/>
                  <a:gd name="T27" fmla="*/ 60 h 65"/>
                  <a:gd name="T28" fmla="*/ 10 w 86"/>
                  <a:gd name="T29" fmla="*/ 16 h 65"/>
                  <a:gd name="T30" fmla="*/ 64 w 86"/>
                  <a:gd name="T31" fmla="*/ 16 h 65"/>
                  <a:gd name="T32" fmla="*/ 64 w 86"/>
                  <a:gd name="T33" fmla="*/ 22 h 65"/>
                  <a:gd name="T34" fmla="*/ 10 w 86"/>
                  <a:gd name="T35" fmla="*/ 22 h 65"/>
                  <a:gd name="T36" fmla="*/ 10 w 86"/>
                  <a:gd name="T37" fmla="*/ 16 h 65"/>
                  <a:gd name="T38" fmla="*/ 43 w 86"/>
                  <a:gd name="T39" fmla="*/ 27 h 65"/>
                  <a:gd name="T40" fmla="*/ 64 w 86"/>
                  <a:gd name="T41" fmla="*/ 27 h 65"/>
                  <a:gd name="T42" fmla="*/ 64 w 86"/>
                  <a:gd name="T43" fmla="*/ 32 h 65"/>
                  <a:gd name="T44" fmla="*/ 43 w 86"/>
                  <a:gd name="T45" fmla="*/ 32 h 65"/>
                  <a:gd name="T46" fmla="*/ 43 w 86"/>
                  <a:gd name="T47" fmla="*/ 27 h 65"/>
                  <a:gd name="T48" fmla="*/ 43 w 86"/>
                  <a:gd name="T49" fmla="*/ 38 h 65"/>
                  <a:gd name="T50" fmla="*/ 64 w 86"/>
                  <a:gd name="T51" fmla="*/ 38 h 65"/>
                  <a:gd name="T52" fmla="*/ 64 w 86"/>
                  <a:gd name="T53" fmla="*/ 43 h 65"/>
                  <a:gd name="T54" fmla="*/ 43 w 86"/>
                  <a:gd name="T55" fmla="*/ 43 h 65"/>
                  <a:gd name="T56" fmla="*/ 43 w 86"/>
                  <a:gd name="T57" fmla="*/ 38 h 65"/>
                  <a:gd name="T58" fmla="*/ 43 w 86"/>
                  <a:gd name="T59" fmla="*/ 49 h 65"/>
                  <a:gd name="T60" fmla="*/ 59 w 86"/>
                  <a:gd name="T61" fmla="*/ 49 h 65"/>
                  <a:gd name="T62" fmla="*/ 59 w 86"/>
                  <a:gd name="T63" fmla="*/ 54 h 65"/>
                  <a:gd name="T64" fmla="*/ 43 w 86"/>
                  <a:gd name="T65" fmla="*/ 54 h 65"/>
                  <a:gd name="T66" fmla="*/ 43 w 86"/>
                  <a:gd name="T67" fmla="*/ 49 h 65"/>
                  <a:gd name="T68" fmla="*/ 10 w 86"/>
                  <a:gd name="T69" fmla="*/ 27 h 65"/>
                  <a:gd name="T70" fmla="*/ 37 w 86"/>
                  <a:gd name="T71" fmla="*/ 27 h 65"/>
                  <a:gd name="T72" fmla="*/ 37 w 86"/>
                  <a:gd name="T73" fmla="*/ 54 h 65"/>
                  <a:gd name="T74" fmla="*/ 10 w 86"/>
                  <a:gd name="T75" fmla="*/ 54 h 65"/>
                  <a:gd name="T76" fmla="*/ 10 w 86"/>
                  <a:gd name="T77" fmla="*/ 2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6" h="65">
                    <a:moveTo>
                      <a:pt x="75" y="11"/>
                    </a:moveTo>
                    <a:cubicBezTo>
                      <a:pt x="75" y="0"/>
                      <a:pt x="75" y="0"/>
                      <a:pt x="75" y="0"/>
                    </a:cubicBezTo>
                    <a:cubicBezTo>
                      <a:pt x="0" y="0"/>
                      <a:pt x="0" y="0"/>
                      <a:pt x="0" y="0"/>
                    </a:cubicBezTo>
                    <a:cubicBezTo>
                      <a:pt x="0" y="60"/>
                      <a:pt x="0" y="60"/>
                      <a:pt x="0" y="60"/>
                    </a:cubicBezTo>
                    <a:cubicBezTo>
                      <a:pt x="0" y="62"/>
                      <a:pt x="2" y="65"/>
                      <a:pt x="5" y="65"/>
                    </a:cubicBezTo>
                    <a:cubicBezTo>
                      <a:pt x="78" y="65"/>
                      <a:pt x="78" y="65"/>
                      <a:pt x="78" y="65"/>
                    </a:cubicBezTo>
                    <a:cubicBezTo>
                      <a:pt x="82" y="65"/>
                      <a:pt x="86" y="61"/>
                      <a:pt x="86" y="57"/>
                    </a:cubicBezTo>
                    <a:cubicBezTo>
                      <a:pt x="86" y="11"/>
                      <a:pt x="86" y="11"/>
                      <a:pt x="86" y="11"/>
                    </a:cubicBezTo>
                    <a:lnTo>
                      <a:pt x="75" y="11"/>
                    </a:lnTo>
                    <a:close/>
                    <a:moveTo>
                      <a:pt x="70" y="60"/>
                    </a:moveTo>
                    <a:cubicBezTo>
                      <a:pt x="5" y="60"/>
                      <a:pt x="5" y="60"/>
                      <a:pt x="5" y="60"/>
                    </a:cubicBezTo>
                    <a:cubicBezTo>
                      <a:pt x="5" y="5"/>
                      <a:pt x="5" y="5"/>
                      <a:pt x="5" y="5"/>
                    </a:cubicBezTo>
                    <a:cubicBezTo>
                      <a:pt x="70" y="5"/>
                      <a:pt x="70" y="5"/>
                      <a:pt x="70" y="5"/>
                    </a:cubicBezTo>
                    <a:lnTo>
                      <a:pt x="70" y="60"/>
                    </a:lnTo>
                    <a:close/>
                    <a:moveTo>
                      <a:pt x="10" y="16"/>
                    </a:moveTo>
                    <a:cubicBezTo>
                      <a:pt x="64" y="16"/>
                      <a:pt x="64" y="16"/>
                      <a:pt x="64" y="16"/>
                    </a:cubicBezTo>
                    <a:cubicBezTo>
                      <a:pt x="64" y="22"/>
                      <a:pt x="64" y="22"/>
                      <a:pt x="64" y="22"/>
                    </a:cubicBezTo>
                    <a:cubicBezTo>
                      <a:pt x="10" y="22"/>
                      <a:pt x="10" y="22"/>
                      <a:pt x="10" y="22"/>
                    </a:cubicBezTo>
                    <a:lnTo>
                      <a:pt x="10" y="16"/>
                    </a:lnTo>
                    <a:close/>
                    <a:moveTo>
                      <a:pt x="43" y="27"/>
                    </a:moveTo>
                    <a:cubicBezTo>
                      <a:pt x="64" y="27"/>
                      <a:pt x="64" y="27"/>
                      <a:pt x="64" y="27"/>
                    </a:cubicBezTo>
                    <a:cubicBezTo>
                      <a:pt x="64" y="32"/>
                      <a:pt x="64" y="32"/>
                      <a:pt x="64" y="32"/>
                    </a:cubicBezTo>
                    <a:cubicBezTo>
                      <a:pt x="43" y="32"/>
                      <a:pt x="43" y="32"/>
                      <a:pt x="43" y="32"/>
                    </a:cubicBezTo>
                    <a:lnTo>
                      <a:pt x="43" y="27"/>
                    </a:lnTo>
                    <a:close/>
                    <a:moveTo>
                      <a:pt x="43" y="38"/>
                    </a:moveTo>
                    <a:cubicBezTo>
                      <a:pt x="64" y="38"/>
                      <a:pt x="64" y="38"/>
                      <a:pt x="64" y="38"/>
                    </a:cubicBezTo>
                    <a:cubicBezTo>
                      <a:pt x="64" y="43"/>
                      <a:pt x="64" y="43"/>
                      <a:pt x="64" y="43"/>
                    </a:cubicBezTo>
                    <a:cubicBezTo>
                      <a:pt x="43" y="43"/>
                      <a:pt x="43" y="43"/>
                      <a:pt x="43" y="43"/>
                    </a:cubicBezTo>
                    <a:lnTo>
                      <a:pt x="43" y="38"/>
                    </a:lnTo>
                    <a:close/>
                    <a:moveTo>
                      <a:pt x="43" y="49"/>
                    </a:moveTo>
                    <a:cubicBezTo>
                      <a:pt x="59" y="49"/>
                      <a:pt x="59" y="49"/>
                      <a:pt x="59" y="49"/>
                    </a:cubicBezTo>
                    <a:cubicBezTo>
                      <a:pt x="59" y="54"/>
                      <a:pt x="59" y="54"/>
                      <a:pt x="59" y="54"/>
                    </a:cubicBezTo>
                    <a:cubicBezTo>
                      <a:pt x="43" y="54"/>
                      <a:pt x="43" y="54"/>
                      <a:pt x="43" y="54"/>
                    </a:cubicBezTo>
                    <a:lnTo>
                      <a:pt x="43" y="49"/>
                    </a:lnTo>
                    <a:close/>
                    <a:moveTo>
                      <a:pt x="10" y="27"/>
                    </a:moveTo>
                    <a:cubicBezTo>
                      <a:pt x="37" y="27"/>
                      <a:pt x="37" y="27"/>
                      <a:pt x="37" y="27"/>
                    </a:cubicBezTo>
                    <a:cubicBezTo>
                      <a:pt x="37" y="54"/>
                      <a:pt x="37" y="54"/>
                      <a:pt x="37" y="54"/>
                    </a:cubicBezTo>
                    <a:cubicBezTo>
                      <a:pt x="10" y="54"/>
                      <a:pt x="10" y="54"/>
                      <a:pt x="10" y="54"/>
                    </a:cubicBezTo>
                    <a:lnTo>
                      <a:pt x="1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0" name="Freeform 106">
                <a:extLst>
                  <a:ext uri="{FF2B5EF4-FFF2-40B4-BE49-F238E27FC236}">
                    <a16:creationId xmlns:a16="http://schemas.microsoft.com/office/drawing/2014/main" id="{F2E7DD99-F96F-4B37-93A3-DA140DF95188}"/>
                  </a:ext>
                </a:extLst>
              </p:cNvPr>
              <p:cNvSpPr>
                <a:spLocks noEditPoints="1"/>
              </p:cNvSpPr>
              <p:nvPr/>
            </p:nvSpPr>
            <p:spPr bwMode="auto">
              <a:xfrm>
                <a:off x="10763698" y="2767289"/>
                <a:ext cx="256411" cy="256409"/>
              </a:xfrm>
              <a:custGeom>
                <a:avLst/>
                <a:gdLst>
                  <a:gd name="T0" fmla="*/ 0 w 131"/>
                  <a:gd name="T1" fmla="*/ 131 h 131"/>
                  <a:gd name="T2" fmla="*/ 65 w 131"/>
                  <a:gd name="T3" fmla="*/ 131 h 131"/>
                  <a:gd name="T4" fmla="*/ 65 w 131"/>
                  <a:gd name="T5" fmla="*/ 0 h 131"/>
                  <a:gd name="T6" fmla="*/ 0 w 131"/>
                  <a:gd name="T7" fmla="*/ 0 h 131"/>
                  <a:gd name="T8" fmla="*/ 0 w 131"/>
                  <a:gd name="T9" fmla="*/ 131 h 131"/>
                  <a:gd name="T10" fmla="*/ 41 w 131"/>
                  <a:gd name="T11" fmla="*/ 17 h 131"/>
                  <a:gd name="T12" fmla="*/ 57 w 131"/>
                  <a:gd name="T13" fmla="*/ 17 h 131"/>
                  <a:gd name="T14" fmla="*/ 57 w 131"/>
                  <a:gd name="T15" fmla="*/ 33 h 131"/>
                  <a:gd name="T16" fmla="*/ 41 w 131"/>
                  <a:gd name="T17" fmla="*/ 33 h 131"/>
                  <a:gd name="T18" fmla="*/ 41 w 131"/>
                  <a:gd name="T19" fmla="*/ 17 h 131"/>
                  <a:gd name="T20" fmla="*/ 41 w 131"/>
                  <a:gd name="T21" fmla="*/ 49 h 131"/>
                  <a:gd name="T22" fmla="*/ 57 w 131"/>
                  <a:gd name="T23" fmla="*/ 49 h 131"/>
                  <a:gd name="T24" fmla="*/ 57 w 131"/>
                  <a:gd name="T25" fmla="*/ 66 h 131"/>
                  <a:gd name="T26" fmla="*/ 41 w 131"/>
                  <a:gd name="T27" fmla="*/ 66 h 131"/>
                  <a:gd name="T28" fmla="*/ 41 w 131"/>
                  <a:gd name="T29" fmla="*/ 49 h 131"/>
                  <a:gd name="T30" fmla="*/ 41 w 131"/>
                  <a:gd name="T31" fmla="*/ 82 h 131"/>
                  <a:gd name="T32" fmla="*/ 57 w 131"/>
                  <a:gd name="T33" fmla="*/ 82 h 131"/>
                  <a:gd name="T34" fmla="*/ 57 w 131"/>
                  <a:gd name="T35" fmla="*/ 98 h 131"/>
                  <a:gd name="T36" fmla="*/ 41 w 131"/>
                  <a:gd name="T37" fmla="*/ 98 h 131"/>
                  <a:gd name="T38" fmla="*/ 41 w 131"/>
                  <a:gd name="T39" fmla="*/ 82 h 131"/>
                  <a:gd name="T40" fmla="*/ 8 w 131"/>
                  <a:gd name="T41" fmla="*/ 17 h 131"/>
                  <a:gd name="T42" fmla="*/ 24 w 131"/>
                  <a:gd name="T43" fmla="*/ 17 h 131"/>
                  <a:gd name="T44" fmla="*/ 24 w 131"/>
                  <a:gd name="T45" fmla="*/ 33 h 131"/>
                  <a:gd name="T46" fmla="*/ 8 w 131"/>
                  <a:gd name="T47" fmla="*/ 33 h 131"/>
                  <a:gd name="T48" fmla="*/ 8 w 131"/>
                  <a:gd name="T49" fmla="*/ 17 h 131"/>
                  <a:gd name="T50" fmla="*/ 8 w 131"/>
                  <a:gd name="T51" fmla="*/ 49 h 131"/>
                  <a:gd name="T52" fmla="*/ 24 w 131"/>
                  <a:gd name="T53" fmla="*/ 49 h 131"/>
                  <a:gd name="T54" fmla="*/ 24 w 131"/>
                  <a:gd name="T55" fmla="*/ 66 h 131"/>
                  <a:gd name="T56" fmla="*/ 8 w 131"/>
                  <a:gd name="T57" fmla="*/ 66 h 131"/>
                  <a:gd name="T58" fmla="*/ 8 w 131"/>
                  <a:gd name="T59" fmla="*/ 49 h 131"/>
                  <a:gd name="T60" fmla="*/ 8 w 131"/>
                  <a:gd name="T61" fmla="*/ 82 h 131"/>
                  <a:gd name="T62" fmla="*/ 24 w 131"/>
                  <a:gd name="T63" fmla="*/ 82 h 131"/>
                  <a:gd name="T64" fmla="*/ 24 w 131"/>
                  <a:gd name="T65" fmla="*/ 98 h 131"/>
                  <a:gd name="T66" fmla="*/ 8 w 131"/>
                  <a:gd name="T67" fmla="*/ 98 h 131"/>
                  <a:gd name="T68" fmla="*/ 8 w 131"/>
                  <a:gd name="T69" fmla="*/ 82 h 131"/>
                  <a:gd name="T70" fmla="*/ 73 w 131"/>
                  <a:gd name="T71" fmla="*/ 41 h 131"/>
                  <a:gd name="T72" fmla="*/ 131 w 131"/>
                  <a:gd name="T73" fmla="*/ 41 h 131"/>
                  <a:gd name="T74" fmla="*/ 131 w 131"/>
                  <a:gd name="T75" fmla="*/ 49 h 131"/>
                  <a:gd name="T76" fmla="*/ 73 w 131"/>
                  <a:gd name="T77" fmla="*/ 49 h 131"/>
                  <a:gd name="T78" fmla="*/ 73 w 131"/>
                  <a:gd name="T79" fmla="*/ 41 h 131"/>
                  <a:gd name="T80" fmla="*/ 73 w 131"/>
                  <a:gd name="T81" fmla="*/ 131 h 131"/>
                  <a:gd name="T82" fmla="*/ 90 w 131"/>
                  <a:gd name="T83" fmla="*/ 131 h 131"/>
                  <a:gd name="T84" fmla="*/ 90 w 131"/>
                  <a:gd name="T85" fmla="*/ 98 h 131"/>
                  <a:gd name="T86" fmla="*/ 114 w 131"/>
                  <a:gd name="T87" fmla="*/ 98 h 131"/>
                  <a:gd name="T88" fmla="*/ 114 w 131"/>
                  <a:gd name="T89" fmla="*/ 131 h 131"/>
                  <a:gd name="T90" fmla="*/ 131 w 131"/>
                  <a:gd name="T91" fmla="*/ 131 h 131"/>
                  <a:gd name="T92" fmla="*/ 131 w 131"/>
                  <a:gd name="T93" fmla="*/ 57 h 131"/>
                  <a:gd name="T94" fmla="*/ 73 w 131"/>
                  <a:gd name="T95" fmla="*/ 57 h 131"/>
                  <a:gd name="T96" fmla="*/ 73 w 131"/>
                  <a:gd name="T9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1">
                    <a:moveTo>
                      <a:pt x="0" y="131"/>
                    </a:moveTo>
                    <a:lnTo>
                      <a:pt x="65" y="131"/>
                    </a:lnTo>
                    <a:lnTo>
                      <a:pt x="65" y="0"/>
                    </a:lnTo>
                    <a:lnTo>
                      <a:pt x="0" y="0"/>
                    </a:lnTo>
                    <a:lnTo>
                      <a:pt x="0" y="131"/>
                    </a:lnTo>
                    <a:close/>
                    <a:moveTo>
                      <a:pt x="41" y="17"/>
                    </a:moveTo>
                    <a:lnTo>
                      <a:pt x="57" y="17"/>
                    </a:lnTo>
                    <a:lnTo>
                      <a:pt x="57" y="33"/>
                    </a:lnTo>
                    <a:lnTo>
                      <a:pt x="41" y="33"/>
                    </a:lnTo>
                    <a:lnTo>
                      <a:pt x="41" y="17"/>
                    </a:lnTo>
                    <a:close/>
                    <a:moveTo>
                      <a:pt x="41" y="49"/>
                    </a:moveTo>
                    <a:lnTo>
                      <a:pt x="57" y="49"/>
                    </a:lnTo>
                    <a:lnTo>
                      <a:pt x="57" y="66"/>
                    </a:lnTo>
                    <a:lnTo>
                      <a:pt x="41" y="66"/>
                    </a:lnTo>
                    <a:lnTo>
                      <a:pt x="41" y="49"/>
                    </a:lnTo>
                    <a:close/>
                    <a:moveTo>
                      <a:pt x="41" y="82"/>
                    </a:moveTo>
                    <a:lnTo>
                      <a:pt x="57" y="82"/>
                    </a:lnTo>
                    <a:lnTo>
                      <a:pt x="57" y="98"/>
                    </a:lnTo>
                    <a:lnTo>
                      <a:pt x="41" y="98"/>
                    </a:lnTo>
                    <a:lnTo>
                      <a:pt x="41" y="82"/>
                    </a:lnTo>
                    <a:close/>
                    <a:moveTo>
                      <a:pt x="8" y="17"/>
                    </a:moveTo>
                    <a:lnTo>
                      <a:pt x="24" y="17"/>
                    </a:lnTo>
                    <a:lnTo>
                      <a:pt x="24" y="33"/>
                    </a:lnTo>
                    <a:lnTo>
                      <a:pt x="8" y="33"/>
                    </a:lnTo>
                    <a:lnTo>
                      <a:pt x="8" y="17"/>
                    </a:lnTo>
                    <a:close/>
                    <a:moveTo>
                      <a:pt x="8" y="49"/>
                    </a:moveTo>
                    <a:lnTo>
                      <a:pt x="24" y="49"/>
                    </a:lnTo>
                    <a:lnTo>
                      <a:pt x="24" y="66"/>
                    </a:lnTo>
                    <a:lnTo>
                      <a:pt x="8" y="66"/>
                    </a:lnTo>
                    <a:lnTo>
                      <a:pt x="8" y="49"/>
                    </a:lnTo>
                    <a:close/>
                    <a:moveTo>
                      <a:pt x="8" y="82"/>
                    </a:moveTo>
                    <a:lnTo>
                      <a:pt x="24" y="82"/>
                    </a:lnTo>
                    <a:lnTo>
                      <a:pt x="24" y="98"/>
                    </a:lnTo>
                    <a:lnTo>
                      <a:pt x="8" y="98"/>
                    </a:lnTo>
                    <a:lnTo>
                      <a:pt x="8" y="82"/>
                    </a:lnTo>
                    <a:close/>
                    <a:moveTo>
                      <a:pt x="73" y="41"/>
                    </a:moveTo>
                    <a:lnTo>
                      <a:pt x="131" y="41"/>
                    </a:lnTo>
                    <a:lnTo>
                      <a:pt x="131" y="49"/>
                    </a:lnTo>
                    <a:lnTo>
                      <a:pt x="73" y="49"/>
                    </a:lnTo>
                    <a:lnTo>
                      <a:pt x="73" y="41"/>
                    </a:lnTo>
                    <a:close/>
                    <a:moveTo>
                      <a:pt x="73" y="131"/>
                    </a:moveTo>
                    <a:lnTo>
                      <a:pt x="90" y="131"/>
                    </a:lnTo>
                    <a:lnTo>
                      <a:pt x="90" y="98"/>
                    </a:lnTo>
                    <a:lnTo>
                      <a:pt x="114" y="98"/>
                    </a:lnTo>
                    <a:lnTo>
                      <a:pt x="114" y="131"/>
                    </a:lnTo>
                    <a:lnTo>
                      <a:pt x="131" y="131"/>
                    </a:lnTo>
                    <a:lnTo>
                      <a:pt x="131" y="57"/>
                    </a:lnTo>
                    <a:lnTo>
                      <a:pt x="73" y="57"/>
                    </a:lnTo>
                    <a:lnTo>
                      <a:pt x="73"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1" name="Freeform 107">
                <a:extLst>
                  <a:ext uri="{FF2B5EF4-FFF2-40B4-BE49-F238E27FC236}">
                    <a16:creationId xmlns:a16="http://schemas.microsoft.com/office/drawing/2014/main" id="{B45BC328-7EE3-4854-9B4F-AD917584FA38}"/>
                  </a:ext>
                </a:extLst>
              </p:cNvPr>
              <p:cNvSpPr>
                <a:spLocks noEditPoints="1"/>
              </p:cNvSpPr>
              <p:nvPr/>
            </p:nvSpPr>
            <p:spPr bwMode="auto">
              <a:xfrm>
                <a:off x="10712808" y="3080462"/>
                <a:ext cx="272069" cy="272068"/>
              </a:xfrm>
              <a:custGeom>
                <a:avLst/>
                <a:gdLst>
                  <a:gd name="T0" fmla="*/ 79 w 85"/>
                  <a:gd name="T1" fmla="*/ 24 h 85"/>
                  <a:gd name="T2" fmla="*/ 61 w 85"/>
                  <a:gd name="T3" fmla="*/ 6 h 85"/>
                  <a:gd name="T4" fmla="*/ 66 w 85"/>
                  <a:gd name="T5" fmla="*/ 0 h 85"/>
                  <a:gd name="T6" fmla="*/ 85 w 85"/>
                  <a:gd name="T7" fmla="*/ 19 h 85"/>
                  <a:gd name="T8" fmla="*/ 79 w 85"/>
                  <a:gd name="T9" fmla="*/ 24 h 85"/>
                  <a:gd name="T10" fmla="*/ 74 w 85"/>
                  <a:gd name="T11" fmla="*/ 30 h 85"/>
                  <a:gd name="T12" fmla="*/ 71 w 85"/>
                  <a:gd name="T13" fmla="*/ 59 h 85"/>
                  <a:gd name="T14" fmla="*/ 13 w 85"/>
                  <a:gd name="T15" fmla="*/ 85 h 85"/>
                  <a:gd name="T16" fmla="*/ 8 w 85"/>
                  <a:gd name="T17" fmla="*/ 81 h 85"/>
                  <a:gd name="T18" fmla="*/ 31 w 85"/>
                  <a:gd name="T19" fmla="*/ 58 h 85"/>
                  <a:gd name="T20" fmla="*/ 34 w 85"/>
                  <a:gd name="T21" fmla="*/ 59 h 85"/>
                  <a:gd name="T22" fmla="*/ 42 w 85"/>
                  <a:gd name="T23" fmla="*/ 51 h 85"/>
                  <a:gd name="T24" fmla="*/ 34 w 85"/>
                  <a:gd name="T25" fmla="*/ 43 h 85"/>
                  <a:gd name="T26" fmla="*/ 26 w 85"/>
                  <a:gd name="T27" fmla="*/ 51 h 85"/>
                  <a:gd name="T28" fmla="*/ 27 w 85"/>
                  <a:gd name="T29" fmla="*/ 54 h 85"/>
                  <a:gd name="T30" fmla="*/ 4 w 85"/>
                  <a:gd name="T31" fmla="*/ 76 h 85"/>
                  <a:gd name="T32" fmla="*/ 0 w 85"/>
                  <a:gd name="T33" fmla="*/ 72 h 85"/>
                  <a:gd name="T34" fmla="*/ 26 w 85"/>
                  <a:gd name="T35" fmla="*/ 14 h 85"/>
                  <a:gd name="T36" fmla="*/ 55 w 85"/>
                  <a:gd name="T37" fmla="*/ 11 h 85"/>
                  <a:gd name="T38" fmla="*/ 74 w 85"/>
                  <a:gd name="T39" fmla="*/ 3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85">
                    <a:moveTo>
                      <a:pt x="79" y="24"/>
                    </a:moveTo>
                    <a:cubicBezTo>
                      <a:pt x="61" y="6"/>
                      <a:pt x="61" y="6"/>
                      <a:pt x="61" y="6"/>
                    </a:cubicBezTo>
                    <a:cubicBezTo>
                      <a:pt x="66" y="0"/>
                      <a:pt x="66" y="0"/>
                      <a:pt x="66" y="0"/>
                    </a:cubicBezTo>
                    <a:cubicBezTo>
                      <a:pt x="85" y="19"/>
                      <a:pt x="85" y="19"/>
                      <a:pt x="85" y="19"/>
                    </a:cubicBezTo>
                    <a:lnTo>
                      <a:pt x="79" y="24"/>
                    </a:lnTo>
                    <a:close/>
                    <a:moveTo>
                      <a:pt x="74" y="30"/>
                    </a:moveTo>
                    <a:cubicBezTo>
                      <a:pt x="71" y="59"/>
                      <a:pt x="71" y="59"/>
                      <a:pt x="71" y="59"/>
                    </a:cubicBezTo>
                    <a:cubicBezTo>
                      <a:pt x="47" y="59"/>
                      <a:pt x="13" y="85"/>
                      <a:pt x="13" y="85"/>
                    </a:cubicBezTo>
                    <a:cubicBezTo>
                      <a:pt x="8" y="81"/>
                      <a:pt x="8" y="81"/>
                      <a:pt x="8" y="81"/>
                    </a:cubicBezTo>
                    <a:cubicBezTo>
                      <a:pt x="31" y="58"/>
                      <a:pt x="31" y="58"/>
                      <a:pt x="31" y="58"/>
                    </a:cubicBezTo>
                    <a:cubicBezTo>
                      <a:pt x="32" y="59"/>
                      <a:pt x="33" y="59"/>
                      <a:pt x="34" y="59"/>
                    </a:cubicBezTo>
                    <a:cubicBezTo>
                      <a:pt x="38" y="59"/>
                      <a:pt x="42" y="55"/>
                      <a:pt x="42" y="51"/>
                    </a:cubicBezTo>
                    <a:cubicBezTo>
                      <a:pt x="42" y="46"/>
                      <a:pt x="38" y="43"/>
                      <a:pt x="34" y="43"/>
                    </a:cubicBezTo>
                    <a:cubicBezTo>
                      <a:pt x="30" y="43"/>
                      <a:pt x="26" y="46"/>
                      <a:pt x="26" y="51"/>
                    </a:cubicBezTo>
                    <a:cubicBezTo>
                      <a:pt x="26" y="52"/>
                      <a:pt x="26" y="53"/>
                      <a:pt x="27" y="54"/>
                    </a:cubicBezTo>
                    <a:cubicBezTo>
                      <a:pt x="4" y="76"/>
                      <a:pt x="4" y="76"/>
                      <a:pt x="4" y="76"/>
                    </a:cubicBezTo>
                    <a:cubicBezTo>
                      <a:pt x="0" y="72"/>
                      <a:pt x="0" y="72"/>
                      <a:pt x="0" y="72"/>
                    </a:cubicBezTo>
                    <a:cubicBezTo>
                      <a:pt x="0" y="72"/>
                      <a:pt x="26" y="37"/>
                      <a:pt x="26" y="14"/>
                    </a:cubicBezTo>
                    <a:cubicBezTo>
                      <a:pt x="55" y="11"/>
                      <a:pt x="55" y="11"/>
                      <a:pt x="55" y="11"/>
                    </a:cubicBezTo>
                    <a:lnTo>
                      <a:pt x="7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2" name="Freeform 108">
                <a:extLst>
                  <a:ext uri="{FF2B5EF4-FFF2-40B4-BE49-F238E27FC236}">
                    <a16:creationId xmlns:a16="http://schemas.microsoft.com/office/drawing/2014/main" id="{DB21D73B-DD57-4808-8556-010508D29AA9}"/>
                  </a:ext>
                </a:extLst>
              </p:cNvPr>
              <p:cNvSpPr>
                <a:spLocks noEditPoints="1"/>
              </p:cNvSpPr>
              <p:nvPr/>
            </p:nvSpPr>
            <p:spPr bwMode="auto">
              <a:xfrm>
                <a:off x="10466184" y="2757502"/>
                <a:ext cx="246623" cy="246623"/>
              </a:xfrm>
              <a:custGeom>
                <a:avLst/>
                <a:gdLst>
                  <a:gd name="T0" fmla="*/ 53 w 77"/>
                  <a:gd name="T1" fmla="*/ 30 h 77"/>
                  <a:gd name="T2" fmla="*/ 26 w 77"/>
                  <a:gd name="T3" fmla="*/ 2 h 77"/>
                  <a:gd name="T4" fmla="*/ 39 w 77"/>
                  <a:gd name="T5" fmla="*/ 0 h 77"/>
                  <a:gd name="T6" fmla="*/ 53 w 77"/>
                  <a:gd name="T7" fmla="*/ 3 h 77"/>
                  <a:gd name="T8" fmla="*/ 53 w 77"/>
                  <a:gd name="T9" fmla="*/ 30 h 77"/>
                  <a:gd name="T10" fmla="*/ 58 w 77"/>
                  <a:gd name="T11" fmla="*/ 53 h 77"/>
                  <a:gd name="T12" fmla="*/ 58 w 77"/>
                  <a:gd name="T13" fmla="*/ 5 h 77"/>
                  <a:gd name="T14" fmla="*/ 77 w 77"/>
                  <a:gd name="T15" fmla="*/ 38 h 77"/>
                  <a:gd name="T16" fmla="*/ 74 w 77"/>
                  <a:gd name="T17" fmla="*/ 53 h 77"/>
                  <a:gd name="T18" fmla="*/ 58 w 77"/>
                  <a:gd name="T19" fmla="*/ 53 h 77"/>
                  <a:gd name="T20" fmla="*/ 24 w 77"/>
                  <a:gd name="T21" fmla="*/ 58 h 77"/>
                  <a:gd name="T22" fmla="*/ 72 w 77"/>
                  <a:gd name="T23" fmla="*/ 58 h 77"/>
                  <a:gd name="T24" fmla="*/ 39 w 77"/>
                  <a:gd name="T25" fmla="*/ 77 h 77"/>
                  <a:gd name="T26" fmla="*/ 24 w 77"/>
                  <a:gd name="T27" fmla="*/ 74 h 77"/>
                  <a:gd name="T28" fmla="*/ 24 w 77"/>
                  <a:gd name="T29" fmla="*/ 58 h 77"/>
                  <a:gd name="T30" fmla="*/ 32 w 77"/>
                  <a:gd name="T31" fmla="*/ 17 h 77"/>
                  <a:gd name="T32" fmla="*/ 1 w 77"/>
                  <a:gd name="T33" fmla="*/ 48 h 77"/>
                  <a:gd name="T34" fmla="*/ 0 w 77"/>
                  <a:gd name="T35" fmla="*/ 38 h 77"/>
                  <a:gd name="T36" fmla="*/ 20 w 77"/>
                  <a:gd name="T37" fmla="*/ 5 h 77"/>
                  <a:gd name="T38" fmla="*/ 32 w 77"/>
                  <a:gd name="T39" fmla="*/ 17 h 77"/>
                  <a:gd name="T40" fmla="*/ 20 w 77"/>
                  <a:gd name="T41" fmla="*/ 38 h 77"/>
                  <a:gd name="T42" fmla="*/ 20 w 77"/>
                  <a:gd name="T43" fmla="*/ 72 h 77"/>
                  <a:gd name="T44" fmla="*/ 4 w 77"/>
                  <a:gd name="T45" fmla="*/ 54 h 77"/>
                  <a:gd name="T46" fmla="*/ 20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6" y="2"/>
                      <a:pt x="26" y="2"/>
                      <a:pt x="26" y="2"/>
                    </a:cubicBezTo>
                    <a:cubicBezTo>
                      <a:pt x="30" y="1"/>
                      <a:pt x="34" y="0"/>
                      <a:pt x="39" y="0"/>
                    </a:cubicBezTo>
                    <a:cubicBezTo>
                      <a:pt x="44" y="0"/>
                      <a:pt x="49" y="1"/>
                      <a:pt x="53" y="3"/>
                    </a:cubicBezTo>
                    <a:lnTo>
                      <a:pt x="53" y="30"/>
                    </a:lnTo>
                    <a:close/>
                    <a:moveTo>
                      <a:pt x="58" y="53"/>
                    </a:moveTo>
                    <a:cubicBezTo>
                      <a:pt x="58" y="5"/>
                      <a:pt x="58" y="5"/>
                      <a:pt x="58" y="5"/>
                    </a:cubicBezTo>
                    <a:cubicBezTo>
                      <a:pt x="69" y="12"/>
                      <a:pt x="77" y="24"/>
                      <a:pt x="77" y="38"/>
                    </a:cubicBezTo>
                    <a:cubicBezTo>
                      <a:pt x="77" y="43"/>
                      <a:pt x="76" y="48"/>
                      <a:pt x="74" y="53"/>
                    </a:cubicBezTo>
                    <a:lnTo>
                      <a:pt x="58" y="53"/>
                    </a:lnTo>
                    <a:close/>
                    <a:moveTo>
                      <a:pt x="24" y="58"/>
                    </a:moveTo>
                    <a:cubicBezTo>
                      <a:pt x="72" y="58"/>
                      <a:pt x="72" y="58"/>
                      <a:pt x="72" y="58"/>
                    </a:cubicBezTo>
                    <a:cubicBezTo>
                      <a:pt x="65" y="69"/>
                      <a:pt x="53" y="77"/>
                      <a:pt x="39" y="77"/>
                    </a:cubicBezTo>
                    <a:cubicBezTo>
                      <a:pt x="34" y="77"/>
                      <a:pt x="29" y="76"/>
                      <a:pt x="24" y="74"/>
                    </a:cubicBezTo>
                    <a:lnTo>
                      <a:pt x="24" y="58"/>
                    </a:lnTo>
                    <a:close/>
                    <a:moveTo>
                      <a:pt x="32" y="17"/>
                    </a:moveTo>
                    <a:cubicBezTo>
                      <a:pt x="1" y="48"/>
                      <a:pt x="1" y="48"/>
                      <a:pt x="1" y="48"/>
                    </a:cubicBezTo>
                    <a:cubicBezTo>
                      <a:pt x="1" y="45"/>
                      <a:pt x="0" y="42"/>
                      <a:pt x="0" y="38"/>
                    </a:cubicBezTo>
                    <a:cubicBezTo>
                      <a:pt x="0" y="24"/>
                      <a:pt x="8" y="11"/>
                      <a:pt x="20" y="5"/>
                    </a:cubicBezTo>
                    <a:lnTo>
                      <a:pt x="32" y="17"/>
                    </a:lnTo>
                    <a:close/>
                    <a:moveTo>
                      <a:pt x="20" y="38"/>
                    </a:moveTo>
                    <a:cubicBezTo>
                      <a:pt x="20" y="72"/>
                      <a:pt x="20" y="72"/>
                      <a:pt x="20" y="72"/>
                    </a:cubicBezTo>
                    <a:cubicBezTo>
                      <a:pt x="12" y="68"/>
                      <a:pt x="7" y="61"/>
                      <a:pt x="4" y="54"/>
                    </a:cubicBezTo>
                    <a:lnTo>
                      <a:pt x="2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3" name="Freeform 109">
                <a:extLst>
                  <a:ext uri="{FF2B5EF4-FFF2-40B4-BE49-F238E27FC236}">
                    <a16:creationId xmlns:a16="http://schemas.microsoft.com/office/drawing/2014/main" id="{BB999700-D981-46A9-BEB4-CB5762BB44EB}"/>
                  </a:ext>
                </a:extLst>
              </p:cNvPr>
              <p:cNvSpPr>
                <a:spLocks noEditPoints="1"/>
              </p:cNvSpPr>
              <p:nvPr/>
            </p:nvSpPr>
            <p:spPr bwMode="auto">
              <a:xfrm>
                <a:off x="10462270" y="3049145"/>
                <a:ext cx="230965" cy="185946"/>
              </a:xfrm>
              <a:custGeom>
                <a:avLst/>
                <a:gdLst>
                  <a:gd name="T0" fmla="*/ 0 w 72"/>
                  <a:gd name="T1" fmla="*/ 0 h 58"/>
                  <a:gd name="T2" fmla="*/ 0 w 72"/>
                  <a:gd name="T3" fmla="*/ 58 h 58"/>
                  <a:gd name="T4" fmla="*/ 72 w 72"/>
                  <a:gd name="T5" fmla="*/ 58 h 58"/>
                  <a:gd name="T6" fmla="*/ 72 w 72"/>
                  <a:gd name="T7" fmla="*/ 0 h 58"/>
                  <a:gd name="T8" fmla="*/ 0 w 72"/>
                  <a:gd name="T9" fmla="*/ 0 h 58"/>
                  <a:gd name="T10" fmla="*/ 67 w 72"/>
                  <a:gd name="T11" fmla="*/ 53 h 58"/>
                  <a:gd name="T12" fmla="*/ 4 w 72"/>
                  <a:gd name="T13" fmla="*/ 53 h 58"/>
                  <a:gd name="T14" fmla="*/ 4 w 72"/>
                  <a:gd name="T15" fmla="*/ 4 h 58"/>
                  <a:gd name="T16" fmla="*/ 67 w 72"/>
                  <a:gd name="T17" fmla="*/ 4 h 58"/>
                  <a:gd name="T18" fmla="*/ 67 w 72"/>
                  <a:gd name="T19" fmla="*/ 53 h 58"/>
                  <a:gd name="T20" fmla="*/ 49 w 72"/>
                  <a:gd name="T21" fmla="*/ 15 h 58"/>
                  <a:gd name="T22" fmla="*/ 56 w 72"/>
                  <a:gd name="T23" fmla="*/ 22 h 58"/>
                  <a:gd name="T24" fmla="*/ 63 w 72"/>
                  <a:gd name="T25" fmla="*/ 15 h 58"/>
                  <a:gd name="T26" fmla="*/ 56 w 72"/>
                  <a:gd name="T27" fmla="*/ 9 h 58"/>
                  <a:gd name="T28" fmla="*/ 49 w 72"/>
                  <a:gd name="T29" fmla="*/ 15 h 58"/>
                  <a:gd name="T30" fmla="*/ 63 w 72"/>
                  <a:gd name="T31" fmla="*/ 49 h 58"/>
                  <a:gd name="T32" fmla="*/ 9 w 72"/>
                  <a:gd name="T33" fmla="*/ 49 h 58"/>
                  <a:gd name="T34" fmla="*/ 22 w 72"/>
                  <a:gd name="T35" fmla="*/ 13 h 58"/>
                  <a:gd name="T36" fmla="*/ 40 w 72"/>
                  <a:gd name="T37" fmla="*/ 35 h 58"/>
                  <a:gd name="T38" fmla="*/ 49 w 72"/>
                  <a:gd name="T39" fmla="*/ 29 h 58"/>
                  <a:gd name="T40" fmla="*/ 63 w 72"/>
                  <a:gd name="T41" fmla="*/ 4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 h="58">
                    <a:moveTo>
                      <a:pt x="0" y="0"/>
                    </a:moveTo>
                    <a:cubicBezTo>
                      <a:pt x="0" y="58"/>
                      <a:pt x="0" y="58"/>
                      <a:pt x="0" y="58"/>
                    </a:cubicBezTo>
                    <a:cubicBezTo>
                      <a:pt x="72" y="58"/>
                      <a:pt x="72" y="58"/>
                      <a:pt x="72" y="58"/>
                    </a:cubicBezTo>
                    <a:cubicBezTo>
                      <a:pt x="72" y="0"/>
                      <a:pt x="72" y="0"/>
                      <a:pt x="72" y="0"/>
                    </a:cubicBezTo>
                    <a:lnTo>
                      <a:pt x="0" y="0"/>
                    </a:lnTo>
                    <a:close/>
                    <a:moveTo>
                      <a:pt x="67" y="53"/>
                    </a:moveTo>
                    <a:cubicBezTo>
                      <a:pt x="4" y="53"/>
                      <a:pt x="4" y="53"/>
                      <a:pt x="4" y="53"/>
                    </a:cubicBezTo>
                    <a:cubicBezTo>
                      <a:pt x="4" y="4"/>
                      <a:pt x="4" y="4"/>
                      <a:pt x="4" y="4"/>
                    </a:cubicBezTo>
                    <a:cubicBezTo>
                      <a:pt x="67" y="4"/>
                      <a:pt x="67" y="4"/>
                      <a:pt x="67" y="4"/>
                    </a:cubicBezTo>
                    <a:lnTo>
                      <a:pt x="67" y="53"/>
                    </a:lnTo>
                    <a:close/>
                    <a:moveTo>
                      <a:pt x="49" y="15"/>
                    </a:moveTo>
                    <a:cubicBezTo>
                      <a:pt x="49" y="19"/>
                      <a:pt x="52" y="22"/>
                      <a:pt x="56" y="22"/>
                    </a:cubicBezTo>
                    <a:cubicBezTo>
                      <a:pt x="60" y="22"/>
                      <a:pt x="63" y="19"/>
                      <a:pt x="63" y="15"/>
                    </a:cubicBezTo>
                    <a:cubicBezTo>
                      <a:pt x="63" y="12"/>
                      <a:pt x="60" y="9"/>
                      <a:pt x="56" y="9"/>
                    </a:cubicBezTo>
                    <a:cubicBezTo>
                      <a:pt x="52" y="9"/>
                      <a:pt x="49" y="12"/>
                      <a:pt x="49" y="15"/>
                    </a:cubicBezTo>
                    <a:close/>
                    <a:moveTo>
                      <a:pt x="63" y="49"/>
                    </a:moveTo>
                    <a:cubicBezTo>
                      <a:pt x="9" y="49"/>
                      <a:pt x="9" y="49"/>
                      <a:pt x="9" y="49"/>
                    </a:cubicBezTo>
                    <a:cubicBezTo>
                      <a:pt x="22" y="13"/>
                      <a:pt x="22" y="13"/>
                      <a:pt x="22" y="13"/>
                    </a:cubicBezTo>
                    <a:cubicBezTo>
                      <a:pt x="40" y="35"/>
                      <a:pt x="40" y="35"/>
                      <a:pt x="40" y="35"/>
                    </a:cubicBezTo>
                    <a:cubicBezTo>
                      <a:pt x="49" y="29"/>
                      <a:pt x="49" y="29"/>
                      <a:pt x="49" y="29"/>
                    </a:cubicBezTo>
                    <a:lnTo>
                      <a:pt x="63"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4" name="Freeform 110">
                <a:extLst>
                  <a:ext uri="{FF2B5EF4-FFF2-40B4-BE49-F238E27FC236}">
                    <a16:creationId xmlns:a16="http://schemas.microsoft.com/office/drawing/2014/main" id="{A7F03676-03C5-4ADA-9589-B4853860962D}"/>
                  </a:ext>
                </a:extLst>
              </p:cNvPr>
              <p:cNvSpPr>
                <a:spLocks noEditPoints="1"/>
              </p:cNvSpPr>
              <p:nvPr/>
            </p:nvSpPr>
            <p:spPr bwMode="auto">
              <a:xfrm>
                <a:off x="10370276" y="3305554"/>
                <a:ext cx="242709" cy="281855"/>
              </a:xfrm>
              <a:custGeom>
                <a:avLst/>
                <a:gdLst>
                  <a:gd name="T0" fmla="*/ 54 w 76"/>
                  <a:gd name="T1" fmla="*/ 0 h 88"/>
                  <a:gd name="T2" fmla="*/ 14 w 76"/>
                  <a:gd name="T3" fmla="*/ 28 h 88"/>
                  <a:gd name="T4" fmla="*/ 16 w 76"/>
                  <a:gd name="T5" fmla="*/ 65 h 88"/>
                  <a:gd name="T6" fmla="*/ 49 w 76"/>
                  <a:gd name="T7" fmla="*/ 27 h 88"/>
                  <a:gd name="T8" fmla="*/ 32 w 76"/>
                  <a:gd name="T9" fmla="*/ 75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0" y="23"/>
                      <a:pt x="30" y="12"/>
                      <a:pt x="14" y="28"/>
                    </a:cubicBezTo>
                    <a:cubicBezTo>
                      <a:pt x="0" y="42"/>
                      <a:pt x="5" y="60"/>
                      <a:pt x="16" y="65"/>
                    </a:cubicBezTo>
                    <a:cubicBezTo>
                      <a:pt x="28" y="60"/>
                      <a:pt x="40" y="46"/>
                      <a:pt x="49" y="27"/>
                    </a:cubicBezTo>
                    <a:cubicBezTo>
                      <a:pt x="49" y="27"/>
                      <a:pt x="57" y="51"/>
                      <a:pt x="32" y="75"/>
                    </a:cubicBezTo>
                    <a:cubicBezTo>
                      <a:pt x="44" y="88"/>
                      <a:pt x="64" y="79"/>
                      <a:pt x="70" y="57"/>
                    </a:cubicBezTo>
                    <a:cubicBezTo>
                      <a:pt x="76" y="33"/>
                      <a:pt x="60" y="9"/>
                      <a:pt x="54" y="0"/>
                    </a:cubicBezTo>
                    <a:close/>
                    <a:moveTo>
                      <a:pt x="4" y="78"/>
                    </a:moveTo>
                    <a:cubicBezTo>
                      <a:pt x="4" y="79"/>
                      <a:pt x="4" y="83"/>
                      <a:pt x="10" y="83"/>
                    </a:cubicBezTo>
                    <a:cubicBezTo>
                      <a:pt x="14" y="83"/>
                      <a:pt x="36" y="71"/>
                      <a:pt x="47" y="41"/>
                    </a:cubicBezTo>
                    <a:cubicBezTo>
                      <a:pt x="30" y="71"/>
                      <a:pt x="6" y="78"/>
                      <a:pt x="4"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5" name="Freeform 111">
                <a:extLst>
                  <a:ext uri="{FF2B5EF4-FFF2-40B4-BE49-F238E27FC236}">
                    <a16:creationId xmlns:a16="http://schemas.microsoft.com/office/drawing/2014/main" id="{FB2B5AC2-BC8C-4214-BA98-A7C8D7500D75}"/>
                  </a:ext>
                </a:extLst>
              </p:cNvPr>
              <p:cNvSpPr>
                <a:spLocks noEditPoints="1"/>
              </p:cNvSpPr>
              <p:nvPr/>
            </p:nvSpPr>
            <p:spPr bwMode="auto">
              <a:xfrm>
                <a:off x="10303727" y="2346463"/>
                <a:ext cx="328831" cy="244665"/>
              </a:xfrm>
              <a:custGeom>
                <a:avLst/>
                <a:gdLst>
                  <a:gd name="T0" fmla="*/ 99 w 103"/>
                  <a:gd name="T1" fmla="*/ 3 h 77"/>
                  <a:gd name="T2" fmla="*/ 52 w 103"/>
                  <a:gd name="T3" fmla="*/ 0 h 77"/>
                  <a:gd name="T4" fmla="*/ 4 w 103"/>
                  <a:gd name="T5" fmla="*/ 3 h 77"/>
                  <a:gd name="T6" fmla="*/ 0 w 103"/>
                  <a:gd name="T7" fmla="*/ 38 h 77"/>
                  <a:gd name="T8" fmla="*/ 4 w 103"/>
                  <a:gd name="T9" fmla="*/ 73 h 77"/>
                  <a:gd name="T10" fmla="*/ 52 w 103"/>
                  <a:gd name="T11" fmla="*/ 77 h 77"/>
                  <a:gd name="T12" fmla="*/ 99 w 103"/>
                  <a:gd name="T13" fmla="*/ 73 h 77"/>
                  <a:gd name="T14" fmla="*/ 103 w 103"/>
                  <a:gd name="T15" fmla="*/ 38 h 77"/>
                  <a:gd name="T16" fmla="*/ 99 w 103"/>
                  <a:gd name="T17" fmla="*/ 3 h 77"/>
                  <a:gd name="T18" fmla="*/ 39 w 103"/>
                  <a:gd name="T19" fmla="*/ 57 h 77"/>
                  <a:gd name="T20" fmla="*/ 39 w 103"/>
                  <a:gd name="T21" fmla="*/ 19 h 77"/>
                  <a:gd name="T22" fmla="*/ 71 w 103"/>
                  <a:gd name="T23" fmla="*/ 38 h 77"/>
                  <a:gd name="T24" fmla="*/ 39 w 103"/>
                  <a:gd name="T25" fmla="*/ 5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77">
                    <a:moveTo>
                      <a:pt x="99" y="3"/>
                    </a:moveTo>
                    <a:cubicBezTo>
                      <a:pt x="84" y="1"/>
                      <a:pt x="68" y="0"/>
                      <a:pt x="52" y="0"/>
                    </a:cubicBezTo>
                    <a:cubicBezTo>
                      <a:pt x="35" y="0"/>
                      <a:pt x="19" y="1"/>
                      <a:pt x="4" y="3"/>
                    </a:cubicBezTo>
                    <a:cubicBezTo>
                      <a:pt x="2" y="14"/>
                      <a:pt x="0" y="26"/>
                      <a:pt x="0" y="38"/>
                    </a:cubicBezTo>
                    <a:cubicBezTo>
                      <a:pt x="0" y="51"/>
                      <a:pt x="2" y="63"/>
                      <a:pt x="4" y="73"/>
                    </a:cubicBezTo>
                    <a:cubicBezTo>
                      <a:pt x="19" y="75"/>
                      <a:pt x="35" y="77"/>
                      <a:pt x="52" y="77"/>
                    </a:cubicBezTo>
                    <a:cubicBezTo>
                      <a:pt x="68" y="77"/>
                      <a:pt x="84" y="75"/>
                      <a:pt x="99" y="73"/>
                    </a:cubicBezTo>
                    <a:cubicBezTo>
                      <a:pt x="101" y="63"/>
                      <a:pt x="103" y="51"/>
                      <a:pt x="103" y="38"/>
                    </a:cubicBezTo>
                    <a:cubicBezTo>
                      <a:pt x="103" y="26"/>
                      <a:pt x="101" y="14"/>
                      <a:pt x="99" y="3"/>
                    </a:cubicBezTo>
                    <a:close/>
                    <a:moveTo>
                      <a:pt x="39" y="57"/>
                    </a:moveTo>
                    <a:cubicBezTo>
                      <a:pt x="39" y="19"/>
                      <a:pt x="39" y="19"/>
                      <a:pt x="39" y="19"/>
                    </a:cubicBezTo>
                    <a:cubicBezTo>
                      <a:pt x="71" y="38"/>
                      <a:pt x="71" y="38"/>
                      <a:pt x="71" y="38"/>
                    </a:cubicBezTo>
                    <a:lnTo>
                      <a:pt x="39"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6" name="Freeform 112">
                <a:extLst>
                  <a:ext uri="{FF2B5EF4-FFF2-40B4-BE49-F238E27FC236}">
                    <a16:creationId xmlns:a16="http://schemas.microsoft.com/office/drawing/2014/main" id="{3E8A5465-2B7B-479C-AD62-019C2E216543}"/>
                  </a:ext>
                </a:extLst>
              </p:cNvPr>
              <p:cNvSpPr>
                <a:spLocks noEditPoints="1"/>
              </p:cNvSpPr>
              <p:nvPr/>
            </p:nvSpPr>
            <p:spPr bwMode="auto">
              <a:xfrm>
                <a:off x="10278281" y="3927985"/>
                <a:ext cx="367978" cy="367978"/>
              </a:xfrm>
              <a:custGeom>
                <a:avLst/>
                <a:gdLst>
                  <a:gd name="T0" fmla="*/ 115 w 115"/>
                  <a:gd name="T1" fmla="*/ 32 h 115"/>
                  <a:gd name="T2" fmla="*/ 104 w 115"/>
                  <a:gd name="T3" fmla="*/ 22 h 115"/>
                  <a:gd name="T4" fmla="*/ 84 w 115"/>
                  <a:gd name="T5" fmla="*/ 42 h 115"/>
                  <a:gd name="T6" fmla="*/ 73 w 115"/>
                  <a:gd name="T7" fmla="*/ 30 h 115"/>
                  <a:gd name="T8" fmla="*/ 93 w 115"/>
                  <a:gd name="T9" fmla="*/ 10 h 115"/>
                  <a:gd name="T10" fmla="*/ 83 w 115"/>
                  <a:gd name="T11" fmla="*/ 0 h 115"/>
                  <a:gd name="T12" fmla="*/ 63 w 115"/>
                  <a:gd name="T13" fmla="*/ 20 h 115"/>
                  <a:gd name="T14" fmla="*/ 50 w 115"/>
                  <a:gd name="T15" fmla="*/ 7 h 115"/>
                  <a:gd name="T16" fmla="*/ 40 w 115"/>
                  <a:gd name="T17" fmla="*/ 17 h 115"/>
                  <a:gd name="T18" fmla="*/ 98 w 115"/>
                  <a:gd name="T19" fmla="*/ 74 h 115"/>
                  <a:gd name="T20" fmla="*/ 107 w 115"/>
                  <a:gd name="T21" fmla="*/ 65 h 115"/>
                  <a:gd name="T22" fmla="*/ 95 w 115"/>
                  <a:gd name="T23" fmla="*/ 52 h 115"/>
                  <a:gd name="T24" fmla="*/ 115 w 115"/>
                  <a:gd name="T25" fmla="*/ 32 h 115"/>
                  <a:gd name="T26" fmla="*/ 31 w 115"/>
                  <a:gd name="T27" fmla="*/ 84 h 115"/>
                  <a:gd name="T28" fmla="*/ 89 w 115"/>
                  <a:gd name="T29" fmla="*/ 76 h 115"/>
                  <a:gd name="T30" fmla="*/ 39 w 115"/>
                  <a:gd name="T31" fmla="*/ 26 h 115"/>
                  <a:gd name="T32" fmla="*/ 31 w 115"/>
                  <a:gd name="T33" fmla="*/ 84 h 115"/>
                  <a:gd name="T34" fmla="*/ 21 w 115"/>
                  <a:gd name="T35" fmla="*/ 79 h 115"/>
                  <a:gd name="T36" fmla="*/ 36 w 115"/>
                  <a:gd name="T37" fmla="*/ 93 h 115"/>
                  <a:gd name="T38" fmla="*/ 14 w 115"/>
                  <a:gd name="T39" fmla="*/ 115 h 115"/>
                  <a:gd name="T40" fmla="*/ 0 w 115"/>
                  <a:gd name="T41" fmla="*/ 100 h 115"/>
                  <a:gd name="T42" fmla="*/ 21 w 115"/>
                  <a:gd name="T43" fmla="*/ 7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5" h="115">
                    <a:moveTo>
                      <a:pt x="115" y="32"/>
                    </a:moveTo>
                    <a:cubicBezTo>
                      <a:pt x="104" y="22"/>
                      <a:pt x="104" y="22"/>
                      <a:pt x="104" y="22"/>
                    </a:cubicBezTo>
                    <a:cubicBezTo>
                      <a:pt x="84" y="42"/>
                      <a:pt x="84" y="42"/>
                      <a:pt x="84" y="42"/>
                    </a:cubicBezTo>
                    <a:cubicBezTo>
                      <a:pt x="73" y="30"/>
                      <a:pt x="73" y="30"/>
                      <a:pt x="73" y="30"/>
                    </a:cubicBezTo>
                    <a:cubicBezTo>
                      <a:pt x="93" y="10"/>
                      <a:pt x="93" y="10"/>
                      <a:pt x="93" y="10"/>
                    </a:cubicBezTo>
                    <a:cubicBezTo>
                      <a:pt x="83" y="0"/>
                      <a:pt x="83" y="0"/>
                      <a:pt x="83" y="0"/>
                    </a:cubicBezTo>
                    <a:cubicBezTo>
                      <a:pt x="63" y="20"/>
                      <a:pt x="63" y="20"/>
                      <a:pt x="63" y="20"/>
                    </a:cubicBezTo>
                    <a:cubicBezTo>
                      <a:pt x="50" y="7"/>
                      <a:pt x="50" y="7"/>
                      <a:pt x="50" y="7"/>
                    </a:cubicBezTo>
                    <a:cubicBezTo>
                      <a:pt x="40" y="17"/>
                      <a:pt x="40" y="17"/>
                      <a:pt x="40" y="17"/>
                    </a:cubicBezTo>
                    <a:cubicBezTo>
                      <a:pt x="98" y="74"/>
                      <a:pt x="98" y="74"/>
                      <a:pt x="98" y="74"/>
                    </a:cubicBezTo>
                    <a:cubicBezTo>
                      <a:pt x="107" y="65"/>
                      <a:pt x="107" y="65"/>
                      <a:pt x="107" y="65"/>
                    </a:cubicBezTo>
                    <a:cubicBezTo>
                      <a:pt x="95" y="52"/>
                      <a:pt x="95" y="52"/>
                      <a:pt x="95" y="52"/>
                    </a:cubicBezTo>
                    <a:lnTo>
                      <a:pt x="115" y="32"/>
                    </a:lnTo>
                    <a:close/>
                    <a:moveTo>
                      <a:pt x="31" y="84"/>
                    </a:moveTo>
                    <a:cubicBezTo>
                      <a:pt x="49" y="103"/>
                      <a:pt x="74" y="88"/>
                      <a:pt x="89" y="76"/>
                    </a:cubicBezTo>
                    <a:cubicBezTo>
                      <a:pt x="39" y="26"/>
                      <a:pt x="39" y="26"/>
                      <a:pt x="39" y="26"/>
                    </a:cubicBezTo>
                    <a:cubicBezTo>
                      <a:pt x="27" y="41"/>
                      <a:pt x="12" y="66"/>
                      <a:pt x="31" y="84"/>
                    </a:cubicBezTo>
                    <a:close/>
                    <a:moveTo>
                      <a:pt x="21" y="79"/>
                    </a:moveTo>
                    <a:cubicBezTo>
                      <a:pt x="36" y="93"/>
                      <a:pt x="36" y="93"/>
                      <a:pt x="36" y="93"/>
                    </a:cubicBezTo>
                    <a:cubicBezTo>
                      <a:pt x="14" y="115"/>
                      <a:pt x="14" y="115"/>
                      <a:pt x="14" y="115"/>
                    </a:cubicBezTo>
                    <a:cubicBezTo>
                      <a:pt x="0" y="100"/>
                      <a:pt x="0" y="100"/>
                      <a:pt x="0" y="100"/>
                    </a:cubicBezTo>
                    <a:lnTo>
                      <a:pt x="21"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7" name="Freeform 113">
                <a:extLst>
                  <a:ext uri="{FF2B5EF4-FFF2-40B4-BE49-F238E27FC236}">
                    <a16:creationId xmlns:a16="http://schemas.microsoft.com/office/drawing/2014/main" id="{D669F9B8-AC7D-4861-89B7-B622BC161508}"/>
                  </a:ext>
                </a:extLst>
              </p:cNvPr>
              <p:cNvSpPr>
                <a:spLocks noEditPoints="1"/>
              </p:cNvSpPr>
              <p:nvPr/>
            </p:nvSpPr>
            <p:spPr bwMode="auto">
              <a:xfrm>
                <a:off x="10217604" y="4376214"/>
                <a:ext cx="270111" cy="313173"/>
              </a:xfrm>
              <a:custGeom>
                <a:avLst/>
                <a:gdLst>
                  <a:gd name="T0" fmla="*/ 55 w 85"/>
                  <a:gd name="T1" fmla="*/ 14 h 98"/>
                  <a:gd name="T2" fmla="*/ 55 w 85"/>
                  <a:gd name="T3" fmla="*/ 27 h 98"/>
                  <a:gd name="T4" fmla="*/ 64 w 85"/>
                  <a:gd name="T5" fmla="*/ 33 h 98"/>
                  <a:gd name="T6" fmla="*/ 73 w 85"/>
                  <a:gd name="T7" fmla="*/ 55 h 98"/>
                  <a:gd name="T8" fmla="*/ 64 w 85"/>
                  <a:gd name="T9" fmla="*/ 77 h 98"/>
                  <a:gd name="T10" fmla="*/ 43 w 85"/>
                  <a:gd name="T11" fmla="*/ 86 h 98"/>
                  <a:gd name="T12" fmla="*/ 21 w 85"/>
                  <a:gd name="T13" fmla="*/ 77 h 98"/>
                  <a:gd name="T14" fmla="*/ 12 w 85"/>
                  <a:gd name="T15" fmla="*/ 55 h 98"/>
                  <a:gd name="T16" fmla="*/ 21 w 85"/>
                  <a:gd name="T17" fmla="*/ 33 h 98"/>
                  <a:gd name="T18" fmla="*/ 30 w 85"/>
                  <a:gd name="T19" fmla="*/ 27 h 98"/>
                  <a:gd name="T20" fmla="*/ 30 w 85"/>
                  <a:gd name="T21" fmla="*/ 14 h 98"/>
                  <a:gd name="T22" fmla="*/ 0 w 85"/>
                  <a:gd name="T23" fmla="*/ 55 h 98"/>
                  <a:gd name="T24" fmla="*/ 43 w 85"/>
                  <a:gd name="T25" fmla="*/ 98 h 98"/>
                  <a:gd name="T26" fmla="*/ 85 w 85"/>
                  <a:gd name="T27" fmla="*/ 55 h 98"/>
                  <a:gd name="T28" fmla="*/ 55 w 85"/>
                  <a:gd name="T29" fmla="*/ 14 h 98"/>
                  <a:gd name="T30" fmla="*/ 37 w 85"/>
                  <a:gd name="T31" fmla="*/ 0 h 98"/>
                  <a:gd name="T32" fmla="*/ 49 w 85"/>
                  <a:gd name="T33" fmla="*/ 0 h 98"/>
                  <a:gd name="T34" fmla="*/ 49 w 85"/>
                  <a:gd name="T35" fmla="*/ 49 h 98"/>
                  <a:gd name="T36" fmla="*/ 37 w 85"/>
                  <a:gd name="T37" fmla="*/ 49 h 98"/>
                  <a:gd name="T38" fmla="*/ 37 w 85"/>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98">
                    <a:moveTo>
                      <a:pt x="55" y="14"/>
                    </a:moveTo>
                    <a:cubicBezTo>
                      <a:pt x="55" y="27"/>
                      <a:pt x="55" y="27"/>
                      <a:pt x="55" y="27"/>
                    </a:cubicBezTo>
                    <a:cubicBezTo>
                      <a:pt x="58" y="29"/>
                      <a:pt x="62" y="31"/>
                      <a:pt x="64" y="33"/>
                    </a:cubicBezTo>
                    <a:cubicBezTo>
                      <a:pt x="70" y="39"/>
                      <a:pt x="73" y="47"/>
                      <a:pt x="73" y="55"/>
                    </a:cubicBezTo>
                    <a:cubicBezTo>
                      <a:pt x="73" y="63"/>
                      <a:pt x="70" y="71"/>
                      <a:pt x="64" y="77"/>
                    </a:cubicBezTo>
                    <a:cubicBezTo>
                      <a:pt x="58" y="82"/>
                      <a:pt x="51" y="86"/>
                      <a:pt x="43" y="86"/>
                    </a:cubicBezTo>
                    <a:cubicBezTo>
                      <a:pt x="34" y="86"/>
                      <a:pt x="27" y="82"/>
                      <a:pt x="21" y="77"/>
                    </a:cubicBezTo>
                    <a:cubicBezTo>
                      <a:pt x="15" y="71"/>
                      <a:pt x="12" y="63"/>
                      <a:pt x="12" y="55"/>
                    </a:cubicBezTo>
                    <a:cubicBezTo>
                      <a:pt x="12" y="47"/>
                      <a:pt x="15" y="39"/>
                      <a:pt x="21" y="33"/>
                    </a:cubicBezTo>
                    <a:cubicBezTo>
                      <a:pt x="24" y="31"/>
                      <a:pt x="27" y="29"/>
                      <a:pt x="30" y="27"/>
                    </a:cubicBezTo>
                    <a:cubicBezTo>
                      <a:pt x="30" y="14"/>
                      <a:pt x="30" y="14"/>
                      <a:pt x="30" y="14"/>
                    </a:cubicBezTo>
                    <a:cubicBezTo>
                      <a:pt x="13" y="19"/>
                      <a:pt x="0" y="36"/>
                      <a:pt x="0" y="55"/>
                    </a:cubicBezTo>
                    <a:cubicBezTo>
                      <a:pt x="0" y="79"/>
                      <a:pt x="19" y="98"/>
                      <a:pt x="43" y="98"/>
                    </a:cubicBezTo>
                    <a:cubicBezTo>
                      <a:pt x="66" y="98"/>
                      <a:pt x="85" y="79"/>
                      <a:pt x="85" y="55"/>
                    </a:cubicBezTo>
                    <a:cubicBezTo>
                      <a:pt x="85"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8" name="Freeform 114">
                <a:extLst>
                  <a:ext uri="{FF2B5EF4-FFF2-40B4-BE49-F238E27FC236}">
                    <a16:creationId xmlns:a16="http://schemas.microsoft.com/office/drawing/2014/main" id="{45F2F77B-45B7-4799-9A21-FF49FAE03FB4}"/>
                  </a:ext>
                </a:extLst>
              </p:cNvPr>
              <p:cNvSpPr>
                <a:spLocks/>
              </p:cNvSpPr>
              <p:nvPr/>
            </p:nvSpPr>
            <p:spPr bwMode="auto">
              <a:xfrm>
                <a:off x="10248921" y="3640258"/>
                <a:ext cx="146800" cy="256409"/>
              </a:xfrm>
              <a:custGeom>
                <a:avLst/>
                <a:gdLst>
                  <a:gd name="T0" fmla="*/ 0 w 75"/>
                  <a:gd name="T1" fmla="*/ 131 h 131"/>
                  <a:gd name="T2" fmla="*/ 0 w 75"/>
                  <a:gd name="T3" fmla="*/ 0 h 131"/>
                  <a:gd name="T4" fmla="*/ 21 w 75"/>
                  <a:gd name="T5" fmla="*/ 0 h 131"/>
                  <a:gd name="T6" fmla="*/ 21 w 75"/>
                  <a:gd name="T7" fmla="*/ 59 h 131"/>
                  <a:gd name="T8" fmla="*/ 75 w 75"/>
                  <a:gd name="T9" fmla="*/ 5 h 131"/>
                  <a:gd name="T10" fmla="*/ 75 w 75"/>
                  <a:gd name="T11" fmla="*/ 125 h 131"/>
                  <a:gd name="T12" fmla="*/ 21 w 75"/>
                  <a:gd name="T13" fmla="*/ 71 h 131"/>
                  <a:gd name="T14" fmla="*/ 21 w 75"/>
                  <a:gd name="T15" fmla="*/ 131 h 131"/>
                  <a:gd name="T16" fmla="*/ 0 w 75"/>
                  <a:gd name="T1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31">
                    <a:moveTo>
                      <a:pt x="0" y="131"/>
                    </a:moveTo>
                    <a:lnTo>
                      <a:pt x="0" y="0"/>
                    </a:lnTo>
                    <a:lnTo>
                      <a:pt x="21" y="0"/>
                    </a:lnTo>
                    <a:lnTo>
                      <a:pt x="21" y="59"/>
                    </a:lnTo>
                    <a:lnTo>
                      <a:pt x="75" y="5"/>
                    </a:lnTo>
                    <a:lnTo>
                      <a:pt x="75" y="125"/>
                    </a:lnTo>
                    <a:lnTo>
                      <a:pt x="21" y="71"/>
                    </a:lnTo>
                    <a:lnTo>
                      <a:pt x="21" y="131"/>
                    </a:lnTo>
                    <a:lnTo>
                      <a:pt x="0"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9" name="Freeform 115">
                <a:extLst>
                  <a:ext uri="{FF2B5EF4-FFF2-40B4-BE49-F238E27FC236}">
                    <a16:creationId xmlns:a16="http://schemas.microsoft.com/office/drawing/2014/main" id="{12174036-CF79-4FD4-889D-67A1486DD4DD}"/>
                  </a:ext>
                </a:extLst>
              </p:cNvPr>
              <p:cNvSpPr>
                <a:spLocks noEditPoints="1"/>
              </p:cNvSpPr>
              <p:nvPr/>
            </p:nvSpPr>
            <p:spPr bwMode="auto">
              <a:xfrm>
                <a:off x="10156926" y="2651806"/>
                <a:ext cx="279899" cy="250538"/>
              </a:xfrm>
              <a:custGeom>
                <a:avLst/>
                <a:gdLst>
                  <a:gd name="T0" fmla="*/ 22 w 88"/>
                  <a:gd name="T1" fmla="*/ 0 h 78"/>
                  <a:gd name="T2" fmla="*/ 66 w 88"/>
                  <a:gd name="T3" fmla="*/ 0 h 78"/>
                  <a:gd name="T4" fmla="*/ 66 w 88"/>
                  <a:gd name="T5" fmla="*/ 11 h 78"/>
                  <a:gd name="T6" fmla="*/ 22 w 88"/>
                  <a:gd name="T7" fmla="*/ 11 h 78"/>
                  <a:gd name="T8" fmla="*/ 22 w 88"/>
                  <a:gd name="T9" fmla="*/ 0 h 78"/>
                  <a:gd name="T10" fmla="*/ 83 w 88"/>
                  <a:gd name="T11" fmla="*/ 17 h 78"/>
                  <a:gd name="T12" fmla="*/ 5 w 88"/>
                  <a:gd name="T13" fmla="*/ 17 h 78"/>
                  <a:gd name="T14" fmla="*/ 0 w 88"/>
                  <a:gd name="T15" fmla="*/ 22 h 78"/>
                  <a:gd name="T16" fmla="*/ 0 w 88"/>
                  <a:gd name="T17" fmla="*/ 50 h 78"/>
                  <a:gd name="T18" fmla="*/ 5 w 88"/>
                  <a:gd name="T19" fmla="*/ 56 h 78"/>
                  <a:gd name="T20" fmla="*/ 22 w 88"/>
                  <a:gd name="T21" fmla="*/ 56 h 78"/>
                  <a:gd name="T22" fmla="*/ 22 w 88"/>
                  <a:gd name="T23" fmla="*/ 78 h 78"/>
                  <a:gd name="T24" fmla="*/ 66 w 88"/>
                  <a:gd name="T25" fmla="*/ 78 h 78"/>
                  <a:gd name="T26" fmla="*/ 66 w 88"/>
                  <a:gd name="T27" fmla="*/ 56 h 78"/>
                  <a:gd name="T28" fmla="*/ 83 w 88"/>
                  <a:gd name="T29" fmla="*/ 56 h 78"/>
                  <a:gd name="T30" fmla="*/ 88 w 88"/>
                  <a:gd name="T31" fmla="*/ 50 h 78"/>
                  <a:gd name="T32" fmla="*/ 88 w 88"/>
                  <a:gd name="T33" fmla="*/ 22 h 78"/>
                  <a:gd name="T34" fmla="*/ 83 w 88"/>
                  <a:gd name="T35" fmla="*/ 17 h 78"/>
                  <a:gd name="T36" fmla="*/ 60 w 88"/>
                  <a:gd name="T37" fmla="*/ 72 h 78"/>
                  <a:gd name="T38" fmla="*/ 27 w 88"/>
                  <a:gd name="T39" fmla="*/ 72 h 78"/>
                  <a:gd name="T40" fmla="*/ 27 w 88"/>
                  <a:gd name="T41" fmla="*/ 45 h 78"/>
                  <a:gd name="T42" fmla="*/ 60 w 88"/>
                  <a:gd name="T43" fmla="*/ 45 h 78"/>
                  <a:gd name="T44" fmla="*/ 60 w 88"/>
                  <a:gd name="T45" fmla="*/ 72 h 78"/>
                  <a:gd name="T46" fmla="*/ 84 w 88"/>
                  <a:gd name="T47" fmla="*/ 25 h 78"/>
                  <a:gd name="T48" fmla="*/ 80 w 88"/>
                  <a:gd name="T49" fmla="*/ 29 h 78"/>
                  <a:gd name="T50" fmla="*/ 76 w 88"/>
                  <a:gd name="T51" fmla="*/ 25 h 78"/>
                  <a:gd name="T52" fmla="*/ 80 w 88"/>
                  <a:gd name="T53" fmla="*/ 21 h 78"/>
                  <a:gd name="T54" fmla="*/ 84 w 88"/>
                  <a:gd name="T55"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78">
                    <a:moveTo>
                      <a:pt x="22" y="0"/>
                    </a:moveTo>
                    <a:cubicBezTo>
                      <a:pt x="66" y="0"/>
                      <a:pt x="66" y="0"/>
                      <a:pt x="66" y="0"/>
                    </a:cubicBezTo>
                    <a:cubicBezTo>
                      <a:pt x="66" y="11"/>
                      <a:pt x="66" y="11"/>
                      <a:pt x="66" y="11"/>
                    </a:cubicBezTo>
                    <a:cubicBezTo>
                      <a:pt x="22" y="11"/>
                      <a:pt x="22" y="11"/>
                      <a:pt x="22" y="11"/>
                    </a:cubicBezTo>
                    <a:lnTo>
                      <a:pt x="22" y="0"/>
                    </a:lnTo>
                    <a:close/>
                    <a:moveTo>
                      <a:pt x="83" y="17"/>
                    </a:moveTo>
                    <a:cubicBezTo>
                      <a:pt x="5" y="17"/>
                      <a:pt x="5" y="17"/>
                      <a:pt x="5" y="17"/>
                    </a:cubicBezTo>
                    <a:cubicBezTo>
                      <a:pt x="2" y="17"/>
                      <a:pt x="0" y="19"/>
                      <a:pt x="0" y="22"/>
                    </a:cubicBezTo>
                    <a:cubicBezTo>
                      <a:pt x="0" y="50"/>
                      <a:pt x="0" y="50"/>
                      <a:pt x="0" y="50"/>
                    </a:cubicBezTo>
                    <a:cubicBezTo>
                      <a:pt x="0" y="53"/>
                      <a:pt x="2" y="56"/>
                      <a:pt x="5" y="56"/>
                    </a:cubicBezTo>
                    <a:cubicBezTo>
                      <a:pt x="22" y="56"/>
                      <a:pt x="22" y="56"/>
                      <a:pt x="22" y="56"/>
                    </a:cubicBezTo>
                    <a:cubicBezTo>
                      <a:pt x="22" y="78"/>
                      <a:pt x="22" y="78"/>
                      <a:pt x="22" y="78"/>
                    </a:cubicBezTo>
                    <a:cubicBezTo>
                      <a:pt x="66" y="78"/>
                      <a:pt x="66" y="78"/>
                      <a:pt x="66" y="78"/>
                    </a:cubicBezTo>
                    <a:cubicBezTo>
                      <a:pt x="66" y="56"/>
                      <a:pt x="66" y="56"/>
                      <a:pt x="66" y="56"/>
                    </a:cubicBezTo>
                    <a:cubicBezTo>
                      <a:pt x="83" y="56"/>
                      <a:pt x="83" y="56"/>
                      <a:pt x="83" y="56"/>
                    </a:cubicBezTo>
                    <a:cubicBezTo>
                      <a:pt x="86" y="56"/>
                      <a:pt x="88" y="53"/>
                      <a:pt x="88" y="50"/>
                    </a:cubicBezTo>
                    <a:cubicBezTo>
                      <a:pt x="88" y="22"/>
                      <a:pt x="88" y="22"/>
                      <a:pt x="88" y="22"/>
                    </a:cubicBezTo>
                    <a:cubicBezTo>
                      <a:pt x="88" y="19"/>
                      <a:pt x="86" y="17"/>
                      <a:pt x="83" y="17"/>
                    </a:cubicBezTo>
                    <a:close/>
                    <a:moveTo>
                      <a:pt x="60" y="72"/>
                    </a:moveTo>
                    <a:cubicBezTo>
                      <a:pt x="27" y="72"/>
                      <a:pt x="27" y="72"/>
                      <a:pt x="27" y="72"/>
                    </a:cubicBezTo>
                    <a:cubicBezTo>
                      <a:pt x="27" y="45"/>
                      <a:pt x="27" y="45"/>
                      <a:pt x="27" y="45"/>
                    </a:cubicBezTo>
                    <a:cubicBezTo>
                      <a:pt x="60" y="45"/>
                      <a:pt x="60" y="45"/>
                      <a:pt x="60" y="45"/>
                    </a:cubicBezTo>
                    <a:lnTo>
                      <a:pt x="60" y="72"/>
                    </a:lnTo>
                    <a:close/>
                    <a:moveTo>
                      <a:pt x="84" y="25"/>
                    </a:moveTo>
                    <a:cubicBezTo>
                      <a:pt x="84" y="27"/>
                      <a:pt x="82" y="29"/>
                      <a:pt x="80" y="29"/>
                    </a:cubicBezTo>
                    <a:cubicBezTo>
                      <a:pt x="78" y="29"/>
                      <a:pt x="76" y="27"/>
                      <a:pt x="76" y="25"/>
                    </a:cubicBezTo>
                    <a:cubicBezTo>
                      <a:pt x="76" y="23"/>
                      <a:pt x="78" y="21"/>
                      <a:pt x="80" y="21"/>
                    </a:cubicBezTo>
                    <a:cubicBezTo>
                      <a:pt x="82" y="21"/>
                      <a:pt x="84" y="23"/>
                      <a:pt x="8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0" name="Freeform 116">
                <a:extLst>
                  <a:ext uri="{FF2B5EF4-FFF2-40B4-BE49-F238E27FC236}">
                    <a16:creationId xmlns:a16="http://schemas.microsoft.com/office/drawing/2014/main" id="{C2C70CD1-854D-4C26-93D1-EC9C531DDFF0}"/>
                  </a:ext>
                </a:extLst>
              </p:cNvPr>
              <p:cNvSpPr>
                <a:spLocks noEditPoints="1"/>
              </p:cNvSpPr>
              <p:nvPr/>
            </p:nvSpPr>
            <p:spPr bwMode="auto">
              <a:xfrm>
                <a:off x="10164756" y="2953235"/>
                <a:ext cx="244667" cy="258367"/>
              </a:xfrm>
              <a:custGeom>
                <a:avLst/>
                <a:gdLst>
                  <a:gd name="T0" fmla="*/ 69 w 76"/>
                  <a:gd name="T1" fmla="*/ 0 h 81"/>
                  <a:gd name="T2" fmla="*/ 8 w 76"/>
                  <a:gd name="T3" fmla="*/ 0 h 81"/>
                  <a:gd name="T4" fmla="*/ 0 w 76"/>
                  <a:gd name="T5" fmla="*/ 7 h 81"/>
                  <a:gd name="T6" fmla="*/ 0 w 76"/>
                  <a:gd name="T7" fmla="*/ 73 h 81"/>
                  <a:gd name="T8" fmla="*/ 8 w 76"/>
                  <a:gd name="T9" fmla="*/ 81 h 81"/>
                  <a:gd name="T10" fmla="*/ 69 w 76"/>
                  <a:gd name="T11" fmla="*/ 81 h 81"/>
                  <a:gd name="T12" fmla="*/ 76 w 76"/>
                  <a:gd name="T13" fmla="*/ 73 h 81"/>
                  <a:gd name="T14" fmla="*/ 76 w 76"/>
                  <a:gd name="T15" fmla="*/ 7 h 81"/>
                  <a:gd name="T16" fmla="*/ 69 w 76"/>
                  <a:gd name="T17" fmla="*/ 0 h 81"/>
                  <a:gd name="T18" fmla="*/ 66 w 76"/>
                  <a:gd name="T19" fmla="*/ 71 h 81"/>
                  <a:gd name="T20" fmla="*/ 11 w 76"/>
                  <a:gd name="T21" fmla="*/ 71 h 81"/>
                  <a:gd name="T22" fmla="*/ 11 w 76"/>
                  <a:gd name="T23" fmla="*/ 10 h 81"/>
                  <a:gd name="T24" fmla="*/ 66 w 76"/>
                  <a:gd name="T25" fmla="*/ 10 h 81"/>
                  <a:gd name="T26" fmla="*/ 66 w 76"/>
                  <a:gd name="T27" fmla="*/ 71 h 81"/>
                  <a:gd name="T28" fmla="*/ 21 w 76"/>
                  <a:gd name="T29" fmla="*/ 45 h 81"/>
                  <a:gd name="T30" fmla="*/ 56 w 76"/>
                  <a:gd name="T31" fmla="*/ 45 h 81"/>
                  <a:gd name="T32" fmla="*/ 56 w 76"/>
                  <a:gd name="T33" fmla="*/ 50 h 81"/>
                  <a:gd name="T34" fmla="*/ 21 w 76"/>
                  <a:gd name="T35" fmla="*/ 50 h 81"/>
                  <a:gd name="T36" fmla="*/ 21 w 76"/>
                  <a:gd name="T37" fmla="*/ 45 h 81"/>
                  <a:gd name="T38" fmla="*/ 21 w 76"/>
                  <a:gd name="T39" fmla="*/ 55 h 81"/>
                  <a:gd name="T40" fmla="*/ 56 w 76"/>
                  <a:gd name="T41" fmla="*/ 55 h 81"/>
                  <a:gd name="T42" fmla="*/ 56 w 76"/>
                  <a:gd name="T43" fmla="*/ 60 h 81"/>
                  <a:gd name="T44" fmla="*/ 21 w 76"/>
                  <a:gd name="T45" fmla="*/ 60 h 81"/>
                  <a:gd name="T46" fmla="*/ 21 w 76"/>
                  <a:gd name="T47" fmla="*/ 55 h 81"/>
                  <a:gd name="T48" fmla="*/ 26 w 76"/>
                  <a:gd name="T49" fmla="*/ 23 h 81"/>
                  <a:gd name="T50" fmla="*/ 33 w 76"/>
                  <a:gd name="T51" fmla="*/ 30 h 81"/>
                  <a:gd name="T52" fmla="*/ 41 w 76"/>
                  <a:gd name="T53" fmla="*/ 23 h 81"/>
                  <a:gd name="T54" fmla="*/ 33 w 76"/>
                  <a:gd name="T55" fmla="*/ 15 h 81"/>
                  <a:gd name="T56" fmla="*/ 26 w 76"/>
                  <a:gd name="T57" fmla="*/ 23 h 81"/>
                  <a:gd name="T58" fmla="*/ 38 w 76"/>
                  <a:gd name="T59" fmla="*/ 30 h 81"/>
                  <a:gd name="T60" fmla="*/ 28 w 76"/>
                  <a:gd name="T61" fmla="*/ 30 h 81"/>
                  <a:gd name="T62" fmla="*/ 21 w 76"/>
                  <a:gd name="T63" fmla="*/ 35 h 81"/>
                  <a:gd name="T64" fmla="*/ 21 w 76"/>
                  <a:gd name="T65" fmla="*/ 40 h 81"/>
                  <a:gd name="T66" fmla="*/ 46 w 76"/>
                  <a:gd name="T67" fmla="*/ 40 h 81"/>
                  <a:gd name="T68" fmla="*/ 46 w 76"/>
                  <a:gd name="T69" fmla="*/ 35 h 81"/>
                  <a:gd name="T70" fmla="*/ 38 w 76"/>
                  <a:gd name="T71" fmla="*/ 3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81">
                    <a:moveTo>
                      <a:pt x="69" y="0"/>
                    </a:moveTo>
                    <a:cubicBezTo>
                      <a:pt x="8" y="0"/>
                      <a:pt x="8" y="0"/>
                      <a:pt x="8" y="0"/>
                    </a:cubicBezTo>
                    <a:cubicBezTo>
                      <a:pt x="4" y="0"/>
                      <a:pt x="0" y="3"/>
                      <a:pt x="0" y="7"/>
                    </a:cubicBezTo>
                    <a:cubicBezTo>
                      <a:pt x="0" y="73"/>
                      <a:pt x="0" y="73"/>
                      <a:pt x="0" y="73"/>
                    </a:cubicBezTo>
                    <a:cubicBezTo>
                      <a:pt x="0" y="77"/>
                      <a:pt x="4" y="81"/>
                      <a:pt x="8" y="81"/>
                    </a:cubicBezTo>
                    <a:cubicBezTo>
                      <a:pt x="69" y="81"/>
                      <a:pt x="69" y="81"/>
                      <a:pt x="69" y="81"/>
                    </a:cubicBezTo>
                    <a:cubicBezTo>
                      <a:pt x="73" y="81"/>
                      <a:pt x="76" y="77"/>
                      <a:pt x="76" y="73"/>
                    </a:cubicBezTo>
                    <a:cubicBezTo>
                      <a:pt x="76" y="7"/>
                      <a:pt x="76" y="7"/>
                      <a:pt x="76" y="7"/>
                    </a:cubicBezTo>
                    <a:cubicBezTo>
                      <a:pt x="76" y="3"/>
                      <a:pt x="73" y="0"/>
                      <a:pt x="69" y="0"/>
                    </a:cubicBezTo>
                    <a:close/>
                    <a:moveTo>
                      <a:pt x="66" y="71"/>
                    </a:moveTo>
                    <a:cubicBezTo>
                      <a:pt x="11" y="71"/>
                      <a:pt x="11" y="71"/>
                      <a:pt x="11" y="71"/>
                    </a:cubicBezTo>
                    <a:cubicBezTo>
                      <a:pt x="11" y="10"/>
                      <a:pt x="11" y="10"/>
                      <a:pt x="11" y="10"/>
                    </a:cubicBezTo>
                    <a:cubicBezTo>
                      <a:pt x="66" y="10"/>
                      <a:pt x="66" y="10"/>
                      <a:pt x="66" y="10"/>
                    </a:cubicBezTo>
                    <a:lnTo>
                      <a:pt x="66" y="71"/>
                    </a:lnTo>
                    <a:close/>
                    <a:moveTo>
                      <a:pt x="21" y="45"/>
                    </a:moveTo>
                    <a:cubicBezTo>
                      <a:pt x="56" y="45"/>
                      <a:pt x="56" y="45"/>
                      <a:pt x="56" y="45"/>
                    </a:cubicBezTo>
                    <a:cubicBezTo>
                      <a:pt x="56" y="50"/>
                      <a:pt x="56" y="50"/>
                      <a:pt x="56" y="50"/>
                    </a:cubicBezTo>
                    <a:cubicBezTo>
                      <a:pt x="21" y="50"/>
                      <a:pt x="21" y="50"/>
                      <a:pt x="21" y="50"/>
                    </a:cubicBezTo>
                    <a:lnTo>
                      <a:pt x="21" y="45"/>
                    </a:lnTo>
                    <a:close/>
                    <a:moveTo>
                      <a:pt x="21" y="55"/>
                    </a:moveTo>
                    <a:cubicBezTo>
                      <a:pt x="56" y="55"/>
                      <a:pt x="56" y="55"/>
                      <a:pt x="56" y="55"/>
                    </a:cubicBezTo>
                    <a:cubicBezTo>
                      <a:pt x="56" y="60"/>
                      <a:pt x="56" y="60"/>
                      <a:pt x="56" y="60"/>
                    </a:cubicBezTo>
                    <a:cubicBezTo>
                      <a:pt x="21" y="60"/>
                      <a:pt x="21" y="60"/>
                      <a:pt x="21" y="60"/>
                    </a:cubicBezTo>
                    <a:lnTo>
                      <a:pt x="21" y="55"/>
                    </a:lnTo>
                    <a:close/>
                    <a:moveTo>
                      <a:pt x="26" y="23"/>
                    </a:moveTo>
                    <a:cubicBezTo>
                      <a:pt x="26" y="27"/>
                      <a:pt x="29" y="30"/>
                      <a:pt x="33" y="30"/>
                    </a:cubicBezTo>
                    <a:cubicBezTo>
                      <a:pt x="37" y="30"/>
                      <a:pt x="41" y="27"/>
                      <a:pt x="41" y="23"/>
                    </a:cubicBezTo>
                    <a:cubicBezTo>
                      <a:pt x="41" y="18"/>
                      <a:pt x="37" y="15"/>
                      <a:pt x="33" y="15"/>
                    </a:cubicBezTo>
                    <a:cubicBezTo>
                      <a:pt x="29" y="15"/>
                      <a:pt x="26" y="18"/>
                      <a:pt x="26" y="23"/>
                    </a:cubicBezTo>
                    <a:close/>
                    <a:moveTo>
                      <a:pt x="38" y="30"/>
                    </a:moveTo>
                    <a:cubicBezTo>
                      <a:pt x="28" y="30"/>
                      <a:pt x="28" y="30"/>
                      <a:pt x="28" y="30"/>
                    </a:cubicBezTo>
                    <a:cubicBezTo>
                      <a:pt x="24" y="30"/>
                      <a:pt x="21" y="32"/>
                      <a:pt x="21" y="35"/>
                    </a:cubicBezTo>
                    <a:cubicBezTo>
                      <a:pt x="21" y="40"/>
                      <a:pt x="21" y="40"/>
                      <a:pt x="21" y="40"/>
                    </a:cubicBezTo>
                    <a:cubicBezTo>
                      <a:pt x="46" y="40"/>
                      <a:pt x="46" y="40"/>
                      <a:pt x="46" y="40"/>
                    </a:cubicBezTo>
                    <a:cubicBezTo>
                      <a:pt x="46" y="35"/>
                      <a:pt x="46" y="35"/>
                      <a:pt x="46" y="35"/>
                    </a:cubicBezTo>
                    <a:cubicBezTo>
                      <a:pt x="46" y="32"/>
                      <a:pt x="42" y="30"/>
                      <a:pt x="38"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1" name="Freeform 117">
                <a:extLst>
                  <a:ext uri="{FF2B5EF4-FFF2-40B4-BE49-F238E27FC236}">
                    <a16:creationId xmlns:a16="http://schemas.microsoft.com/office/drawing/2014/main" id="{67CF519F-BD71-4304-92C3-841056EB35D7}"/>
                  </a:ext>
                </a:extLst>
              </p:cNvPr>
              <p:cNvSpPr>
                <a:spLocks noEditPoints="1"/>
              </p:cNvSpPr>
              <p:nvPr/>
            </p:nvSpPr>
            <p:spPr bwMode="auto">
              <a:xfrm>
                <a:off x="10383977" y="2054822"/>
                <a:ext cx="248581" cy="248580"/>
              </a:xfrm>
              <a:custGeom>
                <a:avLst/>
                <a:gdLst>
                  <a:gd name="T0" fmla="*/ 67 w 127"/>
                  <a:gd name="T1" fmla="*/ 0 h 127"/>
                  <a:gd name="T2" fmla="*/ 55 w 127"/>
                  <a:gd name="T3" fmla="*/ 11 h 127"/>
                  <a:gd name="T4" fmla="*/ 67 w 127"/>
                  <a:gd name="T5" fmla="*/ 24 h 127"/>
                  <a:gd name="T6" fmla="*/ 39 w 127"/>
                  <a:gd name="T7" fmla="*/ 55 h 127"/>
                  <a:gd name="T8" fmla="*/ 11 w 127"/>
                  <a:gd name="T9" fmla="*/ 55 h 127"/>
                  <a:gd name="T10" fmla="*/ 34 w 127"/>
                  <a:gd name="T11" fmla="*/ 77 h 127"/>
                  <a:gd name="T12" fmla="*/ 0 w 127"/>
                  <a:gd name="T13" fmla="*/ 122 h 127"/>
                  <a:gd name="T14" fmla="*/ 0 w 127"/>
                  <a:gd name="T15" fmla="*/ 127 h 127"/>
                  <a:gd name="T16" fmla="*/ 4 w 127"/>
                  <a:gd name="T17" fmla="*/ 127 h 127"/>
                  <a:gd name="T18" fmla="*/ 49 w 127"/>
                  <a:gd name="T19" fmla="*/ 93 h 127"/>
                  <a:gd name="T20" fmla="*/ 71 w 127"/>
                  <a:gd name="T21" fmla="*/ 114 h 127"/>
                  <a:gd name="T22" fmla="*/ 71 w 127"/>
                  <a:gd name="T23" fmla="*/ 86 h 127"/>
                  <a:gd name="T24" fmla="*/ 102 w 127"/>
                  <a:gd name="T25" fmla="*/ 59 h 127"/>
                  <a:gd name="T26" fmla="*/ 114 w 127"/>
                  <a:gd name="T27" fmla="*/ 72 h 127"/>
                  <a:gd name="T28" fmla="*/ 127 w 127"/>
                  <a:gd name="T29" fmla="*/ 59 h 127"/>
                  <a:gd name="T30" fmla="*/ 67 w 127"/>
                  <a:gd name="T31" fmla="*/ 0 h 127"/>
                  <a:gd name="T32" fmla="*/ 55 w 127"/>
                  <a:gd name="T33" fmla="*/ 67 h 127"/>
                  <a:gd name="T34" fmla="*/ 47 w 127"/>
                  <a:gd name="T35" fmla="*/ 59 h 127"/>
                  <a:gd name="T36" fmla="*/ 75 w 127"/>
                  <a:gd name="T37" fmla="*/ 31 h 127"/>
                  <a:gd name="T38" fmla="*/ 83 w 127"/>
                  <a:gd name="T39" fmla="*/ 39 h 127"/>
                  <a:gd name="T40" fmla="*/ 55 w 127"/>
                  <a:gd name="T41" fmla="*/ 6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7">
                    <a:moveTo>
                      <a:pt x="67" y="0"/>
                    </a:moveTo>
                    <a:lnTo>
                      <a:pt x="55" y="11"/>
                    </a:lnTo>
                    <a:lnTo>
                      <a:pt x="67" y="24"/>
                    </a:lnTo>
                    <a:lnTo>
                      <a:pt x="39" y="55"/>
                    </a:lnTo>
                    <a:lnTo>
                      <a:pt x="11" y="55"/>
                    </a:lnTo>
                    <a:lnTo>
                      <a:pt x="34" y="77"/>
                    </a:lnTo>
                    <a:lnTo>
                      <a:pt x="0" y="122"/>
                    </a:lnTo>
                    <a:lnTo>
                      <a:pt x="0" y="127"/>
                    </a:lnTo>
                    <a:lnTo>
                      <a:pt x="4" y="127"/>
                    </a:lnTo>
                    <a:lnTo>
                      <a:pt x="49" y="93"/>
                    </a:lnTo>
                    <a:lnTo>
                      <a:pt x="71" y="114"/>
                    </a:lnTo>
                    <a:lnTo>
                      <a:pt x="71" y="86"/>
                    </a:lnTo>
                    <a:lnTo>
                      <a:pt x="102" y="59"/>
                    </a:lnTo>
                    <a:lnTo>
                      <a:pt x="114" y="72"/>
                    </a:lnTo>
                    <a:lnTo>
                      <a:pt x="127" y="59"/>
                    </a:lnTo>
                    <a:lnTo>
                      <a:pt x="67" y="0"/>
                    </a:lnTo>
                    <a:close/>
                    <a:moveTo>
                      <a:pt x="55" y="67"/>
                    </a:moveTo>
                    <a:lnTo>
                      <a:pt x="47" y="59"/>
                    </a:lnTo>
                    <a:lnTo>
                      <a:pt x="75" y="31"/>
                    </a:lnTo>
                    <a:lnTo>
                      <a:pt x="83" y="39"/>
                    </a:lnTo>
                    <a:lnTo>
                      <a:pt x="55"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2" name="Freeform 118">
                <a:extLst>
                  <a:ext uri="{FF2B5EF4-FFF2-40B4-BE49-F238E27FC236}">
                    <a16:creationId xmlns:a16="http://schemas.microsoft.com/office/drawing/2014/main" id="{E0126E63-79EC-44F9-B5B9-35939BF95C48}"/>
                  </a:ext>
                </a:extLst>
              </p:cNvPr>
              <p:cNvSpPr>
                <a:spLocks noEditPoints="1"/>
              </p:cNvSpPr>
              <p:nvPr/>
            </p:nvSpPr>
            <p:spPr bwMode="auto">
              <a:xfrm>
                <a:off x="10274366" y="1367799"/>
                <a:ext cx="246623" cy="166372"/>
              </a:xfrm>
              <a:custGeom>
                <a:avLst/>
                <a:gdLst>
                  <a:gd name="T0" fmla="*/ 17 w 77"/>
                  <a:gd name="T1" fmla="*/ 19 h 52"/>
                  <a:gd name="T2" fmla="*/ 34 w 77"/>
                  <a:gd name="T3" fmla="*/ 36 h 52"/>
                  <a:gd name="T4" fmla="*/ 17 w 77"/>
                  <a:gd name="T5" fmla="*/ 52 h 52"/>
                  <a:gd name="T6" fmla="*/ 0 w 77"/>
                  <a:gd name="T7" fmla="*/ 36 h 52"/>
                  <a:gd name="T8" fmla="*/ 0 w 77"/>
                  <a:gd name="T9" fmla="*/ 33 h 52"/>
                  <a:gd name="T10" fmla="*/ 34 w 77"/>
                  <a:gd name="T11" fmla="*/ 0 h 52"/>
                  <a:gd name="T12" fmla="*/ 34 w 77"/>
                  <a:gd name="T13" fmla="*/ 9 h 52"/>
                  <a:gd name="T14" fmla="*/ 17 w 77"/>
                  <a:gd name="T15" fmla="*/ 16 h 52"/>
                  <a:gd name="T16" fmla="*/ 14 w 77"/>
                  <a:gd name="T17" fmla="*/ 19 h 52"/>
                  <a:gd name="T18" fmla="*/ 17 w 77"/>
                  <a:gd name="T19" fmla="*/ 19 h 52"/>
                  <a:gd name="T20" fmla="*/ 60 w 77"/>
                  <a:gd name="T21" fmla="*/ 19 h 52"/>
                  <a:gd name="T22" fmla="*/ 77 w 77"/>
                  <a:gd name="T23" fmla="*/ 36 h 52"/>
                  <a:gd name="T24" fmla="*/ 60 w 77"/>
                  <a:gd name="T25" fmla="*/ 52 h 52"/>
                  <a:gd name="T26" fmla="*/ 43 w 77"/>
                  <a:gd name="T27" fmla="*/ 36 h 52"/>
                  <a:gd name="T28" fmla="*/ 43 w 77"/>
                  <a:gd name="T29" fmla="*/ 33 h 52"/>
                  <a:gd name="T30" fmla="*/ 77 w 77"/>
                  <a:gd name="T31" fmla="*/ 0 h 52"/>
                  <a:gd name="T32" fmla="*/ 77 w 77"/>
                  <a:gd name="T33" fmla="*/ 9 h 52"/>
                  <a:gd name="T34" fmla="*/ 60 w 77"/>
                  <a:gd name="T35" fmla="*/ 16 h 52"/>
                  <a:gd name="T36" fmla="*/ 58 w 77"/>
                  <a:gd name="T37" fmla="*/ 19 h 52"/>
                  <a:gd name="T38" fmla="*/ 60 w 77"/>
                  <a:gd name="T39" fmla="*/ 1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 h="52">
                    <a:moveTo>
                      <a:pt x="17" y="19"/>
                    </a:moveTo>
                    <a:cubicBezTo>
                      <a:pt x="26" y="19"/>
                      <a:pt x="34" y="26"/>
                      <a:pt x="34" y="36"/>
                    </a:cubicBezTo>
                    <a:cubicBezTo>
                      <a:pt x="34" y="45"/>
                      <a:pt x="26" y="52"/>
                      <a:pt x="17" y="52"/>
                    </a:cubicBezTo>
                    <a:cubicBezTo>
                      <a:pt x="8" y="52"/>
                      <a:pt x="0" y="45"/>
                      <a:pt x="0" y="36"/>
                    </a:cubicBezTo>
                    <a:cubicBezTo>
                      <a:pt x="0" y="33"/>
                      <a:pt x="0" y="33"/>
                      <a:pt x="0" y="33"/>
                    </a:cubicBezTo>
                    <a:cubicBezTo>
                      <a:pt x="0" y="15"/>
                      <a:pt x="15" y="0"/>
                      <a:pt x="34" y="0"/>
                    </a:cubicBezTo>
                    <a:cubicBezTo>
                      <a:pt x="34" y="9"/>
                      <a:pt x="34" y="9"/>
                      <a:pt x="34" y="9"/>
                    </a:cubicBezTo>
                    <a:cubicBezTo>
                      <a:pt x="27" y="9"/>
                      <a:pt x="21" y="12"/>
                      <a:pt x="17" y="16"/>
                    </a:cubicBezTo>
                    <a:cubicBezTo>
                      <a:pt x="16" y="17"/>
                      <a:pt x="15" y="18"/>
                      <a:pt x="14" y="19"/>
                    </a:cubicBezTo>
                    <a:cubicBezTo>
                      <a:pt x="15" y="19"/>
                      <a:pt x="16" y="19"/>
                      <a:pt x="17" y="19"/>
                    </a:cubicBezTo>
                    <a:close/>
                    <a:moveTo>
                      <a:pt x="60" y="19"/>
                    </a:moveTo>
                    <a:cubicBezTo>
                      <a:pt x="70" y="19"/>
                      <a:pt x="77" y="26"/>
                      <a:pt x="77" y="36"/>
                    </a:cubicBezTo>
                    <a:cubicBezTo>
                      <a:pt x="77" y="45"/>
                      <a:pt x="70" y="52"/>
                      <a:pt x="60" y="52"/>
                    </a:cubicBezTo>
                    <a:cubicBezTo>
                      <a:pt x="51" y="52"/>
                      <a:pt x="43" y="45"/>
                      <a:pt x="43" y="36"/>
                    </a:cubicBezTo>
                    <a:cubicBezTo>
                      <a:pt x="43" y="33"/>
                      <a:pt x="43" y="33"/>
                      <a:pt x="43" y="33"/>
                    </a:cubicBezTo>
                    <a:cubicBezTo>
                      <a:pt x="43" y="15"/>
                      <a:pt x="58" y="0"/>
                      <a:pt x="77" y="0"/>
                    </a:cubicBezTo>
                    <a:cubicBezTo>
                      <a:pt x="77" y="9"/>
                      <a:pt x="77" y="9"/>
                      <a:pt x="77" y="9"/>
                    </a:cubicBezTo>
                    <a:cubicBezTo>
                      <a:pt x="71" y="9"/>
                      <a:pt x="65" y="12"/>
                      <a:pt x="60" y="16"/>
                    </a:cubicBezTo>
                    <a:cubicBezTo>
                      <a:pt x="59" y="17"/>
                      <a:pt x="58" y="18"/>
                      <a:pt x="58" y="19"/>
                    </a:cubicBezTo>
                    <a:cubicBezTo>
                      <a:pt x="58" y="19"/>
                      <a:pt x="59" y="19"/>
                      <a:pt x="6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3" name="Freeform 119">
                <a:extLst>
                  <a:ext uri="{FF2B5EF4-FFF2-40B4-BE49-F238E27FC236}">
                    <a16:creationId xmlns:a16="http://schemas.microsoft.com/office/drawing/2014/main" id="{71F75878-4E21-49B5-B052-BB0AAD92CB58}"/>
                  </a:ext>
                </a:extLst>
              </p:cNvPr>
              <p:cNvSpPr>
                <a:spLocks/>
              </p:cNvSpPr>
              <p:nvPr/>
            </p:nvSpPr>
            <p:spPr bwMode="auto">
              <a:xfrm>
                <a:off x="10213690" y="1782753"/>
                <a:ext cx="383636" cy="364063"/>
              </a:xfrm>
              <a:custGeom>
                <a:avLst/>
                <a:gdLst>
                  <a:gd name="T0" fmla="*/ 78 w 120"/>
                  <a:gd name="T1" fmla="*/ 29 h 114"/>
                  <a:gd name="T2" fmla="*/ 83 w 120"/>
                  <a:gd name="T3" fmla="*/ 0 h 114"/>
                  <a:gd name="T4" fmla="*/ 120 w 120"/>
                  <a:gd name="T5" fmla="*/ 52 h 114"/>
                  <a:gd name="T6" fmla="*/ 68 w 120"/>
                  <a:gd name="T7" fmla="*/ 90 h 114"/>
                  <a:gd name="T8" fmla="*/ 73 w 120"/>
                  <a:gd name="T9" fmla="*/ 60 h 114"/>
                  <a:gd name="T10" fmla="*/ 27 w 120"/>
                  <a:gd name="T11" fmla="*/ 114 h 114"/>
                  <a:gd name="T12" fmla="*/ 78 w 120"/>
                  <a:gd name="T13" fmla="*/ 29 h 114"/>
                </a:gdLst>
                <a:ahLst/>
                <a:cxnLst>
                  <a:cxn ang="0">
                    <a:pos x="T0" y="T1"/>
                  </a:cxn>
                  <a:cxn ang="0">
                    <a:pos x="T2" y="T3"/>
                  </a:cxn>
                  <a:cxn ang="0">
                    <a:pos x="T4" y="T5"/>
                  </a:cxn>
                  <a:cxn ang="0">
                    <a:pos x="T6" y="T7"/>
                  </a:cxn>
                  <a:cxn ang="0">
                    <a:pos x="T8" y="T9"/>
                  </a:cxn>
                  <a:cxn ang="0">
                    <a:pos x="T10" y="T11"/>
                  </a:cxn>
                  <a:cxn ang="0">
                    <a:pos x="T12" y="T13"/>
                  </a:cxn>
                </a:cxnLst>
                <a:rect l="0" t="0" r="r" b="b"/>
                <a:pathLst>
                  <a:path w="120" h="114">
                    <a:moveTo>
                      <a:pt x="78" y="29"/>
                    </a:moveTo>
                    <a:cubicBezTo>
                      <a:pt x="83" y="0"/>
                      <a:pt x="83" y="0"/>
                      <a:pt x="83" y="0"/>
                    </a:cubicBezTo>
                    <a:cubicBezTo>
                      <a:pt x="120" y="52"/>
                      <a:pt x="120" y="52"/>
                      <a:pt x="120" y="52"/>
                    </a:cubicBezTo>
                    <a:cubicBezTo>
                      <a:pt x="68" y="90"/>
                      <a:pt x="68" y="90"/>
                      <a:pt x="68" y="90"/>
                    </a:cubicBezTo>
                    <a:cubicBezTo>
                      <a:pt x="73" y="60"/>
                      <a:pt x="73" y="60"/>
                      <a:pt x="73" y="60"/>
                    </a:cubicBezTo>
                    <a:cubicBezTo>
                      <a:pt x="21" y="51"/>
                      <a:pt x="18" y="88"/>
                      <a:pt x="27" y="114"/>
                    </a:cubicBezTo>
                    <a:cubicBezTo>
                      <a:pt x="0" y="73"/>
                      <a:pt x="16" y="18"/>
                      <a:pt x="7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4" name="Freeform 120">
                <a:extLst>
                  <a:ext uri="{FF2B5EF4-FFF2-40B4-BE49-F238E27FC236}">
                    <a16:creationId xmlns:a16="http://schemas.microsoft.com/office/drawing/2014/main" id="{4528E83D-66DB-4988-AE45-E8CFE9D026E3}"/>
                  </a:ext>
                </a:extLst>
              </p:cNvPr>
              <p:cNvSpPr>
                <a:spLocks/>
              </p:cNvSpPr>
              <p:nvPr/>
            </p:nvSpPr>
            <p:spPr bwMode="auto">
              <a:xfrm>
                <a:off x="10295897" y="1555702"/>
                <a:ext cx="240752" cy="252495"/>
              </a:xfrm>
              <a:custGeom>
                <a:avLst/>
                <a:gdLst>
                  <a:gd name="T0" fmla="*/ 59 w 123"/>
                  <a:gd name="T1" fmla="*/ 129 h 129"/>
                  <a:gd name="T2" fmla="*/ 59 w 123"/>
                  <a:gd name="T3" fmla="*/ 72 h 129"/>
                  <a:gd name="T4" fmla="*/ 0 w 123"/>
                  <a:gd name="T5" fmla="*/ 129 h 129"/>
                  <a:gd name="T6" fmla="*/ 0 w 123"/>
                  <a:gd name="T7" fmla="*/ 0 h 129"/>
                  <a:gd name="T8" fmla="*/ 59 w 123"/>
                  <a:gd name="T9" fmla="*/ 59 h 129"/>
                  <a:gd name="T10" fmla="*/ 59 w 123"/>
                  <a:gd name="T11" fmla="*/ 0 h 129"/>
                  <a:gd name="T12" fmla="*/ 123 w 123"/>
                  <a:gd name="T13" fmla="*/ 65 h 129"/>
                  <a:gd name="T14" fmla="*/ 59 w 123"/>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29">
                    <a:moveTo>
                      <a:pt x="59" y="129"/>
                    </a:moveTo>
                    <a:lnTo>
                      <a:pt x="59" y="72"/>
                    </a:lnTo>
                    <a:lnTo>
                      <a:pt x="0" y="129"/>
                    </a:lnTo>
                    <a:lnTo>
                      <a:pt x="0" y="0"/>
                    </a:lnTo>
                    <a:lnTo>
                      <a:pt x="59" y="59"/>
                    </a:lnTo>
                    <a:lnTo>
                      <a:pt x="59" y="0"/>
                    </a:lnTo>
                    <a:lnTo>
                      <a:pt x="123" y="65"/>
                    </a:lnTo>
                    <a:lnTo>
                      <a:pt x="59" y="1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5" name="Freeform 121">
                <a:extLst>
                  <a:ext uri="{FF2B5EF4-FFF2-40B4-BE49-F238E27FC236}">
                    <a16:creationId xmlns:a16="http://schemas.microsoft.com/office/drawing/2014/main" id="{1D88E410-6F38-44CE-8565-BC1900A8B66E}"/>
                  </a:ext>
                </a:extLst>
              </p:cNvPr>
              <p:cNvSpPr>
                <a:spLocks/>
              </p:cNvSpPr>
              <p:nvPr/>
            </p:nvSpPr>
            <p:spPr bwMode="auto">
              <a:xfrm>
                <a:off x="10051231" y="3280109"/>
                <a:ext cx="303387" cy="303385"/>
              </a:xfrm>
              <a:custGeom>
                <a:avLst/>
                <a:gdLst>
                  <a:gd name="T0" fmla="*/ 95 w 95"/>
                  <a:gd name="T1" fmla="*/ 35 h 95"/>
                  <a:gd name="T2" fmla="*/ 60 w 95"/>
                  <a:gd name="T3" fmla="*/ 35 h 95"/>
                  <a:gd name="T4" fmla="*/ 73 w 95"/>
                  <a:gd name="T5" fmla="*/ 22 h 95"/>
                  <a:gd name="T6" fmla="*/ 48 w 95"/>
                  <a:gd name="T7" fmla="*/ 12 h 95"/>
                  <a:gd name="T8" fmla="*/ 23 w 95"/>
                  <a:gd name="T9" fmla="*/ 22 h 95"/>
                  <a:gd name="T10" fmla="*/ 12 w 95"/>
                  <a:gd name="T11" fmla="*/ 47 h 95"/>
                  <a:gd name="T12" fmla="*/ 23 w 95"/>
                  <a:gd name="T13" fmla="*/ 72 h 95"/>
                  <a:gd name="T14" fmla="*/ 48 w 95"/>
                  <a:gd name="T15" fmla="*/ 83 h 95"/>
                  <a:gd name="T16" fmla="*/ 73 w 95"/>
                  <a:gd name="T17" fmla="*/ 72 h 95"/>
                  <a:gd name="T18" fmla="*/ 74 w 95"/>
                  <a:gd name="T19" fmla="*/ 71 h 95"/>
                  <a:gd name="T20" fmla="*/ 83 w 95"/>
                  <a:gd name="T21" fmla="*/ 78 h 95"/>
                  <a:gd name="T22" fmla="*/ 48 w 95"/>
                  <a:gd name="T23" fmla="*/ 95 h 95"/>
                  <a:gd name="T24" fmla="*/ 0 w 95"/>
                  <a:gd name="T25" fmla="*/ 47 h 95"/>
                  <a:gd name="T26" fmla="*/ 48 w 95"/>
                  <a:gd name="T27" fmla="*/ 0 h 95"/>
                  <a:gd name="T28" fmla="*/ 81 w 95"/>
                  <a:gd name="T29" fmla="*/ 14 h 95"/>
                  <a:gd name="T30" fmla="*/ 95 w 95"/>
                  <a:gd name="T31" fmla="*/ 0 h 95"/>
                  <a:gd name="T32" fmla="*/ 95 w 95"/>
                  <a:gd name="T3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5" y="35"/>
                    </a:moveTo>
                    <a:cubicBezTo>
                      <a:pt x="60" y="35"/>
                      <a:pt x="60" y="35"/>
                      <a:pt x="60" y="35"/>
                    </a:cubicBezTo>
                    <a:cubicBezTo>
                      <a:pt x="73" y="22"/>
                      <a:pt x="73" y="22"/>
                      <a:pt x="73" y="22"/>
                    </a:cubicBezTo>
                    <a:cubicBezTo>
                      <a:pt x="66" y="15"/>
                      <a:pt x="57" y="12"/>
                      <a:pt x="48" y="12"/>
                    </a:cubicBezTo>
                    <a:cubicBezTo>
                      <a:pt x="38" y="12"/>
                      <a:pt x="29" y="15"/>
                      <a:pt x="23" y="22"/>
                    </a:cubicBezTo>
                    <a:cubicBezTo>
                      <a:pt x="16" y="29"/>
                      <a:pt x="12" y="38"/>
                      <a:pt x="12" y="47"/>
                    </a:cubicBezTo>
                    <a:cubicBezTo>
                      <a:pt x="12" y="57"/>
                      <a:pt x="16" y="66"/>
                      <a:pt x="23" y="72"/>
                    </a:cubicBezTo>
                    <a:cubicBezTo>
                      <a:pt x="29" y="79"/>
                      <a:pt x="38" y="83"/>
                      <a:pt x="48" y="83"/>
                    </a:cubicBezTo>
                    <a:cubicBezTo>
                      <a:pt x="57" y="83"/>
                      <a:pt x="66" y="79"/>
                      <a:pt x="73" y="72"/>
                    </a:cubicBezTo>
                    <a:cubicBezTo>
                      <a:pt x="73" y="72"/>
                      <a:pt x="74" y="71"/>
                      <a:pt x="74" y="71"/>
                    </a:cubicBezTo>
                    <a:cubicBezTo>
                      <a:pt x="83" y="78"/>
                      <a:pt x="83" y="78"/>
                      <a:pt x="83" y="78"/>
                    </a:cubicBezTo>
                    <a:cubicBezTo>
                      <a:pt x="75" y="88"/>
                      <a:pt x="62" y="95"/>
                      <a:pt x="48" y="95"/>
                    </a:cubicBezTo>
                    <a:cubicBezTo>
                      <a:pt x="22" y="95"/>
                      <a:pt x="0" y="73"/>
                      <a:pt x="0" y="47"/>
                    </a:cubicBezTo>
                    <a:cubicBezTo>
                      <a:pt x="0" y="21"/>
                      <a:pt x="22" y="0"/>
                      <a:pt x="48" y="0"/>
                    </a:cubicBezTo>
                    <a:cubicBezTo>
                      <a:pt x="61" y="0"/>
                      <a:pt x="73" y="5"/>
                      <a:pt x="81" y="14"/>
                    </a:cubicBezTo>
                    <a:cubicBezTo>
                      <a:pt x="95" y="0"/>
                      <a:pt x="95" y="0"/>
                      <a:pt x="95" y="0"/>
                    </a:cubicBezTo>
                    <a:lnTo>
                      <a:pt x="95"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6" name="Freeform 122">
                <a:extLst>
                  <a:ext uri="{FF2B5EF4-FFF2-40B4-BE49-F238E27FC236}">
                    <a16:creationId xmlns:a16="http://schemas.microsoft.com/office/drawing/2014/main" id="{C32823A7-6E9B-4628-A5D2-FB2442FD333D}"/>
                  </a:ext>
                </a:extLst>
              </p:cNvPr>
              <p:cNvSpPr>
                <a:spLocks noEditPoints="1"/>
              </p:cNvSpPr>
              <p:nvPr/>
            </p:nvSpPr>
            <p:spPr bwMode="auto">
              <a:xfrm>
                <a:off x="9912261" y="2277957"/>
                <a:ext cx="332746" cy="336661"/>
              </a:xfrm>
              <a:custGeom>
                <a:avLst/>
                <a:gdLst>
                  <a:gd name="T0" fmla="*/ 86 w 104"/>
                  <a:gd name="T1" fmla="*/ 0 h 105"/>
                  <a:gd name="T2" fmla="*/ 17 w 104"/>
                  <a:gd name="T3" fmla="*/ 0 h 105"/>
                  <a:gd name="T4" fmla="*/ 0 w 104"/>
                  <a:gd name="T5" fmla="*/ 18 h 105"/>
                  <a:gd name="T6" fmla="*/ 0 w 104"/>
                  <a:gd name="T7" fmla="*/ 87 h 105"/>
                  <a:gd name="T8" fmla="*/ 17 w 104"/>
                  <a:gd name="T9" fmla="*/ 105 h 105"/>
                  <a:gd name="T10" fmla="*/ 86 w 104"/>
                  <a:gd name="T11" fmla="*/ 105 h 105"/>
                  <a:gd name="T12" fmla="*/ 104 w 104"/>
                  <a:gd name="T13" fmla="*/ 87 h 105"/>
                  <a:gd name="T14" fmla="*/ 104 w 104"/>
                  <a:gd name="T15" fmla="*/ 18 h 105"/>
                  <a:gd name="T16" fmla="*/ 86 w 104"/>
                  <a:gd name="T17" fmla="*/ 0 h 105"/>
                  <a:gd name="T18" fmla="*/ 28 w 104"/>
                  <a:gd name="T19" fmla="*/ 85 h 105"/>
                  <a:gd name="T20" fmla="*/ 19 w 104"/>
                  <a:gd name="T21" fmla="*/ 76 h 105"/>
                  <a:gd name="T22" fmla="*/ 28 w 104"/>
                  <a:gd name="T23" fmla="*/ 67 h 105"/>
                  <a:gd name="T24" fmla="*/ 37 w 104"/>
                  <a:gd name="T25" fmla="*/ 76 h 105"/>
                  <a:gd name="T26" fmla="*/ 28 w 104"/>
                  <a:gd name="T27" fmla="*/ 85 h 105"/>
                  <a:gd name="T28" fmla="*/ 50 w 104"/>
                  <a:gd name="T29" fmla="*/ 85 h 105"/>
                  <a:gd name="T30" fmla="*/ 41 w 104"/>
                  <a:gd name="T31" fmla="*/ 63 h 105"/>
                  <a:gd name="T32" fmla="*/ 19 w 104"/>
                  <a:gd name="T33" fmla="*/ 54 h 105"/>
                  <a:gd name="T34" fmla="*/ 19 w 104"/>
                  <a:gd name="T35" fmla="*/ 41 h 105"/>
                  <a:gd name="T36" fmla="*/ 63 w 104"/>
                  <a:gd name="T37" fmla="*/ 85 h 105"/>
                  <a:gd name="T38" fmla="*/ 50 w 104"/>
                  <a:gd name="T39" fmla="*/ 85 h 105"/>
                  <a:gd name="T40" fmla="*/ 73 w 104"/>
                  <a:gd name="T41" fmla="*/ 85 h 105"/>
                  <a:gd name="T42" fmla="*/ 19 w 104"/>
                  <a:gd name="T43" fmla="*/ 31 h 105"/>
                  <a:gd name="T44" fmla="*/ 19 w 104"/>
                  <a:gd name="T45" fmla="*/ 18 h 105"/>
                  <a:gd name="T46" fmla="*/ 86 w 104"/>
                  <a:gd name="T47" fmla="*/ 85 h 105"/>
                  <a:gd name="T48" fmla="*/ 73 w 104"/>
                  <a:gd name="T49" fmla="*/ 8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105">
                    <a:moveTo>
                      <a:pt x="86" y="0"/>
                    </a:moveTo>
                    <a:cubicBezTo>
                      <a:pt x="17" y="0"/>
                      <a:pt x="17" y="0"/>
                      <a:pt x="17" y="0"/>
                    </a:cubicBezTo>
                    <a:cubicBezTo>
                      <a:pt x="7" y="0"/>
                      <a:pt x="0" y="8"/>
                      <a:pt x="0" y="18"/>
                    </a:cubicBezTo>
                    <a:cubicBezTo>
                      <a:pt x="0" y="87"/>
                      <a:pt x="0" y="87"/>
                      <a:pt x="0" y="87"/>
                    </a:cubicBezTo>
                    <a:cubicBezTo>
                      <a:pt x="0" y="97"/>
                      <a:pt x="7" y="105"/>
                      <a:pt x="17" y="105"/>
                    </a:cubicBezTo>
                    <a:cubicBezTo>
                      <a:pt x="86" y="105"/>
                      <a:pt x="86" y="105"/>
                      <a:pt x="86" y="105"/>
                    </a:cubicBezTo>
                    <a:cubicBezTo>
                      <a:pt x="96" y="105"/>
                      <a:pt x="104" y="97"/>
                      <a:pt x="104" y="87"/>
                    </a:cubicBezTo>
                    <a:cubicBezTo>
                      <a:pt x="104" y="18"/>
                      <a:pt x="104" y="18"/>
                      <a:pt x="104" y="18"/>
                    </a:cubicBezTo>
                    <a:cubicBezTo>
                      <a:pt x="104" y="8"/>
                      <a:pt x="96" y="0"/>
                      <a:pt x="86" y="0"/>
                    </a:cubicBezTo>
                    <a:close/>
                    <a:moveTo>
                      <a:pt x="28" y="85"/>
                    </a:moveTo>
                    <a:cubicBezTo>
                      <a:pt x="23" y="85"/>
                      <a:pt x="19" y="81"/>
                      <a:pt x="19" y="76"/>
                    </a:cubicBezTo>
                    <a:cubicBezTo>
                      <a:pt x="19" y="71"/>
                      <a:pt x="23" y="67"/>
                      <a:pt x="28" y="67"/>
                    </a:cubicBezTo>
                    <a:cubicBezTo>
                      <a:pt x="33" y="67"/>
                      <a:pt x="37" y="71"/>
                      <a:pt x="37" y="76"/>
                    </a:cubicBezTo>
                    <a:cubicBezTo>
                      <a:pt x="37" y="81"/>
                      <a:pt x="33" y="85"/>
                      <a:pt x="28" y="85"/>
                    </a:cubicBezTo>
                    <a:close/>
                    <a:moveTo>
                      <a:pt x="50" y="85"/>
                    </a:moveTo>
                    <a:cubicBezTo>
                      <a:pt x="50" y="77"/>
                      <a:pt x="47" y="69"/>
                      <a:pt x="41" y="63"/>
                    </a:cubicBezTo>
                    <a:cubicBezTo>
                      <a:pt x="35" y="57"/>
                      <a:pt x="27" y="54"/>
                      <a:pt x="19" y="54"/>
                    </a:cubicBezTo>
                    <a:cubicBezTo>
                      <a:pt x="19" y="41"/>
                      <a:pt x="19" y="41"/>
                      <a:pt x="19" y="41"/>
                    </a:cubicBezTo>
                    <a:cubicBezTo>
                      <a:pt x="43" y="41"/>
                      <a:pt x="63" y="61"/>
                      <a:pt x="63" y="85"/>
                    </a:cubicBezTo>
                    <a:cubicBezTo>
                      <a:pt x="50" y="85"/>
                      <a:pt x="50" y="85"/>
                      <a:pt x="50" y="85"/>
                    </a:cubicBezTo>
                    <a:close/>
                    <a:moveTo>
                      <a:pt x="73" y="85"/>
                    </a:moveTo>
                    <a:cubicBezTo>
                      <a:pt x="73" y="55"/>
                      <a:pt x="49" y="31"/>
                      <a:pt x="19" y="31"/>
                    </a:cubicBezTo>
                    <a:cubicBezTo>
                      <a:pt x="19" y="18"/>
                      <a:pt x="19" y="18"/>
                      <a:pt x="19" y="18"/>
                    </a:cubicBezTo>
                    <a:cubicBezTo>
                      <a:pt x="56" y="18"/>
                      <a:pt x="86" y="48"/>
                      <a:pt x="86" y="85"/>
                    </a:cubicBezTo>
                    <a:cubicBezTo>
                      <a:pt x="73" y="85"/>
                      <a:pt x="73" y="85"/>
                      <a:pt x="73"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7" name="Freeform 123">
                <a:extLst>
                  <a:ext uri="{FF2B5EF4-FFF2-40B4-BE49-F238E27FC236}">
                    <a16:creationId xmlns:a16="http://schemas.microsoft.com/office/drawing/2014/main" id="{CFF5B575-99A4-4AEA-8F6C-3F50C8AA8434}"/>
                  </a:ext>
                </a:extLst>
              </p:cNvPr>
              <p:cNvSpPr>
                <a:spLocks noEditPoints="1"/>
              </p:cNvSpPr>
              <p:nvPr/>
            </p:nvSpPr>
            <p:spPr bwMode="auto">
              <a:xfrm>
                <a:off x="9884858" y="3579580"/>
                <a:ext cx="307301" cy="322959"/>
              </a:xfrm>
              <a:custGeom>
                <a:avLst/>
                <a:gdLst>
                  <a:gd name="T0" fmla="*/ 41 w 96"/>
                  <a:gd name="T1" fmla="*/ 6 h 101"/>
                  <a:gd name="T2" fmla="*/ 42 w 96"/>
                  <a:gd name="T3" fmla="*/ 2 h 101"/>
                  <a:gd name="T4" fmla="*/ 36 w 96"/>
                  <a:gd name="T5" fmla="*/ 0 h 101"/>
                  <a:gd name="T6" fmla="*/ 35 w 96"/>
                  <a:gd name="T7" fmla="*/ 7 h 101"/>
                  <a:gd name="T8" fmla="*/ 0 w 96"/>
                  <a:gd name="T9" fmla="*/ 54 h 101"/>
                  <a:gd name="T10" fmla="*/ 96 w 96"/>
                  <a:gd name="T11" fmla="*/ 54 h 101"/>
                  <a:gd name="T12" fmla="*/ 33 w 96"/>
                  <a:gd name="T13" fmla="*/ 4 h 101"/>
                  <a:gd name="T14" fmla="*/ 38 w 96"/>
                  <a:gd name="T15" fmla="*/ 1 h 101"/>
                  <a:gd name="T16" fmla="*/ 40 w 96"/>
                  <a:gd name="T17" fmla="*/ 5 h 101"/>
                  <a:gd name="T18" fmla="*/ 35 w 96"/>
                  <a:gd name="T19" fmla="*/ 6 h 101"/>
                  <a:gd name="T20" fmla="*/ 73 w 96"/>
                  <a:gd name="T21" fmla="*/ 79 h 101"/>
                  <a:gd name="T22" fmla="*/ 54 w 96"/>
                  <a:gd name="T23" fmla="*/ 81 h 101"/>
                  <a:gd name="T24" fmla="*/ 48 w 96"/>
                  <a:gd name="T25" fmla="*/ 90 h 101"/>
                  <a:gd name="T26" fmla="*/ 13 w 96"/>
                  <a:gd name="T27" fmla="*/ 64 h 101"/>
                  <a:gd name="T28" fmla="*/ 12 w 96"/>
                  <a:gd name="T29" fmla="*/ 58 h 101"/>
                  <a:gd name="T30" fmla="*/ 22 w 96"/>
                  <a:gd name="T31" fmla="*/ 28 h 101"/>
                  <a:gd name="T32" fmla="*/ 42 w 96"/>
                  <a:gd name="T33" fmla="*/ 26 h 101"/>
                  <a:gd name="T34" fmla="*/ 48 w 96"/>
                  <a:gd name="T35" fmla="*/ 17 h 101"/>
                  <a:gd name="T36" fmla="*/ 83 w 96"/>
                  <a:gd name="T37" fmla="*/ 43 h 101"/>
                  <a:gd name="T38" fmla="*/ 84 w 96"/>
                  <a:gd name="T39" fmla="*/ 49 h 101"/>
                  <a:gd name="T40" fmla="*/ 73 w 96"/>
                  <a:gd name="T41" fmla="*/ 79 h 101"/>
                  <a:gd name="T42" fmla="*/ 53 w 96"/>
                  <a:gd name="T43" fmla="*/ 44 h 101"/>
                  <a:gd name="T44" fmla="*/ 43 w 96"/>
                  <a:gd name="T45" fmla="*/ 32 h 101"/>
                  <a:gd name="T46" fmla="*/ 40 w 96"/>
                  <a:gd name="T47" fmla="*/ 46 h 101"/>
                  <a:gd name="T48" fmla="*/ 38 w 96"/>
                  <a:gd name="T49" fmla="*/ 49 h 101"/>
                  <a:gd name="T50" fmla="*/ 26 w 96"/>
                  <a:gd name="T51" fmla="*/ 58 h 101"/>
                  <a:gd name="T52" fmla="*/ 38 w 96"/>
                  <a:gd name="T53" fmla="*/ 59 h 101"/>
                  <a:gd name="T54" fmla="*/ 43 w 96"/>
                  <a:gd name="T55" fmla="*/ 63 h 101"/>
                  <a:gd name="T56" fmla="*/ 53 w 96"/>
                  <a:gd name="T57" fmla="*/ 75 h 101"/>
                  <a:gd name="T58" fmla="*/ 56 w 96"/>
                  <a:gd name="T59" fmla="*/ 61 h 101"/>
                  <a:gd name="T60" fmla="*/ 58 w 96"/>
                  <a:gd name="T61" fmla="*/ 58 h 101"/>
                  <a:gd name="T62" fmla="*/ 70 w 96"/>
                  <a:gd name="T63" fmla="*/ 49 h 101"/>
                  <a:gd name="T64" fmla="*/ 58 w 96"/>
                  <a:gd name="T65" fmla="*/ 48 h 101"/>
                  <a:gd name="T66" fmla="*/ 48 w 96"/>
                  <a:gd name="T67" fmla="*/ 44 h 101"/>
                  <a:gd name="T68" fmla="*/ 48 w 96"/>
                  <a:gd name="T69" fmla="*/ 44 h 101"/>
                  <a:gd name="T70" fmla="*/ 48 w 96"/>
                  <a:gd name="T71" fmla="*/ 44 h 101"/>
                  <a:gd name="T72" fmla="*/ 49 w 96"/>
                  <a:gd name="T73" fmla="*/ 44 h 101"/>
                  <a:gd name="T74" fmla="*/ 52 w 96"/>
                  <a:gd name="T75" fmla="*/ 45 h 101"/>
                  <a:gd name="T76" fmla="*/ 39 w 96"/>
                  <a:gd name="T77" fmla="*/ 57 h 101"/>
                  <a:gd name="T78" fmla="*/ 46 w 96"/>
                  <a:gd name="T79" fmla="*/ 44 h 101"/>
                  <a:gd name="T80" fmla="*/ 53 w 96"/>
                  <a:gd name="T81" fmla="*/ 62 h 101"/>
                  <a:gd name="T82" fmla="*/ 50 w 96"/>
                  <a:gd name="T83" fmla="*/ 63 h 101"/>
                  <a:gd name="T84" fmla="*/ 47 w 96"/>
                  <a:gd name="T85" fmla="*/ 63 h 101"/>
                  <a:gd name="T86" fmla="*/ 47 w 96"/>
                  <a:gd name="T87" fmla="*/ 63 h 101"/>
                  <a:gd name="T88" fmla="*/ 51 w 96"/>
                  <a:gd name="T89" fmla="*/ 57 h 101"/>
                  <a:gd name="T90" fmla="*/ 57 w 96"/>
                  <a:gd name="T91" fmla="*/ 5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1">
                    <a:moveTo>
                      <a:pt x="48" y="6"/>
                    </a:moveTo>
                    <a:cubicBezTo>
                      <a:pt x="46" y="6"/>
                      <a:pt x="43" y="6"/>
                      <a:pt x="41" y="6"/>
                    </a:cubicBezTo>
                    <a:cubicBezTo>
                      <a:pt x="41" y="6"/>
                      <a:pt x="41" y="6"/>
                      <a:pt x="41" y="6"/>
                    </a:cubicBezTo>
                    <a:cubicBezTo>
                      <a:pt x="42" y="5"/>
                      <a:pt x="43" y="4"/>
                      <a:pt x="42" y="2"/>
                    </a:cubicBezTo>
                    <a:cubicBezTo>
                      <a:pt x="42" y="1"/>
                      <a:pt x="40" y="0"/>
                      <a:pt x="38" y="0"/>
                    </a:cubicBezTo>
                    <a:cubicBezTo>
                      <a:pt x="37" y="0"/>
                      <a:pt x="37" y="0"/>
                      <a:pt x="36" y="0"/>
                    </a:cubicBezTo>
                    <a:cubicBezTo>
                      <a:pt x="33" y="0"/>
                      <a:pt x="31" y="3"/>
                      <a:pt x="32" y="5"/>
                    </a:cubicBezTo>
                    <a:cubicBezTo>
                      <a:pt x="32" y="6"/>
                      <a:pt x="33" y="7"/>
                      <a:pt x="35" y="7"/>
                    </a:cubicBezTo>
                    <a:cubicBezTo>
                      <a:pt x="35" y="8"/>
                      <a:pt x="35" y="8"/>
                      <a:pt x="35" y="8"/>
                    </a:cubicBezTo>
                    <a:cubicBezTo>
                      <a:pt x="15" y="13"/>
                      <a:pt x="0" y="32"/>
                      <a:pt x="0" y="54"/>
                    </a:cubicBezTo>
                    <a:cubicBezTo>
                      <a:pt x="0" y="80"/>
                      <a:pt x="22" y="101"/>
                      <a:pt x="48" y="101"/>
                    </a:cubicBezTo>
                    <a:cubicBezTo>
                      <a:pt x="74" y="101"/>
                      <a:pt x="96" y="80"/>
                      <a:pt x="96" y="54"/>
                    </a:cubicBezTo>
                    <a:cubicBezTo>
                      <a:pt x="96" y="27"/>
                      <a:pt x="74" y="6"/>
                      <a:pt x="48" y="6"/>
                    </a:cubicBezTo>
                    <a:close/>
                    <a:moveTo>
                      <a:pt x="33" y="4"/>
                    </a:moveTo>
                    <a:cubicBezTo>
                      <a:pt x="33" y="3"/>
                      <a:pt x="35" y="2"/>
                      <a:pt x="37" y="1"/>
                    </a:cubicBezTo>
                    <a:cubicBezTo>
                      <a:pt x="37" y="1"/>
                      <a:pt x="37" y="1"/>
                      <a:pt x="38" y="1"/>
                    </a:cubicBezTo>
                    <a:cubicBezTo>
                      <a:pt x="39" y="1"/>
                      <a:pt x="41" y="2"/>
                      <a:pt x="41" y="3"/>
                    </a:cubicBezTo>
                    <a:cubicBezTo>
                      <a:pt x="41" y="4"/>
                      <a:pt x="41" y="4"/>
                      <a:pt x="40" y="5"/>
                    </a:cubicBezTo>
                    <a:cubicBezTo>
                      <a:pt x="39" y="4"/>
                      <a:pt x="38" y="4"/>
                      <a:pt x="37" y="4"/>
                    </a:cubicBezTo>
                    <a:cubicBezTo>
                      <a:pt x="36" y="5"/>
                      <a:pt x="36" y="5"/>
                      <a:pt x="35" y="6"/>
                    </a:cubicBezTo>
                    <a:cubicBezTo>
                      <a:pt x="34" y="6"/>
                      <a:pt x="33" y="5"/>
                      <a:pt x="33" y="4"/>
                    </a:cubicBezTo>
                    <a:close/>
                    <a:moveTo>
                      <a:pt x="73" y="79"/>
                    </a:moveTo>
                    <a:cubicBezTo>
                      <a:pt x="69" y="84"/>
                      <a:pt x="64" y="87"/>
                      <a:pt x="58" y="88"/>
                    </a:cubicBezTo>
                    <a:cubicBezTo>
                      <a:pt x="54" y="81"/>
                      <a:pt x="54" y="81"/>
                      <a:pt x="54" y="81"/>
                    </a:cubicBezTo>
                    <a:cubicBezTo>
                      <a:pt x="53" y="89"/>
                      <a:pt x="53" y="89"/>
                      <a:pt x="53" y="89"/>
                    </a:cubicBezTo>
                    <a:cubicBezTo>
                      <a:pt x="51" y="90"/>
                      <a:pt x="50" y="90"/>
                      <a:pt x="48" y="90"/>
                    </a:cubicBezTo>
                    <a:cubicBezTo>
                      <a:pt x="38" y="90"/>
                      <a:pt x="29" y="86"/>
                      <a:pt x="22" y="79"/>
                    </a:cubicBezTo>
                    <a:cubicBezTo>
                      <a:pt x="18" y="75"/>
                      <a:pt x="15" y="70"/>
                      <a:pt x="13" y="64"/>
                    </a:cubicBezTo>
                    <a:cubicBezTo>
                      <a:pt x="20" y="60"/>
                      <a:pt x="20" y="60"/>
                      <a:pt x="20" y="60"/>
                    </a:cubicBezTo>
                    <a:cubicBezTo>
                      <a:pt x="12" y="58"/>
                      <a:pt x="12" y="58"/>
                      <a:pt x="12" y="58"/>
                    </a:cubicBezTo>
                    <a:cubicBezTo>
                      <a:pt x="12" y="57"/>
                      <a:pt x="12" y="55"/>
                      <a:pt x="12" y="54"/>
                    </a:cubicBezTo>
                    <a:cubicBezTo>
                      <a:pt x="12" y="44"/>
                      <a:pt x="15" y="35"/>
                      <a:pt x="22" y="28"/>
                    </a:cubicBezTo>
                    <a:cubicBezTo>
                      <a:pt x="27" y="24"/>
                      <a:pt x="32" y="21"/>
                      <a:pt x="38" y="19"/>
                    </a:cubicBezTo>
                    <a:cubicBezTo>
                      <a:pt x="42" y="26"/>
                      <a:pt x="42" y="26"/>
                      <a:pt x="42" y="26"/>
                    </a:cubicBezTo>
                    <a:cubicBezTo>
                      <a:pt x="43" y="18"/>
                      <a:pt x="43" y="18"/>
                      <a:pt x="43" y="18"/>
                    </a:cubicBezTo>
                    <a:cubicBezTo>
                      <a:pt x="45" y="18"/>
                      <a:pt x="46" y="17"/>
                      <a:pt x="48" y="17"/>
                    </a:cubicBezTo>
                    <a:cubicBezTo>
                      <a:pt x="58" y="17"/>
                      <a:pt x="67" y="21"/>
                      <a:pt x="73" y="28"/>
                    </a:cubicBezTo>
                    <a:cubicBezTo>
                      <a:pt x="78" y="32"/>
                      <a:pt x="81" y="38"/>
                      <a:pt x="83" y="43"/>
                    </a:cubicBezTo>
                    <a:cubicBezTo>
                      <a:pt x="76" y="48"/>
                      <a:pt x="76" y="48"/>
                      <a:pt x="76" y="48"/>
                    </a:cubicBezTo>
                    <a:cubicBezTo>
                      <a:pt x="84" y="49"/>
                      <a:pt x="84" y="49"/>
                      <a:pt x="84" y="49"/>
                    </a:cubicBezTo>
                    <a:cubicBezTo>
                      <a:pt x="84" y="50"/>
                      <a:pt x="84" y="52"/>
                      <a:pt x="84" y="54"/>
                    </a:cubicBezTo>
                    <a:cubicBezTo>
                      <a:pt x="84" y="63"/>
                      <a:pt x="80" y="72"/>
                      <a:pt x="73" y="79"/>
                    </a:cubicBezTo>
                    <a:close/>
                    <a:moveTo>
                      <a:pt x="73" y="29"/>
                    </a:moveTo>
                    <a:cubicBezTo>
                      <a:pt x="53" y="44"/>
                      <a:pt x="53" y="44"/>
                      <a:pt x="53" y="44"/>
                    </a:cubicBezTo>
                    <a:cubicBezTo>
                      <a:pt x="52" y="43"/>
                      <a:pt x="50" y="43"/>
                      <a:pt x="48" y="42"/>
                    </a:cubicBezTo>
                    <a:cubicBezTo>
                      <a:pt x="43" y="32"/>
                      <a:pt x="43" y="32"/>
                      <a:pt x="43" y="32"/>
                    </a:cubicBezTo>
                    <a:cubicBezTo>
                      <a:pt x="43" y="44"/>
                      <a:pt x="43" y="44"/>
                      <a:pt x="43" y="44"/>
                    </a:cubicBezTo>
                    <a:cubicBezTo>
                      <a:pt x="42" y="44"/>
                      <a:pt x="40" y="45"/>
                      <a:pt x="40" y="46"/>
                    </a:cubicBezTo>
                    <a:cubicBezTo>
                      <a:pt x="33" y="44"/>
                      <a:pt x="33" y="44"/>
                      <a:pt x="33" y="44"/>
                    </a:cubicBezTo>
                    <a:cubicBezTo>
                      <a:pt x="38" y="49"/>
                      <a:pt x="38" y="49"/>
                      <a:pt x="38" y="49"/>
                    </a:cubicBezTo>
                    <a:cubicBezTo>
                      <a:pt x="37" y="50"/>
                      <a:pt x="37" y="52"/>
                      <a:pt x="37" y="53"/>
                    </a:cubicBezTo>
                    <a:cubicBezTo>
                      <a:pt x="26" y="58"/>
                      <a:pt x="26" y="58"/>
                      <a:pt x="26" y="58"/>
                    </a:cubicBezTo>
                    <a:cubicBezTo>
                      <a:pt x="38" y="59"/>
                      <a:pt x="38" y="59"/>
                      <a:pt x="38" y="59"/>
                    </a:cubicBezTo>
                    <a:cubicBezTo>
                      <a:pt x="38" y="59"/>
                      <a:pt x="38" y="59"/>
                      <a:pt x="38" y="59"/>
                    </a:cubicBezTo>
                    <a:cubicBezTo>
                      <a:pt x="23" y="78"/>
                      <a:pt x="23" y="78"/>
                      <a:pt x="23" y="78"/>
                    </a:cubicBezTo>
                    <a:cubicBezTo>
                      <a:pt x="43" y="63"/>
                      <a:pt x="43" y="63"/>
                      <a:pt x="43" y="63"/>
                    </a:cubicBezTo>
                    <a:cubicBezTo>
                      <a:pt x="44" y="64"/>
                      <a:pt x="46" y="65"/>
                      <a:pt x="47" y="65"/>
                    </a:cubicBezTo>
                    <a:cubicBezTo>
                      <a:pt x="53" y="75"/>
                      <a:pt x="53" y="75"/>
                      <a:pt x="53" y="75"/>
                    </a:cubicBezTo>
                    <a:cubicBezTo>
                      <a:pt x="53" y="64"/>
                      <a:pt x="53" y="64"/>
                      <a:pt x="53" y="64"/>
                    </a:cubicBezTo>
                    <a:cubicBezTo>
                      <a:pt x="54" y="63"/>
                      <a:pt x="55" y="62"/>
                      <a:pt x="56" y="61"/>
                    </a:cubicBezTo>
                    <a:cubicBezTo>
                      <a:pt x="63" y="63"/>
                      <a:pt x="63" y="63"/>
                      <a:pt x="63" y="63"/>
                    </a:cubicBezTo>
                    <a:cubicBezTo>
                      <a:pt x="58" y="58"/>
                      <a:pt x="58" y="58"/>
                      <a:pt x="58" y="58"/>
                    </a:cubicBezTo>
                    <a:cubicBezTo>
                      <a:pt x="59" y="57"/>
                      <a:pt x="59" y="56"/>
                      <a:pt x="59" y="54"/>
                    </a:cubicBezTo>
                    <a:cubicBezTo>
                      <a:pt x="70" y="49"/>
                      <a:pt x="70" y="49"/>
                      <a:pt x="70" y="49"/>
                    </a:cubicBezTo>
                    <a:cubicBezTo>
                      <a:pt x="58" y="49"/>
                      <a:pt x="58" y="49"/>
                      <a:pt x="58" y="49"/>
                    </a:cubicBezTo>
                    <a:cubicBezTo>
                      <a:pt x="58" y="49"/>
                      <a:pt x="58" y="49"/>
                      <a:pt x="58" y="48"/>
                    </a:cubicBezTo>
                    <a:lnTo>
                      <a:pt x="73" y="29"/>
                    </a:lnTo>
                    <a:close/>
                    <a:moveTo>
                      <a:pt x="48" y="44"/>
                    </a:moveTo>
                    <a:cubicBezTo>
                      <a:pt x="48" y="44"/>
                      <a:pt x="48" y="44"/>
                      <a:pt x="48" y="44"/>
                    </a:cubicBezTo>
                    <a:cubicBezTo>
                      <a:pt x="48" y="44"/>
                      <a:pt x="48" y="44"/>
                      <a:pt x="48" y="44"/>
                    </a:cubicBezTo>
                    <a:close/>
                    <a:moveTo>
                      <a:pt x="46" y="44"/>
                    </a:moveTo>
                    <a:cubicBezTo>
                      <a:pt x="47" y="44"/>
                      <a:pt x="47" y="44"/>
                      <a:pt x="48" y="44"/>
                    </a:cubicBezTo>
                    <a:cubicBezTo>
                      <a:pt x="48" y="44"/>
                      <a:pt x="49" y="44"/>
                      <a:pt x="49" y="44"/>
                    </a:cubicBezTo>
                    <a:cubicBezTo>
                      <a:pt x="49" y="44"/>
                      <a:pt x="49" y="44"/>
                      <a:pt x="49" y="44"/>
                    </a:cubicBezTo>
                    <a:cubicBezTo>
                      <a:pt x="49" y="44"/>
                      <a:pt x="49" y="44"/>
                      <a:pt x="49" y="44"/>
                    </a:cubicBezTo>
                    <a:cubicBezTo>
                      <a:pt x="50" y="44"/>
                      <a:pt x="51" y="44"/>
                      <a:pt x="52" y="45"/>
                    </a:cubicBezTo>
                    <a:cubicBezTo>
                      <a:pt x="45" y="50"/>
                      <a:pt x="45" y="50"/>
                      <a:pt x="45" y="50"/>
                    </a:cubicBezTo>
                    <a:cubicBezTo>
                      <a:pt x="39" y="57"/>
                      <a:pt x="39" y="57"/>
                      <a:pt x="39" y="57"/>
                    </a:cubicBezTo>
                    <a:cubicBezTo>
                      <a:pt x="39" y="57"/>
                      <a:pt x="39" y="56"/>
                      <a:pt x="39" y="56"/>
                    </a:cubicBezTo>
                    <a:cubicBezTo>
                      <a:pt x="37" y="50"/>
                      <a:pt x="41" y="45"/>
                      <a:pt x="46" y="44"/>
                    </a:cubicBezTo>
                    <a:close/>
                    <a:moveTo>
                      <a:pt x="53" y="62"/>
                    </a:moveTo>
                    <a:cubicBezTo>
                      <a:pt x="53" y="62"/>
                      <a:pt x="53" y="62"/>
                      <a:pt x="53" y="62"/>
                    </a:cubicBezTo>
                    <a:cubicBezTo>
                      <a:pt x="53" y="62"/>
                      <a:pt x="53" y="62"/>
                      <a:pt x="53" y="62"/>
                    </a:cubicBezTo>
                    <a:cubicBezTo>
                      <a:pt x="52" y="62"/>
                      <a:pt x="51" y="63"/>
                      <a:pt x="50" y="63"/>
                    </a:cubicBezTo>
                    <a:cubicBezTo>
                      <a:pt x="49" y="63"/>
                      <a:pt x="49" y="63"/>
                      <a:pt x="48" y="63"/>
                    </a:cubicBezTo>
                    <a:cubicBezTo>
                      <a:pt x="47" y="63"/>
                      <a:pt x="47" y="63"/>
                      <a:pt x="47" y="63"/>
                    </a:cubicBezTo>
                    <a:cubicBezTo>
                      <a:pt x="47" y="63"/>
                      <a:pt x="47" y="63"/>
                      <a:pt x="47" y="63"/>
                    </a:cubicBezTo>
                    <a:cubicBezTo>
                      <a:pt x="47" y="63"/>
                      <a:pt x="47" y="63"/>
                      <a:pt x="47" y="63"/>
                    </a:cubicBezTo>
                    <a:cubicBezTo>
                      <a:pt x="46" y="63"/>
                      <a:pt x="45" y="63"/>
                      <a:pt x="44" y="62"/>
                    </a:cubicBezTo>
                    <a:cubicBezTo>
                      <a:pt x="51" y="57"/>
                      <a:pt x="51" y="57"/>
                      <a:pt x="51" y="57"/>
                    </a:cubicBezTo>
                    <a:cubicBezTo>
                      <a:pt x="57" y="50"/>
                      <a:pt x="57" y="50"/>
                      <a:pt x="57" y="50"/>
                    </a:cubicBezTo>
                    <a:cubicBezTo>
                      <a:pt x="57" y="50"/>
                      <a:pt x="57" y="51"/>
                      <a:pt x="57" y="52"/>
                    </a:cubicBezTo>
                    <a:cubicBezTo>
                      <a:pt x="58" y="56"/>
                      <a:pt x="56" y="60"/>
                      <a:pt x="53"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8" name="Freeform 124">
                <a:extLst>
                  <a:ext uri="{FF2B5EF4-FFF2-40B4-BE49-F238E27FC236}">
                    <a16:creationId xmlns:a16="http://schemas.microsoft.com/office/drawing/2014/main" id="{400F4D17-C468-4BA9-94A6-444985D08D8B}"/>
                  </a:ext>
                </a:extLst>
              </p:cNvPr>
              <p:cNvSpPr>
                <a:spLocks/>
              </p:cNvSpPr>
              <p:nvPr/>
            </p:nvSpPr>
            <p:spPr bwMode="auto">
              <a:xfrm>
                <a:off x="9763504" y="2679209"/>
                <a:ext cx="340575" cy="340575"/>
              </a:xfrm>
              <a:custGeom>
                <a:avLst/>
                <a:gdLst>
                  <a:gd name="T0" fmla="*/ 90 w 107"/>
                  <a:gd name="T1" fmla="*/ 74 h 107"/>
                  <a:gd name="T2" fmla="*/ 78 w 107"/>
                  <a:gd name="T3" fmla="*/ 79 h 107"/>
                  <a:gd name="T4" fmla="*/ 33 w 107"/>
                  <a:gd name="T5" fmla="*/ 56 h 107"/>
                  <a:gd name="T6" fmla="*/ 34 w 107"/>
                  <a:gd name="T7" fmla="*/ 54 h 107"/>
                  <a:gd name="T8" fmla="*/ 33 w 107"/>
                  <a:gd name="T9" fmla="*/ 51 h 107"/>
                  <a:gd name="T10" fmla="*/ 78 w 107"/>
                  <a:gd name="T11" fmla="*/ 29 h 107"/>
                  <a:gd name="T12" fmla="*/ 90 w 107"/>
                  <a:gd name="T13" fmla="*/ 34 h 107"/>
                  <a:gd name="T14" fmla="*/ 107 w 107"/>
                  <a:gd name="T15" fmla="*/ 17 h 107"/>
                  <a:gd name="T16" fmla="*/ 90 w 107"/>
                  <a:gd name="T17" fmla="*/ 0 h 107"/>
                  <a:gd name="T18" fmla="*/ 74 w 107"/>
                  <a:gd name="T19" fmla="*/ 17 h 107"/>
                  <a:gd name="T20" fmla="*/ 74 w 107"/>
                  <a:gd name="T21" fmla="*/ 20 h 107"/>
                  <a:gd name="T22" fmla="*/ 29 w 107"/>
                  <a:gd name="T23" fmla="*/ 42 h 107"/>
                  <a:gd name="T24" fmla="*/ 17 w 107"/>
                  <a:gd name="T25" fmla="*/ 37 h 107"/>
                  <a:gd name="T26" fmla="*/ 0 w 107"/>
                  <a:gd name="T27" fmla="*/ 54 h 107"/>
                  <a:gd name="T28" fmla="*/ 17 w 107"/>
                  <a:gd name="T29" fmla="*/ 70 h 107"/>
                  <a:gd name="T30" fmla="*/ 29 w 107"/>
                  <a:gd name="T31" fmla="*/ 65 h 107"/>
                  <a:gd name="T32" fmla="*/ 74 w 107"/>
                  <a:gd name="T33" fmla="*/ 88 h 107"/>
                  <a:gd name="T34" fmla="*/ 74 w 107"/>
                  <a:gd name="T35" fmla="*/ 90 h 107"/>
                  <a:gd name="T36" fmla="*/ 90 w 107"/>
                  <a:gd name="T37" fmla="*/ 107 h 107"/>
                  <a:gd name="T38" fmla="*/ 107 w 107"/>
                  <a:gd name="T39" fmla="*/ 90 h 107"/>
                  <a:gd name="T40" fmla="*/ 90 w 107"/>
                  <a:gd name="T41"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 h="107">
                    <a:moveTo>
                      <a:pt x="90" y="74"/>
                    </a:moveTo>
                    <a:cubicBezTo>
                      <a:pt x="86" y="74"/>
                      <a:pt x="81" y="76"/>
                      <a:pt x="78" y="79"/>
                    </a:cubicBezTo>
                    <a:cubicBezTo>
                      <a:pt x="33" y="56"/>
                      <a:pt x="33" y="56"/>
                      <a:pt x="33" y="56"/>
                    </a:cubicBezTo>
                    <a:cubicBezTo>
                      <a:pt x="34" y="56"/>
                      <a:pt x="34" y="55"/>
                      <a:pt x="34" y="54"/>
                    </a:cubicBezTo>
                    <a:cubicBezTo>
                      <a:pt x="34" y="53"/>
                      <a:pt x="34" y="52"/>
                      <a:pt x="33" y="51"/>
                    </a:cubicBezTo>
                    <a:cubicBezTo>
                      <a:pt x="78" y="29"/>
                      <a:pt x="78" y="29"/>
                      <a:pt x="78" y="29"/>
                    </a:cubicBezTo>
                    <a:cubicBezTo>
                      <a:pt x="81" y="32"/>
                      <a:pt x="86" y="34"/>
                      <a:pt x="90" y="34"/>
                    </a:cubicBezTo>
                    <a:cubicBezTo>
                      <a:pt x="100" y="34"/>
                      <a:pt x="107" y="26"/>
                      <a:pt x="107" y="17"/>
                    </a:cubicBezTo>
                    <a:cubicBezTo>
                      <a:pt x="107" y="8"/>
                      <a:pt x="100" y="0"/>
                      <a:pt x="90" y="0"/>
                    </a:cubicBezTo>
                    <a:cubicBezTo>
                      <a:pt x="81" y="0"/>
                      <a:pt x="74" y="8"/>
                      <a:pt x="74" y="17"/>
                    </a:cubicBezTo>
                    <a:cubicBezTo>
                      <a:pt x="74" y="18"/>
                      <a:pt x="74" y="19"/>
                      <a:pt x="74" y="20"/>
                    </a:cubicBezTo>
                    <a:cubicBezTo>
                      <a:pt x="29" y="42"/>
                      <a:pt x="29" y="42"/>
                      <a:pt x="29" y="42"/>
                    </a:cubicBezTo>
                    <a:cubicBezTo>
                      <a:pt x="26" y="39"/>
                      <a:pt x="22" y="37"/>
                      <a:pt x="17" y="37"/>
                    </a:cubicBezTo>
                    <a:cubicBezTo>
                      <a:pt x="8" y="37"/>
                      <a:pt x="0" y="45"/>
                      <a:pt x="0" y="54"/>
                    </a:cubicBezTo>
                    <a:cubicBezTo>
                      <a:pt x="0" y="63"/>
                      <a:pt x="8" y="70"/>
                      <a:pt x="17" y="70"/>
                    </a:cubicBezTo>
                    <a:cubicBezTo>
                      <a:pt x="22" y="70"/>
                      <a:pt x="26" y="68"/>
                      <a:pt x="29" y="65"/>
                    </a:cubicBezTo>
                    <a:cubicBezTo>
                      <a:pt x="74" y="88"/>
                      <a:pt x="74" y="88"/>
                      <a:pt x="74" y="88"/>
                    </a:cubicBezTo>
                    <a:cubicBezTo>
                      <a:pt x="74" y="89"/>
                      <a:pt x="74" y="90"/>
                      <a:pt x="74" y="90"/>
                    </a:cubicBezTo>
                    <a:cubicBezTo>
                      <a:pt x="74" y="100"/>
                      <a:pt x="81" y="107"/>
                      <a:pt x="90" y="107"/>
                    </a:cubicBezTo>
                    <a:cubicBezTo>
                      <a:pt x="100" y="107"/>
                      <a:pt x="107" y="100"/>
                      <a:pt x="107" y="90"/>
                    </a:cubicBezTo>
                    <a:cubicBezTo>
                      <a:pt x="107" y="81"/>
                      <a:pt x="100" y="74"/>
                      <a:pt x="90"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9" name="Freeform 125">
                <a:extLst>
                  <a:ext uri="{FF2B5EF4-FFF2-40B4-BE49-F238E27FC236}">
                    <a16:creationId xmlns:a16="http://schemas.microsoft.com/office/drawing/2014/main" id="{35106A6F-40BD-4DD1-ACDE-F35734B43D08}"/>
                  </a:ext>
                </a:extLst>
              </p:cNvPr>
              <p:cNvSpPr>
                <a:spLocks noEditPoints="1"/>
              </p:cNvSpPr>
              <p:nvPr/>
            </p:nvSpPr>
            <p:spPr bwMode="auto">
              <a:xfrm>
                <a:off x="9875071" y="1874748"/>
                <a:ext cx="324917" cy="352319"/>
              </a:xfrm>
              <a:custGeom>
                <a:avLst/>
                <a:gdLst>
                  <a:gd name="T0" fmla="*/ 13 w 102"/>
                  <a:gd name="T1" fmla="*/ 100 h 110"/>
                  <a:gd name="T2" fmla="*/ 24 w 102"/>
                  <a:gd name="T3" fmla="*/ 110 h 110"/>
                  <a:gd name="T4" fmla="*/ 34 w 102"/>
                  <a:gd name="T5" fmla="*/ 100 h 110"/>
                  <a:gd name="T6" fmla="*/ 34 w 102"/>
                  <a:gd name="T7" fmla="*/ 100 h 110"/>
                  <a:gd name="T8" fmla="*/ 24 w 102"/>
                  <a:gd name="T9" fmla="*/ 89 h 110"/>
                  <a:gd name="T10" fmla="*/ 13 w 102"/>
                  <a:gd name="T11" fmla="*/ 100 h 110"/>
                  <a:gd name="T12" fmla="*/ 82 w 102"/>
                  <a:gd name="T13" fmla="*/ 100 h 110"/>
                  <a:gd name="T14" fmla="*/ 92 w 102"/>
                  <a:gd name="T15" fmla="*/ 110 h 110"/>
                  <a:gd name="T16" fmla="*/ 102 w 102"/>
                  <a:gd name="T17" fmla="*/ 100 h 110"/>
                  <a:gd name="T18" fmla="*/ 102 w 102"/>
                  <a:gd name="T19" fmla="*/ 100 h 110"/>
                  <a:gd name="T20" fmla="*/ 92 w 102"/>
                  <a:gd name="T21" fmla="*/ 89 h 110"/>
                  <a:gd name="T22" fmla="*/ 82 w 102"/>
                  <a:gd name="T23" fmla="*/ 100 h 110"/>
                  <a:gd name="T24" fmla="*/ 102 w 102"/>
                  <a:gd name="T25" fmla="*/ 55 h 110"/>
                  <a:gd name="T26" fmla="*/ 102 w 102"/>
                  <a:gd name="T27" fmla="*/ 14 h 110"/>
                  <a:gd name="T28" fmla="*/ 13 w 102"/>
                  <a:gd name="T29" fmla="*/ 14 h 110"/>
                  <a:gd name="T30" fmla="*/ 0 w 102"/>
                  <a:gd name="T31" fmla="*/ 0 h 110"/>
                  <a:gd name="T32" fmla="*/ 0 w 102"/>
                  <a:gd name="T33" fmla="*/ 7 h 110"/>
                  <a:gd name="T34" fmla="*/ 7 w 102"/>
                  <a:gd name="T35" fmla="*/ 14 h 110"/>
                  <a:gd name="T36" fmla="*/ 12 w 102"/>
                  <a:gd name="T37" fmla="*/ 58 h 110"/>
                  <a:gd name="T38" fmla="*/ 7 w 102"/>
                  <a:gd name="T39" fmla="*/ 69 h 110"/>
                  <a:gd name="T40" fmla="*/ 20 w 102"/>
                  <a:gd name="T41" fmla="*/ 82 h 110"/>
                  <a:gd name="T42" fmla="*/ 102 w 102"/>
                  <a:gd name="T43" fmla="*/ 82 h 110"/>
                  <a:gd name="T44" fmla="*/ 102 w 102"/>
                  <a:gd name="T45" fmla="*/ 76 h 110"/>
                  <a:gd name="T46" fmla="*/ 20 w 102"/>
                  <a:gd name="T47" fmla="*/ 76 h 110"/>
                  <a:gd name="T48" fmla="*/ 13 w 102"/>
                  <a:gd name="T49" fmla="*/ 69 h 110"/>
                  <a:gd name="T50" fmla="*/ 13 w 102"/>
                  <a:gd name="T51" fmla="*/ 69 h 110"/>
                  <a:gd name="T52" fmla="*/ 102 w 102"/>
                  <a:gd name="T53"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2" h="110">
                    <a:moveTo>
                      <a:pt x="13" y="100"/>
                    </a:moveTo>
                    <a:cubicBezTo>
                      <a:pt x="13" y="105"/>
                      <a:pt x="18" y="110"/>
                      <a:pt x="24" y="110"/>
                    </a:cubicBezTo>
                    <a:cubicBezTo>
                      <a:pt x="29" y="110"/>
                      <a:pt x="34" y="105"/>
                      <a:pt x="34" y="100"/>
                    </a:cubicBezTo>
                    <a:cubicBezTo>
                      <a:pt x="34" y="100"/>
                      <a:pt x="34" y="100"/>
                      <a:pt x="34" y="100"/>
                    </a:cubicBezTo>
                    <a:cubicBezTo>
                      <a:pt x="34" y="94"/>
                      <a:pt x="29" y="89"/>
                      <a:pt x="24" y="89"/>
                    </a:cubicBezTo>
                    <a:cubicBezTo>
                      <a:pt x="18" y="89"/>
                      <a:pt x="13" y="94"/>
                      <a:pt x="13" y="100"/>
                    </a:cubicBezTo>
                    <a:close/>
                    <a:moveTo>
                      <a:pt x="82" y="100"/>
                    </a:moveTo>
                    <a:cubicBezTo>
                      <a:pt x="82" y="105"/>
                      <a:pt x="86" y="110"/>
                      <a:pt x="92" y="110"/>
                    </a:cubicBezTo>
                    <a:cubicBezTo>
                      <a:pt x="98" y="110"/>
                      <a:pt x="102" y="105"/>
                      <a:pt x="102" y="100"/>
                    </a:cubicBezTo>
                    <a:cubicBezTo>
                      <a:pt x="102" y="100"/>
                      <a:pt x="102" y="100"/>
                      <a:pt x="102" y="100"/>
                    </a:cubicBezTo>
                    <a:cubicBezTo>
                      <a:pt x="102" y="94"/>
                      <a:pt x="98" y="89"/>
                      <a:pt x="92" y="89"/>
                    </a:cubicBezTo>
                    <a:cubicBezTo>
                      <a:pt x="86" y="89"/>
                      <a:pt x="82" y="94"/>
                      <a:pt x="82" y="100"/>
                    </a:cubicBezTo>
                    <a:close/>
                    <a:moveTo>
                      <a:pt x="102" y="55"/>
                    </a:moveTo>
                    <a:cubicBezTo>
                      <a:pt x="102" y="14"/>
                      <a:pt x="102" y="14"/>
                      <a:pt x="102" y="14"/>
                    </a:cubicBezTo>
                    <a:cubicBezTo>
                      <a:pt x="13" y="14"/>
                      <a:pt x="13" y="14"/>
                      <a:pt x="13" y="14"/>
                    </a:cubicBezTo>
                    <a:cubicBezTo>
                      <a:pt x="13" y="6"/>
                      <a:pt x="7" y="0"/>
                      <a:pt x="0" y="0"/>
                    </a:cubicBezTo>
                    <a:cubicBezTo>
                      <a:pt x="0" y="7"/>
                      <a:pt x="0" y="7"/>
                      <a:pt x="0" y="7"/>
                    </a:cubicBezTo>
                    <a:cubicBezTo>
                      <a:pt x="3" y="7"/>
                      <a:pt x="7" y="10"/>
                      <a:pt x="7" y="14"/>
                    </a:cubicBezTo>
                    <a:cubicBezTo>
                      <a:pt x="12" y="58"/>
                      <a:pt x="12" y="58"/>
                      <a:pt x="12" y="58"/>
                    </a:cubicBezTo>
                    <a:cubicBezTo>
                      <a:pt x="9" y="61"/>
                      <a:pt x="7" y="64"/>
                      <a:pt x="7" y="69"/>
                    </a:cubicBezTo>
                    <a:cubicBezTo>
                      <a:pt x="7" y="76"/>
                      <a:pt x="13" y="82"/>
                      <a:pt x="20" y="82"/>
                    </a:cubicBezTo>
                    <a:cubicBezTo>
                      <a:pt x="102" y="82"/>
                      <a:pt x="102" y="82"/>
                      <a:pt x="102" y="82"/>
                    </a:cubicBezTo>
                    <a:cubicBezTo>
                      <a:pt x="102" y="76"/>
                      <a:pt x="102" y="76"/>
                      <a:pt x="102" y="76"/>
                    </a:cubicBezTo>
                    <a:cubicBezTo>
                      <a:pt x="20" y="76"/>
                      <a:pt x="20" y="76"/>
                      <a:pt x="20" y="76"/>
                    </a:cubicBezTo>
                    <a:cubicBezTo>
                      <a:pt x="16" y="76"/>
                      <a:pt x="13" y="73"/>
                      <a:pt x="13" y="69"/>
                    </a:cubicBezTo>
                    <a:cubicBezTo>
                      <a:pt x="13" y="69"/>
                      <a:pt x="13" y="69"/>
                      <a:pt x="13" y="69"/>
                    </a:cubicBezTo>
                    <a:lnTo>
                      <a:pt x="102"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0" name="Freeform 126">
                <a:extLst>
                  <a:ext uri="{FF2B5EF4-FFF2-40B4-BE49-F238E27FC236}">
                    <a16:creationId xmlns:a16="http://schemas.microsoft.com/office/drawing/2014/main" id="{938AC100-5BC1-44DF-8227-C1E20598DC3E}"/>
                  </a:ext>
                </a:extLst>
              </p:cNvPr>
              <p:cNvSpPr>
                <a:spLocks noEditPoints="1"/>
              </p:cNvSpPr>
              <p:nvPr/>
            </p:nvSpPr>
            <p:spPr bwMode="auto">
              <a:xfrm>
                <a:off x="9965108" y="1600722"/>
                <a:ext cx="274026" cy="268153"/>
              </a:xfrm>
              <a:custGeom>
                <a:avLst/>
                <a:gdLst>
                  <a:gd name="T0" fmla="*/ 82 w 86"/>
                  <a:gd name="T1" fmla="*/ 47 h 84"/>
                  <a:gd name="T2" fmla="*/ 82 w 86"/>
                  <a:gd name="T3" fmla="*/ 42 h 84"/>
                  <a:gd name="T4" fmla="*/ 43 w 86"/>
                  <a:gd name="T5" fmla="*/ 3 h 84"/>
                  <a:gd name="T6" fmla="*/ 36 w 86"/>
                  <a:gd name="T7" fmla="*/ 4 h 84"/>
                  <a:gd name="T8" fmla="*/ 24 w 86"/>
                  <a:gd name="T9" fmla="*/ 0 h 84"/>
                  <a:gd name="T10" fmla="*/ 0 w 86"/>
                  <a:gd name="T11" fmla="*/ 23 h 84"/>
                  <a:gd name="T12" fmla="*/ 4 w 86"/>
                  <a:gd name="T13" fmla="*/ 36 h 84"/>
                  <a:gd name="T14" fmla="*/ 4 w 86"/>
                  <a:gd name="T15" fmla="*/ 42 h 84"/>
                  <a:gd name="T16" fmla="*/ 43 w 86"/>
                  <a:gd name="T17" fmla="*/ 81 h 84"/>
                  <a:gd name="T18" fmla="*/ 50 w 86"/>
                  <a:gd name="T19" fmla="*/ 80 h 84"/>
                  <a:gd name="T20" fmla="*/ 62 w 86"/>
                  <a:gd name="T21" fmla="*/ 84 h 84"/>
                  <a:gd name="T22" fmla="*/ 86 w 86"/>
                  <a:gd name="T23" fmla="*/ 61 h 84"/>
                  <a:gd name="T24" fmla="*/ 82 w 86"/>
                  <a:gd name="T25" fmla="*/ 47 h 84"/>
                  <a:gd name="T26" fmla="*/ 46 w 86"/>
                  <a:gd name="T27" fmla="*/ 71 h 84"/>
                  <a:gd name="T28" fmla="*/ 23 w 86"/>
                  <a:gd name="T29" fmla="*/ 64 h 84"/>
                  <a:gd name="T30" fmla="*/ 24 w 86"/>
                  <a:gd name="T31" fmla="*/ 51 h 84"/>
                  <a:gd name="T32" fmla="*/ 34 w 86"/>
                  <a:gd name="T33" fmla="*/ 59 h 84"/>
                  <a:gd name="T34" fmla="*/ 52 w 86"/>
                  <a:gd name="T35" fmla="*/ 58 h 84"/>
                  <a:gd name="T36" fmla="*/ 41 w 86"/>
                  <a:gd name="T37" fmla="*/ 47 h 84"/>
                  <a:gd name="T38" fmla="*/ 20 w 86"/>
                  <a:gd name="T39" fmla="*/ 30 h 84"/>
                  <a:gd name="T40" fmla="*/ 37 w 86"/>
                  <a:gd name="T41" fmla="*/ 13 h 84"/>
                  <a:gd name="T42" fmla="*/ 61 w 86"/>
                  <a:gd name="T43" fmla="*/ 19 h 84"/>
                  <a:gd name="T44" fmla="*/ 59 w 86"/>
                  <a:gd name="T45" fmla="*/ 31 h 84"/>
                  <a:gd name="T46" fmla="*/ 42 w 86"/>
                  <a:gd name="T47" fmla="*/ 22 h 84"/>
                  <a:gd name="T48" fmla="*/ 38 w 86"/>
                  <a:gd name="T49" fmla="*/ 35 h 84"/>
                  <a:gd name="T50" fmla="*/ 66 w 86"/>
                  <a:gd name="T51" fmla="*/ 49 h 84"/>
                  <a:gd name="T52" fmla="*/ 46 w 86"/>
                  <a:gd name="T53"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6" h="84">
                    <a:moveTo>
                      <a:pt x="82" y="47"/>
                    </a:moveTo>
                    <a:cubicBezTo>
                      <a:pt x="82" y="46"/>
                      <a:pt x="82" y="44"/>
                      <a:pt x="82" y="42"/>
                    </a:cubicBezTo>
                    <a:cubicBezTo>
                      <a:pt x="82" y="21"/>
                      <a:pt x="64" y="3"/>
                      <a:pt x="43" y="3"/>
                    </a:cubicBezTo>
                    <a:cubicBezTo>
                      <a:pt x="41" y="3"/>
                      <a:pt x="39" y="3"/>
                      <a:pt x="36" y="4"/>
                    </a:cubicBezTo>
                    <a:cubicBezTo>
                      <a:pt x="33" y="1"/>
                      <a:pt x="28" y="0"/>
                      <a:pt x="24" y="0"/>
                    </a:cubicBezTo>
                    <a:cubicBezTo>
                      <a:pt x="11" y="0"/>
                      <a:pt x="0" y="10"/>
                      <a:pt x="0" y="23"/>
                    </a:cubicBezTo>
                    <a:cubicBezTo>
                      <a:pt x="0" y="28"/>
                      <a:pt x="2" y="32"/>
                      <a:pt x="4" y="36"/>
                    </a:cubicBezTo>
                    <a:cubicBezTo>
                      <a:pt x="4" y="38"/>
                      <a:pt x="4" y="40"/>
                      <a:pt x="4" y="42"/>
                    </a:cubicBezTo>
                    <a:cubicBezTo>
                      <a:pt x="4" y="64"/>
                      <a:pt x="21" y="81"/>
                      <a:pt x="43" y="81"/>
                    </a:cubicBezTo>
                    <a:cubicBezTo>
                      <a:pt x="45" y="81"/>
                      <a:pt x="48" y="81"/>
                      <a:pt x="50" y="80"/>
                    </a:cubicBezTo>
                    <a:cubicBezTo>
                      <a:pt x="54" y="83"/>
                      <a:pt x="58" y="84"/>
                      <a:pt x="62" y="84"/>
                    </a:cubicBezTo>
                    <a:cubicBezTo>
                      <a:pt x="75" y="84"/>
                      <a:pt x="86" y="73"/>
                      <a:pt x="86" y="61"/>
                    </a:cubicBezTo>
                    <a:cubicBezTo>
                      <a:pt x="86" y="56"/>
                      <a:pt x="84" y="51"/>
                      <a:pt x="82" y="47"/>
                    </a:cubicBezTo>
                    <a:close/>
                    <a:moveTo>
                      <a:pt x="46" y="71"/>
                    </a:moveTo>
                    <a:cubicBezTo>
                      <a:pt x="34" y="71"/>
                      <a:pt x="28" y="69"/>
                      <a:pt x="23" y="64"/>
                    </a:cubicBezTo>
                    <a:cubicBezTo>
                      <a:pt x="17" y="58"/>
                      <a:pt x="19" y="52"/>
                      <a:pt x="24" y="51"/>
                    </a:cubicBezTo>
                    <a:cubicBezTo>
                      <a:pt x="29" y="51"/>
                      <a:pt x="32" y="57"/>
                      <a:pt x="34" y="59"/>
                    </a:cubicBezTo>
                    <a:cubicBezTo>
                      <a:pt x="37" y="60"/>
                      <a:pt x="47" y="64"/>
                      <a:pt x="52" y="58"/>
                    </a:cubicBezTo>
                    <a:cubicBezTo>
                      <a:pt x="58" y="51"/>
                      <a:pt x="48" y="48"/>
                      <a:pt x="41" y="47"/>
                    </a:cubicBezTo>
                    <a:cubicBezTo>
                      <a:pt x="32" y="46"/>
                      <a:pt x="19" y="40"/>
                      <a:pt x="20" y="30"/>
                    </a:cubicBezTo>
                    <a:cubicBezTo>
                      <a:pt x="21" y="19"/>
                      <a:pt x="29" y="14"/>
                      <a:pt x="37" y="13"/>
                    </a:cubicBezTo>
                    <a:cubicBezTo>
                      <a:pt x="48" y="12"/>
                      <a:pt x="55" y="15"/>
                      <a:pt x="61" y="19"/>
                    </a:cubicBezTo>
                    <a:cubicBezTo>
                      <a:pt x="67" y="25"/>
                      <a:pt x="63" y="31"/>
                      <a:pt x="59" y="31"/>
                    </a:cubicBezTo>
                    <a:cubicBezTo>
                      <a:pt x="55" y="32"/>
                      <a:pt x="51" y="22"/>
                      <a:pt x="42" y="22"/>
                    </a:cubicBezTo>
                    <a:cubicBezTo>
                      <a:pt x="33" y="22"/>
                      <a:pt x="27" y="32"/>
                      <a:pt x="38" y="35"/>
                    </a:cubicBezTo>
                    <a:cubicBezTo>
                      <a:pt x="49" y="37"/>
                      <a:pt x="61" y="38"/>
                      <a:pt x="66" y="49"/>
                    </a:cubicBezTo>
                    <a:cubicBezTo>
                      <a:pt x="70" y="59"/>
                      <a:pt x="59" y="70"/>
                      <a:pt x="46"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1" name="Freeform 127">
                <a:extLst>
                  <a:ext uri="{FF2B5EF4-FFF2-40B4-BE49-F238E27FC236}">
                    <a16:creationId xmlns:a16="http://schemas.microsoft.com/office/drawing/2014/main" id="{D03568CD-38E2-4069-9C17-217D98374B64}"/>
                  </a:ext>
                </a:extLst>
              </p:cNvPr>
              <p:cNvSpPr>
                <a:spLocks noEditPoints="1"/>
              </p:cNvSpPr>
              <p:nvPr/>
            </p:nvSpPr>
            <p:spPr bwMode="auto">
              <a:xfrm>
                <a:off x="10082548" y="1367799"/>
                <a:ext cx="152672" cy="199648"/>
              </a:xfrm>
              <a:custGeom>
                <a:avLst/>
                <a:gdLst>
                  <a:gd name="T0" fmla="*/ 42 w 48"/>
                  <a:gd name="T1" fmla="*/ 8 h 63"/>
                  <a:gd name="T2" fmla="*/ 6 w 48"/>
                  <a:gd name="T3" fmla="*/ 8 h 63"/>
                  <a:gd name="T4" fmla="*/ 0 w 48"/>
                  <a:gd name="T5" fmla="*/ 14 h 63"/>
                  <a:gd name="T6" fmla="*/ 0 w 48"/>
                  <a:gd name="T7" fmla="*/ 16 h 63"/>
                  <a:gd name="T8" fmla="*/ 48 w 48"/>
                  <a:gd name="T9" fmla="*/ 16 h 63"/>
                  <a:gd name="T10" fmla="*/ 48 w 48"/>
                  <a:gd name="T11" fmla="*/ 14 h 63"/>
                  <a:gd name="T12" fmla="*/ 42 w 48"/>
                  <a:gd name="T13" fmla="*/ 8 h 63"/>
                  <a:gd name="T14" fmla="*/ 31 w 48"/>
                  <a:gd name="T15" fmla="*/ 4 h 63"/>
                  <a:gd name="T16" fmla="*/ 32 w 48"/>
                  <a:gd name="T17" fmla="*/ 10 h 63"/>
                  <a:gd name="T18" fmla="*/ 16 w 48"/>
                  <a:gd name="T19" fmla="*/ 10 h 63"/>
                  <a:gd name="T20" fmla="*/ 17 w 48"/>
                  <a:gd name="T21" fmla="*/ 4 h 63"/>
                  <a:gd name="T22" fmla="*/ 31 w 48"/>
                  <a:gd name="T23" fmla="*/ 4 h 63"/>
                  <a:gd name="T24" fmla="*/ 32 w 48"/>
                  <a:gd name="T25" fmla="*/ 0 h 63"/>
                  <a:gd name="T26" fmla="*/ 16 w 48"/>
                  <a:gd name="T27" fmla="*/ 0 h 63"/>
                  <a:gd name="T28" fmla="*/ 13 w 48"/>
                  <a:gd name="T29" fmla="*/ 3 h 63"/>
                  <a:gd name="T30" fmla="*/ 12 w 48"/>
                  <a:gd name="T31" fmla="*/ 11 h 63"/>
                  <a:gd name="T32" fmla="*/ 14 w 48"/>
                  <a:gd name="T33" fmla="*/ 14 h 63"/>
                  <a:gd name="T34" fmla="*/ 34 w 48"/>
                  <a:gd name="T35" fmla="*/ 14 h 63"/>
                  <a:gd name="T36" fmla="*/ 36 w 48"/>
                  <a:gd name="T37" fmla="*/ 11 h 63"/>
                  <a:gd name="T38" fmla="*/ 35 w 48"/>
                  <a:gd name="T39" fmla="*/ 3 h 63"/>
                  <a:gd name="T40" fmla="*/ 32 w 48"/>
                  <a:gd name="T41" fmla="*/ 0 h 63"/>
                  <a:gd name="T42" fmla="*/ 43 w 48"/>
                  <a:gd name="T43" fmla="*/ 20 h 63"/>
                  <a:gd name="T44" fmla="*/ 5 w 48"/>
                  <a:gd name="T45" fmla="*/ 20 h 63"/>
                  <a:gd name="T46" fmla="*/ 2 w 48"/>
                  <a:gd name="T47" fmla="*/ 24 h 63"/>
                  <a:gd name="T48" fmla="*/ 5 w 48"/>
                  <a:gd name="T49" fmla="*/ 59 h 63"/>
                  <a:gd name="T50" fmla="*/ 9 w 48"/>
                  <a:gd name="T51" fmla="*/ 63 h 63"/>
                  <a:gd name="T52" fmla="*/ 39 w 48"/>
                  <a:gd name="T53" fmla="*/ 63 h 63"/>
                  <a:gd name="T54" fmla="*/ 43 w 48"/>
                  <a:gd name="T55" fmla="*/ 59 h 63"/>
                  <a:gd name="T56" fmla="*/ 46 w 48"/>
                  <a:gd name="T57" fmla="*/ 24 h 63"/>
                  <a:gd name="T58" fmla="*/ 43 w 48"/>
                  <a:gd name="T59" fmla="*/ 20 h 63"/>
                  <a:gd name="T60" fmla="*/ 16 w 48"/>
                  <a:gd name="T61" fmla="*/ 55 h 63"/>
                  <a:gd name="T62" fmla="*/ 10 w 48"/>
                  <a:gd name="T63" fmla="*/ 55 h 63"/>
                  <a:gd name="T64" fmla="*/ 8 w 48"/>
                  <a:gd name="T65" fmla="*/ 28 h 63"/>
                  <a:gd name="T66" fmla="*/ 16 w 48"/>
                  <a:gd name="T67" fmla="*/ 28 h 63"/>
                  <a:gd name="T68" fmla="*/ 16 w 48"/>
                  <a:gd name="T69" fmla="*/ 55 h 63"/>
                  <a:gd name="T70" fmla="*/ 28 w 48"/>
                  <a:gd name="T71" fmla="*/ 55 h 63"/>
                  <a:gd name="T72" fmla="*/ 20 w 48"/>
                  <a:gd name="T73" fmla="*/ 55 h 63"/>
                  <a:gd name="T74" fmla="*/ 20 w 48"/>
                  <a:gd name="T75" fmla="*/ 28 h 63"/>
                  <a:gd name="T76" fmla="*/ 28 w 48"/>
                  <a:gd name="T77" fmla="*/ 28 h 63"/>
                  <a:gd name="T78" fmla="*/ 28 w 48"/>
                  <a:gd name="T79" fmla="*/ 55 h 63"/>
                  <a:gd name="T80" fmla="*/ 38 w 48"/>
                  <a:gd name="T81" fmla="*/ 55 h 63"/>
                  <a:gd name="T82" fmla="*/ 32 w 48"/>
                  <a:gd name="T83" fmla="*/ 55 h 63"/>
                  <a:gd name="T84" fmla="*/ 32 w 48"/>
                  <a:gd name="T85" fmla="*/ 28 h 63"/>
                  <a:gd name="T86" fmla="*/ 40 w 48"/>
                  <a:gd name="T87" fmla="*/ 28 h 63"/>
                  <a:gd name="T88" fmla="*/ 38 w 48"/>
                  <a:gd name="T89"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 h="63">
                    <a:moveTo>
                      <a:pt x="42" y="8"/>
                    </a:moveTo>
                    <a:cubicBezTo>
                      <a:pt x="6" y="8"/>
                      <a:pt x="6" y="8"/>
                      <a:pt x="6" y="8"/>
                    </a:cubicBezTo>
                    <a:cubicBezTo>
                      <a:pt x="3" y="8"/>
                      <a:pt x="0" y="11"/>
                      <a:pt x="0" y="14"/>
                    </a:cubicBezTo>
                    <a:cubicBezTo>
                      <a:pt x="0" y="16"/>
                      <a:pt x="0" y="16"/>
                      <a:pt x="0" y="16"/>
                    </a:cubicBezTo>
                    <a:cubicBezTo>
                      <a:pt x="48" y="16"/>
                      <a:pt x="48" y="16"/>
                      <a:pt x="48" y="16"/>
                    </a:cubicBezTo>
                    <a:cubicBezTo>
                      <a:pt x="48" y="14"/>
                      <a:pt x="48" y="14"/>
                      <a:pt x="48" y="14"/>
                    </a:cubicBezTo>
                    <a:cubicBezTo>
                      <a:pt x="48" y="11"/>
                      <a:pt x="45" y="8"/>
                      <a:pt x="42" y="8"/>
                    </a:cubicBezTo>
                    <a:close/>
                    <a:moveTo>
                      <a:pt x="31" y="4"/>
                    </a:moveTo>
                    <a:cubicBezTo>
                      <a:pt x="32" y="10"/>
                      <a:pt x="32" y="10"/>
                      <a:pt x="32" y="10"/>
                    </a:cubicBezTo>
                    <a:cubicBezTo>
                      <a:pt x="16" y="10"/>
                      <a:pt x="16" y="10"/>
                      <a:pt x="16" y="10"/>
                    </a:cubicBezTo>
                    <a:cubicBezTo>
                      <a:pt x="17" y="4"/>
                      <a:pt x="17" y="4"/>
                      <a:pt x="17" y="4"/>
                    </a:cubicBezTo>
                    <a:cubicBezTo>
                      <a:pt x="31" y="4"/>
                      <a:pt x="31" y="4"/>
                      <a:pt x="31" y="4"/>
                    </a:cubicBezTo>
                    <a:moveTo>
                      <a:pt x="32" y="0"/>
                    </a:moveTo>
                    <a:cubicBezTo>
                      <a:pt x="16" y="0"/>
                      <a:pt x="16" y="0"/>
                      <a:pt x="16" y="0"/>
                    </a:cubicBezTo>
                    <a:cubicBezTo>
                      <a:pt x="15" y="0"/>
                      <a:pt x="13" y="1"/>
                      <a:pt x="13" y="3"/>
                    </a:cubicBezTo>
                    <a:cubicBezTo>
                      <a:pt x="12" y="11"/>
                      <a:pt x="12" y="11"/>
                      <a:pt x="12" y="11"/>
                    </a:cubicBezTo>
                    <a:cubicBezTo>
                      <a:pt x="11" y="13"/>
                      <a:pt x="13" y="14"/>
                      <a:pt x="14" y="14"/>
                    </a:cubicBezTo>
                    <a:cubicBezTo>
                      <a:pt x="34" y="14"/>
                      <a:pt x="34" y="14"/>
                      <a:pt x="34" y="14"/>
                    </a:cubicBezTo>
                    <a:cubicBezTo>
                      <a:pt x="36" y="14"/>
                      <a:pt x="37" y="13"/>
                      <a:pt x="36" y="11"/>
                    </a:cubicBezTo>
                    <a:cubicBezTo>
                      <a:pt x="35" y="3"/>
                      <a:pt x="35" y="3"/>
                      <a:pt x="35" y="3"/>
                    </a:cubicBezTo>
                    <a:cubicBezTo>
                      <a:pt x="35" y="1"/>
                      <a:pt x="34" y="0"/>
                      <a:pt x="32" y="0"/>
                    </a:cubicBezTo>
                    <a:close/>
                    <a:moveTo>
                      <a:pt x="43" y="20"/>
                    </a:moveTo>
                    <a:cubicBezTo>
                      <a:pt x="5" y="20"/>
                      <a:pt x="5" y="20"/>
                      <a:pt x="5" y="20"/>
                    </a:cubicBezTo>
                    <a:cubicBezTo>
                      <a:pt x="3" y="20"/>
                      <a:pt x="2" y="22"/>
                      <a:pt x="2" y="24"/>
                    </a:cubicBezTo>
                    <a:cubicBezTo>
                      <a:pt x="5" y="59"/>
                      <a:pt x="5" y="59"/>
                      <a:pt x="5" y="59"/>
                    </a:cubicBezTo>
                    <a:cubicBezTo>
                      <a:pt x="5" y="61"/>
                      <a:pt x="7" y="63"/>
                      <a:pt x="9" y="63"/>
                    </a:cubicBezTo>
                    <a:cubicBezTo>
                      <a:pt x="39" y="63"/>
                      <a:pt x="39" y="63"/>
                      <a:pt x="39" y="63"/>
                    </a:cubicBezTo>
                    <a:cubicBezTo>
                      <a:pt x="41" y="63"/>
                      <a:pt x="43" y="61"/>
                      <a:pt x="43" y="59"/>
                    </a:cubicBezTo>
                    <a:cubicBezTo>
                      <a:pt x="46" y="24"/>
                      <a:pt x="46" y="24"/>
                      <a:pt x="46" y="24"/>
                    </a:cubicBezTo>
                    <a:cubicBezTo>
                      <a:pt x="47" y="22"/>
                      <a:pt x="45" y="20"/>
                      <a:pt x="43" y="20"/>
                    </a:cubicBezTo>
                    <a:close/>
                    <a:moveTo>
                      <a:pt x="16" y="55"/>
                    </a:moveTo>
                    <a:cubicBezTo>
                      <a:pt x="10" y="55"/>
                      <a:pt x="10" y="55"/>
                      <a:pt x="10" y="55"/>
                    </a:cubicBezTo>
                    <a:cubicBezTo>
                      <a:pt x="8" y="28"/>
                      <a:pt x="8" y="28"/>
                      <a:pt x="8" y="28"/>
                    </a:cubicBezTo>
                    <a:cubicBezTo>
                      <a:pt x="16" y="28"/>
                      <a:pt x="16" y="28"/>
                      <a:pt x="16" y="28"/>
                    </a:cubicBezTo>
                    <a:lnTo>
                      <a:pt x="16" y="55"/>
                    </a:lnTo>
                    <a:close/>
                    <a:moveTo>
                      <a:pt x="28" y="55"/>
                    </a:moveTo>
                    <a:cubicBezTo>
                      <a:pt x="20" y="55"/>
                      <a:pt x="20" y="55"/>
                      <a:pt x="20" y="55"/>
                    </a:cubicBezTo>
                    <a:cubicBezTo>
                      <a:pt x="20" y="28"/>
                      <a:pt x="20" y="28"/>
                      <a:pt x="20" y="28"/>
                    </a:cubicBezTo>
                    <a:cubicBezTo>
                      <a:pt x="28" y="28"/>
                      <a:pt x="28" y="28"/>
                      <a:pt x="28" y="28"/>
                    </a:cubicBezTo>
                    <a:lnTo>
                      <a:pt x="28" y="55"/>
                    </a:lnTo>
                    <a:close/>
                    <a:moveTo>
                      <a:pt x="38" y="55"/>
                    </a:moveTo>
                    <a:cubicBezTo>
                      <a:pt x="32" y="55"/>
                      <a:pt x="32" y="55"/>
                      <a:pt x="32" y="55"/>
                    </a:cubicBezTo>
                    <a:cubicBezTo>
                      <a:pt x="32" y="28"/>
                      <a:pt x="32" y="28"/>
                      <a:pt x="32" y="28"/>
                    </a:cubicBezTo>
                    <a:cubicBezTo>
                      <a:pt x="40" y="28"/>
                      <a:pt x="40" y="28"/>
                      <a:pt x="40" y="28"/>
                    </a:cubicBezTo>
                    <a:lnTo>
                      <a:pt x="38"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2" name="Freeform 128">
                <a:extLst>
                  <a:ext uri="{FF2B5EF4-FFF2-40B4-BE49-F238E27FC236}">
                    <a16:creationId xmlns:a16="http://schemas.microsoft.com/office/drawing/2014/main" id="{7B476D4D-A818-4477-BA29-119BE0ADA10F}"/>
                  </a:ext>
                </a:extLst>
              </p:cNvPr>
              <p:cNvSpPr>
                <a:spLocks noEditPoints="1"/>
              </p:cNvSpPr>
              <p:nvPr/>
            </p:nvSpPr>
            <p:spPr bwMode="auto">
              <a:xfrm>
                <a:off x="9634320" y="3002169"/>
                <a:ext cx="416912" cy="418868"/>
              </a:xfrm>
              <a:custGeom>
                <a:avLst/>
                <a:gdLst>
                  <a:gd name="T0" fmla="*/ 65 w 130"/>
                  <a:gd name="T1" fmla="*/ 0 h 131"/>
                  <a:gd name="T2" fmla="*/ 0 w 130"/>
                  <a:gd name="T3" fmla="*/ 65 h 131"/>
                  <a:gd name="T4" fmla="*/ 65 w 130"/>
                  <a:gd name="T5" fmla="*/ 131 h 131"/>
                  <a:gd name="T6" fmla="*/ 130 w 130"/>
                  <a:gd name="T7" fmla="*/ 65 h 131"/>
                  <a:gd name="T8" fmla="*/ 65 w 130"/>
                  <a:gd name="T9" fmla="*/ 0 h 131"/>
                  <a:gd name="T10" fmla="*/ 65 w 130"/>
                  <a:gd name="T11" fmla="*/ 114 h 131"/>
                  <a:gd name="T12" fmla="*/ 16 w 130"/>
                  <a:gd name="T13" fmla="*/ 65 h 131"/>
                  <a:gd name="T14" fmla="*/ 65 w 130"/>
                  <a:gd name="T15" fmla="*/ 17 h 131"/>
                  <a:gd name="T16" fmla="*/ 114 w 130"/>
                  <a:gd name="T17" fmla="*/ 65 h 131"/>
                  <a:gd name="T18" fmla="*/ 65 w 130"/>
                  <a:gd name="T19" fmla="*/ 114 h 131"/>
                  <a:gd name="T20" fmla="*/ 40 w 130"/>
                  <a:gd name="T21" fmla="*/ 65 h 131"/>
                  <a:gd name="T22" fmla="*/ 65 w 130"/>
                  <a:gd name="T23" fmla="*/ 90 h 131"/>
                  <a:gd name="T24" fmla="*/ 89 w 130"/>
                  <a:gd name="T25" fmla="*/ 65 h 131"/>
                  <a:gd name="T26" fmla="*/ 65 w 130"/>
                  <a:gd name="T27" fmla="*/ 41 h 131"/>
                  <a:gd name="T28" fmla="*/ 40 w 130"/>
                  <a:gd name="T29"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31">
                    <a:moveTo>
                      <a:pt x="65" y="0"/>
                    </a:moveTo>
                    <a:cubicBezTo>
                      <a:pt x="29" y="0"/>
                      <a:pt x="0" y="29"/>
                      <a:pt x="0" y="65"/>
                    </a:cubicBezTo>
                    <a:cubicBezTo>
                      <a:pt x="0" y="101"/>
                      <a:pt x="29" y="131"/>
                      <a:pt x="65" y="131"/>
                    </a:cubicBezTo>
                    <a:cubicBezTo>
                      <a:pt x="101" y="131"/>
                      <a:pt x="130" y="101"/>
                      <a:pt x="130" y="65"/>
                    </a:cubicBezTo>
                    <a:cubicBezTo>
                      <a:pt x="130" y="29"/>
                      <a:pt x="101" y="0"/>
                      <a:pt x="65" y="0"/>
                    </a:cubicBezTo>
                    <a:close/>
                    <a:moveTo>
                      <a:pt x="65" y="114"/>
                    </a:moveTo>
                    <a:cubicBezTo>
                      <a:pt x="38" y="114"/>
                      <a:pt x="16" y="92"/>
                      <a:pt x="16" y="65"/>
                    </a:cubicBezTo>
                    <a:cubicBezTo>
                      <a:pt x="16" y="38"/>
                      <a:pt x="38" y="17"/>
                      <a:pt x="65" y="17"/>
                    </a:cubicBezTo>
                    <a:cubicBezTo>
                      <a:pt x="92" y="17"/>
                      <a:pt x="114" y="38"/>
                      <a:pt x="114" y="65"/>
                    </a:cubicBezTo>
                    <a:cubicBezTo>
                      <a:pt x="114" y="92"/>
                      <a:pt x="92" y="114"/>
                      <a:pt x="65" y="114"/>
                    </a:cubicBezTo>
                    <a:close/>
                    <a:moveTo>
                      <a:pt x="40" y="65"/>
                    </a:moveTo>
                    <a:cubicBezTo>
                      <a:pt x="40" y="79"/>
                      <a:pt x="51" y="90"/>
                      <a:pt x="65" y="90"/>
                    </a:cubicBezTo>
                    <a:cubicBezTo>
                      <a:pt x="78" y="90"/>
                      <a:pt x="89" y="79"/>
                      <a:pt x="89" y="65"/>
                    </a:cubicBezTo>
                    <a:cubicBezTo>
                      <a:pt x="89" y="52"/>
                      <a:pt x="78" y="41"/>
                      <a:pt x="65" y="41"/>
                    </a:cubicBezTo>
                    <a:cubicBezTo>
                      <a:pt x="51" y="41"/>
                      <a:pt x="40" y="52"/>
                      <a:pt x="40"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3" name="Freeform 129">
                <a:extLst>
                  <a:ext uri="{FF2B5EF4-FFF2-40B4-BE49-F238E27FC236}">
                    <a16:creationId xmlns:a16="http://schemas.microsoft.com/office/drawing/2014/main" id="{6C822109-3328-4A91-9149-E8924E1C17CA}"/>
                  </a:ext>
                </a:extLst>
              </p:cNvPr>
              <p:cNvSpPr>
                <a:spLocks noEditPoints="1"/>
              </p:cNvSpPr>
              <p:nvPr/>
            </p:nvSpPr>
            <p:spPr bwMode="auto">
              <a:xfrm>
                <a:off x="9330934" y="1252317"/>
                <a:ext cx="690938" cy="299471"/>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4" name="Freeform 130">
                <a:extLst>
                  <a:ext uri="{FF2B5EF4-FFF2-40B4-BE49-F238E27FC236}">
                    <a16:creationId xmlns:a16="http://schemas.microsoft.com/office/drawing/2014/main" id="{1ABAB8B1-6BF2-4D0E-A574-B4BAD08D77B9}"/>
                  </a:ext>
                </a:extLst>
              </p:cNvPr>
              <p:cNvSpPr>
                <a:spLocks noEditPoints="1"/>
              </p:cNvSpPr>
              <p:nvPr/>
            </p:nvSpPr>
            <p:spPr bwMode="auto">
              <a:xfrm>
                <a:off x="9462075" y="1610508"/>
                <a:ext cx="383636" cy="342532"/>
              </a:xfrm>
              <a:custGeom>
                <a:avLst/>
                <a:gdLst>
                  <a:gd name="T0" fmla="*/ 50 w 120"/>
                  <a:gd name="T1" fmla="*/ 0 h 107"/>
                  <a:gd name="T2" fmla="*/ 50 w 120"/>
                  <a:gd name="T3" fmla="*/ 0 h 107"/>
                  <a:gd name="T4" fmla="*/ 100 w 120"/>
                  <a:gd name="T5" fmla="*/ 41 h 107"/>
                  <a:gd name="T6" fmla="*/ 50 w 120"/>
                  <a:gd name="T7" fmla="*/ 81 h 107"/>
                  <a:gd name="T8" fmla="*/ 42 w 120"/>
                  <a:gd name="T9" fmla="*/ 81 h 107"/>
                  <a:gd name="T10" fmla="*/ 7 w 120"/>
                  <a:gd name="T11" fmla="*/ 93 h 107"/>
                  <a:gd name="T12" fmla="*/ 7 w 120"/>
                  <a:gd name="T13" fmla="*/ 91 h 107"/>
                  <a:gd name="T14" fmla="*/ 19 w 120"/>
                  <a:gd name="T15" fmla="*/ 75 h 107"/>
                  <a:gd name="T16" fmla="*/ 19 w 120"/>
                  <a:gd name="T17" fmla="*/ 72 h 107"/>
                  <a:gd name="T18" fmla="*/ 0 w 120"/>
                  <a:gd name="T19" fmla="*/ 41 h 107"/>
                  <a:gd name="T20" fmla="*/ 50 w 120"/>
                  <a:gd name="T21" fmla="*/ 0 h 107"/>
                  <a:gd name="T22" fmla="*/ 104 w 120"/>
                  <a:gd name="T23" fmla="*/ 91 h 107"/>
                  <a:gd name="T24" fmla="*/ 113 w 120"/>
                  <a:gd name="T25" fmla="*/ 104 h 107"/>
                  <a:gd name="T26" fmla="*/ 113 w 120"/>
                  <a:gd name="T27" fmla="*/ 107 h 107"/>
                  <a:gd name="T28" fmla="*/ 83 w 120"/>
                  <a:gd name="T29" fmla="*/ 96 h 107"/>
                  <a:gd name="T30" fmla="*/ 77 w 120"/>
                  <a:gd name="T31" fmla="*/ 96 h 107"/>
                  <a:gd name="T32" fmla="*/ 50 w 120"/>
                  <a:gd name="T33" fmla="*/ 89 h 107"/>
                  <a:gd name="T34" fmla="*/ 90 w 120"/>
                  <a:gd name="T35" fmla="*/ 75 h 107"/>
                  <a:gd name="T36" fmla="*/ 103 w 120"/>
                  <a:gd name="T37" fmla="*/ 60 h 107"/>
                  <a:gd name="T38" fmla="*/ 108 w 120"/>
                  <a:gd name="T39" fmla="*/ 41 h 107"/>
                  <a:gd name="T40" fmla="*/ 108 w 120"/>
                  <a:gd name="T41" fmla="*/ 37 h 107"/>
                  <a:gd name="T42" fmla="*/ 120 w 120"/>
                  <a:gd name="T43" fmla="*/ 62 h 107"/>
                  <a:gd name="T44" fmla="*/ 104 w 120"/>
                  <a:gd name="T45" fmla="*/ 88 h 107"/>
                  <a:gd name="T46" fmla="*/ 104 w 120"/>
                  <a:gd name="T47" fmla="*/ 9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 h="107">
                    <a:moveTo>
                      <a:pt x="50" y="0"/>
                    </a:moveTo>
                    <a:cubicBezTo>
                      <a:pt x="50" y="0"/>
                      <a:pt x="50" y="0"/>
                      <a:pt x="50" y="0"/>
                    </a:cubicBezTo>
                    <a:cubicBezTo>
                      <a:pt x="78" y="0"/>
                      <a:pt x="100" y="18"/>
                      <a:pt x="100" y="41"/>
                    </a:cubicBezTo>
                    <a:cubicBezTo>
                      <a:pt x="100" y="63"/>
                      <a:pt x="78" y="81"/>
                      <a:pt x="50" y="81"/>
                    </a:cubicBezTo>
                    <a:cubicBezTo>
                      <a:pt x="47" y="81"/>
                      <a:pt x="45" y="81"/>
                      <a:pt x="42" y="81"/>
                    </a:cubicBezTo>
                    <a:cubicBezTo>
                      <a:pt x="32" y="91"/>
                      <a:pt x="19" y="93"/>
                      <a:pt x="7" y="93"/>
                    </a:cubicBezTo>
                    <a:cubicBezTo>
                      <a:pt x="7" y="91"/>
                      <a:pt x="7" y="91"/>
                      <a:pt x="7" y="91"/>
                    </a:cubicBezTo>
                    <a:cubicBezTo>
                      <a:pt x="14" y="87"/>
                      <a:pt x="19" y="82"/>
                      <a:pt x="19" y="75"/>
                    </a:cubicBezTo>
                    <a:cubicBezTo>
                      <a:pt x="19" y="74"/>
                      <a:pt x="19" y="73"/>
                      <a:pt x="19" y="72"/>
                    </a:cubicBezTo>
                    <a:cubicBezTo>
                      <a:pt x="8" y="65"/>
                      <a:pt x="0" y="53"/>
                      <a:pt x="0" y="41"/>
                    </a:cubicBezTo>
                    <a:cubicBezTo>
                      <a:pt x="0" y="18"/>
                      <a:pt x="23" y="0"/>
                      <a:pt x="50" y="0"/>
                    </a:cubicBezTo>
                    <a:close/>
                    <a:moveTo>
                      <a:pt x="104" y="91"/>
                    </a:moveTo>
                    <a:cubicBezTo>
                      <a:pt x="104" y="97"/>
                      <a:pt x="107" y="102"/>
                      <a:pt x="113" y="104"/>
                    </a:cubicBezTo>
                    <a:cubicBezTo>
                      <a:pt x="113" y="107"/>
                      <a:pt x="113" y="107"/>
                      <a:pt x="113" y="107"/>
                    </a:cubicBezTo>
                    <a:cubicBezTo>
                      <a:pt x="102" y="106"/>
                      <a:pt x="93" y="105"/>
                      <a:pt x="83" y="96"/>
                    </a:cubicBezTo>
                    <a:cubicBezTo>
                      <a:pt x="81" y="96"/>
                      <a:pt x="79" y="96"/>
                      <a:pt x="77" y="96"/>
                    </a:cubicBezTo>
                    <a:cubicBezTo>
                      <a:pt x="67" y="96"/>
                      <a:pt x="58" y="93"/>
                      <a:pt x="50" y="89"/>
                    </a:cubicBezTo>
                    <a:cubicBezTo>
                      <a:pt x="65" y="89"/>
                      <a:pt x="79" y="84"/>
                      <a:pt x="90" y="75"/>
                    </a:cubicBezTo>
                    <a:cubicBezTo>
                      <a:pt x="96" y="71"/>
                      <a:pt x="100" y="66"/>
                      <a:pt x="103" y="60"/>
                    </a:cubicBezTo>
                    <a:cubicBezTo>
                      <a:pt x="106" y="54"/>
                      <a:pt x="108" y="47"/>
                      <a:pt x="108" y="41"/>
                    </a:cubicBezTo>
                    <a:cubicBezTo>
                      <a:pt x="108" y="40"/>
                      <a:pt x="108" y="39"/>
                      <a:pt x="108" y="37"/>
                    </a:cubicBezTo>
                    <a:cubicBezTo>
                      <a:pt x="115" y="44"/>
                      <a:pt x="120" y="52"/>
                      <a:pt x="120" y="62"/>
                    </a:cubicBezTo>
                    <a:cubicBezTo>
                      <a:pt x="120" y="72"/>
                      <a:pt x="114" y="82"/>
                      <a:pt x="104" y="88"/>
                    </a:cubicBezTo>
                    <a:cubicBezTo>
                      <a:pt x="104" y="89"/>
                      <a:pt x="104" y="90"/>
                      <a:pt x="104"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5" name="Freeform 131">
                <a:extLst>
                  <a:ext uri="{FF2B5EF4-FFF2-40B4-BE49-F238E27FC236}">
                    <a16:creationId xmlns:a16="http://schemas.microsoft.com/office/drawing/2014/main" id="{912A5397-9C76-4F38-BB58-EF962CD4DC0C}"/>
                  </a:ext>
                </a:extLst>
              </p:cNvPr>
              <p:cNvSpPr>
                <a:spLocks noEditPoints="1"/>
              </p:cNvSpPr>
              <p:nvPr/>
            </p:nvSpPr>
            <p:spPr bwMode="auto">
              <a:xfrm>
                <a:off x="9501222" y="1990229"/>
                <a:ext cx="338618" cy="336661"/>
              </a:xfrm>
              <a:custGeom>
                <a:avLst/>
                <a:gdLst>
                  <a:gd name="T0" fmla="*/ 20 w 106"/>
                  <a:gd name="T1" fmla="*/ 53 h 105"/>
                  <a:gd name="T2" fmla="*/ 20 w 106"/>
                  <a:gd name="T3" fmla="*/ 49 h 105"/>
                  <a:gd name="T4" fmla="*/ 1 w 106"/>
                  <a:gd name="T5" fmla="*/ 43 h 105"/>
                  <a:gd name="T6" fmla="*/ 0 w 106"/>
                  <a:gd name="T7" fmla="*/ 53 h 105"/>
                  <a:gd name="T8" fmla="*/ 17 w 106"/>
                  <a:gd name="T9" fmla="*/ 91 h 105"/>
                  <a:gd name="T10" fmla="*/ 29 w 106"/>
                  <a:gd name="T11" fmla="*/ 75 h 105"/>
                  <a:gd name="T12" fmla="*/ 20 w 106"/>
                  <a:gd name="T13" fmla="*/ 53 h 105"/>
                  <a:gd name="T14" fmla="*/ 86 w 106"/>
                  <a:gd name="T15" fmla="*/ 53 h 105"/>
                  <a:gd name="T16" fmla="*/ 77 w 106"/>
                  <a:gd name="T17" fmla="*/ 75 h 105"/>
                  <a:gd name="T18" fmla="*/ 89 w 106"/>
                  <a:gd name="T19" fmla="*/ 91 h 105"/>
                  <a:gd name="T20" fmla="*/ 106 w 106"/>
                  <a:gd name="T21" fmla="*/ 53 h 105"/>
                  <a:gd name="T22" fmla="*/ 105 w 106"/>
                  <a:gd name="T23" fmla="*/ 43 h 105"/>
                  <a:gd name="T24" fmla="*/ 86 w 106"/>
                  <a:gd name="T25" fmla="*/ 49 h 105"/>
                  <a:gd name="T26" fmla="*/ 86 w 106"/>
                  <a:gd name="T27" fmla="*/ 53 h 105"/>
                  <a:gd name="T28" fmla="*/ 59 w 106"/>
                  <a:gd name="T29" fmla="*/ 20 h 105"/>
                  <a:gd name="T30" fmla="*/ 82 w 106"/>
                  <a:gd name="T31" fmla="*/ 36 h 105"/>
                  <a:gd name="T32" fmla="*/ 101 w 106"/>
                  <a:gd name="T33" fmla="*/ 30 h 105"/>
                  <a:gd name="T34" fmla="*/ 59 w 106"/>
                  <a:gd name="T35" fmla="*/ 0 h 105"/>
                  <a:gd name="T36" fmla="*/ 59 w 106"/>
                  <a:gd name="T37" fmla="*/ 20 h 105"/>
                  <a:gd name="T38" fmla="*/ 24 w 106"/>
                  <a:gd name="T39" fmla="*/ 36 h 105"/>
                  <a:gd name="T40" fmla="*/ 46 w 106"/>
                  <a:gd name="T41" fmla="*/ 20 h 105"/>
                  <a:gd name="T42" fmla="*/ 46 w 106"/>
                  <a:gd name="T43" fmla="*/ 0 h 105"/>
                  <a:gd name="T44" fmla="*/ 5 w 106"/>
                  <a:gd name="T45" fmla="*/ 30 h 105"/>
                  <a:gd name="T46" fmla="*/ 24 w 106"/>
                  <a:gd name="T47" fmla="*/ 36 h 105"/>
                  <a:gd name="T48" fmla="*/ 67 w 106"/>
                  <a:gd name="T49" fmla="*/ 83 h 105"/>
                  <a:gd name="T50" fmla="*/ 53 w 106"/>
                  <a:gd name="T51" fmla="*/ 85 h 105"/>
                  <a:gd name="T52" fmla="*/ 39 w 106"/>
                  <a:gd name="T53" fmla="*/ 83 h 105"/>
                  <a:gd name="T54" fmla="*/ 28 w 106"/>
                  <a:gd name="T55" fmla="*/ 99 h 105"/>
                  <a:gd name="T56" fmla="*/ 53 w 106"/>
                  <a:gd name="T57" fmla="*/ 105 h 105"/>
                  <a:gd name="T58" fmla="*/ 78 w 106"/>
                  <a:gd name="T59" fmla="*/ 99 h 105"/>
                  <a:gd name="T60" fmla="*/ 67 w 106"/>
                  <a:gd name="T61"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 h="105">
                    <a:moveTo>
                      <a:pt x="20" y="53"/>
                    </a:moveTo>
                    <a:cubicBezTo>
                      <a:pt x="20" y="51"/>
                      <a:pt x="20" y="50"/>
                      <a:pt x="20" y="49"/>
                    </a:cubicBezTo>
                    <a:cubicBezTo>
                      <a:pt x="1" y="43"/>
                      <a:pt x="1" y="43"/>
                      <a:pt x="1" y="43"/>
                    </a:cubicBezTo>
                    <a:cubicBezTo>
                      <a:pt x="1" y="46"/>
                      <a:pt x="0" y="49"/>
                      <a:pt x="0" y="53"/>
                    </a:cubicBezTo>
                    <a:cubicBezTo>
                      <a:pt x="0" y="68"/>
                      <a:pt x="7" y="81"/>
                      <a:pt x="17" y="91"/>
                    </a:cubicBezTo>
                    <a:cubicBezTo>
                      <a:pt x="29" y="75"/>
                      <a:pt x="29" y="75"/>
                      <a:pt x="29" y="75"/>
                    </a:cubicBezTo>
                    <a:cubicBezTo>
                      <a:pt x="23" y="69"/>
                      <a:pt x="20" y="61"/>
                      <a:pt x="20" y="53"/>
                    </a:cubicBezTo>
                    <a:close/>
                    <a:moveTo>
                      <a:pt x="86" y="53"/>
                    </a:moveTo>
                    <a:cubicBezTo>
                      <a:pt x="86" y="61"/>
                      <a:pt x="83" y="69"/>
                      <a:pt x="77" y="75"/>
                    </a:cubicBezTo>
                    <a:cubicBezTo>
                      <a:pt x="89" y="91"/>
                      <a:pt x="89" y="91"/>
                      <a:pt x="89" y="91"/>
                    </a:cubicBezTo>
                    <a:cubicBezTo>
                      <a:pt x="99" y="81"/>
                      <a:pt x="106" y="68"/>
                      <a:pt x="106" y="53"/>
                    </a:cubicBezTo>
                    <a:cubicBezTo>
                      <a:pt x="106" y="49"/>
                      <a:pt x="105" y="46"/>
                      <a:pt x="105" y="43"/>
                    </a:cubicBezTo>
                    <a:cubicBezTo>
                      <a:pt x="86" y="49"/>
                      <a:pt x="86" y="49"/>
                      <a:pt x="86" y="49"/>
                    </a:cubicBezTo>
                    <a:cubicBezTo>
                      <a:pt x="86" y="50"/>
                      <a:pt x="86" y="51"/>
                      <a:pt x="86" y="53"/>
                    </a:cubicBezTo>
                    <a:close/>
                    <a:moveTo>
                      <a:pt x="59" y="20"/>
                    </a:moveTo>
                    <a:cubicBezTo>
                      <a:pt x="69" y="22"/>
                      <a:pt x="77" y="28"/>
                      <a:pt x="82" y="36"/>
                    </a:cubicBezTo>
                    <a:cubicBezTo>
                      <a:pt x="101" y="30"/>
                      <a:pt x="101" y="30"/>
                      <a:pt x="101" y="30"/>
                    </a:cubicBezTo>
                    <a:cubicBezTo>
                      <a:pt x="93" y="14"/>
                      <a:pt x="78" y="3"/>
                      <a:pt x="59" y="0"/>
                    </a:cubicBezTo>
                    <a:lnTo>
                      <a:pt x="59" y="20"/>
                    </a:lnTo>
                    <a:close/>
                    <a:moveTo>
                      <a:pt x="24" y="36"/>
                    </a:moveTo>
                    <a:cubicBezTo>
                      <a:pt x="29" y="28"/>
                      <a:pt x="37" y="22"/>
                      <a:pt x="46" y="20"/>
                    </a:cubicBezTo>
                    <a:cubicBezTo>
                      <a:pt x="46" y="0"/>
                      <a:pt x="46" y="0"/>
                      <a:pt x="46" y="0"/>
                    </a:cubicBezTo>
                    <a:cubicBezTo>
                      <a:pt x="28" y="3"/>
                      <a:pt x="13" y="14"/>
                      <a:pt x="5" y="30"/>
                    </a:cubicBezTo>
                    <a:lnTo>
                      <a:pt x="24" y="36"/>
                    </a:lnTo>
                    <a:close/>
                    <a:moveTo>
                      <a:pt x="67" y="83"/>
                    </a:moveTo>
                    <a:cubicBezTo>
                      <a:pt x="62" y="84"/>
                      <a:pt x="58" y="85"/>
                      <a:pt x="53" y="85"/>
                    </a:cubicBezTo>
                    <a:cubicBezTo>
                      <a:pt x="48" y="85"/>
                      <a:pt x="43" y="84"/>
                      <a:pt x="39" y="83"/>
                    </a:cubicBezTo>
                    <a:cubicBezTo>
                      <a:pt x="28" y="99"/>
                      <a:pt x="28" y="99"/>
                      <a:pt x="28" y="99"/>
                    </a:cubicBezTo>
                    <a:cubicBezTo>
                      <a:pt x="35" y="103"/>
                      <a:pt x="44" y="105"/>
                      <a:pt x="53" y="105"/>
                    </a:cubicBezTo>
                    <a:cubicBezTo>
                      <a:pt x="62" y="105"/>
                      <a:pt x="71" y="103"/>
                      <a:pt x="78" y="99"/>
                    </a:cubicBezTo>
                    <a:lnTo>
                      <a:pt x="67"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6" name="Freeform 132">
                <a:extLst>
                  <a:ext uri="{FF2B5EF4-FFF2-40B4-BE49-F238E27FC236}">
                    <a16:creationId xmlns:a16="http://schemas.microsoft.com/office/drawing/2014/main" id="{3A35CCB4-80B6-41E2-B983-1BBF3829F01C}"/>
                  </a:ext>
                </a:extLst>
              </p:cNvPr>
              <p:cNvSpPr>
                <a:spLocks noEditPoints="1"/>
              </p:cNvSpPr>
              <p:nvPr/>
            </p:nvSpPr>
            <p:spPr bwMode="auto">
              <a:xfrm>
                <a:off x="9522752" y="2397354"/>
                <a:ext cx="317087" cy="334703"/>
              </a:xfrm>
              <a:custGeom>
                <a:avLst/>
                <a:gdLst>
                  <a:gd name="T0" fmla="*/ 75 w 162"/>
                  <a:gd name="T1" fmla="*/ 65 h 171"/>
                  <a:gd name="T2" fmla="*/ 54 w 162"/>
                  <a:gd name="T3" fmla="*/ 86 h 171"/>
                  <a:gd name="T4" fmla="*/ 87 w 162"/>
                  <a:gd name="T5" fmla="*/ 65 h 171"/>
                  <a:gd name="T6" fmla="*/ 108 w 162"/>
                  <a:gd name="T7" fmla="*/ 86 h 171"/>
                  <a:gd name="T8" fmla="*/ 87 w 162"/>
                  <a:gd name="T9" fmla="*/ 65 h 171"/>
                  <a:gd name="T10" fmla="*/ 139 w 162"/>
                  <a:gd name="T11" fmla="*/ 65 h 171"/>
                  <a:gd name="T12" fmla="*/ 118 w 162"/>
                  <a:gd name="T13" fmla="*/ 86 h 171"/>
                  <a:gd name="T14" fmla="*/ 21 w 162"/>
                  <a:gd name="T15" fmla="*/ 129 h 171"/>
                  <a:gd name="T16" fmla="*/ 43 w 162"/>
                  <a:gd name="T17" fmla="*/ 150 h 171"/>
                  <a:gd name="T18" fmla="*/ 21 w 162"/>
                  <a:gd name="T19" fmla="*/ 129 h 171"/>
                  <a:gd name="T20" fmla="*/ 75 w 162"/>
                  <a:gd name="T21" fmla="*/ 129 h 171"/>
                  <a:gd name="T22" fmla="*/ 54 w 162"/>
                  <a:gd name="T23" fmla="*/ 150 h 171"/>
                  <a:gd name="T24" fmla="*/ 87 w 162"/>
                  <a:gd name="T25" fmla="*/ 129 h 171"/>
                  <a:gd name="T26" fmla="*/ 108 w 162"/>
                  <a:gd name="T27" fmla="*/ 150 h 171"/>
                  <a:gd name="T28" fmla="*/ 87 w 162"/>
                  <a:gd name="T29" fmla="*/ 129 h 171"/>
                  <a:gd name="T30" fmla="*/ 75 w 162"/>
                  <a:gd name="T31" fmla="*/ 96 h 171"/>
                  <a:gd name="T32" fmla="*/ 54 w 162"/>
                  <a:gd name="T33" fmla="*/ 117 h 171"/>
                  <a:gd name="T34" fmla="*/ 87 w 162"/>
                  <a:gd name="T35" fmla="*/ 96 h 171"/>
                  <a:gd name="T36" fmla="*/ 108 w 162"/>
                  <a:gd name="T37" fmla="*/ 117 h 171"/>
                  <a:gd name="T38" fmla="*/ 87 w 162"/>
                  <a:gd name="T39" fmla="*/ 96 h 171"/>
                  <a:gd name="T40" fmla="*/ 139 w 162"/>
                  <a:gd name="T41" fmla="*/ 96 h 171"/>
                  <a:gd name="T42" fmla="*/ 118 w 162"/>
                  <a:gd name="T43" fmla="*/ 117 h 171"/>
                  <a:gd name="T44" fmla="*/ 21 w 162"/>
                  <a:gd name="T45" fmla="*/ 96 h 171"/>
                  <a:gd name="T46" fmla="*/ 43 w 162"/>
                  <a:gd name="T47" fmla="*/ 117 h 171"/>
                  <a:gd name="T48" fmla="*/ 21 w 162"/>
                  <a:gd name="T49" fmla="*/ 96 h 171"/>
                  <a:gd name="T50" fmla="*/ 139 w 162"/>
                  <a:gd name="T51" fmla="*/ 11 h 171"/>
                  <a:gd name="T52" fmla="*/ 118 w 162"/>
                  <a:gd name="T53" fmla="*/ 0 h 171"/>
                  <a:gd name="T54" fmla="*/ 43 w 162"/>
                  <a:gd name="T55" fmla="*/ 11 h 171"/>
                  <a:gd name="T56" fmla="*/ 21 w 162"/>
                  <a:gd name="T57" fmla="*/ 0 h 171"/>
                  <a:gd name="T58" fmla="*/ 0 w 162"/>
                  <a:gd name="T59" fmla="*/ 171 h 171"/>
                  <a:gd name="T60" fmla="*/ 162 w 162"/>
                  <a:gd name="T61" fmla="*/ 0 h 171"/>
                  <a:gd name="T62" fmla="*/ 150 w 162"/>
                  <a:gd name="T63" fmla="*/ 161 h 171"/>
                  <a:gd name="T64" fmla="*/ 11 w 162"/>
                  <a:gd name="T65" fmla="*/ 44 h 171"/>
                  <a:gd name="T66" fmla="*/ 150 w 162"/>
                  <a:gd name="T67" fmla="*/ 16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2" h="171">
                    <a:moveTo>
                      <a:pt x="54" y="65"/>
                    </a:moveTo>
                    <a:lnTo>
                      <a:pt x="75" y="65"/>
                    </a:lnTo>
                    <a:lnTo>
                      <a:pt x="75" y="86"/>
                    </a:lnTo>
                    <a:lnTo>
                      <a:pt x="54" y="86"/>
                    </a:lnTo>
                    <a:lnTo>
                      <a:pt x="54" y="65"/>
                    </a:lnTo>
                    <a:close/>
                    <a:moveTo>
                      <a:pt x="87" y="65"/>
                    </a:moveTo>
                    <a:lnTo>
                      <a:pt x="108" y="65"/>
                    </a:lnTo>
                    <a:lnTo>
                      <a:pt x="108" y="86"/>
                    </a:lnTo>
                    <a:lnTo>
                      <a:pt x="87" y="86"/>
                    </a:lnTo>
                    <a:lnTo>
                      <a:pt x="87" y="65"/>
                    </a:lnTo>
                    <a:close/>
                    <a:moveTo>
                      <a:pt x="118" y="65"/>
                    </a:moveTo>
                    <a:lnTo>
                      <a:pt x="139" y="65"/>
                    </a:lnTo>
                    <a:lnTo>
                      <a:pt x="139" y="86"/>
                    </a:lnTo>
                    <a:lnTo>
                      <a:pt x="118" y="86"/>
                    </a:lnTo>
                    <a:lnTo>
                      <a:pt x="118" y="65"/>
                    </a:lnTo>
                    <a:close/>
                    <a:moveTo>
                      <a:pt x="21" y="129"/>
                    </a:moveTo>
                    <a:lnTo>
                      <a:pt x="43" y="129"/>
                    </a:lnTo>
                    <a:lnTo>
                      <a:pt x="43" y="150"/>
                    </a:lnTo>
                    <a:lnTo>
                      <a:pt x="21" y="150"/>
                    </a:lnTo>
                    <a:lnTo>
                      <a:pt x="21" y="129"/>
                    </a:lnTo>
                    <a:close/>
                    <a:moveTo>
                      <a:pt x="54" y="129"/>
                    </a:moveTo>
                    <a:lnTo>
                      <a:pt x="75" y="129"/>
                    </a:lnTo>
                    <a:lnTo>
                      <a:pt x="75" y="150"/>
                    </a:lnTo>
                    <a:lnTo>
                      <a:pt x="54" y="150"/>
                    </a:lnTo>
                    <a:lnTo>
                      <a:pt x="54" y="129"/>
                    </a:lnTo>
                    <a:close/>
                    <a:moveTo>
                      <a:pt x="87" y="129"/>
                    </a:moveTo>
                    <a:lnTo>
                      <a:pt x="108" y="129"/>
                    </a:lnTo>
                    <a:lnTo>
                      <a:pt x="108" y="150"/>
                    </a:lnTo>
                    <a:lnTo>
                      <a:pt x="87" y="150"/>
                    </a:lnTo>
                    <a:lnTo>
                      <a:pt x="87" y="129"/>
                    </a:lnTo>
                    <a:close/>
                    <a:moveTo>
                      <a:pt x="54" y="96"/>
                    </a:moveTo>
                    <a:lnTo>
                      <a:pt x="75" y="96"/>
                    </a:lnTo>
                    <a:lnTo>
                      <a:pt x="75" y="117"/>
                    </a:lnTo>
                    <a:lnTo>
                      <a:pt x="54" y="117"/>
                    </a:lnTo>
                    <a:lnTo>
                      <a:pt x="54" y="96"/>
                    </a:lnTo>
                    <a:close/>
                    <a:moveTo>
                      <a:pt x="87" y="96"/>
                    </a:moveTo>
                    <a:lnTo>
                      <a:pt x="108" y="96"/>
                    </a:lnTo>
                    <a:lnTo>
                      <a:pt x="108" y="117"/>
                    </a:lnTo>
                    <a:lnTo>
                      <a:pt x="87" y="117"/>
                    </a:lnTo>
                    <a:lnTo>
                      <a:pt x="87" y="96"/>
                    </a:lnTo>
                    <a:close/>
                    <a:moveTo>
                      <a:pt x="118" y="96"/>
                    </a:moveTo>
                    <a:lnTo>
                      <a:pt x="139" y="96"/>
                    </a:lnTo>
                    <a:lnTo>
                      <a:pt x="139" y="117"/>
                    </a:lnTo>
                    <a:lnTo>
                      <a:pt x="118" y="117"/>
                    </a:lnTo>
                    <a:lnTo>
                      <a:pt x="118" y="96"/>
                    </a:lnTo>
                    <a:close/>
                    <a:moveTo>
                      <a:pt x="21" y="96"/>
                    </a:moveTo>
                    <a:lnTo>
                      <a:pt x="43" y="96"/>
                    </a:lnTo>
                    <a:lnTo>
                      <a:pt x="43" y="117"/>
                    </a:lnTo>
                    <a:lnTo>
                      <a:pt x="21" y="117"/>
                    </a:lnTo>
                    <a:lnTo>
                      <a:pt x="21" y="96"/>
                    </a:lnTo>
                    <a:close/>
                    <a:moveTo>
                      <a:pt x="139" y="0"/>
                    </a:moveTo>
                    <a:lnTo>
                      <a:pt x="139" y="11"/>
                    </a:lnTo>
                    <a:lnTo>
                      <a:pt x="118" y="11"/>
                    </a:lnTo>
                    <a:lnTo>
                      <a:pt x="118" y="0"/>
                    </a:lnTo>
                    <a:lnTo>
                      <a:pt x="43" y="0"/>
                    </a:lnTo>
                    <a:lnTo>
                      <a:pt x="43" y="11"/>
                    </a:lnTo>
                    <a:lnTo>
                      <a:pt x="21" y="11"/>
                    </a:lnTo>
                    <a:lnTo>
                      <a:pt x="21" y="0"/>
                    </a:lnTo>
                    <a:lnTo>
                      <a:pt x="0" y="0"/>
                    </a:lnTo>
                    <a:lnTo>
                      <a:pt x="0" y="171"/>
                    </a:lnTo>
                    <a:lnTo>
                      <a:pt x="162" y="171"/>
                    </a:lnTo>
                    <a:lnTo>
                      <a:pt x="162" y="0"/>
                    </a:lnTo>
                    <a:lnTo>
                      <a:pt x="139" y="0"/>
                    </a:lnTo>
                    <a:close/>
                    <a:moveTo>
                      <a:pt x="150" y="161"/>
                    </a:moveTo>
                    <a:lnTo>
                      <a:pt x="11" y="161"/>
                    </a:lnTo>
                    <a:lnTo>
                      <a:pt x="11" y="44"/>
                    </a:lnTo>
                    <a:lnTo>
                      <a:pt x="150" y="44"/>
                    </a:lnTo>
                    <a:lnTo>
                      <a:pt x="150"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7" name="Freeform 133">
                <a:extLst>
                  <a:ext uri="{FF2B5EF4-FFF2-40B4-BE49-F238E27FC236}">
                    <a16:creationId xmlns:a16="http://schemas.microsoft.com/office/drawing/2014/main" id="{C5FD063D-0EB5-457F-8E16-32F58F87CEC7}"/>
                  </a:ext>
                </a:extLst>
              </p:cNvPr>
              <p:cNvSpPr>
                <a:spLocks noEditPoints="1"/>
              </p:cNvSpPr>
              <p:nvPr/>
            </p:nvSpPr>
            <p:spPr bwMode="auto">
              <a:xfrm>
                <a:off x="10025786" y="3945601"/>
                <a:ext cx="268155" cy="268153"/>
              </a:xfrm>
              <a:custGeom>
                <a:avLst/>
                <a:gdLst>
                  <a:gd name="T0" fmla="*/ 42 w 84"/>
                  <a:gd name="T1" fmla="*/ 0 h 84"/>
                  <a:gd name="T2" fmla="*/ 0 w 84"/>
                  <a:gd name="T3" fmla="*/ 42 h 84"/>
                  <a:gd name="T4" fmla="*/ 42 w 84"/>
                  <a:gd name="T5" fmla="*/ 84 h 84"/>
                  <a:gd name="T6" fmla="*/ 84 w 84"/>
                  <a:gd name="T7" fmla="*/ 42 h 84"/>
                  <a:gd name="T8" fmla="*/ 42 w 84"/>
                  <a:gd name="T9" fmla="*/ 0 h 84"/>
                  <a:gd name="T10" fmla="*/ 42 w 84"/>
                  <a:gd name="T11" fmla="*/ 76 h 84"/>
                  <a:gd name="T12" fmla="*/ 8 w 84"/>
                  <a:gd name="T13" fmla="*/ 42 h 84"/>
                  <a:gd name="T14" fmla="*/ 42 w 84"/>
                  <a:gd name="T15" fmla="*/ 8 h 84"/>
                  <a:gd name="T16" fmla="*/ 76 w 84"/>
                  <a:gd name="T17" fmla="*/ 42 h 84"/>
                  <a:gd name="T18" fmla="*/ 42 w 84"/>
                  <a:gd name="T19" fmla="*/ 76 h 84"/>
                  <a:gd name="T20" fmla="*/ 26 w 84"/>
                  <a:gd name="T21" fmla="*/ 26 h 84"/>
                  <a:gd name="T22" fmla="*/ 58 w 84"/>
                  <a:gd name="T23" fmla="*/ 26 h 84"/>
                  <a:gd name="T24" fmla="*/ 58 w 84"/>
                  <a:gd name="T25" fmla="*/ 58 h 84"/>
                  <a:gd name="T26" fmla="*/ 26 w 84"/>
                  <a:gd name="T27" fmla="*/ 58 h 84"/>
                  <a:gd name="T28" fmla="*/ 26 w 84"/>
                  <a:gd name="T29" fmla="*/ 2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84">
                    <a:moveTo>
                      <a:pt x="42" y="0"/>
                    </a:moveTo>
                    <a:cubicBezTo>
                      <a:pt x="19" y="0"/>
                      <a:pt x="0" y="19"/>
                      <a:pt x="0" y="42"/>
                    </a:cubicBezTo>
                    <a:cubicBezTo>
                      <a:pt x="0" y="65"/>
                      <a:pt x="19" y="84"/>
                      <a:pt x="42" y="84"/>
                    </a:cubicBezTo>
                    <a:cubicBezTo>
                      <a:pt x="65" y="84"/>
                      <a:pt x="84" y="65"/>
                      <a:pt x="84" y="42"/>
                    </a:cubicBezTo>
                    <a:cubicBezTo>
                      <a:pt x="84" y="19"/>
                      <a:pt x="65" y="0"/>
                      <a:pt x="42" y="0"/>
                    </a:cubicBezTo>
                    <a:close/>
                    <a:moveTo>
                      <a:pt x="42" y="76"/>
                    </a:moveTo>
                    <a:cubicBezTo>
                      <a:pt x="23" y="76"/>
                      <a:pt x="8" y="61"/>
                      <a:pt x="8" y="42"/>
                    </a:cubicBezTo>
                    <a:cubicBezTo>
                      <a:pt x="8" y="23"/>
                      <a:pt x="23" y="8"/>
                      <a:pt x="42" y="8"/>
                    </a:cubicBezTo>
                    <a:cubicBezTo>
                      <a:pt x="61" y="8"/>
                      <a:pt x="76" y="23"/>
                      <a:pt x="76" y="42"/>
                    </a:cubicBezTo>
                    <a:cubicBezTo>
                      <a:pt x="76" y="61"/>
                      <a:pt x="61" y="76"/>
                      <a:pt x="42" y="76"/>
                    </a:cubicBezTo>
                    <a:close/>
                    <a:moveTo>
                      <a:pt x="26" y="26"/>
                    </a:moveTo>
                    <a:cubicBezTo>
                      <a:pt x="58" y="26"/>
                      <a:pt x="58" y="26"/>
                      <a:pt x="58" y="26"/>
                    </a:cubicBezTo>
                    <a:cubicBezTo>
                      <a:pt x="58" y="58"/>
                      <a:pt x="58" y="58"/>
                      <a:pt x="58" y="58"/>
                    </a:cubicBezTo>
                    <a:cubicBezTo>
                      <a:pt x="26" y="58"/>
                      <a:pt x="26" y="58"/>
                      <a:pt x="26" y="58"/>
                    </a:cubicBezTo>
                    <a:lnTo>
                      <a:pt x="26"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8" name="Freeform 134">
                <a:extLst>
                  <a:ext uri="{FF2B5EF4-FFF2-40B4-BE49-F238E27FC236}">
                    <a16:creationId xmlns:a16="http://schemas.microsoft.com/office/drawing/2014/main" id="{080532FE-03C5-48A7-B818-48A6293100D4}"/>
                  </a:ext>
                </a:extLst>
              </p:cNvPr>
              <p:cNvSpPr>
                <a:spLocks noEditPoints="1"/>
              </p:cNvSpPr>
              <p:nvPr/>
            </p:nvSpPr>
            <p:spPr bwMode="auto">
              <a:xfrm>
                <a:off x="9634320" y="3906455"/>
                <a:ext cx="467802" cy="467801"/>
              </a:xfrm>
              <a:custGeom>
                <a:avLst/>
                <a:gdLst>
                  <a:gd name="T0" fmla="*/ 140 w 146"/>
                  <a:gd name="T1" fmla="*/ 123 h 146"/>
                  <a:gd name="T2" fmla="*/ 106 w 146"/>
                  <a:gd name="T3" fmla="*/ 94 h 146"/>
                  <a:gd name="T4" fmla="*/ 96 w 146"/>
                  <a:gd name="T5" fmla="*/ 89 h 146"/>
                  <a:gd name="T6" fmla="*/ 109 w 146"/>
                  <a:gd name="T7" fmla="*/ 54 h 146"/>
                  <a:gd name="T8" fmla="*/ 54 w 146"/>
                  <a:gd name="T9" fmla="*/ 0 h 146"/>
                  <a:gd name="T10" fmla="*/ 0 w 146"/>
                  <a:gd name="T11" fmla="*/ 54 h 146"/>
                  <a:gd name="T12" fmla="*/ 54 w 146"/>
                  <a:gd name="T13" fmla="*/ 108 h 146"/>
                  <a:gd name="T14" fmla="*/ 90 w 146"/>
                  <a:gd name="T15" fmla="*/ 95 h 146"/>
                  <a:gd name="T16" fmla="*/ 94 w 146"/>
                  <a:gd name="T17" fmla="*/ 106 h 146"/>
                  <a:gd name="T18" fmla="*/ 123 w 146"/>
                  <a:gd name="T19" fmla="*/ 140 h 146"/>
                  <a:gd name="T20" fmla="*/ 141 w 146"/>
                  <a:gd name="T21" fmla="*/ 141 h 146"/>
                  <a:gd name="T22" fmla="*/ 140 w 146"/>
                  <a:gd name="T23" fmla="*/ 123 h 146"/>
                  <a:gd name="T24" fmla="*/ 54 w 146"/>
                  <a:gd name="T25" fmla="*/ 90 h 146"/>
                  <a:gd name="T26" fmla="*/ 18 w 146"/>
                  <a:gd name="T27" fmla="*/ 54 h 146"/>
                  <a:gd name="T28" fmla="*/ 54 w 146"/>
                  <a:gd name="T29" fmla="*/ 18 h 146"/>
                  <a:gd name="T30" fmla="*/ 91 w 146"/>
                  <a:gd name="T31" fmla="*/ 54 h 146"/>
                  <a:gd name="T32" fmla="*/ 54 w 146"/>
                  <a:gd name="T33" fmla="*/ 90 h 146"/>
                  <a:gd name="T34" fmla="*/ 63 w 146"/>
                  <a:gd name="T35" fmla="*/ 27 h 146"/>
                  <a:gd name="T36" fmla="*/ 45 w 146"/>
                  <a:gd name="T37" fmla="*/ 27 h 146"/>
                  <a:gd name="T38" fmla="*/ 45 w 146"/>
                  <a:gd name="T39" fmla="*/ 45 h 146"/>
                  <a:gd name="T40" fmla="*/ 27 w 146"/>
                  <a:gd name="T41" fmla="*/ 45 h 146"/>
                  <a:gd name="T42" fmla="*/ 27 w 146"/>
                  <a:gd name="T43" fmla="*/ 63 h 146"/>
                  <a:gd name="T44" fmla="*/ 45 w 146"/>
                  <a:gd name="T45" fmla="*/ 63 h 146"/>
                  <a:gd name="T46" fmla="*/ 45 w 146"/>
                  <a:gd name="T47" fmla="*/ 81 h 146"/>
                  <a:gd name="T48" fmla="*/ 63 w 146"/>
                  <a:gd name="T49" fmla="*/ 81 h 146"/>
                  <a:gd name="T50" fmla="*/ 63 w 146"/>
                  <a:gd name="T51" fmla="*/ 63 h 146"/>
                  <a:gd name="T52" fmla="*/ 81 w 146"/>
                  <a:gd name="T53" fmla="*/ 63 h 146"/>
                  <a:gd name="T54" fmla="*/ 81 w 146"/>
                  <a:gd name="T55" fmla="*/ 45 h 146"/>
                  <a:gd name="T56" fmla="*/ 63 w 146"/>
                  <a:gd name="T57" fmla="*/ 45 h 146"/>
                  <a:gd name="T58" fmla="*/ 63 w 146"/>
                  <a:gd name="T59" fmla="*/ 2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6">
                    <a:moveTo>
                      <a:pt x="140" y="123"/>
                    </a:moveTo>
                    <a:cubicBezTo>
                      <a:pt x="106" y="94"/>
                      <a:pt x="106" y="94"/>
                      <a:pt x="106" y="94"/>
                    </a:cubicBezTo>
                    <a:cubicBezTo>
                      <a:pt x="103" y="91"/>
                      <a:pt x="99" y="89"/>
                      <a:pt x="96" y="89"/>
                    </a:cubicBezTo>
                    <a:cubicBezTo>
                      <a:pt x="104" y="80"/>
                      <a:pt x="109" y="67"/>
                      <a:pt x="109" y="54"/>
                    </a:cubicBezTo>
                    <a:cubicBezTo>
                      <a:pt x="109" y="24"/>
                      <a:pt x="84" y="0"/>
                      <a:pt x="54" y="0"/>
                    </a:cubicBezTo>
                    <a:cubicBezTo>
                      <a:pt x="24" y="0"/>
                      <a:pt x="0" y="24"/>
                      <a:pt x="0" y="54"/>
                    </a:cubicBezTo>
                    <a:cubicBezTo>
                      <a:pt x="0" y="84"/>
                      <a:pt x="24" y="108"/>
                      <a:pt x="54" y="108"/>
                    </a:cubicBezTo>
                    <a:cubicBezTo>
                      <a:pt x="68" y="108"/>
                      <a:pt x="80" y="103"/>
                      <a:pt x="90" y="95"/>
                    </a:cubicBezTo>
                    <a:cubicBezTo>
                      <a:pt x="89" y="98"/>
                      <a:pt x="91" y="102"/>
                      <a:pt x="94" y="106"/>
                    </a:cubicBezTo>
                    <a:cubicBezTo>
                      <a:pt x="123" y="140"/>
                      <a:pt x="123" y="140"/>
                      <a:pt x="123" y="140"/>
                    </a:cubicBezTo>
                    <a:cubicBezTo>
                      <a:pt x="128" y="146"/>
                      <a:pt x="136" y="146"/>
                      <a:pt x="141" y="141"/>
                    </a:cubicBezTo>
                    <a:cubicBezTo>
                      <a:pt x="146" y="136"/>
                      <a:pt x="146" y="128"/>
                      <a:pt x="140" y="123"/>
                    </a:cubicBezTo>
                    <a:close/>
                    <a:moveTo>
                      <a:pt x="54" y="90"/>
                    </a:moveTo>
                    <a:cubicBezTo>
                      <a:pt x="34" y="90"/>
                      <a:pt x="18" y="74"/>
                      <a:pt x="18" y="54"/>
                    </a:cubicBezTo>
                    <a:cubicBezTo>
                      <a:pt x="18" y="34"/>
                      <a:pt x="34" y="18"/>
                      <a:pt x="54" y="18"/>
                    </a:cubicBezTo>
                    <a:cubicBezTo>
                      <a:pt x="74" y="18"/>
                      <a:pt x="91" y="34"/>
                      <a:pt x="91" y="54"/>
                    </a:cubicBezTo>
                    <a:cubicBezTo>
                      <a:pt x="91" y="74"/>
                      <a:pt x="74" y="90"/>
                      <a:pt x="54" y="90"/>
                    </a:cubicBezTo>
                    <a:close/>
                    <a:moveTo>
                      <a:pt x="63" y="27"/>
                    </a:moveTo>
                    <a:cubicBezTo>
                      <a:pt x="45" y="27"/>
                      <a:pt x="45" y="27"/>
                      <a:pt x="45" y="27"/>
                    </a:cubicBezTo>
                    <a:cubicBezTo>
                      <a:pt x="45" y="45"/>
                      <a:pt x="45" y="45"/>
                      <a:pt x="45" y="45"/>
                    </a:cubicBezTo>
                    <a:cubicBezTo>
                      <a:pt x="27" y="45"/>
                      <a:pt x="27" y="45"/>
                      <a:pt x="27" y="45"/>
                    </a:cubicBezTo>
                    <a:cubicBezTo>
                      <a:pt x="27" y="63"/>
                      <a:pt x="27" y="63"/>
                      <a:pt x="27" y="63"/>
                    </a:cubicBezTo>
                    <a:cubicBezTo>
                      <a:pt x="45" y="63"/>
                      <a:pt x="45" y="63"/>
                      <a:pt x="45" y="63"/>
                    </a:cubicBezTo>
                    <a:cubicBezTo>
                      <a:pt x="45" y="81"/>
                      <a:pt x="45" y="81"/>
                      <a:pt x="45" y="81"/>
                    </a:cubicBezTo>
                    <a:cubicBezTo>
                      <a:pt x="63" y="81"/>
                      <a:pt x="63" y="81"/>
                      <a:pt x="63" y="81"/>
                    </a:cubicBezTo>
                    <a:cubicBezTo>
                      <a:pt x="63" y="63"/>
                      <a:pt x="63" y="63"/>
                      <a:pt x="63" y="63"/>
                    </a:cubicBezTo>
                    <a:cubicBezTo>
                      <a:pt x="81" y="63"/>
                      <a:pt x="81" y="63"/>
                      <a:pt x="81" y="63"/>
                    </a:cubicBezTo>
                    <a:cubicBezTo>
                      <a:pt x="81" y="45"/>
                      <a:pt x="81" y="45"/>
                      <a:pt x="81" y="45"/>
                    </a:cubicBezTo>
                    <a:cubicBezTo>
                      <a:pt x="63" y="45"/>
                      <a:pt x="63" y="45"/>
                      <a:pt x="63" y="45"/>
                    </a:cubicBezTo>
                    <a:lnTo>
                      <a:pt x="63"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9" name="Freeform 135">
                <a:extLst>
                  <a:ext uri="{FF2B5EF4-FFF2-40B4-BE49-F238E27FC236}">
                    <a16:creationId xmlns:a16="http://schemas.microsoft.com/office/drawing/2014/main" id="{FD8A80B6-7630-4FBB-8E98-815BD6056E10}"/>
                  </a:ext>
                </a:extLst>
              </p:cNvPr>
              <p:cNvSpPr>
                <a:spLocks noEditPoints="1"/>
              </p:cNvSpPr>
              <p:nvPr/>
            </p:nvSpPr>
            <p:spPr bwMode="auto">
              <a:xfrm>
                <a:off x="10248921" y="4744191"/>
                <a:ext cx="272069" cy="275983"/>
              </a:xfrm>
              <a:custGeom>
                <a:avLst/>
                <a:gdLst>
                  <a:gd name="T0" fmla="*/ 16 w 85"/>
                  <a:gd name="T1" fmla="*/ 49 h 86"/>
                  <a:gd name="T2" fmla="*/ 16 w 85"/>
                  <a:gd name="T3" fmla="*/ 86 h 86"/>
                  <a:gd name="T4" fmla="*/ 18 w 85"/>
                  <a:gd name="T5" fmla="*/ 86 h 86"/>
                  <a:gd name="T6" fmla="*/ 21 w 85"/>
                  <a:gd name="T7" fmla="*/ 86 h 86"/>
                  <a:gd name="T8" fmla="*/ 21 w 85"/>
                  <a:gd name="T9" fmla="*/ 49 h 86"/>
                  <a:gd name="T10" fmla="*/ 18 w 85"/>
                  <a:gd name="T11" fmla="*/ 49 h 86"/>
                  <a:gd name="T12" fmla="*/ 16 w 85"/>
                  <a:gd name="T13" fmla="*/ 49 h 86"/>
                  <a:gd name="T14" fmla="*/ 64 w 85"/>
                  <a:gd name="T15" fmla="*/ 49 h 86"/>
                  <a:gd name="T16" fmla="*/ 64 w 85"/>
                  <a:gd name="T17" fmla="*/ 86 h 86"/>
                  <a:gd name="T18" fmla="*/ 67 w 85"/>
                  <a:gd name="T19" fmla="*/ 86 h 86"/>
                  <a:gd name="T20" fmla="*/ 69 w 85"/>
                  <a:gd name="T21" fmla="*/ 86 h 86"/>
                  <a:gd name="T22" fmla="*/ 69 w 85"/>
                  <a:gd name="T23" fmla="*/ 49 h 86"/>
                  <a:gd name="T24" fmla="*/ 67 w 85"/>
                  <a:gd name="T25" fmla="*/ 49 h 86"/>
                  <a:gd name="T26" fmla="*/ 64 w 85"/>
                  <a:gd name="T27" fmla="*/ 49 h 86"/>
                  <a:gd name="T28" fmla="*/ 85 w 85"/>
                  <a:gd name="T29" fmla="*/ 43 h 86"/>
                  <a:gd name="T30" fmla="*/ 42 w 85"/>
                  <a:gd name="T31" fmla="*/ 0 h 86"/>
                  <a:gd name="T32" fmla="*/ 0 w 85"/>
                  <a:gd name="T33" fmla="*/ 43 h 86"/>
                  <a:gd name="T34" fmla="*/ 2 w 85"/>
                  <a:gd name="T35" fmla="*/ 58 h 86"/>
                  <a:gd name="T36" fmla="*/ 0 w 85"/>
                  <a:gd name="T37" fmla="*/ 67 h 86"/>
                  <a:gd name="T38" fmla="*/ 10 w 85"/>
                  <a:gd name="T39" fmla="*/ 84 h 86"/>
                  <a:gd name="T40" fmla="*/ 10 w 85"/>
                  <a:gd name="T41" fmla="*/ 51 h 86"/>
                  <a:gd name="T42" fmla="*/ 6 w 85"/>
                  <a:gd name="T43" fmla="*/ 54 h 86"/>
                  <a:gd name="T44" fmla="*/ 5 w 85"/>
                  <a:gd name="T45" fmla="*/ 46 h 86"/>
                  <a:gd name="T46" fmla="*/ 42 w 85"/>
                  <a:gd name="T47" fmla="*/ 8 h 86"/>
                  <a:gd name="T48" fmla="*/ 80 w 85"/>
                  <a:gd name="T49" fmla="*/ 46 h 86"/>
                  <a:gd name="T50" fmla="*/ 79 w 85"/>
                  <a:gd name="T51" fmla="*/ 54 h 86"/>
                  <a:gd name="T52" fmla="*/ 75 w 85"/>
                  <a:gd name="T53" fmla="*/ 51 h 86"/>
                  <a:gd name="T54" fmla="*/ 75 w 85"/>
                  <a:gd name="T55" fmla="*/ 84 h 86"/>
                  <a:gd name="T56" fmla="*/ 85 w 85"/>
                  <a:gd name="T57" fmla="*/ 67 h 86"/>
                  <a:gd name="T58" fmla="*/ 83 w 85"/>
                  <a:gd name="T59" fmla="*/ 58 h 86"/>
                  <a:gd name="T60" fmla="*/ 85 w 85"/>
                  <a:gd name="T61"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5" h="86">
                    <a:moveTo>
                      <a:pt x="16" y="49"/>
                    </a:moveTo>
                    <a:cubicBezTo>
                      <a:pt x="16" y="86"/>
                      <a:pt x="16" y="86"/>
                      <a:pt x="16" y="86"/>
                    </a:cubicBezTo>
                    <a:cubicBezTo>
                      <a:pt x="17" y="86"/>
                      <a:pt x="17" y="86"/>
                      <a:pt x="18" y="86"/>
                    </a:cubicBezTo>
                    <a:cubicBezTo>
                      <a:pt x="21" y="86"/>
                      <a:pt x="21" y="86"/>
                      <a:pt x="21" y="86"/>
                    </a:cubicBezTo>
                    <a:cubicBezTo>
                      <a:pt x="21" y="49"/>
                      <a:pt x="21" y="49"/>
                      <a:pt x="21" y="49"/>
                    </a:cubicBezTo>
                    <a:cubicBezTo>
                      <a:pt x="18" y="49"/>
                      <a:pt x="18" y="49"/>
                      <a:pt x="18" y="49"/>
                    </a:cubicBezTo>
                    <a:cubicBezTo>
                      <a:pt x="17" y="49"/>
                      <a:pt x="17" y="49"/>
                      <a:pt x="16" y="49"/>
                    </a:cubicBezTo>
                    <a:close/>
                    <a:moveTo>
                      <a:pt x="64" y="49"/>
                    </a:moveTo>
                    <a:cubicBezTo>
                      <a:pt x="64" y="86"/>
                      <a:pt x="64" y="86"/>
                      <a:pt x="64" y="86"/>
                    </a:cubicBezTo>
                    <a:cubicBezTo>
                      <a:pt x="67" y="86"/>
                      <a:pt x="67" y="86"/>
                      <a:pt x="67" y="86"/>
                    </a:cubicBezTo>
                    <a:cubicBezTo>
                      <a:pt x="68" y="86"/>
                      <a:pt x="68" y="86"/>
                      <a:pt x="69" y="86"/>
                    </a:cubicBezTo>
                    <a:cubicBezTo>
                      <a:pt x="69" y="49"/>
                      <a:pt x="69" y="49"/>
                      <a:pt x="69" y="49"/>
                    </a:cubicBezTo>
                    <a:cubicBezTo>
                      <a:pt x="68" y="49"/>
                      <a:pt x="68" y="49"/>
                      <a:pt x="67" y="49"/>
                    </a:cubicBezTo>
                    <a:lnTo>
                      <a:pt x="64" y="49"/>
                    </a:lnTo>
                    <a:close/>
                    <a:moveTo>
                      <a:pt x="85" y="43"/>
                    </a:moveTo>
                    <a:cubicBezTo>
                      <a:pt x="85" y="20"/>
                      <a:pt x="66" y="0"/>
                      <a:pt x="42" y="0"/>
                    </a:cubicBezTo>
                    <a:cubicBezTo>
                      <a:pt x="19" y="0"/>
                      <a:pt x="0" y="20"/>
                      <a:pt x="0" y="43"/>
                    </a:cubicBezTo>
                    <a:cubicBezTo>
                      <a:pt x="0" y="48"/>
                      <a:pt x="0" y="53"/>
                      <a:pt x="2" y="58"/>
                    </a:cubicBezTo>
                    <a:cubicBezTo>
                      <a:pt x="0" y="61"/>
                      <a:pt x="0" y="64"/>
                      <a:pt x="0" y="67"/>
                    </a:cubicBezTo>
                    <a:cubicBezTo>
                      <a:pt x="0" y="75"/>
                      <a:pt x="4" y="81"/>
                      <a:pt x="10" y="84"/>
                    </a:cubicBezTo>
                    <a:cubicBezTo>
                      <a:pt x="10" y="51"/>
                      <a:pt x="10" y="51"/>
                      <a:pt x="10" y="51"/>
                    </a:cubicBezTo>
                    <a:cubicBezTo>
                      <a:pt x="9" y="51"/>
                      <a:pt x="7" y="52"/>
                      <a:pt x="6" y="54"/>
                    </a:cubicBezTo>
                    <a:cubicBezTo>
                      <a:pt x="5" y="51"/>
                      <a:pt x="5" y="49"/>
                      <a:pt x="5" y="46"/>
                    </a:cubicBezTo>
                    <a:cubicBezTo>
                      <a:pt x="5" y="25"/>
                      <a:pt x="22" y="8"/>
                      <a:pt x="42" y="8"/>
                    </a:cubicBezTo>
                    <a:cubicBezTo>
                      <a:pt x="63" y="8"/>
                      <a:pt x="80" y="25"/>
                      <a:pt x="80" y="46"/>
                    </a:cubicBezTo>
                    <a:cubicBezTo>
                      <a:pt x="80" y="49"/>
                      <a:pt x="80" y="51"/>
                      <a:pt x="79" y="54"/>
                    </a:cubicBezTo>
                    <a:cubicBezTo>
                      <a:pt x="78" y="52"/>
                      <a:pt x="76" y="51"/>
                      <a:pt x="75" y="51"/>
                    </a:cubicBezTo>
                    <a:cubicBezTo>
                      <a:pt x="75" y="84"/>
                      <a:pt x="75" y="84"/>
                      <a:pt x="75" y="84"/>
                    </a:cubicBezTo>
                    <a:cubicBezTo>
                      <a:pt x="81" y="81"/>
                      <a:pt x="85" y="75"/>
                      <a:pt x="85" y="67"/>
                    </a:cubicBezTo>
                    <a:cubicBezTo>
                      <a:pt x="85" y="64"/>
                      <a:pt x="84" y="61"/>
                      <a:pt x="83" y="58"/>
                    </a:cubicBezTo>
                    <a:cubicBezTo>
                      <a:pt x="85" y="53"/>
                      <a:pt x="85" y="48"/>
                      <a:pt x="85"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0" name="Freeform 136">
                <a:extLst>
                  <a:ext uri="{FF2B5EF4-FFF2-40B4-BE49-F238E27FC236}">
                    <a16:creationId xmlns:a16="http://schemas.microsoft.com/office/drawing/2014/main" id="{EDFD5FB2-693B-4D8B-9AA4-6FAF9FC5600A}"/>
                  </a:ext>
                </a:extLst>
              </p:cNvPr>
              <p:cNvSpPr>
                <a:spLocks noEditPoints="1"/>
              </p:cNvSpPr>
              <p:nvPr/>
            </p:nvSpPr>
            <p:spPr bwMode="auto">
              <a:xfrm>
                <a:off x="9835925" y="4409487"/>
                <a:ext cx="332746" cy="330788"/>
              </a:xfrm>
              <a:custGeom>
                <a:avLst/>
                <a:gdLst>
                  <a:gd name="T0" fmla="*/ 52 w 104"/>
                  <a:gd name="T1" fmla="*/ 0 h 104"/>
                  <a:gd name="T2" fmla="*/ 0 w 104"/>
                  <a:gd name="T3" fmla="*/ 52 h 104"/>
                  <a:gd name="T4" fmla="*/ 52 w 104"/>
                  <a:gd name="T5" fmla="*/ 104 h 104"/>
                  <a:gd name="T6" fmla="*/ 104 w 104"/>
                  <a:gd name="T7" fmla="*/ 52 h 104"/>
                  <a:gd name="T8" fmla="*/ 52 w 104"/>
                  <a:gd name="T9" fmla="*/ 0 h 104"/>
                  <a:gd name="T10" fmla="*/ 32 w 104"/>
                  <a:gd name="T11" fmla="*/ 52 h 104"/>
                  <a:gd name="T12" fmla="*/ 52 w 104"/>
                  <a:gd name="T13" fmla="*/ 32 h 104"/>
                  <a:gd name="T14" fmla="*/ 72 w 104"/>
                  <a:gd name="T15" fmla="*/ 52 h 104"/>
                  <a:gd name="T16" fmla="*/ 52 w 104"/>
                  <a:gd name="T17" fmla="*/ 71 h 104"/>
                  <a:gd name="T18" fmla="*/ 32 w 104"/>
                  <a:gd name="T19" fmla="*/ 52 h 104"/>
                  <a:gd name="T20" fmla="*/ 94 w 104"/>
                  <a:gd name="T21" fmla="*/ 69 h 104"/>
                  <a:gd name="T22" fmla="*/ 94 w 104"/>
                  <a:gd name="T23" fmla="*/ 69 h 104"/>
                  <a:gd name="T24" fmla="*/ 76 w 104"/>
                  <a:gd name="T25" fmla="*/ 62 h 104"/>
                  <a:gd name="T26" fmla="*/ 78 w 104"/>
                  <a:gd name="T27" fmla="*/ 52 h 104"/>
                  <a:gd name="T28" fmla="*/ 76 w 104"/>
                  <a:gd name="T29" fmla="*/ 42 h 104"/>
                  <a:gd name="T30" fmla="*/ 89 w 104"/>
                  <a:gd name="T31" fmla="*/ 37 h 104"/>
                  <a:gd name="T32" fmla="*/ 94 w 104"/>
                  <a:gd name="T33" fmla="*/ 34 h 104"/>
                  <a:gd name="T34" fmla="*/ 98 w 104"/>
                  <a:gd name="T35" fmla="*/ 52 h 104"/>
                  <a:gd name="T36" fmla="*/ 94 w 104"/>
                  <a:gd name="T37" fmla="*/ 69 h 104"/>
                  <a:gd name="T38" fmla="*/ 69 w 104"/>
                  <a:gd name="T39" fmla="*/ 10 h 104"/>
                  <a:gd name="T40" fmla="*/ 69 w 104"/>
                  <a:gd name="T41" fmla="*/ 10 h 104"/>
                  <a:gd name="T42" fmla="*/ 69 w 104"/>
                  <a:gd name="T43" fmla="*/ 10 h 104"/>
                  <a:gd name="T44" fmla="*/ 62 w 104"/>
                  <a:gd name="T45" fmla="*/ 28 h 104"/>
                  <a:gd name="T46" fmla="*/ 52 w 104"/>
                  <a:gd name="T47" fmla="*/ 26 h 104"/>
                  <a:gd name="T48" fmla="*/ 42 w 104"/>
                  <a:gd name="T49" fmla="*/ 28 h 104"/>
                  <a:gd name="T50" fmla="*/ 38 w 104"/>
                  <a:gd name="T51" fmla="*/ 19 h 104"/>
                  <a:gd name="T52" fmla="*/ 35 w 104"/>
                  <a:gd name="T53" fmla="*/ 10 h 104"/>
                  <a:gd name="T54" fmla="*/ 52 w 104"/>
                  <a:gd name="T55" fmla="*/ 6 h 104"/>
                  <a:gd name="T56" fmla="*/ 69 w 104"/>
                  <a:gd name="T57" fmla="*/ 10 h 104"/>
                  <a:gd name="T58" fmla="*/ 10 w 104"/>
                  <a:gd name="T59" fmla="*/ 34 h 104"/>
                  <a:gd name="T60" fmla="*/ 19 w 104"/>
                  <a:gd name="T61" fmla="*/ 38 h 104"/>
                  <a:gd name="T62" fmla="*/ 28 w 104"/>
                  <a:gd name="T63" fmla="*/ 42 h 104"/>
                  <a:gd name="T64" fmla="*/ 26 w 104"/>
                  <a:gd name="T65" fmla="*/ 52 h 104"/>
                  <a:gd name="T66" fmla="*/ 28 w 104"/>
                  <a:gd name="T67" fmla="*/ 62 h 104"/>
                  <a:gd name="T68" fmla="*/ 10 w 104"/>
                  <a:gd name="T69" fmla="*/ 69 h 104"/>
                  <a:gd name="T70" fmla="*/ 6 w 104"/>
                  <a:gd name="T71" fmla="*/ 52 h 104"/>
                  <a:gd name="T72" fmla="*/ 10 w 104"/>
                  <a:gd name="T73" fmla="*/ 34 h 104"/>
                  <a:gd name="T74" fmla="*/ 35 w 104"/>
                  <a:gd name="T75" fmla="*/ 94 h 104"/>
                  <a:gd name="T76" fmla="*/ 37 w 104"/>
                  <a:gd name="T77" fmla="*/ 88 h 104"/>
                  <a:gd name="T78" fmla="*/ 42 w 104"/>
                  <a:gd name="T79" fmla="*/ 76 h 104"/>
                  <a:gd name="T80" fmla="*/ 52 w 104"/>
                  <a:gd name="T81" fmla="*/ 78 h 104"/>
                  <a:gd name="T82" fmla="*/ 62 w 104"/>
                  <a:gd name="T83" fmla="*/ 76 h 104"/>
                  <a:gd name="T84" fmla="*/ 69 w 104"/>
                  <a:gd name="T85" fmla="*/ 94 h 104"/>
                  <a:gd name="T86" fmla="*/ 69 w 104"/>
                  <a:gd name="T87" fmla="*/ 94 h 104"/>
                  <a:gd name="T88" fmla="*/ 69 w 104"/>
                  <a:gd name="T89" fmla="*/ 94 h 104"/>
                  <a:gd name="T90" fmla="*/ 52 w 104"/>
                  <a:gd name="T91" fmla="*/ 97 h 104"/>
                  <a:gd name="T92" fmla="*/ 35 w 104"/>
                  <a:gd name="T93"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104">
                    <a:moveTo>
                      <a:pt x="52" y="0"/>
                    </a:moveTo>
                    <a:cubicBezTo>
                      <a:pt x="23" y="0"/>
                      <a:pt x="0" y="23"/>
                      <a:pt x="0" y="52"/>
                    </a:cubicBezTo>
                    <a:cubicBezTo>
                      <a:pt x="0" y="81"/>
                      <a:pt x="23" y="104"/>
                      <a:pt x="52" y="104"/>
                    </a:cubicBezTo>
                    <a:cubicBezTo>
                      <a:pt x="81" y="104"/>
                      <a:pt x="104" y="81"/>
                      <a:pt x="104" y="52"/>
                    </a:cubicBezTo>
                    <a:cubicBezTo>
                      <a:pt x="104" y="23"/>
                      <a:pt x="81" y="0"/>
                      <a:pt x="52" y="0"/>
                    </a:cubicBezTo>
                    <a:close/>
                    <a:moveTo>
                      <a:pt x="32" y="52"/>
                    </a:moveTo>
                    <a:cubicBezTo>
                      <a:pt x="32" y="41"/>
                      <a:pt x="41" y="32"/>
                      <a:pt x="52" y="32"/>
                    </a:cubicBezTo>
                    <a:cubicBezTo>
                      <a:pt x="63" y="32"/>
                      <a:pt x="72" y="41"/>
                      <a:pt x="72" y="52"/>
                    </a:cubicBezTo>
                    <a:cubicBezTo>
                      <a:pt x="72" y="63"/>
                      <a:pt x="63" y="71"/>
                      <a:pt x="52" y="71"/>
                    </a:cubicBezTo>
                    <a:cubicBezTo>
                      <a:pt x="41" y="71"/>
                      <a:pt x="32" y="63"/>
                      <a:pt x="32" y="52"/>
                    </a:cubicBezTo>
                    <a:close/>
                    <a:moveTo>
                      <a:pt x="94" y="69"/>
                    </a:moveTo>
                    <a:cubicBezTo>
                      <a:pt x="94" y="69"/>
                      <a:pt x="94" y="69"/>
                      <a:pt x="94" y="69"/>
                    </a:cubicBezTo>
                    <a:cubicBezTo>
                      <a:pt x="76" y="62"/>
                      <a:pt x="76" y="62"/>
                      <a:pt x="76" y="62"/>
                    </a:cubicBezTo>
                    <a:cubicBezTo>
                      <a:pt x="77" y="59"/>
                      <a:pt x="78" y="55"/>
                      <a:pt x="78" y="52"/>
                    </a:cubicBezTo>
                    <a:cubicBezTo>
                      <a:pt x="78" y="48"/>
                      <a:pt x="77" y="45"/>
                      <a:pt x="76" y="42"/>
                    </a:cubicBezTo>
                    <a:cubicBezTo>
                      <a:pt x="89" y="37"/>
                      <a:pt x="89" y="37"/>
                      <a:pt x="89" y="37"/>
                    </a:cubicBezTo>
                    <a:cubicBezTo>
                      <a:pt x="94" y="34"/>
                      <a:pt x="94" y="34"/>
                      <a:pt x="94" y="34"/>
                    </a:cubicBezTo>
                    <a:cubicBezTo>
                      <a:pt x="96" y="40"/>
                      <a:pt x="98" y="46"/>
                      <a:pt x="98" y="52"/>
                    </a:cubicBezTo>
                    <a:cubicBezTo>
                      <a:pt x="98" y="58"/>
                      <a:pt x="96" y="64"/>
                      <a:pt x="94" y="69"/>
                    </a:cubicBezTo>
                    <a:close/>
                    <a:moveTo>
                      <a:pt x="69" y="10"/>
                    </a:moveTo>
                    <a:cubicBezTo>
                      <a:pt x="69" y="10"/>
                      <a:pt x="69" y="10"/>
                      <a:pt x="69" y="10"/>
                    </a:cubicBezTo>
                    <a:cubicBezTo>
                      <a:pt x="69" y="10"/>
                      <a:pt x="69" y="10"/>
                      <a:pt x="69" y="10"/>
                    </a:cubicBezTo>
                    <a:cubicBezTo>
                      <a:pt x="62" y="28"/>
                      <a:pt x="62" y="28"/>
                      <a:pt x="62" y="28"/>
                    </a:cubicBezTo>
                    <a:cubicBezTo>
                      <a:pt x="59" y="26"/>
                      <a:pt x="56" y="26"/>
                      <a:pt x="52" y="26"/>
                    </a:cubicBezTo>
                    <a:cubicBezTo>
                      <a:pt x="48" y="26"/>
                      <a:pt x="45" y="26"/>
                      <a:pt x="42" y="28"/>
                    </a:cubicBezTo>
                    <a:cubicBezTo>
                      <a:pt x="38" y="19"/>
                      <a:pt x="38" y="19"/>
                      <a:pt x="38" y="19"/>
                    </a:cubicBezTo>
                    <a:cubicBezTo>
                      <a:pt x="35" y="10"/>
                      <a:pt x="35" y="10"/>
                      <a:pt x="35" y="10"/>
                    </a:cubicBezTo>
                    <a:cubicBezTo>
                      <a:pt x="40" y="7"/>
                      <a:pt x="46" y="6"/>
                      <a:pt x="52" y="6"/>
                    </a:cubicBezTo>
                    <a:cubicBezTo>
                      <a:pt x="58" y="6"/>
                      <a:pt x="64" y="7"/>
                      <a:pt x="69" y="10"/>
                    </a:cubicBezTo>
                    <a:close/>
                    <a:moveTo>
                      <a:pt x="10" y="34"/>
                    </a:moveTo>
                    <a:cubicBezTo>
                      <a:pt x="19" y="38"/>
                      <a:pt x="19" y="38"/>
                      <a:pt x="19" y="38"/>
                    </a:cubicBezTo>
                    <a:cubicBezTo>
                      <a:pt x="28" y="42"/>
                      <a:pt x="28" y="42"/>
                      <a:pt x="28" y="42"/>
                    </a:cubicBezTo>
                    <a:cubicBezTo>
                      <a:pt x="27" y="45"/>
                      <a:pt x="26" y="48"/>
                      <a:pt x="26" y="52"/>
                    </a:cubicBezTo>
                    <a:cubicBezTo>
                      <a:pt x="26" y="55"/>
                      <a:pt x="27" y="59"/>
                      <a:pt x="28" y="62"/>
                    </a:cubicBezTo>
                    <a:cubicBezTo>
                      <a:pt x="10" y="69"/>
                      <a:pt x="10" y="69"/>
                      <a:pt x="10" y="69"/>
                    </a:cubicBezTo>
                    <a:cubicBezTo>
                      <a:pt x="8" y="64"/>
                      <a:pt x="6" y="58"/>
                      <a:pt x="6" y="52"/>
                    </a:cubicBezTo>
                    <a:cubicBezTo>
                      <a:pt x="6" y="46"/>
                      <a:pt x="8" y="40"/>
                      <a:pt x="10" y="34"/>
                    </a:cubicBezTo>
                    <a:close/>
                    <a:moveTo>
                      <a:pt x="35" y="94"/>
                    </a:moveTo>
                    <a:cubicBezTo>
                      <a:pt x="37" y="88"/>
                      <a:pt x="37" y="88"/>
                      <a:pt x="37" y="88"/>
                    </a:cubicBezTo>
                    <a:cubicBezTo>
                      <a:pt x="42" y="76"/>
                      <a:pt x="42" y="76"/>
                      <a:pt x="42" y="76"/>
                    </a:cubicBezTo>
                    <a:cubicBezTo>
                      <a:pt x="45" y="77"/>
                      <a:pt x="48" y="78"/>
                      <a:pt x="52" y="78"/>
                    </a:cubicBezTo>
                    <a:cubicBezTo>
                      <a:pt x="56" y="78"/>
                      <a:pt x="59" y="77"/>
                      <a:pt x="62" y="76"/>
                    </a:cubicBezTo>
                    <a:cubicBezTo>
                      <a:pt x="69" y="94"/>
                      <a:pt x="69" y="94"/>
                      <a:pt x="69" y="94"/>
                    </a:cubicBezTo>
                    <a:cubicBezTo>
                      <a:pt x="69" y="94"/>
                      <a:pt x="69" y="94"/>
                      <a:pt x="69" y="94"/>
                    </a:cubicBezTo>
                    <a:cubicBezTo>
                      <a:pt x="69" y="94"/>
                      <a:pt x="69" y="94"/>
                      <a:pt x="69" y="94"/>
                    </a:cubicBezTo>
                    <a:cubicBezTo>
                      <a:pt x="64" y="96"/>
                      <a:pt x="58" y="97"/>
                      <a:pt x="52" y="97"/>
                    </a:cubicBezTo>
                    <a:cubicBezTo>
                      <a:pt x="46" y="97"/>
                      <a:pt x="40" y="96"/>
                      <a:pt x="35"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1" name="Freeform 137">
                <a:extLst>
                  <a:ext uri="{FF2B5EF4-FFF2-40B4-BE49-F238E27FC236}">
                    <a16:creationId xmlns:a16="http://schemas.microsoft.com/office/drawing/2014/main" id="{202A962D-E23F-4C78-8488-513104B8E1AF}"/>
                  </a:ext>
                </a:extLst>
              </p:cNvPr>
              <p:cNvSpPr>
                <a:spLocks/>
              </p:cNvSpPr>
              <p:nvPr/>
            </p:nvSpPr>
            <p:spPr bwMode="auto">
              <a:xfrm>
                <a:off x="9935749" y="4810740"/>
                <a:ext cx="383636" cy="387551"/>
              </a:xfrm>
              <a:custGeom>
                <a:avLst/>
                <a:gdLst>
                  <a:gd name="T0" fmla="*/ 0 w 120"/>
                  <a:gd name="T1" fmla="*/ 70 h 121"/>
                  <a:gd name="T2" fmla="*/ 10 w 120"/>
                  <a:gd name="T3" fmla="*/ 80 h 121"/>
                  <a:gd name="T4" fmla="*/ 20 w 120"/>
                  <a:gd name="T5" fmla="*/ 70 h 121"/>
                  <a:gd name="T6" fmla="*/ 20 w 120"/>
                  <a:gd name="T7" fmla="*/ 34 h 121"/>
                  <a:gd name="T8" fmla="*/ 103 w 120"/>
                  <a:gd name="T9" fmla="*/ 117 h 121"/>
                  <a:gd name="T10" fmla="*/ 117 w 120"/>
                  <a:gd name="T11" fmla="*/ 117 h 121"/>
                  <a:gd name="T12" fmla="*/ 120 w 120"/>
                  <a:gd name="T13" fmla="*/ 110 h 121"/>
                  <a:gd name="T14" fmla="*/ 117 w 120"/>
                  <a:gd name="T15" fmla="*/ 103 h 121"/>
                  <a:gd name="T16" fmla="*/ 34 w 120"/>
                  <a:gd name="T17" fmla="*/ 20 h 121"/>
                  <a:gd name="T18" fmla="*/ 70 w 120"/>
                  <a:gd name="T19" fmla="*/ 20 h 121"/>
                  <a:gd name="T20" fmla="*/ 80 w 120"/>
                  <a:gd name="T21" fmla="*/ 10 h 121"/>
                  <a:gd name="T22" fmla="*/ 70 w 120"/>
                  <a:gd name="T23" fmla="*/ 0 h 121"/>
                  <a:gd name="T24" fmla="*/ 0 w 120"/>
                  <a:gd name="T25" fmla="*/ 0 h 121"/>
                  <a:gd name="T26" fmla="*/ 0 w 120"/>
                  <a:gd name="T27" fmla="*/ 7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121">
                    <a:moveTo>
                      <a:pt x="0" y="70"/>
                    </a:moveTo>
                    <a:cubicBezTo>
                      <a:pt x="0" y="76"/>
                      <a:pt x="4" y="80"/>
                      <a:pt x="10" y="80"/>
                    </a:cubicBezTo>
                    <a:cubicBezTo>
                      <a:pt x="15" y="80"/>
                      <a:pt x="20" y="76"/>
                      <a:pt x="20" y="70"/>
                    </a:cubicBezTo>
                    <a:cubicBezTo>
                      <a:pt x="20" y="34"/>
                      <a:pt x="20" y="34"/>
                      <a:pt x="20" y="34"/>
                    </a:cubicBezTo>
                    <a:cubicBezTo>
                      <a:pt x="103" y="117"/>
                      <a:pt x="103" y="117"/>
                      <a:pt x="103" y="117"/>
                    </a:cubicBezTo>
                    <a:cubicBezTo>
                      <a:pt x="107" y="121"/>
                      <a:pt x="113" y="121"/>
                      <a:pt x="117" y="117"/>
                    </a:cubicBezTo>
                    <a:cubicBezTo>
                      <a:pt x="119" y="115"/>
                      <a:pt x="120" y="113"/>
                      <a:pt x="120" y="110"/>
                    </a:cubicBezTo>
                    <a:cubicBezTo>
                      <a:pt x="120" y="108"/>
                      <a:pt x="119" y="105"/>
                      <a:pt x="117" y="103"/>
                    </a:cubicBezTo>
                    <a:cubicBezTo>
                      <a:pt x="34" y="20"/>
                      <a:pt x="34" y="20"/>
                      <a:pt x="34" y="20"/>
                    </a:cubicBezTo>
                    <a:cubicBezTo>
                      <a:pt x="70" y="20"/>
                      <a:pt x="70" y="20"/>
                      <a:pt x="70" y="20"/>
                    </a:cubicBezTo>
                    <a:cubicBezTo>
                      <a:pt x="75" y="20"/>
                      <a:pt x="80" y="15"/>
                      <a:pt x="80" y="10"/>
                    </a:cubicBezTo>
                    <a:cubicBezTo>
                      <a:pt x="80" y="4"/>
                      <a:pt x="75" y="0"/>
                      <a:pt x="70" y="0"/>
                    </a:cubicBezTo>
                    <a:cubicBezTo>
                      <a:pt x="0" y="0"/>
                      <a:pt x="0" y="0"/>
                      <a:pt x="0" y="0"/>
                    </a:cubicBez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2" name="Freeform 138">
                <a:extLst>
                  <a:ext uri="{FF2B5EF4-FFF2-40B4-BE49-F238E27FC236}">
                    <a16:creationId xmlns:a16="http://schemas.microsoft.com/office/drawing/2014/main" id="{B00EAC7A-7545-469E-B071-3DE6CD729AED}"/>
                  </a:ext>
                </a:extLst>
              </p:cNvPr>
              <p:cNvSpPr>
                <a:spLocks noEditPoints="1"/>
              </p:cNvSpPr>
              <p:nvPr/>
            </p:nvSpPr>
            <p:spPr bwMode="auto">
              <a:xfrm>
                <a:off x="9426843" y="3544348"/>
                <a:ext cx="399295" cy="330788"/>
              </a:xfrm>
              <a:custGeom>
                <a:avLst/>
                <a:gdLst>
                  <a:gd name="T0" fmla="*/ 125 w 125"/>
                  <a:gd name="T1" fmla="*/ 55 h 103"/>
                  <a:gd name="T2" fmla="*/ 110 w 125"/>
                  <a:gd name="T3" fmla="*/ 24 h 103"/>
                  <a:gd name="T4" fmla="*/ 86 w 125"/>
                  <a:gd name="T5" fmla="*/ 24 h 103"/>
                  <a:gd name="T6" fmla="*/ 86 w 125"/>
                  <a:gd name="T7" fmla="*/ 8 h 103"/>
                  <a:gd name="T8" fmla="*/ 78 w 125"/>
                  <a:gd name="T9" fmla="*/ 0 h 103"/>
                  <a:gd name="T10" fmla="*/ 8 w 125"/>
                  <a:gd name="T11" fmla="*/ 0 h 103"/>
                  <a:gd name="T12" fmla="*/ 0 w 125"/>
                  <a:gd name="T13" fmla="*/ 8 h 103"/>
                  <a:gd name="T14" fmla="*/ 0 w 125"/>
                  <a:gd name="T15" fmla="*/ 71 h 103"/>
                  <a:gd name="T16" fmla="*/ 8 w 125"/>
                  <a:gd name="T17" fmla="*/ 79 h 103"/>
                  <a:gd name="T18" fmla="*/ 18 w 125"/>
                  <a:gd name="T19" fmla="*/ 79 h 103"/>
                  <a:gd name="T20" fmla="*/ 16 w 125"/>
                  <a:gd name="T21" fmla="*/ 87 h 103"/>
                  <a:gd name="T22" fmla="*/ 31 w 125"/>
                  <a:gd name="T23" fmla="*/ 103 h 103"/>
                  <a:gd name="T24" fmla="*/ 47 w 125"/>
                  <a:gd name="T25" fmla="*/ 87 h 103"/>
                  <a:gd name="T26" fmla="*/ 45 w 125"/>
                  <a:gd name="T27" fmla="*/ 79 h 103"/>
                  <a:gd name="T28" fmla="*/ 88 w 125"/>
                  <a:gd name="T29" fmla="*/ 79 h 103"/>
                  <a:gd name="T30" fmla="*/ 86 w 125"/>
                  <a:gd name="T31" fmla="*/ 87 h 103"/>
                  <a:gd name="T32" fmla="*/ 102 w 125"/>
                  <a:gd name="T33" fmla="*/ 103 h 103"/>
                  <a:gd name="T34" fmla="*/ 118 w 125"/>
                  <a:gd name="T35" fmla="*/ 87 h 103"/>
                  <a:gd name="T36" fmla="*/ 115 w 125"/>
                  <a:gd name="T37" fmla="*/ 79 h 103"/>
                  <a:gd name="T38" fmla="*/ 125 w 125"/>
                  <a:gd name="T39" fmla="*/ 79 h 103"/>
                  <a:gd name="T40" fmla="*/ 125 w 125"/>
                  <a:gd name="T41" fmla="*/ 55 h 103"/>
                  <a:gd name="T42" fmla="*/ 86 w 125"/>
                  <a:gd name="T43" fmla="*/ 55 h 103"/>
                  <a:gd name="T44" fmla="*/ 86 w 125"/>
                  <a:gd name="T45" fmla="*/ 36 h 103"/>
                  <a:gd name="T46" fmla="*/ 102 w 125"/>
                  <a:gd name="T47" fmla="*/ 36 h 103"/>
                  <a:gd name="T48" fmla="*/ 112 w 125"/>
                  <a:gd name="T49" fmla="*/ 55 h 103"/>
                  <a:gd name="T50" fmla="*/ 86 w 125"/>
                  <a:gd name="T51" fmla="*/ 5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5" h="103">
                    <a:moveTo>
                      <a:pt x="125" y="55"/>
                    </a:moveTo>
                    <a:cubicBezTo>
                      <a:pt x="110" y="24"/>
                      <a:pt x="110" y="24"/>
                      <a:pt x="110" y="24"/>
                    </a:cubicBezTo>
                    <a:cubicBezTo>
                      <a:pt x="86" y="24"/>
                      <a:pt x="86" y="24"/>
                      <a:pt x="86" y="24"/>
                    </a:cubicBezTo>
                    <a:cubicBezTo>
                      <a:pt x="86" y="8"/>
                      <a:pt x="86" y="8"/>
                      <a:pt x="86" y="8"/>
                    </a:cubicBezTo>
                    <a:cubicBezTo>
                      <a:pt x="86" y="4"/>
                      <a:pt x="83" y="0"/>
                      <a:pt x="78" y="0"/>
                    </a:cubicBezTo>
                    <a:cubicBezTo>
                      <a:pt x="8" y="0"/>
                      <a:pt x="8" y="0"/>
                      <a:pt x="8" y="0"/>
                    </a:cubicBezTo>
                    <a:cubicBezTo>
                      <a:pt x="3" y="0"/>
                      <a:pt x="0" y="4"/>
                      <a:pt x="0" y="8"/>
                    </a:cubicBezTo>
                    <a:cubicBezTo>
                      <a:pt x="0" y="71"/>
                      <a:pt x="0" y="71"/>
                      <a:pt x="0" y="71"/>
                    </a:cubicBezTo>
                    <a:cubicBezTo>
                      <a:pt x="8" y="79"/>
                      <a:pt x="8" y="79"/>
                      <a:pt x="8" y="79"/>
                    </a:cubicBezTo>
                    <a:cubicBezTo>
                      <a:pt x="18" y="79"/>
                      <a:pt x="18" y="79"/>
                      <a:pt x="18" y="79"/>
                    </a:cubicBezTo>
                    <a:cubicBezTo>
                      <a:pt x="16" y="81"/>
                      <a:pt x="16" y="84"/>
                      <a:pt x="16" y="87"/>
                    </a:cubicBezTo>
                    <a:cubicBezTo>
                      <a:pt x="16" y="96"/>
                      <a:pt x="23" y="103"/>
                      <a:pt x="31" y="103"/>
                    </a:cubicBezTo>
                    <a:cubicBezTo>
                      <a:pt x="40" y="103"/>
                      <a:pt x="47" y="96"/>
                      <a:pt x="47" y="87"/>
                    </a:cubicBezTo>
                    <a:cubicBezTo>
                      <a:pt x="47" y="84"/>
                      <a:pt x="46" y="81"/>
                      <a:pt x="45" y="79"/>
                    </a:cubicBezTo>
                    <a:cubicBezTo>
                      <a:pt x="88" y="79"/>
                      <a:pt x="88" y="79"/>
                      <a:pt x="88" y="79"/>
                    </a:cubicBezTo>
                    <a:cubicBezTo>
                      <a:pt x="87" y="81"/>
                      <a:pt x="86" y="84"/>
                      <a:pt x="86" y="87"/>
                    </a:cubicBezTo>
                    <a:cubicBezTo>
                      <a:pt x="86" y="96"/>
                      <a:pt x="93" y="103"/>
                      <a:pt x="102" y="103"/>
                    </a:cubicBezTo>
                    <a:cubicBezTo>
                      <a:pt x="111" y="103"/>
                      <a:pt x="118" y="96"/>
                      <a:pt x="118" y="87"/>
                    </a:cubicBezTo>
                    <a:cubicBezTo>
                      <a:pt x="118" y="84"/>
                      <a:pt x="117" y="81"/>
                      <a:pt x="115" y="79"/>
                    </a:cubicBezTo>
                    <a:cubicBezTo>
                      <a:pt x="125" y="79"/>
                      <a:pt x="125" y="79"/>
                      <a:pt x="125" y="79"/>
                    </a:cubicBezTo>
                    <a:lnTo>
                      <a:pt x="125" y="55"/>
                    </a:lnTo>
                    <a:close/>
                    <a:moveTo>
                      <a:pt x="86" y="55"/>
                    </a:moveTo>
                    <a:cubicBezTo>
                      <a:pt x="86" y="36"/>
                      <a:pt x="86" y="36"/>
                      <a:pt x="86" y="36"/>
                    </a:cubicBezTo>
                    <a:cubicBezTo>
                      <a:pt x="102" y="36"/>
                      <a:pt x="102" y="36"/>
                      <a:pt x="102" y="36"/>
                    </a:cubicBezTo>
                    <a:cubicBezTo>
                      <a:pt x="112" y="55"/>
                      <a:pt x="112" y="55"/>
                      <a:pt x="112" y="55"/>
                    </a:cubicBezTo>
                    <a:lnTo>
                      <a:pt x="86"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3" name="Freeform 139">
                <a:extLst>
                  <a:ext uri="{FF2B5EF4-FFF2-40B4-BE49-F238E27FC236}">
                    <a16:creationId xmlns:a16="http://schemas.microsoft.com/office/drawing/2014/main" id="{2F6ADAAC-6296-4B07-AD7A-D46B45B5D1AD}"/>
                  </a:ext>
                </a:extLst>
              </p:cNvPr>
              <p:cNvSpPr>
                <a:spLocks noEditPoints="1"/>
              </p:cNvSpPr>
              <p:nvPr/>
            </p:nvSpPr>
            <p:spPr bwMode="auto">
              <a:xfrm>
                <a:off x="9250684" y="3160712"/>
                <a:ext cx="336661" cy="336661"/>
              </a:xfrm>
              <a:custGeom>
                <a:avLst/>
                <a:gdLst>
                  <a:gd name="T0" fmla="*/ 101 w 105"/>
                  <a:gd name="T1" fmla="*/ 29 h 105"/>
                  <a:gd name="T2" fmla="*/ 72 w 105"/>
                  <a:gd name="T3" fmla="*/ 26 h 105"/>
                  <a:gd name="T4" fmla="*/ 89 w 105"/>
                  <a:gd name="T5" fmla="*/ 10 h 105"/>
                  <a:gd name="T6" fmla="*/ 82 w 105"/>
                  <a:gd name="T7" fmla="*/ 3 h 105"/>
                  <a:gd name="T8" fmla="*/ 59 w 105"/>
                  <a:gd name="T9" fmla="*/ 26 h 105"/>
                  <a:gd name="T10" fmla="*/ 53 w 105"/>
                  <a:gd name="T11" fmla="*/ 26 h 105"/>
                  <a:gd name="T12" fmla="*/ 53 w 105"/>
                  <a:gd name="T13" fmla="*/ 26 h 105"/>
                  <a:gd name="T14" fmla="*/ 26 w 105"/>
                  <a:gd name="T15" fmla="*/ 0 h 105"/>
                  <a:gd name="T16" fmla="*/ 20 w 105"/>
                  <a:gd name="T17" fmla="*/ 6 h 105"/>
                  <a:gd name="T18" fmla="*/ 40 w 105"/>
                  <a:gd name="T19" fmla="*/ 26 h 105"/>
                  <a:gd name="T20" fmla="*/ 4 w 105"/>
                  <a:gd name="T21" fmla="*/ 29 h 105"/>
                  <a:gd name="T22" fmla="*/ 0 w 105"/>
                  <a:gd name="T23" fmla="*/ 65 h 105"/>
                  <a:gd name="T24" fmla="*/ 4 w 105"/>
                  <a:gd name="T25" fmla="*/ 102 h 105"/>
                  <a:gd name="T26" fmla="*/ 53 w 105"/>
                  <a:gd name="T27" fmla="*/ 105 h 105"/>
                  <a:gd name="T28" fmla="*/ 101 w 105"/>
                  <a:gd name="T29" fmla="*/ 102 h 105"/>
                  <a:gd name="T30" fmla="*/ 105 w 105"/>
                  <a:gd name="T31" fmla="*/ 65 h 105"/>
                  <a:gd name="T32" fmla="*/ 101 w 105"/>
                  <a:gd name="T33" fmla="*/ 29 h 105"/>
                  <a:gd name="T34" fmla="*/ 89 w 105"/>
                  <a:gd name="T35" fmla="*/ 90 h 105"/>
                  <a:gd name="T36" fmla="*/ 53 w 105"/>
                  <a:gd name="T37" fmla="*/ 92 h 105"/>
                  <a:gd name="T38" fmla="*/ 16 w 105"/>
                  <a:gd name="T39" fmla="*/ 90 h 105"/>
                  <a:gd name="T40" fmla="*/ 13 w 105"/>
                  <a:gd name="T41" fmla="*/ 65 h 105"/>
                  <a:gd name="T42" fmla="*/ 16 w 105"/>
                  <a:gd name="T43" fmla="*/ 41 h 105"/>
                  <a:gd name="T44" fmla="*/ 53 w 105"/>
                  <a:gd name="T45" fmla="*/ 39 h 105"/>
                  <a:gd name="T46" fmla="*/ 89 w 105"/>
                  <a:gd name="T47" fmla="*/ 41 h 105"/>
                  <a:gd name="T48" fmla="*/ 92 w 105"/>
                  <a:gd name="T49" fmla="*/ 65 h 105"/>
                  <a:gd name="T50" fmla="*/ 89 w 105"/>
                  <a:gd name="T51"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1" y="29"/>
                    </a:moveTo>
                    <a:cubicBezTo>
                      <a:pt x="92" y="28"/>
                      <a:pt x="82" y="27"/>
                      <a:pt x="72" y="26"/>
                    </a:cubicBezTo>
                    <a:cubicBezTo>
                      <a:pt x="89" y="10"/>
                      <a:pt x="89" y="10"/>
                      <a:pt x="89" y="10"/>
                    </a:cubicBezTo>
                    <a:cubicBezTo>
                      <a:pt x="82" y="3"/>
                      <a:pt x="82" y="3"/>
                      <a:pt x="82" y="3"/>
                    </a:cubicBezTo>
                    <a:cubicBezTo>
                      <a:pt x="59" y="26"/>
                      <a:pt x="59" y="26"/>
                      <a:pt x="59" y="26"/>
                    </a:cubicBezTo>
                    <a:cubicBezTo>
                      <a:pt x="57" y="26"/>
                      <a:pt x="55" y="26"/>
                      <a:pt x="53" y="26"/>
                    </a:cubicBezTo>
                    <a:cubicBezTo>
                      <a:pt x="53" y="26"/>
                      <a:pt x="53" y="26"/>
                      <a:pt x="53" y="26"/>
                    </a:cubicBezTo>
                    <a:cubicBezTo>
                      <a:pt x="26" y="0"/>
                      <a:pt x="26" y="0"/>
                      <a:pt x="26" y="0"/>
                    </a:cubicBezTo>
                    <a:cubicBezTo>
                      <a:pt x="20" y="6"/>
                      <a:pt x="20" y="6"/>
                      <a:pt x="20" y="6"/>
                    </a:cubicBezTo>
                    <a:cubicBezTo>
                      <a:pt x="40" y="26"/>
                      <a:pt x="40" y="26"/>
                      <a:pt x="40" y="26"/>
                    </a:cubicBezTo>
                    <a:cubicBezTo>
                      <a:pt x="27" y="27"/>
                      <a:pt x="15" y="28"/>
                      <a:pt x="4" y="29"/>
                    </a:cubicBezTo>
                    <a:cubicBezTo>
                      <a:pt x="2" y="40"/>
                      <a:pt x="0" y="53"/>
                      <a:pt x="0" y="65"/>
                    </a:cubicBezTo>
                    <a:cubicBezTo>
                      <a:pt x="0" y="78"/>
                      <a:pt x="2" y="91"/>
                      <a:pt x="4" y="102"/>
                    </a:cubicBezTo>
                    <a:cubicBezTo>
                      <a:pt x="19" y="104"/>
                      <a:pt x="35" y="105"/>
                      <a:pt x="53" y="105"/>
                    </a:cubicBezTo>
                    <a:cubicBezTo>
                      <a:pt x="70" y="105"/>
                      <a:pt x="86" y="104"/>
                      <a:pt x="101" y="102"/>
                    </a:cubicBezTo>
                    <a:cubicBezTo>
                      <a:pt x="104" y="91"/>
                      <a:pt x="105" y="78"/>
                      <a:pt x="105" y="65"/>
                    </a:cubicBezTo>
                    <a:cubicBezTo>
                      <a:pt x="105" y="53"/>
                      <a:pt x="104" y="40"/>
                      <a:pt x="101" y="29"/>
                    </a:cubicBezTo>
                    <a:close/>
                    <a:moveTo>
                      <a:pt x="89" y="90"/>
                    </a:moveTo>
                    <a:cubicBezTo>
                      <a:pt x="78" y="91"/>
                      <a:pt x="65" y="92"/>
                      <a:pt x="53" y="92"/>
                    </a:cubicBezTo>
                    <a:cubicBezTo>
                      <a:pt x="40" y="92"/>
                      <a:pt x="27" y="91"/>
                      <a:pt x="16" y="90"/>
                    </a:cubicBezTo>
                    <a:cubicBezTo>
                      <a:pt x="14" y="82"/>
                      <a:pt x="13" y="74"/>
                      <a:pt x="13" y="65"/>
                    </a:cubicBezTo>
                    <a:cubicBezTo>
                      <a:pt x="13" y="57"/>
                      <a:pt x="14" y="49"/>
                      <a:pt x="16" y="41"/>
                    </a:cubicBezTo>
                    <a:cubicBezTo>
                      <a:pt x="27" y="40"/>
                      <a:pt x="40" y="39"/>
                      <a:pt x="53" y="39"/>
                    </a:cubicBezTo>
                    <a:cubicBezTo>
                      <a:pt x="65" y="39"/>
                      <a:pt x="78" y="40"/>
                      <a:pt x="89" y="41"/>
                    </a:cubicBezTo>
                    <a:cubicBezTo>
                      <a:pt x="91" y="49"/>
                      <a:pt x="92" y="57"/>
                      <a:pt x="92" y="65"/>
                    </a:cubicBezTo>
                    <a:cubicBezTo>
                      <a:pt x="92" y="74"/>
                      <a:pt x="91" y="82"/>
                      <a:pt x="89"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4" name="Freeform 140">
                <a:extLst>
                  <a:ext uri="{FF2B5EF4-FFF2-40B4-BE49-F238E27FC236}">
                    <a16:creationId xmlns:a16="http://schemas.microsoft.com/office/drawing/2014/main" id="{B765C949-75B5-4284-9875-C1F76B9F50CD}"/>
                  </a:ext>
                </a:extLst>
              </p:cNvPr>
              <p:cNvSpPr>
                <a:spLocks/>
              </p:cNvSpPr>
              <p:nvPr/>
            </p:nvSpPr>
            <p:spPr bwMode="auto">
              <a:xfrm>
                <a:off x="9274172" y="2775119"/>
                <a:ext cx="428656" cy="348404"/>
              </a:xfrm>
              <a:custGeom>
                <a:avLst/>
                <a:gdLst>
                  <a:gd name="T0" fmla="*/ 134 w 134"/>
                  <a:gd name="T1" fmla="*/ 13 h 109"/>
                  <a:gd name="T2" fmla="*/ 118 w 134"/>
                  <a:gd name="T3" fmla="*/ 17 h 109"/>
                  <a:gd name="T4" fmla="*/ 130 w 134"/>
                  <a:gd name="T5" fmla="*/ 2 h 109"/>
                  <a:gd name="T6" fmla="*/ 113 w 134"/>
                  <a:gd name="T7" fmla="*/ 9 h 109"/>
                  <a:gd name="T8" fmla="*/ 93 w 134"/>
                  <a:gd name="T9" fmla="*/ 0 h 109"/>
                  <a:gd name="T10" fmla="*/ 65 w 134"/>
                  <a:gd name="T11" fmla="*/ 28 h 109"/>
                  <a:gd name="T12" fmla="*/ 66 w 134"/>
                  <a:gd name="T13" fmla="*/ 34 h 109"/>
                  <a:gd name="T14" fmla="*/ 10 w 134"/>
                  <a:gd name="T15" fmla="*/ 5 h 109"/>
                  <a:gd name="T16" fmla="*/ 6 w 134"/>
                  <a:gd name="T17" fmla="*/ 19 h 109"/>
                  <a:gd name="T18" fmla="*/ 18 w 134"/>
                  <a:gd name="T19" fmla="*/ 42 h 109"/>
                  <a:gd name="T20" fmla="*/ 6 w 134"/>
                  <a:gd name="T21" fmla="*/ 38 h 109"/>
                  <a:gd name="T22" fmla="*/ 6 w 134"/>
                  <a:gd name="T23" fmla="*/ 39 h 109"/>
                  <a:gd name="T24" fmla="*/ 28 w 134"/>
                  <a:gd name="T25" fmla="*/ 66 h 109"/>
                  <a:gd name="T26" fmla="*/ 20 w 134"/>
                  <a:gd name="T27" fmla="*/ 67 h 109"/>
                  <a:gd name="T28" fmla="*/ 15 w 134"/>
                  <a:gd name="T29" fmla="*/ 66 h 109"/>
                  <a:gd name="T30" fmla="*/ 41 w 134"/>
                  <a:gd name="T31" fmla="*/ 85 h 109"/>
                  <a:gd name="T32" fmla="*/ 7 w 134"/>
                  <a:gd name="T33" fmla="*/ 97 h 109"/>
                  <a:gd name="T34" fmla="*/ 0 w 134"/>
                  <a:gd name="T35" fmla="*/ 96 h 109"/>
                  <a:gd name="T36" fmla="*/ 42 w 134"/>
                  <a:gd name="T37" fmla="*/ 109 h 109"/>
                  <a:gd name="T38" fmla="*/ 120 w 134"/>
                  <a:gd name="T39" fmla="*/ 31 h 109"/>
                  <a:gd name="T40" fmla="*/ 120 w 134"/>
                  <a:gd name="T41" fmla="*/ 27 h 109"/>
                  <a:gd name="T42" fmla="*/ 134 w 134"/>
                  <a:gd name="T43" fmla="*/ 1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09">
                    <a:moveTo>
                      <a:pt x="134" y="13"/>
                    </a:moveTo>
                    <a:cubicBezTo>
                      <a:pt x="129" y="15"/>
                      <a:pt x="124" y="17"/>
                      <a:pt x="118" y="17"/>
                    </a:cubicBezTo>
                    <a:cubicBezTo>
                      <a:pt x="124" y="14"/>
                      <a:pt x="128" y="9"/>
                      <a:pt x="130" y="2"/>
                    </a:cubicBezTo>
                    <a:cubicBezTo>
                      <a:pt x="125" y="5"/>
                      <a:pt x="119" y="8"/>
                      <a:pt x="113" y="9"/>
                    </a:cubicBezTo>
                    <a:cubicBezTo>
                      <a:pt x="108" y="3"/>
                      <a:pt x="101" y="0"/>
                      <a:pt x="93" y="0"/>
                    </a:cubicBezTo>
                    <a:cubicBezTo>
                      <a:pt x="78" y="0"/>
                      <a:pt x="65" y="12"/>
                      <a:pt x="65" y="28"/>
                    </a:cubicBezTo>
                    <a:cubicBezTo>
                      <a:pt x="65" y="30"/>
                      <a:pt x="66" y="32"/>
                      <a:pt x="66" y="34"/>
                    </a:cubicBezTo>
                    <a:cubicBezTo>
                      <a:pt x="43" y="33"/>
                      <a:pt x="23" y="22"/>
                      <a:pt x="10" y="5"/>
                    </a:cubicBezTo>
                    <a:cubicBezTo>
                      <a:pt x="7" y="9"/>
                      <a:pt x="6" y="14"/>
                      <a:pt x="6" y="19"/>
                    </a:cubicBezTo>
                    <a:cubicBezTo>
                      <a:pt x="6" y="28"/>
                      <a:pt x="11" y="37"/>
                      <a:pt x="18" y="42"/>
                    </a:cubicBezTo>
                    <a:cubicBezTo>
                      <a:pt x="14" y="42"/>
                      <a:pt x="9" y="40"/>
                      <a:pt x="6" y="38"/>
                    </a:cubicBezTo>
                    <a:cubicBezTo>
                      <a:pt x="6" y="38"/>
                      <a:pt x="6" y="39"/>
                      <a:pt x="6" y="39"/>
                    </a:cubicBezTo>
                    <a:cubicBezTo>
                      <a:pt x="6" y="52"/>
                      <a:pt x="15" y="63"/>
                      <a:pt x="28" y="66"/>
                    </a:cubicBezTo>
                    <a:cubicBezTo>
                      <a:pt x="25" y="66"/>
                      <a:pt x="23" y="67"/>
                      <a:pt x="20" y="67"/>
                    </a:cubicBezTo>
                    <a:cubicBezTo>
                      <a:pt x="19" y="67"/>
                      <a:pt x="17" y="66"/>
                      <a:pt x="15" y="66"/>
                    </a:cubicBezTo>
                    <a:cubicBezTo>
                      <a:pt x="19" y="77"/>
                      <a:pt x="29" y="85"/>
                      <a:pt x="41" y="85"/>
                    </a:cubicBezTo>
                    <a:cubicBezTo>
                      <a:pt x="31" y="92"/>
                      <a:pt x="20" y="97"/>
                      <a:pt x="7" y="97"/>
                    </a:cubicBezTo>
                    <a:cubicBezTo>
                      <a:pt x="5" y="97"/>
                      <a:pt x="2" y="97"/>
                      <a:pt x="0" y="96"/>
                    </a:cubicBezTo>
                    <a:cubicBezTo>
                      <a:pt x="12" y="104"/>
                      <a:pt x="27" y="109"/>
                      <a:pt x="42" y="109"/>
                    </a:cubicBezTo>
                    <a:cubicBezTo>
                      <a:pt x="93" y="109"/>
                      <a:pt x="120" y="67"/>
                      <a:pt x="120" y="31"/>
                    </a:cubicBezTo>
                    <a:cubicBezTo>
                      <a:pt x="120" y="30"/>
                      <a:pt x="120" y="28"/>
                      <a:pt x="120" y="27"/>
                    </a:cubicBezTo>
                    <a:cubicBezTo>
                      <a:pt x="126" y="23"/>
                      <a:pt x="130" y="18"/>
                      <a:pt x="13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5" name="Freeform 141">
                <a:extLst>
                  <a:ext uri="{FF2B5EF4-FFF2-40B4-BE49-F238E27FC236}">
                    <a16:creationId xmlns:a16="http://schemas.microsoft.com/office/drawing/2014/main" id="{10F1AE9D-13FA-459F-AC2D-25BBBF663C84}"/>
                  </a:ext>
                </a:extLst>
              </p:cNvPr>
              <p:cNvSpPr>
                <a:spLocks noEditPoints="1"/>
              </p:cNvSpPr>
              <p:nvPr/>
            </p:nvSpPr>
            <p:spPr bwMode="auto">
              <a:xfrm>
                <a:off x="9465990" y="4558244"/>
                <a:ext cx="414954" cy="391466"/>
              </a:xfrm>
              <a:custGeom>
                <a:avLst/>
                <a:gdLst>
                  <a:gd name="T0" fmla="*/ 93 w 212"/>
                  <a:gd name="T1" fmla="*/ 107 h 200"/>
                  <a:gd name="T2" fmla="*/ 119 w 212"/>
                  <a:gd name="T3" fmla="*/ 107 h 200"/>
                  <a:gd name="T4" fmla="*/ 119 w 212"/>
                  <a:gd name="T5" fmla="*/ 54 h 200"/>
                  <a:gd name="T6" fmla="*/ 158 w 212"/>
                  <a:gd name="T7" fmla="*/ 54 h 200"/>
                  <a:gd name="T8" fmla="*/ 106 w 212"/>
                  <a:gd name="T9" fmla="*/ 0 h 200"/>
                  <a:gd name="T10" fmla="*/ 52 w 212"/>
                  <a:gd name="T11" fmla="*/ 54 h 200"/>
                  <a:gd name="T12" fmla="*/ 93 w 212"/>
                  <a:gd name="T13" fmla="*/ 54 h 200"/>
                  <a:gd name="T14" fmla="*/ 93 w 212"/>
                  <a:gd name="T15" fmla="*/ 107 h 200"/>
                  <a:gd name="T16" fmla="*/ 132 w 212"/>
                  <a:gd name="T17" fmla="*/ 77 h 200"/>
                  <a:gd name="T18" fmla="*/ 132 w 212"/>
                  <a:gd name="T19" fmla="*/ 97 h 200"/>
                  <a:gd name="T20" fmla="*/ 192 w 212"/>
                  <a:gd name="T21" fmla="*/ 120 h 200"/>
                  <a:gd name="T22" fmla="*/ 106 w 212"/>
                  <a:gd name="T23" fmla="*/ 152 h 200"/>
                  <a:gd name="T24" fmla="*/ 18 w 212"/>
                  <a:gd name="T25" fmla="*/ 120 h 200"/>
                  <a:gd name="T26" fmla="*/ 78 w 212"/>
                  <a:gd name="T27" fmla="*/ 97 h 200"/>
                  <a:gd name="T28" fmla="*/ 78 w 212"/>
                  <a:gd name="T29" fmla="*/ 77 h 200"/>
                  <a:gd name="T30" fmla="*/ 0 w 212"/>
                  <a:gd name="T31" fmla="*/ 107 h 200"/>
                  <a:gd name="T32" fmla="*/ 0 w 212"/>
                  <a:gd name="T33" fmla="*/ 160 h 200"/>
                  <a:gd name="T34" fmla="*/ 106 w 212"/>
                  <a:gd name="T35" fmla="*/ 200 h 200"/>
                  <a:gd name="T36" fmla="*/ 212 w 212"/>
                  <a:gd name="T37" fmla="*/ 160 h 200"/>
                  <a:gd name="T38" fmla="*/ 212 w 212"/>
                  <a:gd name="T39" fmla="*/ 107 h 200"/>
                  <a:gd name="T40" fmla="*/ 132 w 212"/>
                  <a:gd name="T41" fmla="*/ 7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00">
                    <a:moveTo>
                      <a:pt x="93" y="107"/>
                    </a:moveTo>
                    <a:lnTo>
                      <a:pt x="119" y="107"/>
                    </a:lnTo>
                    <a:lnTo>
                      <a:pt x="119" y="54"/>
                    </a:lnTo>
                    <a:lnTo>
                      <a:pt x="158" y="54"/>
                    </a:lnTo>
                    <a:lnTo>
                      <a:pt x="106" y="0"/>
                    </a:lnTo>
                    <a:lnTo>
                      <a:pt x="52" y="54"/>
                    </a:lnTo>
                    <a:lnTo>
                      <a:pt x="93" y="54"/>
                    </a:lnTo>
                    <a:lnTo>
                      <a:pt x="93" y="107"/>
                    </a:lnTo>
                    <a:close/>
                    <a:moveTo>
                      <a:pt x="132" y="77"/>
                    </a:moveTo>
                    <a:lnTo>
                      <a:pt x="132" y="97"/>
                    </a:lnTo>
                    <a:lnTo>
                      <a:pt x="192" y="120"/>
                    </a:lnTo>
                    <a:lnTo>
                      <a:pt x="106" y="152"/>
                    </a:lnTo>
                    <a:lnTo>
                      <a:pt x="18" y="120"/>
                    </a:lnTo>
                    <a:lnTo>
                      <a:pt x="78" y="97"/>
                    </a:lnTo>
                    <a:lnTo>
                      <a:pt x="78" y="77"/>
                    </a:lnTo>
                    <a:lnTo>
                      <a:pt x="0" y="107"/>
                    </a:lnTo>
                    <a:lnTo>
                      <a:pt x="0" y="160"/>
                    </a:lnTo>
                    <a:lnTo>
                      <a:pt x="106" y="200"/>
                    </a:lnTo>
                    <a:lnTo>
                      <a:pt x="212" y="160"/>
                    </a:lnTo>
                    <a:lnTo>
                      <a:pt x="212" y="107"/>
                    </a:lnTo>
                    <a:lnTo>
                      <a:pt x="132"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6" name="Freeform 142">
                <a:extLst>
                  <a:ext uri="{FF2B5EF4-FFF2-40B4-BE49-F238E27FC236}">
                    <a16:creationId xmlns:a16="http://schemas.microsoft.com/office/drawing/2014/main" id="{ADDAE554-19C5-487B-8448-F9485C160A86}"/>
                  </a:ext>
                </a:extLst>
              </p:cNvPr>
              <p:cNvSpPr>
                <a:spLocks noEditPoints="1"/>
              </p:cNvSpPr>
              <p:nvPr/>
            </p:nvSpPr>
            <p:spPr bwMode="auto">
              <a:xfrm>
                <a:off x="9446417" y="4981027"/>
                <a:ext cx="317087" cy="240751"/>
              </a:xfrm>
              <a:custGeom>
                <a:avLst/>
                <a:gdLst>
                  <a:gd name="T0" fmla="*/ 37 w 99"/>
                  <a:gd name="T1" fmla="*/ 16 h 75"/>
                  <a:gd name="T2" fmla="*/ 53 w 99"/>
                  <a:gd name="T3" fmla="*/ 31 h 75"/>
                  <a:gd name="T4" fmla="*/ 68 w 99"/>
                  <a:gd name="T5" fmla="*/ 16 h 75"/>
                  <a:gd name="T6" fmla="*/ 53 w 99"/>
                  <a:gd name="T7" fmla="*/ 0 h 75"/>
                  <a:gd name="T8" fmla="*/ 37 w 99"/>
                  <a:gd name="T9" fmla="*/ 16 h 75"/>
                  <a:gd name="T10" fmla="*/ 0 w 99"/>
                  <a:gd name="T11" fmla="*/ 16 h 75"/>
                  <a:gd name="T12" fmla="*/ 16 w 99"/>
                  <a:gd name="T13" fmla="*/ 31 h 75"/>
                  <a:gd name="T14" fmla="*/ 31 w 99"/>
                  <a:gd name="T15" fmla="*/ 16 h 75"/>
                  <a:gd name="T16" fmla="*/ 16 w 99"/>
                  <a:gd name="T17" fmla="*/ 0 h 75"/>
                  <a:gd name="T18" fmla="*/ 0 w 99"/>
                  <a:gd name="T19" fmla="*/ 16 h 75"/>
                  <a:gd name="T20" fmla="*/ 74 w 99"/>
                  <a:gd name="T21" fmla="*/ 47 h 75"/>
                  <a:gd name="T22" fmla="*/ 74 w 99"/>
                  <a:gd name="T23" fmla="*/ 37 h 75"/>
                  <a:gd name="T24" fmla="*/ 68 w 99"/>
                  <a:gd name="T25" fmla="*/ 31 h 75"/>
                  <a:gd name="T26" fmla="*/ 53 w 99"/>
                  <a:gd name="T27" fmla="*/ 31 h 75"/>
                  <a:gd name="T28" fmla="*/ 16 w 99"/>
                  <a:gd name="T29" fmla="*/ 31 h 75"/>
                  <a:gd name="T30" fmla="*/ 6 w 99"/>
                  <a:gd name="T31" fmla="*/ 31 h 75"/>
                  <a:gd name="T32" fmla="*/ 0 w 99"/>
                  <a:gd name="T33" fmla="*/ 37 h 75"/>
                  <a:gd name="T34" fmla="*/ 0 w 99"/>
                  <a:gd name="T35" fmla="*/ 68 h 75"/>
                  <a:gd name="T36" fmla="*/ 6 w 99"/>
                  <a:gd name="T37" fmla="*/ 75 h 75"/>
                  <a:gd name="T38" fmla="*/ 68 w 99"/>
                  <a:gd name="T39" fmla="*/ 75 h 75"/>
                  <a:gd name="T40" fmla="*/ 74 w 99"/>
                  <a:gd name="T41" fmla="*/ 68 h 75"/>
                  <a:gd name="T42" fmla="*/ 74 w 99"/>
                  <a:gd name="T43" fmla="*/ 59 h 75"/>
                  <a:gd name="T44" fmla="*/ 99 w 99"/>
                  <a:gd name="T45" fmla="*/ 75 h 75"/>
                  <a:gd name="T46" fmla="*/ 99 w 99"/>
                  <a:gd name="T47" fmla="*/ 31 h 75"/>
                  <a:gd name="T48" fmla="*/ 74 w 99"/>
                  <a:gd name="T49" fmla="*/ 47 h 75"/>
                  <a:gd name="T50" fmla="*/ 62 w 99"/>
                  <a:gd name="T51" fmla="*/ 62 h 75"/>
                  <a:gd name="T52" fmla="*/ 13 w 99"/>
                  <a:gd name="T53" fmla="*/ 62 h 75"/>
                  <a:gd name="T54" fmla="*/ 13 w 99"/>
                  <a:gd name="T55" fmla="*/ 44 h 75"/>
                  <a:gd name="T56" fmla="*/ 62 w 99"/>
                  <a:gd name="T57" fmla="*/ 44 h 75"/>
                  <a:gd name="T58" fmla="*/ 62 w 99"/>
                  <a:gd name="T59" fmla="*/ 6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75">
                    <a:moveTo>
                      <a:pt x="37" y="16"/>
                    </a:moveTo>
                    <a:cubicBezTo>
                      <a:pt x="37" y="24"/>
                      <a:pt x="44" y="31"/>
                      <a:pt x="53" y="31"/>
                    </a:cubicBezTo>
                    <a:cubicBezTo>
                      <a:pt x="61" y="31"/>
                      <a:pt x="68" y="24"/>
                      <a:pt x="68" y="16"/>
                    </a:cubicBezTo>
                    <a:cubicBezTo>
                      <a:pt x="68" y="7"/>
                      <a:pt x="61" y="0"/>
                      <a:pt x="53" y="0"/>
                    </a:cubicBezTo>
                    <a:cubicBezTo>
                      <a:pt x="44" y="0"/>
                      <a:pt x="37" y="7"/>
                      <a:pt x="37" y="16"/>
                    </a:cubicBezTo>
                    <a:close/>
                    <a:moveTo>
                      <a:pt x="0" y="16"/>
                    </a:moveTo>
                    <a:cubicBezTo>
                      <a:pt x="0" y="24"/>
                      <a:pt x="7" y="31"/>
                      <a:pt x="16" y="31"/>
                    </a:cubicBezTo>
                    <a:cubicBezTo>
                      <a:pt x="24" y="31"/>
                      <a:pt x="31" y="24"/>
                      <a:pt x="31" y="16"/>
                    </a:cubicBezTo>
                    <a:cubicBezTo>
                      <a:pt x="31" y="7"/>
                      <a:pt x="24" y="0"/>
                      <a:pt x="16" y="0"/>
                    </a:cubicBezTo>
                    <a:cubicBezTo>
                      <a:pt x="7" y="0"/>
                      <a:pt x="0" y="7"/>
                      <a:pt x="0" y="16"/>
                    </a:cubicBezTo>
                    <a:close/>
                    <a:moveTo>
                      <a:pt x="74" y="47"/>
                    </a:moveTo>
                    <a:cubicBezTo>
                      <a:pt x="74" y="37"/>
                      <a:pt x="74" y="37"/>
                      <a:pt x="74" y="37"/>
                    </a:cubicBezTo>
                    <a:cubicBezTo>
                      <a:pt x="74" y="34"/>
                      <a:pt x="72" y="31"/>
                      <a:pt x="68" y="31"/>
                    </a:cubicBezTo>
                    <a:cubicBezTo>
                      <a:pt x="53" y="31"/>
                      <a:pt x="53" y="31"/>
                      <a:pt x="53" y="31"/>
                    </a:cubicBezTo>
                    <a:cubicBezTo>
                      <a:pt x="16" y="31"/>
                      <a:pt x="16" y="31"/>
                      <a:pt x="16" y="31"/>
                    </a:cubicBezTo>
                    <a:cubicBezTo>
                      <a:pt x="6" y="31"/>
                      <a:pt x="6" y="31"/>
                      <a:pt x="6" y="31"/>
                    </a:cubicBezTo>
                    <a:cubicBezTo>
                      <a:pt x="3" y="31"/>
                      <a:pt x="0" y="34"/>
                      <a:pt x="0" y="37"/>
                    </a:cubicBezTo>
                    <a:cubicBezTo>
                      <a:pt x="0" y="68"/>
                      <a:pt x="0" y="68"/>
                      <a:pt x="0" y="68"/>
                    </a:cubicBezTo>
                    <a:cubicBezTo>
                      <a:pt x="0" y="72"/>
                      <a:pt x="3" y="75"/>
                      <a:pt x="6" y="75"/>
                    </a:cubicBezTo>
                    <a:cubicBezTo>
                      <a:pt x="68" y="75"/>
                      <a:pt x="68" y="75"/>
                      <a:pt x="68" y="75"/>
                    </a:cubicBezTo>
                    <a:cubicBezTo>
                      <a:pt x="72" y="75"/>
                      <a:pt x="74" y="72"/>
                      <a:pt x="74" y="68"/>
                    </a:cubicBezTo>
                    <a:cubicBezTo>
                      <a:pt x="74" y="59"/>
                      <a:pt x="74" y="59"/>
                      <a:pt x="74" y="59"/>
                    </a:cubicBezTo>
                    <a:cubicBezTo>
                      <a:pt x="99" y="75"/>
                      <a:pt x="99" y="75"/>
                      <a:pt x="99" y="75"/>
                    </a:cubicBezTo>
                    <a:cubicBezTo>
                      <a:pt x="99" y="31"/>
                      <a:pt x="99" y="31"/>
                      <a:pt x="99" y="31"/>
                    </a:cubicBezTo>
                    <a:lnTo>
                      <a:pt x="74" y="47"/>
                    </a:lnTo>
                    <a:close/>
                    <a:moveTo>
                      <a:pt x="62" y="62"/>
                    </a:moveTo>
                    <a:cubicBezTo>
                      <a:pt x="13" y="62"/>
                      <a:pt x="13" y="62"/>
                      <a:pt x="13" y="62"/>
                    </a:cubicBezTo>
                    <a:cubicBezTo>
                      <a:pt x="13" y="44"/>
                      <a:pt x="13" y="44"/>
                      <a:pt x="13" y="44"/>
                    </a:cubicBezTo>
                    <a:cubicBezTo>
                      <a:pt x="62" y="44"/>
                      <a:pt x="62" y="44"/>
                      <a:pt x="62" y="44"/>
                    </a:cubicBezTo>
                    <a:lnTo>
                      <a:pt x="62"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7" name="Freeform 143">
                <a:extLst>
                  <a:ext uri="{FF2B5EF4-FFF2-40B4-BE49-F238E27FC236}">
                    <a16:creationId xmlns:a16="http://schemas.microsoft.com/office/drawing/2014/main" id="{FDB04EE6-7E29-4BB9-AECC-C1C98D75E3E9}"/>
                  </a:ext>
                </a:extLst>
              </p:cNvPr>
              <p:cNvSpPr>
                <a:spLocks noEditPoints="1"/>
              </p:cNvSpPr>
              <p:nvPr/>
            </p:nvSpPr>
            <p:spPr bwMode="auto">
              <a:xfrm>
                <a:off x="9372038" y="4200054"/>
                <a:ext cx="336661" cy="340575"/>
              </a:xfrm>
              <a:custGeom>
                <a:avLst/>
                <a:gdLst>
                  <a:gd name="T0" fmla="*/ 53 w 105"/>
                  <a:gd name="T1" fmla="*/ 0 h 106"/>
                  <a:gd name="T2" fmla="*/ 0 w 105"/>
                  <a:gd name="T3" fmla="*/ 53 h 106"/>
                  <a:gd name="T4" fmla="*/ 53 w 105"/>
                  <a:gd name="T5" fmla="*/ 106 h 106"/>
                  <a:gd name="T6" fmla="*/ 105 w 105"/>
                  <a:gd name="T7" fmla="*/ 53 h 106"/>
                  <a:gd name="T8" fmla="*/ 53 w 105"/>
                  <a:gd name="T9" fmla="*/ 0 h 106"/>
                  <a:gd name="T10" fmla="*/ 84 w 105"/>
                  <a:gd name="T11" fmla="*/ 45 h 106"/>
                  <a:gd name="T12" fmla="*/ 55 w 105"/>
                  <a:gd name="T13" fmla="*/ 85 h 106"/>
                  <a:gd name="T14" fmla="*/ 41 w 105"/>
                  <a:gd name="T15" fmla="*/ 80 h 106"/>
                  <a:gd name="T16" fmla="*/ 31 w 105"/>
                  <a:gd name="T17" fmla="*/ 48 h 106"/>
                  <a:gd name="T18" fmla="*/ 24 w 105"/>
                  <a:gd name="T19" fmla="*/ 50 h 106"/>
                  <a:gd name="T20" fmla="*/ 21 w 105"/>
                  <a:gd name="T21" fmla="*/ 47 h 106"/>
                  <a:gd name="T22" fmla="*/ 40 w 105"/>
                  <a:gd name="T23" fmla="*/ 33 h 106"/>
                  <a:gd name="T24" fmla="*/ 51 w 105"/>
                  <a:gd name="T25" fmla="*/ 54 h 106"/>
                  <a:gd name="T26" fmla="*/ 56 w 105"/>
                  <a:gd name="T27" fmla="*/ 67 h 106"/>
                  <a:gd name="T28" fmla="*/ 64 w 105"/>
                  <a:gd name="T29" fmla="*/ 55 h 106"/>
                  <a:gd name="T30" fmla="*/ 57 w 105"/>
                  <a:gd name="T31" fmla="*/ 47 h 106"/>
                  <a:gd name="T32" fmla="*/ 84 w 105"/>
                  <a:gd name="T33"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06">
                    <a:moveTo>
                      <a:pt x="53" y="0"/>
                    </a:moveTo>
                    <a:cubicBezTo>
                      <a:pt x="23" y="0"/>
                      <a:pt x="0" y="24"/>
                      <a:pt x="0" y="53"/>
                    </a:cubicBezTo>
                    <a:cubicBezTo>
                      <a:pt x="0" y="82"/>
                      <a:pt x="23" y="106"/>
                      <a:pt x="53" y="106"/>
                    </a:cubicBezTo>
                    <a:cubicBezTo>
                      <a:pt x="82" y="106"/>
                      <a:pt x="105" y="82"/>
                      <a:pt x="105" y="53"/>
                    </a:cubicBezTo>
                    <a:cubicBezTo>
                      <a:pt x="105" y="24"/>
                      <a:pt x="82" y="0"/>
                      <a:pt x="53" y="0"/>
                    </a:cubicBezTo>
                    <a:close/>
                    <a:moveTo>
                      <a:pt x="84" y="45"/>
                    </a:moveTo>
                    <a:cubicBezTo>
                      <a:pt x="80" y="65"/>
                      <a:pt x="61" y="82"/>
                      <a:pt x="55" y="85"/>
                    </a:cubicBezTo>
                    <a:cubicBezTo>
                      <a:pt x="49" y="89"/>
                      <a:pt x="43" y="84"/>
                      <a:pt x="41" y="80"/>
                    </a:cubicBezTo>
                    <a:cubicBezTo>
                      <a:pt x="39" y="75"/>
                      <a:pt x="33" y="50"/>
                      <a:pt x="31" y="48"/>
                    </a:cubicBezTo>
                    <a:cubicBezTo>
                      <a:pt x="29" y="46"/>
                      <a:pt x="24" y="50"/>
                      <a:pt x="24" y="50"/>
                    </a:cubicBezTo>
                    <a:cubicBezTo>
                      <a:pt x="21" y="47"/>
                      <a:pt x="21" y="47"/>
                      <a:pt x="21" y="47"/>
                    </a:cubicBezTo>
                    <a:cubicBezTo>
                      <a:pt x="21" y="47"/>
                      <a:pt x="32" y="34"/>
                      <a:pt x="40" y="33"/>
                    </a:cubicBezTo>
                    <a:cubicBezTo>
                      <a:pt x="49" y="31"/>
                      <a:pt x="49" y="46"/>
                      <a:pt x="51" y="54"/>
                    </a:cubicBezTo>
                    <a:cubicBezTo>
                      <a:pt x="53" y="62"/>
                      <a:pt x="54" y="67"/>
                      <a:pt x="56" y="67"/>
                    </a:cubicBezTo>
                    <a:cubicBezTo>
                      <a:pt x="58" y="67"/>
                      <a:pt x="61" y="62"/>
                      <a:pt x="64" y="55"/>
                    </a:cubicBezTo>
                    <a:cubicBezTo>
                      <a:pt x="68" y="49"/>
                      <a:pt x="64" y="43"/>
                      <a:pt x="57" y="47"/>
                    </a:cubicBezTo>
                    <a:cubicBezTo>
                      <a:pt x="60" y="30"/>
                      <a:pt x="87" y="26"/>
                      <a:pt x="84"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8" name="Freeform 144">
                <a:extLst>
                  <a:ext uri="{FF2B5EF4-FFF2-40B4-BE49-F238E27FC236}">
                    <a16:creationId xmlns:a16="http://schemas.microsoft.com/office/drawing/2014/main" id="{872C0549-72D3-4961-ADE4-69BB637E8020}"/>
                  </a:ext>
                </a:extLst>
              </p:cNvPr>
              <p:cNvSpPr>
                <a:spLocks noEditPoints="1"/>
              </p:cNvSpPr>
              <p:nvPr/>
            </p:nvSpPr>
            <p:spPr bwMode="auto">
              <a:xfrm>
                <a:off x="9266343" y="3900582"/>
                <a:ext cx="326874" cy="277941"/>
              </a:xfrm>
              <a:custGeom>
                <a:avLst/>
                <a:gdLst>
                  <a:gd name="T0" fmla="*/ 84 w 102"/>
                  <a:gd name="T1" fmla="*/ 82 h 87"/>
                  <a:gd name="T2" fmla="*/ 81 w 102"/>
                  <a:gd name="T3" fmla="*/ 81 h 87"/>
                  <a:gd name="T4" fmla="*/ 81 w 102"/>
                  <a:gd name="T5" fmla="*/ 74 h 87"/>
                  <a:gd name="T6" fmla="*/ 93 w 102"/>
                  <a:gd name="T7" fmla="*/ 44 h 87"/>
                  <a:gd name="T8" fmla="*/ 81 w 102"/>
                  <a:gd name="T9" fmla="*/ 13 h 87"/>
                  <a:gd name="T10" fmla="*/ 81 w 102"/>
                  <a:gd name="T11" fmla="*/ 6 h 87"/>
                  <a:gd name="T12" fmla="*/ 87 w 102"/>
                  <a:gd name="T13" fmla="*/ 6 h 87"/>
                  <a:gd name="T14" fmla="*/ 102 w 102"/>
                  <a:gd name="T15" fmla="*/ 44 h 87"/>
                  <a:gd name="T16" fmla="*/ 87 w 102"/>
                  <a:gd name="T17" fmla="*/ 81 h 87"/>
                  <a:gd name="T18" fmla="*/ 84 w 102"/>
                  <a:gd name="T19" fmla="*/ 82 h 87"/>
                  <a:gd name="T20" fmla="*/ 68 w 102"/>
                  <a:gd name="T21" fmla="*/ 74 h 87"/>
                  <a:gd name="T22" fmla="*/ 65 w 102"/>
                  <a:gd name="T23" fmla="*/ 72 h 87"/>
                  <a:gd name="T24" fmla="*/ 65 w 102"/>
                  <a:gd name="T25" fmla="*/ 66 h 87"/>
                  <a:gd name="T26" fmla="*/ 65 w 102"/>
                  <a:gd name="T27" fmla="*/ 21 h 87"/>
                  <a:gd name="T28" fmla="*/ 65 w 102"/>
                  <a:gd name="T29" fmla="*/ 15 h 87"/>
                  <a:gd name="T30" fmla="*/ 71 w 102"/>
                  <a:gd name="T31" fmla="*/ 15 h 87"/>
                  <a:gd name="T32" fmla="*/ 83 w 102"/>
                  <a:gd name="T33" fmla="*/ 44 h 87"/>
                  <a:gd name="T34" fmla="*/ 71 w 102"/>
                  <a:gd name="T35" fmla="*/ 72 h 87"/>
                  <a:gd name="T36" fmla="*/ 68 w 102"/>
                  <a:gd name="T37" fmla="*/ 74 h 87"/>
                  <a:gd name="T38" fmla="*/ 52 w 102"/>
                  <a:gd name="T39" fmla="*/ 65 h 87"/>
                  <a:gd name="T40" fmla="*/ 49 w 102"/>
                  <a:gd name="T41" fmla="*/ 64 h 87"/>
                  <a:gd name="T42" fmla="*/ 49 w 102"/>
                  <a:gd name="T43" fmla="*/ 57 h 87"/>
                  <a:gd name="T44" fmla="*/ 49 w 102"/>
                  <a:gd name="T45" fmla="*/ 30 h 87"/>
                  <a:gd name="T46" fmla="*/ 49 w 102"/>
                  <a:gd name="T47" fmla="*/ 23 h 87"/>
                  <a:gd name="T48" fmla="*/ 55 w 102"/>
                  <a:gd name="T49" fmla="*/ 23 h 87"/>
                  <a:gd name="T50" fmla="*/ 55 w 102"/>
                  <a:gd name="T51" fmla="*/ 64 h 87"/>
                  <a:gd name="T52" fmla="*/ 52 w 102"/>
                  <a:gd name="T53" fmla="*/ 65 h 87"/>
                  <a:gd name="T54" fmla="*/ 38 w 102"/>
                  <a:gd name="T55" fmla="*/ 3 h 87"/>
                  <a:gd name="T56" fmla="*/ 42 w 102"/>
                  <a:gd name="T57" fmla="*/ 5 h 87"/>
                  <a:gd name="T58" fmla="*/ 42 w 102"/>
                  <a:gd name="T59" fmla="*/ 82 h 87"/>
                  <a:gd name="T60" fmla="*/ 38 w 102"/>
                  <a:gd name="T61" fmla="*/ 84 h 87"/>
                  <a:gd name="T62" fmla="*/ 15 w 102"/>
                  <a:gd name="T63" fmla="*/ 62 h 87"/>
                  <a:gd name="T64" fmla="*/ 0 w 102"/>
                  <a:gd name="T65" fmla="*/ 62 h 87"/>
                  <a:gd name="T66" fmla="*/ 0 w 102"/>
                  <a:gd name="T67" fmla="*/ 25 h 87"/>
                  <a:gd name="T68" fmla="*/ 15 w 102"/>
                  <a:gd name="T69" fmla="*/ 25 h 87"/>
                  <a:gd name="T70" fmla="*/ 38 w 102"/>
                  <a:gd name="T71" fmla="*/ 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87">
                    <a:moveTo>
                      <a:pt x="84" y="82"/>
                    </a:moveTo>
                    <a:cubicBezTo>
                      <a:pt x="83" y="82"/>
                      <a:pt x="81" y="82"/>
                      <a:pt x="81" y="81"/>
                    </a:cubicBezTo>
                    <a:cubicBezTo>
                      <a:pt x="79" y="79"/>
                      <a:pt x="79" y="76"/>
                      <a:pt x="81" y="74"/>
                    </a:cubicBezTo>
                    <a:cubicBezTo>
                      <a:pt x="89" y="66"/>
                      <a:pt x="93" y="55"/>
                      <a:pt x="93" y="44"/>
                    </a:cubicBezTo>
                    <a:cubicBezTo>
                      <a:pt x="93" y="32"/>
                      <a:pt x="89" y="21"/>
                      <a:pt x="81" y="13"/>
                    </a:cubicBezTo>
                    <a:cubicBezTo>
                      <a:pt x="79" y="11"/>
                      <a:pt x="79" y="8"/>
                      <a:pt x="81" y="6"/>
                    </a:cubicBezTo>
                    <a:cubicBezTo>
                      <a:pt x="82" y="4"/>
                      <a:pt x="85" y="4"/>
                      <a:pt x="87" y="6"/>
                    </a:cubicBezTo>
                    <a:cubicBezTo>
                      <a:pt x="97" y="16"/>
                      <a:pt x="102" y="29"/>
                      <a:pt x="102" y="44"/>
                    </a:cubicBezTo>
                    <a:cubicBezTo>
                      <a:pt x="102" y="58"/>
                      <a:pt x="97" y="71"/>
                      <a:pt x="87" y="81"/>
                    </a:cubicBezTo>
                    <a:cubicBezTo>
                      <a:pt x="86" y="82"/>
                      <a:pt x="85" y="82"/>
                      <a:pt x="84" y="82"/>
                    </a:cubicBezTo>
                    <a:close/>
                    <a:moveTo>
                      <a:pt x="68" y="74"/>
                    </a:moveTo>
                    <a:cubicBezTo>
                      <a:pt x="67" y="74"/>
                      <a:pt x="65" y="73"/>
                      <a:pt x="65" y="72"/>
                    </a:cubicBezTo>
                    <a:cubicBezTo>
                      <a:pt x="63" y="70"/>
                      <a:pt x="63" y="68"/>
                      <a:pt x="65" y="66"/>
                    </a:cubicBezTo>
                    <a:cubicBezTo>
                      <a:pt x="77" y="54"/>
                      <a:pt x="77" y="33"/>
                      <a:pt x="65" y="21"/>
                    </a:cubicBezTo>
                    <a:cubicBezTo>
                      <a:pt x="63" y="19"/>
                      <a:pt x="63" y="17"/>
                      <a:pt x="65" y="15"/>
                    </a:cubicBezTo>
                    <a:cubicBezTo>
                      <a:pt x="66" y="13"/>
                      <a:pt x="69" y="13"/>
                      <a:pt x="71" y="15"/>
                    </a:cubicBezTo>
                    <a:cubicBezTo>
                      <a:pt x="79" y="22"/>
                      <a:pt x="83" y="33"/>
                      <a:pt x="83" y="44"/>
                    </a:cubicBezTo>
                    <a:cubicBezTo>
                      <a:pt x="83" y="54"/>
                      <a:pt x="79" y="65"/>
                      <a:pt x="71" y="72"/>
                    </a:cubicBezTo>
                    <a:cubicBezTo>
                      <a:pt x="70" y="73"/>
                      <a:pt x="69" y="74"/>
                      <a:pt x="68" y="74"/>
                    </a:cubicBezTo>
                    <a:close/>
                    <a:moveTo>
                      <a:pt x="52" y="65"/>
                    </a:moveTo>
                    <a:cubicBezTo>
                      <a:pt x="51" y="65"/>
                      <a:pt x="49" y="65"/>
                      <a:pt x="49" y="64"/>
                    </a:cubicBezTo>
                    <a:cubicBezTo>
                      <a:pt x="47" y="62"/>
                      <a:pt x="47" y="59"/>
                      <a:pt x="49" y="57"/>
                    </a:cubicBezTo>
                    <a:cubicBezTo>
                      <a:pt x="56" y="50"/>
                      <a:pt x="56" y="37"/>
                      <a:pt x="49" y="30"/>
                    </a:cubicBezTo>
                    <a:cubicBezTo>
                      <a:pt x="47" y="28"/>
                      <a:pt x="47" y="25"/>
                      <a:pt x="49" y="23"/>
                    </a:cubicBezTo>
                    <a:cubicBezTo>
                      <a:pt x="50" y="22"/>
                      <a:pt x="53" y="22"/>
                      <a:pt x="55" y="23"/>
                    </a:cubicBezTo>
                    <a:cubicBezTo>
                      <a:pt x="66" y="34"/>
                      <a:pt x="66" y="53"/>
                      <a:pt x="55" y="64"/>
                    </a:cubicBezTo>
                    <a:cubicBezTo>
                      <a:pt x="54" y="65"/>
                      <a:pt x="53" y="65"/>
                      <a:pt x="52" y="65"/>
                    </a:cubicBezTo>
                    <a:close/>
                    <a:moveTo>
                      <a:pt x="38" y="3"/>
                    </a:moveTo>
                    <a:cubicBezTo>
                      <a:pt x="40" y="0"/>
                      <a:pt x="42" y="1"/>
                      <a:pt x="42" y="5"/>
                    </a:cubicBezTo>
                    <a:cubicBezTo>
                      <a:pt x="42" y="82"/>
                      <a:pt x="42" y="82"/>
                      <a:pt x="42" y="82"/>
                    </a:cubicBezTo>
                    <a:cubicBezTo>
                      <a:pt x="42" y="86"/>
                      <a:pt x="40" y="87"/>
                      <a:pt x="38" y="84"/>
                    </a:cubicBezTo>
                    <a:cubicBezTo>
                      <a:pt x="15" y="62"/>
                      <a:pt x="15" y="62"/>
                      <a:pt x="15" y="62"/>
                    </a:cubicBezTo>
                    <a:cubicBezTo>
                      <a:pt x="0" y="62"/>
                      <a:pt x="0" y="62"/>
                      <a:pt x="0" y="62"/>
                    </a:cubicBezTo>
                    <a:cubicBezTo>
                      <a:pt x="0" y="25"/>
                      <a:pt x="0" y="25"/>
                      <a:pt x="0" y="25"/>
                    </a:cubicBezTo>
                    <a:cubicBezTo>
                      <a:pt x="15" y="25"/>
                      <a:pt x="15" y="25"/>
                      <a:pt x="15" y="25"/>
                    </a:cubicBezTo>
                    <a:lnTo>
                      <a:pt x="3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9" name="Freeform 145">
                <a:extLst>
                  <a:ext uri="{FF2B5EF4-FFF2-40B4-BE49-F238E27FC236}">
                    <a16:creationId xmlns:a16="http://schemas.microsoft.com/office/drawing/2014/main" id="{A807B2F7-CA25-44D5-9275-29F9CBEAF629}"/>
                  </a:ext>
                </a:extLst>
              </p:cNvPr>
              <p:cNvSpPr>
                <a:spLocks noEditPoints="1"/>
              </p:cNvSpPr>
              <p:nvPr/>
            </p:nvSpPr>
            <p:spPr bwMode="auto">
              <a:xfrm>
                <a:off x="8986444" y="3544348"/>
                <a:ext cx="369936" cy="326873"/>
              </a:xfrm>
              <a:custGeom>
                <a:avLst/>
                <a:gdLst>
                  <a:gd name="T0" fmla="*/ 124 w 189"/>
                  <a:gd name="T1" fmla="*/ 23 h 167"/>
                  <a:gd name="T2" fmla="*/ 65 w 189"/>
                  <a:gd name="T3" fmla="*/ 0 h 167"/>
                  <a:gd name="T4" fmla="*/ 0 w 189"/>
                  <a:gd name="T5" fmla="*/ 23 h 167"/>
                  <a:gd name="T6" fmla="*/ 0 w 189"/>
                  <a:gd name="T7" fmla="*/ 167 h 167"/>
                  <a:gd name="T8" fmla="*/ 65 w 189"/>
                  <a:gd name="T9" fmla="*/ 142 h 167"/>
                  <a:gd name="T10" fmla="*/ 124 w 189"/>
                  <a:gd name="T11" fmla="*/ 167 h 167"/>
                  <a:gd name="T12" fmla="*/ 189 w 189"/>
                  <a:gd name="T13" fmla="*/ 142 h 167"/>
                  <a:gd name="T14" fmla="*/ 189 w 189"/>
                  <a:gd name="T15" fmla="*/ 0 h 167"/>
                  <a:gd name="T16" fmla="*/ 124 w 189"/>
                  <a:gd name="T17" fmla="*/ 23 h 167"/>
                  <a:gd name="T18" fmla="*/ 70 w 189"/>
                  <a:gd name="T19" fmla="*/ 15 h 167"/>
                  <a:gd name="T20" fmla="*/ 119 w 189"/>
                  <a:gd name="T21" fmla="*/ 35 h 167"/>
                  <a:gd name="T22" fmla="*/ 119 w 189"/>
                  <a:gd name="T23" fmla="*/ 152 h 167"/>
                  <a:gd name="T24" fmla="*/ 70 w 189"/>
                  <a:gd name="T25" fmla="*/ 133 h 167"/>
                  <a:gd name="T26" fmla="*/ 70 w 189"/>
                  <a:gd name="T27" fmla="*/ 15 h 167"/>
                  <a:gd name="T28" fmla="*/ 11 w 189"/>
                  <a:gd name="T29" fmla="*/ 31 h 167"/>
                  <a:gd name="T30" fmla="*/ 58 w 189"/>
                  <a:gd name="T31" fmla="*/ 15 h 167"/>
                  <a:gd name="T32" fmla="*/ 58 w 189"/>
                  <a:gd name="T33" fmla="*/ 133 h 167"/>
                  <a:gd name="T34" fmla="*/ 11 w 189"/>
                  <a:gd name="T35" fmla="*/ 151 h 167"/>
                  <a:gd name="T36" fmla="*/ 11 w 189"/>
                  <a:gd name="T37" fmla="*/ 31 h 167"/>
                  <a:gd name="T38" fmla="*/ 178 w 189"/>
                  <a:gd name="T39" fmla="*/ 134 h 167"/>
                  <a:gd name="T40" fmla="*/ 130 w 189"/>
                  <a:gd name="T41" fmla="*/ 152 h 167"/>
                  <a:gd name="T42" fmla="*/ 130 w 189"/>
                  <a:gd name="T43" fmla="*/ 35 h 167"/>
                  <a:gd name="T44" fmla="*/ 178 w 189"/>
                  <a:gd name="T45" fmla="*/ 17 h 167"/>
                  <a:gd name="T46" fmla="*/ 178 w 189"/>
                  <a:gd name="T47" fmla="*/ 13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9" h="167">
                    <a:moveTo>
                      <a:pt x="124" y="23"/>
                    </a:moveTo>
                    <a:lnTo>
                      <a:pt x="65" y="0"/>
                    </a:lnTo>
                    <a:lnTo>
                      <a:pt x="0" y="23"/>
                    </a:lnTo>
                    <a:lnTo>
                      <a:pt x="0" y="167"/>
                    </a:lnTo>
                    <a:lnTo>
                      <a:pt x="65" y="142"/>
                    </a:lnTo>
                    <a:lnTo>
                      <a:pt x="124" y="167"/>
                    </a:lnTo>
                    <a:lnTo>
                      <a:pt x="189" y="142"/>
                    </a:lnTo>
                    <a:lnTo>
                      <a:pt x="189" y="0"/>
                    </a:lnTo>
                    <a:lnTo>
                      <a:pt x="124" y="23"/>
                    </a:lnTo>
                    <a:close/>
                    <a:moveTo>
                      <a:pt x="70" y="15"/>
                    </a:moveTo>
                    <a:lnTo>
                      <a:pt x="119" y="35"/>
                    </a:lnTo>
                    <a:lnTo>
                      <a:pt x="119" y="152"/>
                    </a:lnTo>
                    <a:lnTo>
                      <a:pt x="70" y="133"/>
                    </a:lnTo>
                    <a:lnTo>
                      <a:pt x="70" y="15"/>
                    </a:lnTo>
                    <a:close/>
                    <a:moveTo>
                      <a:pt x="11" y="31"/>
                    </a:moveTo>
                    <a:lnTo>
                      <a:pt x="58" y="15"/>
                    </a:lnTo>
                    <a:lnTo>
                      <a:pt x="58" y="133"/>
                    </a:lnTo>
                    <a:lnTo>
                      <a:pt x="11" y="151"/>
                    </a:lnTo>
                    <a:lnTo>
                      <a:pt x="11" y="31"/>
                    </a:lnTo>
                    <a:close/>
                    <a:moveTo>
                      <a:pt x="178" y="134"/>
                    </a:moveTo>
                    <a:lnTo>
                      <a:pt x="130" y="152"/>
                    </a:lnTo>
                    <a:lnTo>
                      <a:pt x="130" y="35"/>
                    </a:lnTo>
                    <a:lnTo>
                      <a:pt x="178" y="17"/>
                    </a:lnTo>
                    <a:lnTo>
                      <a:pt x="178"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0" name="Freeform 146">
                <a:extLst>
                  <a:ext uri="{FF2B5EF4-FFF2-40B4-BE49-F238E27FC236}">
                    <a16:creationId xmlns:a16="http://schemas.microsoft.com/office/drawing/2014/main" id="{12711FDE-C8BF-4259-9BBE-5DD973F19381}"/>
                  </a:ext>
                </a:extLst>
              </p:cNvPr>
              <p:cNvSpPr>
                <a:spLocks noEditPoints="1"/>
              </p:cNvSpPr>
              <p:nvPr/>
            </p:nvSpPr>
            <p:spPr bwMode="auto">
              <a:xfrm>
                <a:off x="9078439" y="2322975"/>
                <a:ext cx="405168" cy="409081"/>
              </a:xfrm>
              <a:custGeom>
                <a:avLst/>
                <a:gdLst>
                  <a:gd name="T0" fmla="*/ 63 w 127"/>
                  <a:gd name="T1" fmla="*/ 0 h 128"/>
                  <a:gd name="T2" fmla="*/ 0 w 127"/>
                  <a:gd name="T3" fmla="*/ 64 h 128"/>
                  <a:gd name="T4" fmla="*/ 63 w 127"/>
                  <a:gd name="T5" fmla="*/ 128 h 128"/>
                  <a:gd name="T6" fmla="*/ 127 w 127"/>
                  <a:gd name="T7" fmla="*/ 64 h 128"/>
                  <a:gd name="T8" fmla="*/ 63 w 127"/>
                  <a:gd name="T9" fmla="*/ 0 h 128"/>
                  <a:gd name="T10" fmla="*/ 52 w 127"/>
                  <a:gd name="T11" fmla="*/ 104 h 128"/>
                  <a:gd name="T12" fmla="*/ 25 w 127"/>
                  <a:gd name="T13" fmla="*/ 69 h 128"/>
                  <a:gd name="T14" fmla="*/ 37 w 127"/>
                  <a:gd name="T15" fmla="*/ 57 h 128"/>
                  <a:gd name="T16" fmla="*/ 52 w 127"/>
                  <a:gd name="T17" fmla="*/ 76 h 128"/>
                  <a:gd name="T18" fmla="*/ 98 w 127"/>
                  <a:gd name="T19" fmla="*/ 38 h 128"/>
                  <a:gd name="T20" fmla="*/ 103 w 127"/>
                  <a:gd name="T21" fmla="*/ 44 h 128"/>
                  <a:gd name="T22" fmla="*/ 52 w 127"/>
                  <a:gd name="T2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28">
                    <a:moveTo>
                      <a:pt x="63" y="0"/>
                    </a:moveTo>
                    <a:cubicBezTo>
                      <a:pt x="28" y="0"/>
                      <a:pt x="0" y="29"/>
                      <a:pt x="0" y="64"/>
                    </a:cubicBezTo>
                    <a:cubicBezTo>
                      <a:pt x="0" y="99"/>
                      <a:pt x="28" y="128"/>
                      <a:pt x="63" y="128"/>
                    </a:cubicBezTo>
                    <a:cubicBezTo>
                      <a:pt x="99" y="128"/>
                      <a:pt x="127" y="99"/>
                      <a:pt x="127" y="64"/>
                    </a:cubicBezTo>
                    <a:cubicBezTo>
                      <a:pt x="127" y="29"/>
                      <a:pt x="99" y="0"/>
                      <a:pt x="63" y="0"/>
                    </a:cubicBezTo>
                    <a:close/>
                    <a:moveTo>
                      <a:pt x="52" y="104"/>
                    </a:moveTo>
                    <a:cubicBezTo>
                      <a:pt x="25" y="69"/>
                      <a:pt x="25" y="69"/>
                      <a:pt x="25" y="69"/>
                    </a:cubicBezTo>
                    <a:cubicBezTo>
                      <a:pt x="37" y="57"/>
                      <a:pt x="37" y="57"/>
                      <a:pt x="37" y="57"/>
                    </a:cubicBezTo>
                    <a:cubicBezTo>
                      <a:pt x="52" y="76"/>
                      <a:pt x="52" y="76"/>
                      <a:pt x="52" y="76"/>
                    </a:cubicBezTo>
                    <a:cubicBezTo>
                      <a:pt x="98" y="38"/>
                      <a:pt x="98" y="38"/>
                      <a:pt x="98" y="38"/>
                    </a:cubicBezTo>
                    <a:cubicBezTo>
                      <a:pt x="103" y="44"/>
                      <a:pt x="103" y="44"/>
                      <a:pt x="103" y="44"/>
                    </a:cubicBezTo>
                    <a:lnTo>
                      <a:pt x="52"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1" name="Freeform 147">
                <a:extLst>
                  <a:ext uri="{FF2B5EF4-FFF2-40B4-BE49-F238E27FC236}">
                    <a16:creationId xmlns:a16="http://schemas.microsoft.com/office/drawing/2014/main" id="{F8946F2A-1390-4170-BF02-9679450C37D1}"/>
                  </a:ext>
                </a:extLst>
              </p:cNvPr>
              <p:cNvSpPr>
                <a:spLocks noEditPoints="1"/>
              </p:cNvSpPr>
              <p:nvPr/>
            </p:nvSpPr>
            <p:spPr bwMode="auto">
              <a:xfrm>
                <a:off x="10258707" y="5188504"/>
                <a:ext cx="307301" cy="307300"/>
              </a:xfrm>
              <a:custGeom>
                <a:avLst/>
                <a:gdLst>
                  <a:gd name="T0" fmla="*/ 0 w 157"/>
                  <a:gd name="T1" fmla="*/ 74 h 157"/>
                  <a:gd name="T2" fmla="*/ 0 w 157"/>
                  <a:gd name="T3" fmla="*/ 23 h 157"/>
                  <a:gd name="T4" fmla="*/ 64 w 157"/>
                  <a:gd name="T5" fmla="*/ 13 h 157"/>
                  <a:gd name="T6" fmla="*/ 64 w 157"/>
                  <a:gd name="T7" fmla="*/ 74 h 157"/>
                  <a:gd name="T8" fmla="*/ 0 w 157"/>
                  <a:gd name="T9" fmla="*/ 74 h 157"/>
                  <a:gd name="T10" fmla="*/ 73 w 157"/>
                  <a:gd name="T11" fmla="*/ 12 h 157"/>
                  <a:gd name="T12" fmla="*/ 157 w 157"/>
                  <a:gd name="T13" fmla="*/ 0 h 157"/>
                  <a:gd name="T14" fmla="*/ 157 w 157"/>
                  <a:gd name="T15" fmla="*/ 74 h 157"/>
                  <a:gd name="T16" fmla="*/ 73 w 157"/>
                  <a:gd name="T17" fmla="*/ 74 h 157"/>
                  <a:gd name="T18" fmla="*/ 73 w 157"/>
                  <a:gd name="T19" fmla="*/ 12 h 157"/>
                  <a:gd name="T20" fmla="*/ 157 w 157"/>
                  <a:gd name="T21" fmla="*/ 84 h 157"/>
                  <a:gd name="T22" fmla="*/ 157 w 157"/>
                  <a:gd name="T23" fmla="*/ 157 h 157"/>
                  <a:gd name="T24" fmla="*/ 73 w 157"/>
                  <a:gd name="T25" fmla="*/ 146 h 157"/>
                  <a:gd name="T26" fmla="*/ 73 w 157"/>
                  <a:gd name="T27" fmla="*/ 84 h 157"/>
                  <a:gd name="T28" fmla="*/ 157 w 157"/>
                  <a:gd name="T29" fmla="*/ 84 h 157"/>
                  <a:gd name="T30" fmla="*/ 64 w 157"/>
                  <a:gd name="T31" fmla="*/ 144 h 157"/>
                  <a:gd name="T32" fmla="*/ 0 w 157"/>
                  <a:gd name="T33" fmla="*/ 136 h 157"/>
                  <a:gd name="T34" fmla="*/ 0 w 157"/>
                  <a:gd name="T35" fmla="*/ 84 h 157"/>
                  <a:gd name="T36" fmla="*/ 64 w 157"/>
                  <a:gd name="T37" fmla="*/ 84 h 157"/>
                  <a:gd name="T38" fmla="*/ 64 w 157"/>
                  <a:gd name="T39" fmla="*/ 14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57">
                    <a:moveTo>
                      <a:pt x="0" y="74"/>
                    </a:moveTo>
                    <a:lnTo>
                      <a:pt x="0" y="23"/>
                    </a:lnTo>
                    <a:lnTo>
                      <a:pt x="64" y="13"/>
                    </a:lnTo>
                    <a:lnTo>
                      <a:pt x="64" y="74"/>
                    </a:lnTo>
                    <a:lnTo>
                      <a:pt x="0" y="74"/>
                    </a:lnTo>
                    <a:close/>
                    <a:moveTo>
                      <a:pt x="73" y="12"/>
                    </a:moveTo>
                    <a:lnTo>
                      <a:pt x="157" y="0"/>
                    </a:lnTo>
                    <a:lnTo>
                      <a:pt x="157" y="74"/>
                    </a:lnTo>
                    <a:lnTo>
                      <a:pt x="73" y="74"/>
                    </a:lnTo>
                    <a:lnTo>
                      <a:pt x="73" y="12"/>
                    </a:lnTo>
                    <a:close/>
                    <a:moveTo>
                      <a:pt x="157" y="84"/>
                    </a:moveTo>
                    <a:lnTo>
                      <a:pt x="157" y="157"/>
                    </a:lnTo>
                    <a:lnTo>
                      <a:pt x="73" y="146"/>
                    </a:lnTo>
                    <a:lnTo>
                      <a:pt x="73" y="84"/>
                    </a:lnTo>
                    <a:lnTo>
                      <a:pt x="157" y="84"/>
                    </a:lnTo>
                    <a:close/>
                    <a:moveTo>
                      <a:pt x="64" y="144"/>
                    </a:moveTo>
                    <a:lnTo>
                      <a:pt x="0" y="136"/>
                    </a:lnTo>
                    <a:lnTo>
                      <a:pt x="0" y="84"/>
                    </a:lnTo>
                    <a:lnTo>
                      <a:pt x="64" y="84"/>
                    </a:lnTo>
                    <a:lnTo>
                      <a:pt x="64"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2" name="Freeform 148">
                <a:extLst>
                  <a:ext uri="{FF2B5EF4-FFF2-40B4-BE49-F238E27FC236}">
                    <a16:creationId xmlns:a16="http://schemas.microsoft.com/office/drawing/2014/main" id="{C3C3D334-66CF-4568-AEA0-43EEDF91372B}"/>
                  </a:ext>
                </a:extLst>
              </p:cNvPr>
              <p:cNvSpPr>
                <a:spLocks noEditPoints="1"/>
              </p:cNvSpPr>
              <p:nvPr/>
            </p:nvSpPr>
            <p:spPr bwMode="auto">
              <a:xfrm>
                <a:off x="9922047" y="5121955"/>
                <a:ext cx="272069" cy="272068"/>
              </a:xfrm>
              <a:custGeom>
                <a:avLst/>
                <a:gdLst>
                  <a:gd name="T0" fmla="*/ 11 w 85"/>
                  <a:gd name="T1" fmla="*/ 42 h 85"/>
                  <a:gd name="T2" fmla="*/ 29 w 85"/>
                  <a:gd name="T3" fmla="*/ 70 h 85"/>
                  <a:gd name="T4" fmla="*/ 14 w 85"/>
                  <a:gd name="T5" fmla="*/ 30 h 85"/>
                  <a:gd name="T6" fmla="*/ 11 w 85"/>
                  <a:gd name="T7" fmla="*/ 42 h 85"/>
                  <a:gd name="T8" fmla="*/ 64 w 85"/>
                  <a:gd name="T9" fmla="*/ 41 h 85"/>
                  <a:gd name="T10" fmla="*/ 62 w 85"/>
                  <a:gd name="T11" fmla="*/ 32 h 85"/>
                  <a:gd name="T12" fmla="*/ 59 w 85"/>
                  <a:gd name="T13" fmla="*/ 25 h 85"/>
                  <a:gd name="T14" fmla="*/ 64 w 85"/>
                  <a:gd name="T15" fmla="*/ 20 h 85"/>
                  <a:gd name="T16" fmla="*/ 64 w 85"/>
                  <a:gd name="T17" fmla="*/ 20 h 85"/>
                  <a:gd name="T18" fmla="*/ 43 w 85"/>
                  <a:gd name="T19" fmla="*/ 11 h 85"/>
                  <a:gd name="T20" fmla="*/ 16 w 85"/>
                  <a:gd name="T21" fmla="*/ 25 h 85"/>
                  <a:gd name="T22" fmla="*/ 18 w 85"/>
                  <a:gd name="T23" fmla="*/ 25 h 85"/>
                  <a:gd name="T24" fmla="*/ 27 w 85"/>
                  <a:gd name="T25" fmla="*/ 25 h 85"/>
                  <a:gd name="T26" fmla="*/ 27 w 85"/>
                  <a:gd name="T27" fmla="*/ 28 h 85"/>
                  <a:gd name="T28" fmla="*/ 23 w 85"/>
                  <a:gd name="T29" fmla="*/ 28 h 85"/>
                  <a:gd name="T30" fmla="*/ 35 w 85"/>
                  <a:gd name="T31" fmla="*/ 61 h 85"/>
                  <a:gd name="T32" fmla="*/ 42 w 85"/>
                  <a:gd name="T33" fmla="*/ 41 h 85"/>
                  <a:gd name="T34" fmla="*/ 37 w 85"/>
                  <a:gd name="T35" fmla="*/ 28 h 85"/>
                  <a:gd name="T36" fmla="*/ 34 w 85"/>
                  <a:gd name="T37" fmla="*/ 28 h 85"/>
                  <a:gd name="T38" fmla="*/ 34 w 85"/>
                  <a:gd name="T39" fmla="*/ 25 h 85"/>
                  <a:gd name="T40" fmla="*/ 42 w 85"/>
                  <a:gd name="T41" fmla="*/ 25 h 85"/>
                  <a:gd name="T42" fmla="*/ 51 w 85"/>
                  <a:gd name="T43" fmla="*/ 25 h 85"/>
                  <a:gd name="T44" fmla="*/ 51 w 85"/>
                  <a:gd name="T45" fmla="*/ 28 h 85"/>
                  <a:gd name="T46" fmla="*/ 47 w 85"/>
                  <a:gd name="T47" fmla="*/ 28 h 85"/>
                  <a:gd name="T48" fmla="*/ 59 w 85"/>
                  <a:gd name="T49" fmla="*/ 61 h 85"/>
                  <a:gd name="T50" fmla="*/ 62 w 85"/>
                  <a:gd name="T51" fmla="*/ 51 h 85"/>
                  <a:gd name="T52" fmla="*/ 64 w 85"/>
                  <a:gd name="T53" fmla="*/ 41 h 85"/>
                  <a:gd name="T54" fmla="*/ 43 w 85"/>
                  <a:gd name="T55" fmla="*/ 45 h 85"/>
                  <a:gd name="T56" fmla="*/ 34 w 85"/>
                  <a:gd name="T57" fmla="*/ 72 h 85"/>
                  <a:gd name="T58" fmla="*/ 43 w 85"/>
                  <a:gd name="T59" fmla="*/ 73 h 85"/>
                  <a:gd name="T60" fmla="*/ 53 w 85"/>
                  <a:gd name="T61" fmla="*/ 72 h 85"/>
                  <a:gd name="T62" fmla="*/ 53 w 85"/>
                  <a:gd name="T63" fmla="*/ 71 h 85"/>
                  <a:gd name="T64" fmla="*/ 43 w 85"/>
                  <a:gd name="T65" fmla="*/ 45 h 85"/>
                  <a:gd name="T66" fmla="*/ 71 w 85"/>
                  <a:gd name="T67" fmla="*/ 28 h 85"/>
                  <a:gd name="T68" fmla="*/ 71 w 85"/>
                  <a:gd name="T69" fmla="*/ 31 h 85"/>
                  <a:gd name="T70" fmla="*/ 69 w 85"/>
                  <a:gd name="T71" fmla="*/ 42 h 85"/>
                  <a:gd name="T72" fmla="*/ 59 w 85"/>
                  <a:gd name="T73" fmla="*/ 69 h 85"/>
                  <a:gd name="T74" fmla="*/ 75 w 85"/>
                  <a:gd name="T75" fmla="*/ 42 h 85"/>
                  <a:gd name="T76" fmla="*/ 71 w 85"/>
                  <a:gd name="T77" fmla="*/ 28 h 85"/>
                  <a:gd name="T78" fmla="*/ 43 w 85"/>
                  <a:gd name="T79" fmla="*/ 0 h 85"/>
                  <a:gd name="T80" fmla="*/ 0 w 85"/>
                  <a:gd name="T81" fmla="*/ 42 h 85"/>
                  <a:gd name="T82" fmla="*/ 43 w 85"/>
                  <a:gd name="T83" fmla="*/ 85 h 85"/>
                  <a:gd name="T84" fmla="*/ 85 w 85"/>
                  <a:gd name="T85" fmla="*/ 42 h 85"/>
                  <a:gd name="T86" fmla="*/ 43 w 85"/>
                  <a:gd name="T87" fmla="*/ 0 h 85"/>
                  <a:gd name="T88" fmla="*/ 43 w 85"/>
                  <a:gd name="T89" fmla="*/ 79 h 85"/>
                  <a:gd name="T90" fmla="*/ 6 w 85"/>
                  <a:gd name="T91" fmla="*/ 42 h 85"/>
                  <a:gd name="T92" fmla="*/ 43 w 85"/>
                  <a:gd name="T93" fmla="*/ 5 h 85"/>
                  <a:gd name="T94" fmla="*/ 80 w 85"/>
                  <a:gd name="T95" fmla="*/ 42 h 85"/>
                  <a:gd name="T96" fmla="*/ 43 w 85"/>
                  <a:gd name="T97"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5" h="85">
                    <a:moveTo>
                      <a:pt x="11" y="42"/>
                    </a:moveTo>
                    <a:cubicBezTo>
                      <a:pt x="11" y="55"/>
                      <a:pt x="18" y="65"/>
                      <a:pt x="29" y="70"/>
                    </a:cubicBezTo>
                    <a:cubicBezTo>
                      <a:pt x="14" y="30"/>
                      <a:pt x="14" y="30"/>
                      <a:pt x="14" y="30"/>
                    </a:cubicBezTo>
                    <a:cubicBezTo>
                      <a:pt x="12" y="34"/>
                      <a:pt x="11" y="38"/>
                      <a:pt x="11" y="42"/>
                    </a:cubicBezTo>
                    <a:close/>
                    <a:moveTo>
                      <a:pt x="64" y="41"/>
                    </a:moveTo>
                    <a:cubicBezTo>
                      <a:pt x="64" y="37"/>
                      <a:pt x="63" y="34"/>
                      <a:pt x="62" y="32"/>
                    </a:cubicBezTo>
                    <a:cubicBezTo>
                      <a:pt x="60" y="30"/>
                      <a:pt x="59" y="28"/>
                      <a:pt x="59" y="25"/>
                    </a:cubicBezTo>
                    <a:cubicBezTo>
                      <a:pt x="59" y="22"/>
                      <a:pt x="61" y="20"/>
                      <a:pt x="64" y="20"/>
                    </a:cubicBezTo>
                    <a:cubicBezTo>
                      <a:pt x="64" y="20"/>
                      <a:pt x="64" y="20"/>
                      <a:pt x="64" y="20"/>
                    </a:cubicBezTo>
                    <a:cubicBezTo>
                      <a:pt x="59" y="15"/>
                      <a:pt x="51" y="11"/>
                      <a:pt x="43" y="11"/>
                    </a:cubicBezTo>
                    <a:cubicBezTo>
                      <a:pt x="32" y="11"/>
                      <a:pt x="22" y="17"/>
                      <a:pt x="16" y="25"/>
                    </a:cubicBezTo>
                    <a:cubicBezTo>
                      <a:pt x="17" y="25"/>
                      <a:pt x="18" y="25"/>
                      <a:pt x="18" y="25"/>
                    </a:cubicBezTo>
                    <a:cubicBezTo>
                      <a:pt x="22" y="25"/>
                      <a:pt x="27" y="25"/>
                      <a:pt x="27" y="25"/>
                    </a:cubicBezTo>
                    <a:cubicBezTo>
                      <a:pt x="29" y="25"/>
                      <a:pt x="29" y="27"/>
                      <a:pt x="27" y="28"/>
                    </a:cubicBezTo>
                    <a:cubicBezTo>
                      <a:pt x="27" y="28"/>
                      <a:pt x="25" y="28"/>
                      <a:pt x="23" y="28"/>
                    </a:cubicBezTo>
                    <a:cubicBezTo>
                      <a:pt x="35" y="61"/>
                      <a:pt x="35" y="61"/>
                      <a:pt x="35" y="61"/>
                    </a:cubicBezTo>
                    <a:cubicBezTo>
                      <a:pt x="42" y="41"/>
                      <a:pt x="42" y="41"/>
                      <a:pt x="42" y="41"/>
                    </a:cubicBezTo>
                    <a:cubicBezTo>
                      <a:pt x="37" y="28"/>
                      <a:pt x="37" y="28"/>
                      <a:pt x="37" y="28"/>
                    </a:cubicBezTo>
                    <a:cubicBezTo>
                      <a:pt x="35" y="28"/>
                      <a:pt x="34" y="28"/>
                      <a:pt x="34" y="28"/>
                    </a:cubicBezTo>
                    <a:cubicBezTo>
                      <a:pt x="32" y="27"/>
                      <a:pt x="32" y="25"/>
                      <a:pt x="34" y="25"/>
                    </a:cubicBezTo>
                    <a:cubicBezTo>
                      <a:pt x="34" y="25"/>
                      <a:pt x="39" y="25"/>
                      <a:pt x="42" y="25"/>
                    </a:cubicBezTo>
                    <a:cubicBezTo>
                      <a:pt x="46" y="25"/>
                      <a:pt x="51" y="25"/>
                      <a:pt x="51" y="25"/>
                    </a:cubicBezTo>
                    <a:cubicBezTo>
                      <a:pt x="52" y="25"/>
                      <a:pt x="53" y="27"/>
                      <a:pt x="51" y="28"/>
                    </a:cubicBezTo>
                    <a:cubicBezTo>
                      <a:pt x="51" y="28"/>
                      <a:pt x="49" y="28"/>
                      <a:pt x="47" y="28"/>
                    </a:cubicBezTo>
                    <a:cubicBezTo>
                      <a:pt x="59" y="61"/>
                      <a:pt x="59" y="61"/>
                      <a:pt x="59" y="61"/>
                    </a:cubicBezTo>
                    <a:cubicBezTo>
                      <a:pt x="62" y="51"/>
                      <a:pt x="62" y="51"/>
                      <a:pt x="62" y="51"/>
                    </a:cubicBezTo>
                    <a:cubicBezTo>
                      <a:pt x="63" y="47"/>
                      <a:pt x="64" y="43"/>
                      <a:pt x="64" y="41"/>
                    </a:cubicBezTo>
                    <a:close/>
                    <a:moveTo>
                      <a:pt x="43" y="45"/>
                    </a:moveTo>
                    <a:cubicBezTo>
                      <a:pt x="34" y="72"/>
                      <a:pt x="34" y="72"/>
                      <a:pt x="34" y="72"/>
                    </a:cubicBezTo>
                    <a:cubicBezTo>
                      <a:pt x="37" y="73"/>
                      <a:pt x="40" y="73"/>
                      <a:pt x="43" y="73"/>
                    </a:cubicBezTo>
                    <a:cubicBezTo>
                      <a:pt x="47" y="73"/>
                      <a:pt x="50" y="73"/>
                      <a:pt x="53" y="72"/>
                    </a:cubicBezTo>
                    <a:cubicBezTo>
                      <a:pt x="53" y="71"/>
                      <a:pt x="53" y="71"/>
                      <a:pt x="53" y="71"/>
                    </a:cubicBezTo>
                    <a:lnTo>
                      <a:pt x="43" y="45"/>
                    </a:lnTo>
                    <a:close/>
                    <a:moveTo>
                      <a:pt x="71" y="28"/>
                    </a:moveTo>
                    <a:cubicBezTo>
                      <a:pt x="71" y="29"/>
                      <a:pt x="71" y="30"/>
                      <a:pt x="71" y="31"/>
                    </a:cubicBezTo>
                    <a:cubicBezTo>
                      <a:pt x="71" y="34"/>
                      <a:pt x="70" y="37"/>
                      <a:pt x="69" y="42"/>
                    </a:cubicBezTo>
                    <a:cubicBezTo>
                      <a:pt x="59" y="69"/>
                      <a:pt x="59" y="69"/>
                      <a:pt x="59" y="69"/>
                    </a:cubicBezTo>
                    <a:cubicBezTo>
                      <a:pt x="68" y="64"/>
                      <a:pt x="75" y="54"/>
                      <a:pt x="75" y="42"/>
                    </a:cubicBezTo>
                    <a:cubicBezTo>
                      <a:pt x="75" y="37"/>
                      <a:pt x="73" y="32"/>
                      <a:pt x="71" y="28"/>
                    </a:cubicBezTo>
                    <a:close/>
                    <a:moveTo>
                      <a:pt x="43" y="0"/>
                    </a:moveTo>
                    <a:cubicBezTo>
                      <a:pt x="19" y="0"/>
                      <a:pt x="0" y="19"/>
                      <a:pt x="0" y="42"/>
                    </a:cubicBezTo>
                    <a:cubicBezTo>
                      <a:pt x="0" y="66"/>
                      <a:pt x="19" y="85"/>
                      <a:pt x="43" y="85"/>
                    </a:cubicBezTo>
                    <a:cubicBezTo>
                      <a:pt x="66" y="85"/>
                      <a:pt x="85" y="66"/>
                      <a:pt x="85" y="42"/>
                    </a:cubicBezTo>
                    <a:cubicBezTo>
                      <a:pt x="85" y="19"/>
                      <a:pt x="66" y="0"/>
                      <a:pt x="43" y="0"/>
                    </a:cubicBezTo>
                    <a:close/>
                    <a:moveTo>
                      <a:pt x="43" y="79"/>
                    </a:moveTo>
                    <a:cubicBezTo>
                      <a:pt x="22" y="79"/>
                      <a:pt x="6" y="63"/>
                      <a:pt x="6" y="42"/>
                    </a:cubicBezTo>
                    <a:cubicBezTo>
                      <a:pt x="6" y="22"/>
                      <a:pt x="22" y="5"/>
                      <a:pt x="43" y="5"/>
                    </a:cubicBezTo>
                    <a:cubicBezTo>
                      <a:pt x="63" y="5"/>
                      <a:pt x="80" y="22"/>
                      <a:pt x="80" y="42"/>
                    </a:cubicBezTo>
                    <a:cubicBezTo>
                      <a:pt x="80" y="63"/>
                      <a:pt x="63" y="79"/>
                      <a:pt x="43"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3" name="Freeform 149">
                <a:extLst>
                  <a:ext uri="{FF2B5EF4-FFF2-40B4-BE49-F238E27FC236}">
                    <a16:creationId xmlns:a16="http://schemas.microsoft.com/office/drawing/2014/main" id="{A48A15AD-364C-4646-9176-FF43DAAF9F20}"/>
                  </a:ext>
                </a:extLst>
              </p:cNvPr>
              <p:cNvSpPr>
                <a:spLocks/>
              </p:cNvSpPr>
              <p:nvPr/>
            </p:nvSpPr>
            <p:spPr bwMode="auto">
              <a:xfrm>
                <a:off x="10258707" y="5621075"/>
                <a:ext cx="364063" cy="360148"/>
              </a:xfrm>
              <a:custGeom>
                <a:avLst/>
                <a:gdLst>
                  <a:gd name="T0" fmla="*/ 110 w 114"/>
                  <a:gd name="T1" fmla="*/ 90 h 113"/>
                  <a:gd name="T2" fmla="*/ 60 w 114"/>
                  <a:gd name="T3" fmla="*/ 47 h 113"/>
                  <a:gd name="T4" fmla="*/ 64 w 114"/>
                  <a:gd name="T5" fmla="*/ 32 h 113"/>
                  <a:gd name="T6" fmla="*/ 32 w 114"/>
                  <a:gd name="T7" fmla="*/ 0 h 113"/>
                  <a:gd name="T8" fmla="*/ 23 w 114"/>
                  <a:gd name="T9" fmla="*/ 1 h 113"/>
                  <a:gd name="T10" fmla="*/ 41 w 114"/>
                  <a:gd name="T11" fmla="*/ 20 h 113"/>
                  <a:gd name="T12" fmla="*/ 41 w 114"/>
                  <a:gd name="T13" fmla="*/ 30 h 113"/>
                  <a:gd name="T14" fmla="*/ 30 w 114"/>
                  <a:gd name="T15" fmla="*/ 41 h 113"/>
                  <a:gd name="T16" fmla="*/ 20 w 114"/>
                  <a:gd name="T17" fmla="*/ 41 h 113"/>
                  <a:gd name="T18" fmla="*/ 1 w 114"/>
                  <a:gd name="T19" fmla="*/ 23 h 113"/>
                  <a:gd name="T20" fmla="*/ 0 w 114"/>
                  <a:gd name="T21" fmla="*/ 32 h 113"/>
                  <a:gd name="T22" fmla="*/ 32 w 114"/>
                  <a:gd name="T23" fmla="*/ 63 h 113"/>
                  <a:gd name="T24" fmla="*/ 47 w 114"/>
                  <a:gd name="T25" fmla="*/ 60 h 113"/>
                  <a:gd name="T26" fmla="*/ 90 w 114"/>
                  <a:gd name="T27" fmla="*/ 110 h 113"/>
                  <a:gd name="T28" fmla="*/ 100 w 114"/>
                  <a:gd name="T29" fmla="*/ 111 h 113"/>
                  <a:gd name="T30" fmla="*/ 111 w 114"/>
                  <a:gd name="T31" fmla="*/ 100 h 113"/>
                  <a:gd name="T32" fmla="*/ 110 w 114"/>
                  <a:gd name="T33" fmla="*/ 9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113">
                    <a:moveTo>
                      <a:pt x="110" y="90"/>
                    </a:moveTo>
                    <a:cubicBezTo>
                      <a:pt x="60" y="47"/>
                      <a:pt x="60" y="47"/>
                      <a:pt x="60" y="47"/>
                    </a:cubicBezTo>
                    <a:cubicBezTo>
                      <a:pt x="62" y="42"/>
                      <a:pt x="64" y="37"/>
                      <a:pt x="64" y="32"/>
                    </a:cubicBezTo>
                    <a:cubicBezTo>
                      <a:pt x="64" y="14"/>
                      <a:pt x="49" y="0"/>
                      <a:pt x="32" y="0"/>
                    </a:cubicBezTo>
                    <a:cubicBezTo>
                      <a:pt x="29" y="0"/>
                      <a:pt x="26" y="0"/>
                      <a:pt x="23" y="1"/>
                    </a:cubicBezTo>
                    <a:cubicBezTo>
                      <a:pt x="41" y="20"/>
                      <a:pt x="41" y="20"/>
                      <a:pt x="41" y="20"/>
                    </a:cubicBezTo>
                    <a:cubicBezTo>
                      <a:pt x="44" y="22"/>
                      <a:pt x="44" y="27"/>
                      <a:pt x="41" y="30"/>
                    </a:cubicBezTo>
                    <a:cubicBezTo>
                      <a:pt x="30" y="41"/>
                      <a:pt x="30" y="41"/>
                      <a:pt x="30" y="41"/>
                    </a:cubicBezTo>
                    <a:cubicBezTo>
                      <a:pt x="27" y="44"/>
                      <a:pt x="23" y="44"/>
                      <a:pt x="20" y="41"/>
                    </a:cubicBezTo>
                    <a:cubicBezTo>
                      <a:pt x="1" y="23"/>
                      <a:pt x="1" y="23"/>
                      <a:pt x="1" y="23"/>
                    </a:cubicBezTo>
                    <a:cubicBezTo>
                      <a:pt x="1" y="25"/>
                      <a:pt x="0" y="29"/>
                      <a:pt x="0" y="32"/>
                    </a:cubicBezTo>
                    <a:cubicBezTo>
                      <a:pt x="0" y="49"/>
                      <a:pt x="14" y="63"/>
                      <a:pt x="32" y="63"/>
                    </a:cubicBezTo>
                    <a:cubicBezTo>
                      <a:pt x="37" y="63"/>
                      <a:pt x="42" y="62"/>
                      <a:pt x="47" y="60"/>
                    </a:cubicBezTo>
                    <a:cubicBezTo>
                      <a:pt x="90" y="110"/>
                      <a:pt x="90" y="110"/>
                      <a:pt x="90" y="110"/>
                    </a:cubicBezTo>
                    <a:cubicBezTo>
                      <a:pt x="93" y="113"/>
                      <a:pt x="97" y="113"/>
                      <a:pt x="100" y="111"/>
                    </a:cubicBezTo>
                    <a:cubicBezTo>
                      <a:pt x="111" y="100"/>
                      <a:pt x="111" y="100"/>
                      <a:pt x="111" y="100"/>
                    </a:cubicBezTo>
                    <a:cubicBezTo>
                      <a:pt x="114" y="97"/>
                      <a:pt x="113" y="93"/>
                      <a:pt x="110"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4" name="Freeform 150">
                <a:extLst>
                  <a:ext uri="{FF2B5EF4-FFF2-40B4-BE49-F238E27FC236}">
                    <a16:creationId xmlns:a16="http://schemas.microsoft.com/office/drawing/2014/main" id="{7548741B-6BF7-4C8B-BCD5-88342F8D5348}"/>
                  </a:ext>
                </a:extLst>
              </p:cNvPr>
              <p:cNvSpPr>
                <a:spLocks noEditPoints="1"/>
              </p:cNvSpPr>
              <p:nvPr/>
            </p:nvSpPr>
            <p:spPr bwMode="auto">
              <a:xfrm>
                <a:off x="9160647" y="5274627"/>
                <a:ext cx="358192" cy="550009"/>
              </a:xfrm>
              <a:custGeom>
                <a:avLst/>
                <a:gdLst>
                  <a:gd name="T0" fmla="*/ 84 w 112"/>
                  <a:gd name="T1" fmla="*/ 3 h 172"/>
                  <a:gd name="T2" fmla="*/ 111 w 112"/>
                  <a:gd name="T3" fmla="*/ 19 h 172"/>
                  <a:gd name="T4" fmla="*/ 110 w 112"/>
                  <a:gd name="T5" fmla="*/ 33 h 172"/>
                  <a:gd name="T6" fmla="*/ 103 w 112"/>
                  <a:gd name="T7" fmla="*/ 44 h 172"/>
                  <a:gd name="T8" fmla="*/ 65 w 112"/>
                  <a:gd name="T9" fmla="*/ 21 h 172"/>
                  <a:gd name="T10" fmla="*/ 72 w 112"/>
                  <a:gd name="T11" fmla="*/ 10 h 172"/>
                  <a:gd name="T12" fmla="*/ 84 w 112"/>
                  <a:gd name="T13" fmla="*/ 3 h 172"/>
                  <a:gd name="T14" fmla="*/ 0 w 112"/>
                  <a:gd name="T15" fmla="*/ 130 h 172"/>
                  <a:gd name="T16" fmla="*/ 1 w 112"/>
                  <a:gd name="T17" fmla="*/ 172 h 172"/>
                  <a:gd name="T18" fmla="*/ 38 w 112"/>
                  <a:gd name="T19" fmla="*/ 153 h 172"/>
                  <a:gd name="T20" fmla="*/ 98 w 112"/>
                  <a:gd name="T21" fmla="*/ 52 h 172"/>
                  <a:gd name="T22" fmla="*/ 60 w 112"/>
                  <a:gd name="T23" fmla="*/ 29 h 172"/>
                  <a:gd name="T24" fmla="*/ 0 w 112"/>
                  <a:gd name="T25" fmla="*/ 130 h 172"/>
                  <a:gd name="T26" fmla="*/ 76 w 112"/>
                  <a:gd name="T27" fmla="*/ 57 h 172"/>
                  <a:gd name="T28" fmla="*/ 30 w 112"/>
                  <a:gd name="T29" fmla="*/ 134 h 172"/>
                  <a:gd name="T30" fmla="*/ 20 w 112"/>
                  <a:gd name="T31" fmla="*/ 128 h 172"/>
                  <a:gd name="T32" fmla="*/ 66 w 112"/>
                  <a:gd name="T33" fmla="*/ 52 h 172"/>
                  <a:gd name="T34" fmla="*/ 76 w 112"/>
                  <a:gd name="T35" fmla="*/ 5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172">
                    <a:moveTo>
                      <a:pt x="84" y="3"/>
                    </a:moveTo>
                    <a:cubicBezTo>
                      <a:pt x="96" y="0"/>
                      <a:pt x="108" y="7"/>
                      <a:pt x="111" y="19"/>
                    </a:cubicBezTo>
                    <a:cubicBezTo>
                      <a:pt x="112" y="24"/>
                      <a:pt x="112" y="29"/>
                      <a:pt x="110" y="33"/>
                    </a:cubicBezTo>
                    <a:cubicBezTo>
                      <a:pt x="103" y="44"/>
                      <a:pt x="103" y="44"/>
                      <a:pt x="103" y="44"/>
                    </a:cubicBezTo>
                    <a:cubicBezTo>
                      <a:pt x="65" y="21"/>
                      <a:pt x="65" y="21"/>
                      <a:pt x="65" y="21"/>
                    </a:cubicBezTo>
                    <a:cubicBezTo>
                      <a:pt x="72" y="10"/>
                      <a:pt x="72" y="10"/>
                      <a:pt x="72" y="10"/>
                    </a:cubicBezTo>
                    <a:cubicBezTo>
                      <a:pt x="75" y="7"/>
                      <a:pt x="79" y="4"/>
                      <a:pt x="84" y="3"/>
                    </a:cubicBezTo>
                    <a:close/>
                    <a:moveTo>
                      <a:pt x="0" y="130"/>
                    </a:moveTo>
                    <a:cubicBezTo>
                      <a:pt x="1" y="172"/>
                      <a:pt x="1" y="172"/>
                      <a:pt x="1" y="172"/>
                    </a:cubicBezTo>
                    <a:cubicBezTo>
                      <a:pt x="38" y="153"/>
                      <a:pt x="38" y="153"/>
                      <a:pt x="38" y="153"/>
                    </a:cubicBezTo>
                    <a:cubicBezTo>
                      <a:pt x="98" y="52"/>
                      <a:pt x="98" y="52"/>
                      <a:pt x="98" y="52"/>
                    </a:cubicBezTo>
                    <a:cubicBezTo>
                      <a:pt x="60" y="29"/>
                      <a:pt x="60" y="29"/>
                      <a:pt x="60" y="29"/>
                    </a:cubicBezTo>
                    <a:lnTo>
                      <a:pt x="0" y="130"/>
                    </a:lnTo>
                    <a:close/>
                    <a:moveTo>
                      <a:pt x="76" y="57"/>
                    </a:moveTo>
                    <a:cubicBezTo>
                      <a:pt x="30" y="134"/>
                      <a:pt x="30" y="134"/>
                      <a:pt x="30" y="134"/>
                    </a:cubicBezTo>
                    <a:cubicBezTo>
                      <a:pt x="20" y="128"/>
                      <a:pt x="20" y="128"/>
                      <a:pt x="20" y="128"/>
                    </a:cubicBezTo>
                    <a:cubicBezTo>
                      <a:pt x="66" y="52"/>
                      <a:pt x="66" y="52"/>
                      <a:pt x="66" y="52"/>
                    </a:cubicBezTo>
                    <a:lnTo>
                      <a:pt x="7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5" name="Freeform 151">
                <a:extLst>
                  <a:ext uri="{FF2B5EF4-FFF2-40B4-BE49-F238E27FC236}">
                    <a16:creationId xmlns:a16="http://schemas.microsoft.com/office/drawing/2014/main" id="{E778C6B7-12A1-42A3-B4F2-D68CF0B2D983}"/>
                  </a:ext>
                </a:extLst>
              </p:cNvPr>
              <p:cNvSpPr>
                <a:spLocks noEditPoints="1"/>
              </p:cNvSpPr>
              <p:nvPr/>
            </p:nvSpPr>
            <p:spPr bwMode="auto">
              <a:xfrm>
                <a:off x="9589301" y="5294200"/>
                <a:ext cx="305343" cy="348404"/>
              </a:xfrm>
              <a:custGeom>
                <a:avLst/>
                <a:gdLst>
                  <a:gd name="T0" fmla="*/ 40 w 95"/>
                  <a:gd name="T1" fmla="*/ 61 h 109"/>
                  <a:gd name="T2" fmla="*/ 34 w 95"/>
                  <a:gd name="T3" fmla="*/ 54 h 109"/>
                  <a:gd name="T4" fmla="*/ 13 w 95"/>
                  <a:gd name="T5" fmla="*/ 75 h 109"/>
                  <a:gd name="T6" fmla="*/ 34 w 95"/>
                  <a:gd name="T7" fmla="*/ 95 h 109"/>
                  <a:gd name="T8" fmla="*/ 40 w 95"/>
                  <a:gd name="T9" fmla="*/ 88 h 109"/>
                  <a:gd name="T10" fmla="*/ 27 w 95"/>
                  <a:gd name="T11" fmla="*/ 75 h 109"/>
                  <a:gd name="T12" fmla="*/ 40 w 95"/>
                  <a:gd name="T13" fmla="*/ 61 h 109"/>
                  <a:gd name="T14" fmla="*/ 54 w 95"/>
                  <a:gd name="T15" fmla="*/ 88 h 109"/>
                  <a:gd name="T16" fmla="*/ 61 w 95"/>
                  <a:gd name="T17" fmla="*/ 95 h 109"/>
                  <a:gd name="T18" fmla="*/ 81 w 95"/>
                  <a:gd name="T19" fmla="*/ 75 h 109"/>
                  <a:gd name="T20" fmla="*/ 61 w 95"/>
                  <a:gd name="T21" fmla="*/ 54 h 109"/>
                  <a:gd name="T22" fmla="*/ 54 w 95"/>
                  <a:gd name="T23" fmla="*/ 61 h 109"/>
                  <a:gd name="T24" fmla="*/ 68 w 95"/>
                  <a:gd name="T25" fmla="*/ 75 h 109"/>
                  <a:gd name="T26" fmla="*/ 54 w 95"/>
                  <a:gd name="T27" fmla="*/ 88 h 109"/>
                  <a:gd name="T28" fmla="*/ 89 w 95"/>
                  <a:gd name="T29" fmla="*/ 21 h 109"/>
                  <a:gd name="T30" fmla="*/ 74 w 95"/>
                  <a:gd name="T31" fmla="*/ 6 h 109"/>
                  <a:gd name="T32" fmla="*/ 59 w 95"/>
                  <a:gd name="T33" fmla="*/ 0 h 109"/>
                  <a:gd name="T34" fmla="*/ 8 w 95"/>
                  <a:gd name="T35" fmla="*/ 0 h 109"/>
                  <a:gd name="T36" fmla="*/ 0 w 95"/>
                  <a:gd name="T37" fmla="*/ 8 h 109"/>
                  <a:gd name="T38" fmla="*/ 0 w 95"/>
                  <a:gd name="T39" fmla="*/ 100 h 109"/>
                  <a:gd name="T40" fmla="*/ 8 w 95"/>
                  <a:gd name="T41" fmla="*/ 109 h 109"/>
                  <a:gd name="T42" fmla="*/ 86 w 95"/>
                  <a:gd name="T43" fmla="*/ 109 h 109"/>
                  <a:gd name="T44" fmla="*/ 95 w 95"/>
                  <a:gd name="T45" fmla="*/ 100 h 109"/>
                  <a:gd name="T46" fmla="*/ 95 w 95"/>
                  <a:gd name="T47" fmla="*/ 36 h 109"/>
                  <a:gd name="T48" fmla="*/ 89 w 95"/>
                  <a:gd name="T49" fmla="*/ 21 h 109"/>
                  <a:gd name="T50" fmla="*/ 84 w 95"/>
                  <a:gd name="T51" fmla="*/ 26 h 109"/>
                  <a:gd name="T52" fmla="*/ 85 w 95"/>
                  <a:gd name="T53" fmla="*/ 27 h 109"/>
                  <a:gd name="T54" fmla="*/ 68 w 95"/>
                  <a:gd name="T55" fmla="*/ 27 h 109"/>
                  <a:gd name="T56" fmla="*/ 68 w 95"/>
                  <a:gd name="T57" fmla="*/ 10 h 109"/>
                  <a:gd name="T58" fmla="*/ 69 w 95"/>
                  <a:gd name="T59" fmla="*/ 11 h 109"/>
                  <a:gd name="T60" fmla="*/ 84 w 95"/>
                  <a:gd name="T61" fmla="*/ 26 h 109"/>
                  <a:gd name="T62" fmla="*/ 88 w 95"/>
                  <a:gd name="T63" fmla="*/ 100 h 109"/>
                  <a:gd name="T64" fmla="*/ 86 w 95"/>
                  <a:gd name="T65" fmla="*/ 102 h 109"/>
                  <a:gd name="T66" fmla="*/ 8 w 95"/>
                  <a:gd name="T67" fmla="*/ 102 h 109"/>
                  <a:gd name="T68" fmla="*/ 6 w 95"/>
                  <a:gd name="T69" fmla="*/ 100 h 109"/>
                  <a:gd name="T70" fmla="*/ 6 w 95"/>
                  <a:gd name="T71" fmla="*/ 8 h 109"/>
                  <a:gd name="T72" fmla="*/ 8 w 95"/>
                  <a:gd name="T73" fmla="*/ 7 h 109"/>
                  <a:gd name="T74" fmla="*/ 59 w 95"/>
                  <a:gd name="T75" fmla="*/ 7 h 109"/>
                  <a:gd name="T76" fmla="*/ 61 w 95"/>
                  <a:gd name="T77" fmla="*/ 7 h 109"/>
                  <a:gd name="T78" fmla="*/ 61 w 95"/>
                  <a:gd name="T79" fmla="*/ 34 h 109"/>
                  <a:gd name="T80" fmla="*/ 88 w 95"/>
                  <a:gd name="T81" fmla="*/ 34 h 109"/>
                  <a:gd name="T82" fmla="*/ 88 w 95"/>
                  <a:gd name="T83" fmla="*/ 36 h 109"/>
                  <a:gd name="T84" fmla="*/ 88 w 95"/>
                  <a:gd name="T85" fmla="*/ 10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9">
                    <a:moveTo>
                      <a:pt x="40" y="61"/>
                    </a:moveTo>
                    <a:cubicBezTo>
                      <a:pt x="34" y="54"/>
                      <a:pt x="34" y="54"/>
                      <a:pt x="34" y="54"/>
                    </a:cubicBezTo>
                    <a:cubicBezTo>
                      <a:pt x="13" y="75"/>
                      <a:pt x="13" y="75"/>
                      <a:pt x="13" y="75"/>
                    </a:cubicBezTo>
                    <a:cubicBezTo>
                      <a:pt x="34" y="95"/>
                      <a:pt x="34" y="95"/>
                      <a:pt x="34" y="95"/>
                    </a:cubicBezTo>
                    <a:cubicBezTo>
                      <a:pt x="40" y="88"/>
                      <a:pt x="40" y="88"/>
                      <a:pt x="40" y="88"/>
                    </a:cubicBezTo>
                    <a:cubicBezTo>
                      <a:pt x="27" y="75"/>
                      <a:pt x="27" y="75"/>
                      <a:pt x="27" y="75"/>
                    </a:cubicBezTo>
                    <a:lnTo>
                      <a:pt x="40" y="61"/>
                    </a:lnTo>
                    <a:close/>
                    <a:moveTo>
                      <a:pt x="54" y="88"/>
                    </a:moveTo>
                    <a:cubicBezTo>
                      <a:pt x="61" y="95"/>
                      <a:pt x="61" y="95"/>
                      <a:pt x="61" y="95"/>
                    </a:cubicBezTo>
                    <a:cubicBezTo>
                      <a:pt x="81" y="75"/>
                      <a:pt x="81" y="75"/>
                      <a:pt x="81" y="75"/>
                    </a:cubicBezTo>
                    <a:cubicBezTo>
                      <a:pt x="61" y="54"/>
                      <a:pt x="61" y="54"/>
                      <a:pt x="61" y="54"/>
                    </a:cubicBezTo>
                    <a:cubicBezTo>
                      <a:pt x="54" y="61"/>
                      <a:pt x="54" y="61"/>
                      <a:pt x="54" y="61"/>
                    </a:cubicBezTo>
                    <a:cubicBezTo>
                      <a:pt x="68" y="75"/>
                      <a:pt x="68" y="75"/>
                      <a:pt x="68" y="75"/>
                    </a:cubicBezTo>
                    <a:lnTo>
                      <a:pt x="54" y="88"/>
                    </a:lnTo>
                    <a:close/>
                    <a:moveTo>
                      <a:pt x="89" y="21"/>
                    </a:moveTo>
                    <a:cubicBezTo>
                      <a:pt x="74" y="6"/>
                      <a:pt x="74" y="6"/>
                      <a:pt x="74" y="6"/>
                    </a:cubicBezTo>
                    <a:cubicBezTo>
                      <a:pt x="70" y="3"/>
                      <a:pt x="64" y="0"/>
                      <a:pt x="59" y="0"/>
                    </a:cubicBezTo>
                    <a:cubicBezTo>
                      <a:pt x="8" y="0"/>
                      <a:pt x="8" y="0"/>
                      <a:pt x="8" y="0"/>
                    </a:cubicBezTo>
                    <a:cubicBezTo>
                      <a:pt x="3" y="0"/>
                      <a:pt x="0" y="4"/>
                      <a:pt x="0" y="8"/>
                    </a:cubicBezTo>
                    <a:cubicBezTo>
                      <a:pt x="0" y="100"/>
                      <a:pt x="0" y="100"/>
                      <a:pt x="0" y="100"/>
                    </a:cubicBezTo>
                    <a:cubicBezTo>
                      <a:pt x="0" y="105"/>
                      <a:pt x="3" y="109"/>
                      <a:pt x="8" y="109"/>
                    </a:cubicBezTo>
                    <a:cubicBezTo>
                      <a:pt x="86" y="109"/>
                      <a:pt x="86" y="109"/>
                      <a:pt x="86" y="109"/>
                    </a:cubicBezTo>
                    <a:cubicBezTo>
                      <a:pt x="91" y="109"/>
                      <a:pt x="95" y="105"/>
                      <a:pt x="95" y="100"/>
                    </a:cubicBezTo>
                    <a:cubicBezTo>
                      <a:pt x="95" y="36"/>
                      <a:pt x="95" y="36"/>
                      <a:pt x="95" y="36"/>
                    </a:cubicBezTo>
                    <a:cubicBezTo>
                      <a:pt x="95" y="31"/>
                      <a:pt x="92" y="24"/>
                      <a:pt x="89" y="21"/>
                    </a:cubicBezTo>
                    <a:close/>
                    <a:moveTo>
                      <a:pt x="84" y="26"/>
                    </a:moveTo>
                    <a:cubicBezTo>
                      <a:pt x="84" y="26"/>
                      <a:pt x="85" y="27"/>
                      <a:pt x="85" y="27"/>
                    </a:cubicBezTo>
                    <a:cubicBezTo>
                      <a:pt x="68" y="27"/>
                      <a:pt x="68" y="27"/>
                      <a:pt x="68" y="27"/>
                    </a:cubicBezTo>
                    <a:cubicBezTo>
                      <a:pt x="68" y="10"/>
                      <a:pt x="68" y="10"/>
                      <a:pt x="68" y="10"/>
                    </a:cubicBezTo>
                    <a:cubicBezTo>
                      <a:pt x="68" y="10"/>
                      <a:pt x="68" y="10"/>
                      <a:pt x="69" y="11"/>
                    </a:cubicBezTo>
                    <a:lnTo>
                      <a:pt x="84" y="26"/>
                    </a:lnTo>
                    <a:close/>
                    <a:moveTo>
                      <a:pt x="88" y="100"/>
                    </a:moveTo>
                    <a:cubicBezTo>
                      <a:pt x="88" y="101"/>
                      <a:pt x="87" y="102"/>
                      <a:pt x="86" y="102"/>
                    </a:cubicBezTo>
                    <a:cubicBezTo>
                      <a:pt x="8" y="102"/>
                      <a:pt x="8" y="102"/>
                      <a:pt x="8" y="102"/>
                    </a:cubicBezTo>
                    <a:cubicBezTo>
                      <a:pt x="7" y="102"/>
                      <a:pt x="6" y="101"/>
                      <a:pt x="6" y="100"/>
                    </a:cubicBezTo>
                    <a:cubicBezTo>
                      <a:pt x="6" y="8"/>
                      <a:pt x="6" y="8"/>
                      <a:pt x="6" y="8"/>
                    </a:cubicBezTo>
                    <a:cubicBezTo>
                      <a:pt x="6" y="7"/>
                      <a:pt x="7" y="7"/>
                      <a:pt x="8" y="7"/>
                    </a:cubicBezTo>
                    <a:cubicBezTo>
                      <a:pt x="59" y="7"/>
                      <a:pt x="59" y="7"/>
                      <a:pt x="59" y="7"/>
                    </a:cubicBezTo>
                    <a:cubicBezTo>
                      <a:pt x="60" y="7"/>
                      <a:pt x="60" y="7"/>
                      <a:pt x="61" y="7"/>
                    </a:cubicBezTo>
                    <a:cubicBezTo>
                      <a:pt x="61" y="34"/>
                      <a:pt x="61" y="34"/>
                      <a:pt x="61" y="34"/>
                    </a:cubicBezTo>
                    <a:cubicBezTo>
                      <a:pt x="88" y="34"/>
                      <a:pt x="88" y="34"/>
                      <a:pt x="88" y="34"/>
                    </a:cubicBezTo>
                    <a:cubicBezTo>
                      <a:pt x="88" y="34"/>
                      <a:pt x="88" y="35"/>
                      <a:pt x="88" y="36"/>
                    </a:cubicBezTo>
                    <a:lnTo>
                      <a:pt x="88"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6" name="Freeform 152">
                <a:extLst>
                  <a:ext uri="{FF2B5EF4-FFF2-40B4-BE49-F238E27FC236}">
                    <a16:creationId xmlns:a16="http://schemas.microsoft.com/office/drawing/2014/main" id="{ACAE8B27-D76A-4975-AF69-6B38D1A13243}"/>
                  </a:ext>
                </a:extLst>
              </p:cNvPr>
              <p:cNvSpPr>
                <a:spLocks noEditPoints="1"/>
              </p:cNvSpPr>
              <p:nvPr/>
            </p:nvSpPr>
            <p:spPr bwMode="auto">
              <a:xfrm>
                <a:off x="9029505" y="1945211"/>
                <a:ext cx="401253" cy="297514"/>
              </a:xfrm>
              <a:custGeom>
                <a:avLst/>
                <a:gdLst>
                  <a:gd name="T0" fmla="*/ 101 w 125"/>
                  <a:gd name="T1" fmla="*/ 0 h 93"/>
                  <a:gd name="T2" fmla="*/ 23 w 125"/>
                  <a:gd name="T3" fmla="*/ 0 h 93"/>
                  <a:gd name="T4" fmla="*/ 0 w 125"/>
                  <a:gd name="T5" fmla="*/ 23 h 93"/>
                  <a:gd name="T6" fmla="*/ 0 w 125"/>
                  <a:gd name="T7" fmla="*/ 70 h 93"/>
                  <a:gd name="T8" fmla="*/ 23 w 125"/>
                  <a:gd name="T9" fmla="*/ 93 h 93"/>
                  <a:gd name="T10" fmla="*/ 101 w 125"/>
                  <a:gd name="T11" fmla="*/ 93 h 93"/>
                  <a:gd name="T12" fmla="*/ 125 w 125"/>
                  <a:gd name="T13" fmla="*/ 70 h 93"/>
                  <a:gd name="T14" fmla="*/ 125 w 125"/>
                  <a:gd name="T15" fmla="*/ 23 h 93"/>
                  <a:gd name="T16" fmla="*/ 101 w 125"/>
                  <a:gd name="T17" fmla="*/ 0 h 93"/>
                  <a:gd name="T18" fmla="*/ 47 w 125"/>
                  <a:gd name="T19" fmla="*/ 78 h 93"/>
                  <a:gd name="T20" fmla="*/ 47 w 125"/>
                  <a:gd name="T21" fmla="*/ 15 h 93"/>
                  <a:gd name="T22" fmla="*/ 86 w 125"/>
                  <a:gd name="T23" fmla="*/ 46 h 93"/>
                  <a:gd name="T24" fmla="*/ 47 w 125"/>
                  <a:gd name="T25" fmla="*/ 7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93">
                    <a:moveTo>
                      <a:pt x="101" y="0"/>
                    </a:moveTo>
                    <a:cubicBezTo>
                      <a:pt x="23" y="0"/>
                      <a:pt x="23" y="0"/>
                      <a:pt x="23" y="0"/>
                    </a:cubicBezTo>
                    <a:cubicBezTo>
                      <a:pt x="11" y="0"/>
                      <a:pt x="0" y="10"/>
                      <a:pt x="0" y="23"/>
                    </a:cubicBezTo>
                    <a:cubicBezTo>
                      <a:pt x="0" y="70"/>
                      <a:pt x="0" y="70"/>
                      <a:pt x="0" y="70"/>
                    </a:cubicBezTo>
                    <a:cubicBezTo>
                      <a:pt x="0" y="83"/>
                      <a:pt x="11" y="93"/>
                      <a:pt x="23" y="93"/>
                    </a:cubicBezTo>
                    <a:cubicBezTo>
                      <a:pt x="101" y="93"/>
                      <a:pt x="101" y="93"/>
                      <a:pt x="101" y="93"/>
                    </a:cubicBezTo>
                    <a:cubicBezTo>
                      <a:pt x="114" y="93"/>
                      <a:pt x="125" y="83"/>
                      <a:pt x="125" y="70"/>
                    </a:cubicBezTo>
                    <a:cubicBezTo>
                      <a:pt x="125" y="23"/>
                      <a:pt x="125" y="23"/>
                      <a:pt x="125" y="23"/>
                    </a:cubicBezTo>
                    <a:cubicBezTo>
                      <a:pt x="125" y="10"/>
                      <a:pt x="114" y="0"/>
                      <a:pt x="101" y="0"/>
                    </a:cubicBezTo>
                    <a:close/>
                    <a:moveTo>
                      <a:pt x="47" y="78"/>
                    </a:moveTo>
                    <a:cubicBezTo>
                      <a:pt x="47" y="15"/>
                      <a:pt x="47" y="15"/>
                      <a:pt x="47" y="15"/>
                    </a:cubicBezTo>
                    <a:cubicBezTo>
                      <a:pt x="86" y="46"/>
                      <a:pt x="86" y="46"/>
                      <a:pt x="86" y="46"/>
                    </a:cubicBezTo>
                    <a:lnTo>
                      <a:pt x="47"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7" name="Freeform 153">
                <a:extLst>
                  <a:ext uri="{FF2B5EF4-FFF2-40B4-BE49-F238E27FC236}">
                    <a16:creationId xmlns:a16="http://schemas.microsoft.com/office/drawing/2014/main" id="{F24CEE62-4974-4B96-8F1C-9B3ECD27C3DD}"/>
                  </a:ext>
                </a:extLst>
              </p:cNvPr>
              <p:cNvSpPr>
                <a:spLocks noEditPoints="1"/>
              </p:cNvSpPr>
              <p:nvPr/>
            </p:nvSpPr>
            <p:spPr bwMode="auto">
              <a:xfrm>
                <a:off x="8534302" y="4360555"/>
                <a:ext cx="207477" cy="211391"/>
              </a:xfrm>
              <a:custGeom>
                <a:avLst/>
                <a:gdLst>
                  <a:gd name="T0" fmla="*/ 61 w 65"/>
                  <a:gd name="T1" fmla="*/ 19 h 66"/>
                  <a:gd name="T2" fmla="*/ 47 w 65"/>
                  <a:gd name="T3" fmla="*/ 4 h 66"/>
                  <a:gd name="T4" fmla="*/ 51 w 65"/>
                  <a:gd name="T5" fmla="*/ 0 h 66"/>
                  <a:gd name="T6" fmla="*/ 65 w 65"/>
                  <a:gd name="T7" fmla="*/ 15 h 66"/>
                  <a:gd name="T8" fmla="*/ 61 w 65"/>
                  <a:gd name="T9" fmla="*/ 19 h 66"/>
                  <a:gd name="T10" fmla="*/ 57 w 65"/>
                  <a:gd name="T11" fmla="*/ 23 h 66"/>
                  <a:gd name="T12" fmla="*/ 55 w 65"/>
                  <a:gd name="T13" fmla="*/ 46 h 66"/>
                  <a:gd name="T14" fmla="*/ 10 w 65"/>
                  <a:gd name="T15" fmla="*/ 66 h 66"/>
                  <a:gd name="T16" fmla="*/ 6 w 65"/>
                  <a:gd name="T17" fmla="*/ 63 h 66"/>
                  <a:gd name="T18" fmla="*/ 24 w 65"/>
                  <a:gd name="T19" fmla="*/ 45 h 66"/>
                  <a:gd name="T20" fmla="*/ 26 w 65"/>
                  <a:gd name="T21" fmla="*/ 46 h 66"/>
                  <a:gd name="T22" fmla="*/ 32 w 65"/>
                  <a:gd name="T23" fmla="*/ 39 h 66"/>
                  <a:gd name="T24" fmla="*/ 26 w 65"/>
                  <a:gd name="T25" fmla="*/ 33 h 66"/>
                  <a:gd name="T26" fmla="*/ 20 w 65"/>
                  <a:gd name="T27" fmla="*/ 39 h 66"/>
                  <a:gd name="T28" fmla="*/ 21 w 65"/>
                  <a:gd name="T29" fmla="*/ 42 h 66"/>
                  <a:gd name="T30" fmla="*/ 3 w 65"/>
                  <a:gd name="T31" fmla="*/ 59 h 66"/>
                  <a:gd name="T32" fmla="*/ 0 w 65"/>
                  <a:gd name="T33" fmla="*/ 56 h 66"/>
                  <a:gd name="T34" fmla="*/ 20 w 65"/>
                  <a:gd name="T35" fmla="*/ 10 h 66"/>
                  <a:gd name="T36" fmla="*/ 43 w 65"/>
                  <a:gd name="T37" fmla="*/ 8 h 66"/>
                  <a:gd name="T38" fmla="*/ 57 w 65"/>
                  <a:gd name="T39" fmla="*/ 2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66">
                    <a:moveTo>
                      <a:pt x="61" y="19"/>
                    </a:moveTo>
                    <a:cubicBezTo>
                      <a:pt x="47" y="4"/>
                      <a:pt x="47" y="4"/>
                      <a:pt x="47" y="4"/>
                    </a:cubicBezTo>
                    <a:cubicBezTo>
                      <a:pt x="51" y="0"/>
                      <a:pt x="51" y="0"/>
                      <a:pt x="51" y="0"/>
                    </a:cubicBezTo>
                    <a:cubicBezTo>
                      <a:pt x="65" y="15"/>
                      <a:pt x="65" y="15"/>
                      <a:pt x="65" y="15"/>
                    </a:cubicBezTo>
                    <a:lnTo>
                      <a:pt x="61" y="19"/>
                    </a:lnTo>
                    <a:close/>
                    <a:moveTo>
                      <a:pt x="57" y="23"/>
                    </a:moveTo>
                    <a:cubicBezTo>
                      <a:pt x="55" y="46"/>
                      <a:pt x="55" y="46"/>
                      <a:pt x="55" y="46"/>
                    </a:cubicBezTo>
                    <a:cubicBezTo>
                      <a:pt x="37" y="46"/>
                      <a:pt x="10" y="66"/>
                      <a:pt x="10" y="66"/>
                    </a:cubicBezTo>
                    <a:cubicBezTo>
                      <a:pt x="6" y="63"/>
                      <a:pt x="6" y="63"/>
                      <a:pt x="6" y="63"/>
                    </a:cubicBezTo>
                    <a:cubicBezTo>
                      <a:pt x="24" y="45"/>
                      <a:pt x="24" y="45"/>
                      <a:pt x="24" y="45"/>
                    </a:cubicBezTo>
                    <a:cubicBezTo>
                      <a:pt x="25" y="45"/>
                      <a:pt x="25" y="46"/>
                      <a:pt x="26" y="46"/>
                    </a:cubicBezTo>
                    <a:cubicBezTo>
                      <a:pt x="30" y="46"/>
                      <a:pt x="32" y="43"/>
                      <a:pt x="32" y="39"/>
                    </a:cubicBezTo>
                    <a:cubicBezTo>
                      <a:pt x="32" y="36"/>
                      <a:pt x="30" y="33"/>
                      <a:pt x="26" y="33"/>
                    </a:cubicBezTo>
                    <a:cubicBezTo>
                      <a:pt x="23" y="33"/>
                      <a:pt x="20" y="36"/>
                      <a:pt x="20" y="39"/>
                    </a:cubicBezTo>
                    <a:cubicBezTo>
                      <a:pt x="20" y="40"/>
                      <a:pt x="20" y="41"/>
                      <a:pt x="21" y="42"/>
                    </a:cubicBezTo>
                    <a:cubicBezTo>
                      <a:pt x="3" y="59"/>
                      <a:pt x="3" y="59"/>
                      <a:pt x="3" y="59"/>
                    </a:cubicBezTo>
                    <a:cubicBezTo>
                      <a:pt x="0" y="56"/>
                      <a:pt x="0" y="56"/>
                      <a:pt x="0" y="56"/>
                    </a:cubicBezTo>
                    <a:cubicBezTo>
                      <a:pt x="0" y="56"/>
                      <a:pt x="20" y="29"/>
                      <a:pt x="20" y="10"/>
                    </a:cubicBezTo>
                    <a:cubicBezTo>
                      <a:pt x="43" y="8"/>
                      <a:pt x="43" y="8"/>
                      <a:pt x="43" y="8"/>
                    </a:cubicBezTo>
                    <a:lnTo>
                      <a:pt x="5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8" name="Freeform 154">
                <a:extLst>
                  <a:ext uri="{FF2B5EF4-FFF2-40B4-BE49-F238E27FC236}">
                    <a16:creationId xmlns:a16="http://schemas.microsoft.com/office/drawing/2014/main" id="{7A9C8680-95BD-47B2-9499-BEF98D2826A8}"/>
                  </a:ext>
                </a:extLst>
              </p:cNvPr>
              <p:cNvSpPr>
                <a:spLocks/>
              </p:cNvSpPr>
              <p:nvPr/>
            </p:nvSpPr>
            <p:spPr bwMode="auto">
              <a:xfrm>
                <a:off x="8890535" y="4113931"/>
                <a:ext cx="279899" cy="268153"/>
              </a:xfrm>
              <a:custGeom>
                <a:avLst/>
                <a:gdLst>
                  <a:gd name="T0" fmla="*/ 55 w 88"/>
                  <a:gd name="T1" fmla="*/ 59 h 84"/>
                  <a:gd name="T2" fmla="*/ 53 w 88"/>
                  <a:gd name="T3" fmla="*/ 53 h 84"/>
                  <a:gd name="T4" fmla="*/ 61 w 88"/>
                  <a:gd name="T5" fmla="*/ 38 h 84"/>
                  <a:gd name="T6" fmla="*/ 63 w 88"/>
                  <a:gd name="T7" fmla="*/ 26 h 84"/>
                  <a:gd name="T8" fmla="*/ 44 w 88"/>
                  <a:gd name="T9" fmla="*/ 0 h 84"/>
                  <a:gd name="T10" fmla="*/ 25 w 88"/>
                  <a:gd name="T11" fmla="*/ 26 h 84"/>
                  <a:gd name="T12" fmla="*/ 28 w 88"/>
                  <a:gd name="T13" fmla="*/ 38 h 84"/>
                  <a:gd name="T14" fmla="*/ 36 w 88"/>
                  <a:gd name="T15" fmla="*/ 53 h 84"/>
                  <a:gd name="T16" fmla="*/ 33 w 88"/>
                  <a:gd name="T17" fmla="*/ 59 h 84"/>
                  <a:gd name="T18" fmla="*/ 0 w 88"/>
                  <a:gd name="T19" fmla="*/ 84 h 84"/>
                  <a:gd name="T20" fmla="*/ 44 w 88"/>
                  <a:gd name="T21" fmla="*/ 84 h 84"/>
                  <a:gd name="T22" fmla="*/ 88 w 88"/>
                  <a:gd name="T23" fmla="*/ 84 h 84"/>
                  <a:gd name="T24" fmla="*/ 55 w 88"/>
                  <a:gd name="T2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84">
                    <a:moveTo>
                      <a:pt x="55" y="59"/>
                    </a:moveTo>
                    <a:cubicBezTo>
                      <a:pt x="53" y="59"/>
                      <a:pt x="53" y="53"/>
                      <a:pt x="53" y="53"/>
                    </a:cubicBezTo>
                    <a:cubicBezTo>
                      <a:pt x="53" y="53"/>
                      <a:pt x="59" y="46"/>
                      <a:pt x="61" y="38"/>
                    </a:cubicBezTo>
                    <a:cubicBezTo>
                      <a:pt x="64" y="38"/>
                      <a:pt x="67" y="29"/>
                      <a:pt x="63" y="26"/>
                    </a:cubicBezTo>
                    <a:cubicBezTo>
                      <a:pt x="63" y="22"/>
                      <a:pt x="68" y="0"/>
                      <a:pt x="44" y="0"/>
                    </a:cubicBezTo>
                    <a:cubicBezTo>
                      <a:pt x="21" y="0"/>
                      <a:pt x="25" y="22"/>
                      <a:pt x="25" y="26"/>
                    </a:cubicBezTo>
                    <a:cubicBezTo>
                      <a:pt x="22" y="29"/>
                      <a:pt x="24" y="38"/>
                      <a:pt x="28" y="38"/>
                    </a:cubicBezTo>
                    <a:cubicBezTo>
                      <a:pt x="29" y="46"/>
                      <a:pt x="36" y="53"/>
                      <a:pt x="36" y="53"/>
                    </a:cubicBezTo>
                    <a:cubicBezTo>
                      <a:pt x="36" y="53"/>
                      <a:pt x="35" y="59"/>
                      <a:pt x="33" y="59"/>
                    </a:cubicBezTo>
                    <a:cubicBezTo>
                      <a:pt x="26" y="60"/>
                      <a:pt x="0" y="72"/>
                      <a:pt x="0" y="84"/>
                    </a:cubicBezTo>
                    <a:cubicBezTo>
                      <a:pt x="44" y="84"/>
                      <a:pt x="44" y="84"/>
                      <a:pt x="44" y="84"/>
                    </a:cubicBezTo>
                    <a:cubicBezTo>
                      <a:pt x="88" y="84"/>
                      <a:pt x="88" y="84"/>
                      <a:pt x="88" y="84"/>
                    </a:cubicBezTo>
                    <a:cubicBezTo>
                      <a:pt x="88" y="72"/>
                      <a:pt x="62" y="60"/>
                      <a:pt x="55"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9" name="Freeform 155">
                <a:extLst>
                  <a:ext uri="{FF2B5EF4-FFF2-40B4-BE49-F238E27FC236}">
                    <a16:creationId xmlns:a16="http://schemas.microsoft.com/office/drawing/2014/main" id="{6314AF70-0870-42B6-B1D1-197B1AB6BE45}"/>
                  </a:ext>
                </a:extLst>
              </p:cNvPr>
              <p:cNvSpPr>
                <a:spLocks noEditPoints="1"/>
              </p:cNvSpPr>
              <p:nvPr/>
            </p:nvSpPr>
            <p:spPr bwMode="auto">
              <a:xfrm>
                <a:off x="8039097" y="4581732"/>
                <a:ext cx="262282" cy="262282"/>
              </a:xfrm>
              <a:custGeom>
                <a:avLst/>
                <a:gdLst>
                  <a:gd name="T0" fmla="*/ 0 w 82"/>
                  <a:gd name="T1" fmla="*/ 41 h 82"/>
                  <a:gd name="T2" fmla="*/ 82 w 82"/>
                  <a:gd name="T3" fmla="*/ 41 h 82"/>
                  <a:gd name="T4" fmla="*/ 64 w 82"/>
                  <a:gd name="T5" fmla="*/ 55 h 82"/>
                  <a:gd name="T6" fmla="*/ 77 w 82"/>
                  <a:gd name="T7" fmla="*/ 44 h 82"/>
                  <a:gd name="T8" fmla="*/ 64 w 82"/>
                  <a:gd name="T9" fmla="*/ 55 h 82"/>
                  <a:gd name="T10" fmla="*/ 16 w 82"/>
                  <a:gd name="T11" fmla="*/ 38 h 82"/>
                  <a:gd name="T12" fmla="*/ 8 w 82"/>
                  <a:gd name="T13" fmla="*/ 27 h 82"/>
                  <a:gd name="T14" fmla="*/ 59 w 82"/>
                  <a:gd name="T15" fmla="*/ 27 h 82"/>
                  <a:gd name="T16" fmla="*/ 44 w 82"/>
                  <a:gd name="T17" fmla="*/ 38 h 82"/>
                  <a:gd name="T18" fmla="*/ 59 w 82"/>
                  <a:gd name="T19" fmla="*/ 27 h 82"/>
                  <a:gd name="T20" fmla="*/ 44 w 82"/>
                  <a:gd name="T21" fmla="*/ 5 h 82"/>
                  <a:gd name="T22" fmla="*/ 54 w 82"/>
                  <a:gd name="T23" fmla="*/ 14 h 82"/>
                  <a:gd name="T24" fmla="*/ 44 w 82"/>
                  <a:gd name="T25" fmla="*/ 22 h 82"/>
                  <a:gd name="T26" fmla="*/ 35 w 82"/>
                  <a:gd name="T27" fmla="*/ 7 h 82"/>
                  <a:gd name="T28" fmla="*/ 38 w 82"/>
                  <a:gd name="T29" fmla="*/ 22 h 82"/>
                  <a:gd name="T30" fmla="*/ 28 w 82"/>
                  <a:gd name="T31" fmla="*/ 14 h 82"/>
                  <a:gd name="T32" fmla="*/ 38 w 82"/>
                  <a:gd name="T33" fmla="*/ 38 h 82"/>
                  <a:gd name="T34" fmla="*/ 23 w 82"/>
                  <a:gd name="T35" fmla="*/ 27 h 82"/>
                  <a:gd name="T36" fmla="*/ 8 w 82"/>
                  <a:gd name="T37" fmla="*/ 55 h 82"/>
                  <a:gd name="T38" fmla="*/ 16 w 82"/>
                  <a:gd name="T39" fmla="*/ 44 h 82"/>
                  <a:gd name="T40" fmla="*/ 8 w 82"/>
                  <a:gd name="T41" fmla="*/ 55 h 82"/>
                  <a:gd name="T42" fmla="*/ 38 w 82"/>
                  <a:gd name="T43" fmla="*/ 44 h 82"/>
                  <a:gd name="T44" fmla="*/ 23 w 82"/>
                  <a:gd name="T45" fmla="*/ 55 h 82"/>
                  <a:gd name="T46" fmla="*/ 38 w 82"/>
                  <a:gd name="T47" fmla="*/ 60 h 82"/>
                  <a:gd name="T48" fmla="*/ 35 w 82"/>
                  <a:gd name="T49" fmla="*/ 74 h 82"/>
                  <a:gd name="T50" fmla="*/ 25 w 82"/>
                  <a:gd name="T51" fmla="*/ 60 h 82"/>
                  <a:gd name="T52" fmla="*/ 54 w 82"/>
                  <a:gd name="T53" fmla="*/ 67 h 82"/>
                  <a:gd name="T54" fmla="*/ 44 w 82"/>
                  <a:gd name="T55" fmla="*/ 76 h 82"/>
                  <a:gd name="T56" fmla="*/ 57 w 82"/>
                  <a:gd name="T57" fmla="*/ 60 h 82"/>
                  <a:gd name="T58" fmla="*/ 44 w 82"/>
                  <a:gd name="T59" fmla="*/ 55 h 82"/>
                  <a:gd name="T60" fmla="*/ 60 w 82"/>
                  <a:gd name="T61" fmla="*/ 44 h 82"/>
                  <a:gd name="T62" fmla="*/ 44 w 82"/>
                  <a:gd name="T63" fmla="*/ 55 h 82"/>
                  <a:gd name="T64" fmla="*/ 64 w 82"/>
                  <a:gd name="T65" fmla="*/ 27 h 82"/>
                  <a:gd name="T66" fmla="*/ 77 w 82"/>
                  <a:gd name="T67" fmla="*/ 38 h 82"/>
                  <a:gd name="T68" fmla="*/ 71 w 82"/>
                  <a:gd name="T69" fmla="*/ 22 h 82"/>
                  <a:gd name="T70" fmla="*/ 57 w 82"/>
                  <a:gd name="T71" fmla="*/ 9 h 82"/>
                  <a:gd name="T72" fmla="*/ 71 w 82"/>
                  <a:gd name="T73" fmla="*/ 22 h 82"/>
                  <a:gd name="T74" fmla="*/ 26 w 82"/>
                  <a:gd name="T75" fmla="*/ 9 h 82"/>
                  <a:gd name="T76" fmla="*/ 11 w 82"/>
                  <a:gd name="T77" fmla="*/ 22 h 82"/>
                  <a:gd name="T78" fmla="*/ 11 w 82"/>
                  <a:gd name="T79" fmla="*/ 60 h 82"/>
                  <a:gd name="T80" fmla="*/ 26 w 82"/>
                  <a:gd name="T81" fmla="*/ 73 h 82"/>
                  <a:gd name="T82" fmla="*/ 11 w 82"/>
                  <a:gd name="T83" fmla="*/ 60 h 82"/>
                  <a:gd name="T84" fmla="*/ 57 w 82"/>
                  <a:gd name="T85" fmla="*/ 73 h 82"/>
                  <a:gd name="T86" fmla="*/ 71 w 82"/>
                  <a:gd name="T87" fmla="*/ 6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2">
                    <a:moveTo>
                      <a:pt x="41" y="0"/>
                    </a:moveTo>
                    <a:cubicBezTo>
                      <a:pt x="18" y="0"/>
                      <a:pt x="0" y="18"/>
                      <a:pt x="0" y="41"/>
                    </a:cubicBezTo>
                    <a:cubicBezTo>
                      <a:pt x="0" y="64"/>
                      <a:pt x="18" y="82"/>
                      <a:pt x="41" y="82"/>
                    </a:cubicBezTo>
                    <a:cubicBezTo>
                      <a:pt x="64" y="82"/>
                      <a:pt x="82" y="64"/>
                      <a:pt x="82" y="41"/>
                    </a:cubicBezTo>
                    <a:cubicBezTo>
                      <a:pt x="82" y="18"/>
                      <a:pt x="64" y="0"/>
                      <a:pt x="41" y="0"/>
                    </a:cubicBezTo>
                    <a:close/>
                    <a:moveTo>
                      <a:pt x="64" y="55"/>
                    </a:moveTo>
                    <a:cubicBezTo>
                      <a:pt x="65" y="51"/>
                      <a:pt x="66" y="47"/>
                      <a:pt x="66" y="44"/>
                    </a:cubicBezTo>
                    <a:cubicBezTo>
                      <a:pt x="77" y="44"/>
                      <a:pt x="77" y="44"/>
                      <a:pt x="77" y="44"/>
                    </a:cubicBezTo>
                    <a:cubicBezTo>
                      <a:pt x="76" y="47"/>
                      <a:pt x="76" y="51"/>
                      <a:pt x="74" y="55"/>
                    </a:cubicBezTo>
                    <a:lnTo>
                      <a:pt x="64" y="55"/>
                    </a:lnTo>
                    <a:close/>
                    <a:moveTo>
                      <a:pt x="18" y="27"/>
                    </a:moveTo>
                    <a:cubicBezTo>
                      <a:pt x="17" y="31"/>
                      <a:pt x="17" y="34"/>
                      <a:pt x="16" y="38"/>
                    </a:cubicBezTo>
                    <a:cubicBezTo>
                      <a:pt x="6" y="38"/>
                      <a:pt x="6" y="38"/>
                      <a:pt x="6" y="38"/>
                    </a:cubicBezTo>
                    <a:cubicBezTo>
                      <a:pt x="6" y="34"/>
                      <a:pt x="7" y="31"/>
                      <a:pt x="8" y="27"/>
                    </a:cubicBezTo>
                    <a:lnTo>
                      <a:pt x="18" y="27"/>
                    </a:lnTo>
                    <a:close/>
                    <a:moveTo>
                      <a:pt x="59" y="27"/>
                    </a:moveTo>
                    <a:cubicBezTo>
                      <a:pt x="60" y="31"/>
                      <a:pt x="60" y="34"/>
                      <a:pt x="60" y="38"/>
                    </a:cubicBezTo>
                    <a:cubicBezTo>
                      <a:pt x="44" y="38"/>
                      <a:pt x="44" y="38"/>
                      <a:pt x="44" y="38"/>
                    </a:cubicBezTo>
                    <a:cubicBezTo>
                      <a:pt x="44" y="27"/>
                      <a:pt x="44" y="27"/>
                      <a:pt x="44" y="27"/>
                    </a:cubicBezTo>
                    <a:lnTo>
                      <a:pt x="59" y="27"/>
                    </a:lnTo>
                    <a:close/>
                    <a:moveTo>
                      <a:pt x="44" y="22"/>
                    </a:moveTo>
                    <a:cubicBezTo>
                      <a:pt x="44" y="5"/>
                      <a:pt x="44" y="5"/>
                      <a:pt x="44" y="5"/>
                    </a:cubicBezTo>
                    <a:cubicBezTo>
                      <a:pt x="45" y="6"/>
                      <a:pt x="46" y="6"/>
                      <a:pt x="48" y="7"/>
                    </a:cubicBezTo>
                    <a:cubicBezTo>
                      <a:pt x="50" y="9"/>
                      <a:pt x="52" y="11"/>
                      <a:pt x="54" y="14"/>
                    </a:cubicBezTo>
                    <a:cubicBezTo>
                      <a:pt x="55" y="17"/>
                      <a:pt x="56" y="19"/>
                      <a:pt x="57" y="22"/>
                    </a:cubicBezTo>
                    <a:cubicBezTo>
                      <a:pt x="44" y="22"/>
                      <a:pt x="44" y="22"/>
                      <a:pt x="44" y="22"/>
                    </a:cubicBezTo>
                    <a:close/>
                    <a:moveTo>
                      <a:pt x="28" y="14"/>
                    </a:moveTo>
                    <a:cubicBezTo>
                      <a:pt x="30" y="11"/>
                      <a:pt x="32" y="9"/>
                      <a:pt x="35" y="7"/>
                    </a:cubicBezTo>
                    <a:cubicBezTo>
                      <a:pt x="36" y="6"/>
                      <a:pt x="37" y="6"/>
                      <a:pt x="38" y="5"/>
                    </a:cubicBezTo>
                    <a:cubicBezTo>
                      <a:pt x="38" y="22"/>
                      <a:pt x="38" y="22"/>
                      <a:pt x="38" y="22"/>
                    </a:cubicBezTo>
                    <a:cubicBezTo>
                      <a:pt x="25" y="22"/>
                      <a:pt x="25" y="22"/>
                      <a:pt x="25" y="22"/>
                    </a:cubicBezTo>
                    <a:cubicBezTo>
                      <a:pt x="26" y="19"/>
                      <a:pt x="27" y="17"/>
                      <a:pt x="28" y="14"/>
                    </a:cubicBezTo>
                    <a:close/>
                    <a:moveTo>
                      <a:pt x="38" y="27"/>
                    </a:moveTo>
                    <a:cubicBezTo>
                      <a:pt x="38" y="38"/>
                      <a:pt x="38" y="38"/>
                      <a:pt x="38" y="38"/>
                    </a:cubicBezTo>
                    <a:cubicBezTo>
                      <a:pt x="22" y="38"/>
                      <a:pt x="22" y="38"/>
                      <a:pt x="22" y="38"/>
                    </a:cubicBezTo>
                    <a:cubicBezTo>
                      <a:pt x="22" y="34"/>
                      <a:pt x="23" y="31"/>
                      <a:pt x="23" y="27"/>
                    </a:cubicBezTo>
                    <a:lnTo>
                      <a:pt x="38" y="27"/>
                    </a:lnTo>
                    <a:close/>
                    <a:moveTo>
                      <a:pt x="8" y="55"/>
                    </a:moveTo>
                    <a:cubicBezTo>
                      <a:pt x="7" y="51"/>
                      <a:pt x="6" y="47"/>
                      <a:pt x="6" y="44"/>
                    </a:cubicBezTo>
                    <a:cubicBezTo>
                      <a:pt x="16" y="44"/>
                      <a:pt x="16" y="44"/>
                      <a:pt x="16" y="44"/>
                    </a:cubicBezTo>
                    <a:cubicBezTo>
                      <a:pt x="17" y="47"/>
                      <a:pt x="17" y="51"/>
                      <a:pt x="18" y="55"/>
                    </a:cubicBezTo>
                    <a:lnTo>
                      <a:pt x="8" y="55"/>
                    </a:lnTo>
                    <a:close/>
                    <a:moveTo>
                      <a:pt x="22" y="44"/>
                    </a:moveTo>
                    <a:cubicBezTo>
                      <a:pt x="38" y="44"/>
                      <a:pt x="38" y="44"/>
                      <a:pt x="38" y="44"/>
                    </a:cubicBezTo>
                    <a:cubicBezTo>
                      <a:pt x="38" y="55"/>
                      <a:pt x="38" y="55"/>
                      <a:pt x="38" y="55"/>
                    </a:cubicBezTo>
                    <a:cubicBezTo>
                      <a:pt x="23" y="55"/>
                      <a:pt x="23" y="55"/>
                      <a:pt x="23" y="55"/>
                    </a:cubicBezTo>
                    <a:cubicBezTo>
                      <a:pt x="23" y="51"/>
                      <a:pt x="22" y="47"/>
                      <a:pt x="22" y="44"/>
                    </a:cubicBezTo>
                    <a:close/>
                    <a:moveTo>
                      <a:pt x="38" y="60"/>
                    </a:moveTo>
                    <a:cubicBezTo>
                      <a:pt x="38" y="76"/>
                      <a:pt x="38" y="76"/>
                      <a:pt x="38" y="76"/>
                    </a:cubicBezTo>
                    <a:cubicBezTo>
                      <a:pt x="37" y="76"/>
                      <a:pt x="36" y="75"/>
                      <a:pt x="35" y="74"/>
                    </a:cubicBezTo>
                    <a:cubicBezTo>
                      <a:pt x="32" y="73"/>
                      <a:pt x="30" y="70"/>
                      <a:pt x="28" y="67"/>
                    </a:cubicBezTo>
                    <a:cubicBezTo>
                      <a:pt x="27" y="65"/>
                      <a:pt x="26" y="63"/>
                      <a:pt x="25" y="60"/>
                    </a:cubicBezTo>
                    <a:cubicBezTo>
                      <a:pt x="38" y="60"/>
                      <a:pt x="38" y="60"/>
                      <a:pt x="38" y="60"/>
                    </a:cubicBezTo>
                    <a:close/>
                    <a:moveTo>
                      <a:pt x="54" y="67"/>
                    </a:moveTo>
                    <a:cubicBezTo>
                      <a:pt x="52" y="70"/>
                      <a:pt x="50" y="73"/>
                      <a:pt x="48" y="74"/>
                    </a:cubicBezTo>
                    <a:cubicBezTo>
                      <a:pt x="46" y="75"/>
                      <a:pt x="45" y="76"/>
                      <a:pt x="44" y="76"/>
                    </a:cubicBezTo>
                    <a:cubicBezTo>
                      <a:pt x="44" y="60"/>
                      <a:pt x="44" y="60"/>
                      <a:pt x="44" y="60"/>
                    </a:cubicBezTo>
                    <a:cubicBezTo>
                      <a:pt x="57" y="60"/>
                      <a:pt x="57" y="60"/>
                      <a:pt x="57" y="60"/>
                    </a:cubicBezTo>
                    <a:cubicBezTo>
                      <a:pt x="56" y="63"/>
                      <a:pt x="55" y="65"/>
                      <a:pt x="54" y="67"/>
                    </a:cubicBezTo>
                    <a:close/>
                    <a:moveTo>
                      <a:pt x="44" y="55"/>
                    </a:moveTo>
                    <a:cubicBezTo>
                      <a:pt x="44" y="44"/>
                      <a:pt x="44" y="44"/>
                      <a:pt x="44" y="44"/>
                    </a:cubicBezTo>
                    <a:cubicBezTo>
                      <a:pt x="60" y="44"/>
                      <a:pt x="60" y="44"/>
                      <a:pt x="60" y="44"/>
                    </a:cubicBezTo>
                    <a:cubicBezTo>
                      <a:pt x="60" y="47"/>
                      <a:pt x="60" y="51"/>
                      <a:pt x="59" y="55"/>
                    </a:cubicBezTo>
                    <a:lnTo>
                      <a:pt x="44" y="55"/>
                    </a:lnTo>
                    <a:close/>
                    <a:moveTo>
                      <a:pt x="66" y="38"/>
                    </a:moveTo>
                    <a:cubicBezTo>
                      <a:pt x="66" y="34"/>
                      <a:pt x="65" y="31"/>
                      <a:pt x="64" y="27"/>
                    </a:cubicBezTo>
                    <a:cubicBezTo>
                      <a:pt x="74" y="27"/>
                      <a:pt x="74" y="27"/>
                      <a:pt x="74" y="27"/>
                    </a:cubicBezTo>
                    <a:cubicBezTo>
                      <a:pt x="76" y="31"/>
                      <a:pt x="76" y="34"/>
                      <a:pt x="77" y="38"/>
                    </a:cubicBezTo>
                    <a:lnTo>
                      <a:pt x="66" y="38"/>
                    </a:lnTo>
                    <a:close/>
                    <a:moveTo>
                      <a:pt x="71" y="22"/>
                    </a:moveTo>
                    <a:cubicBezTo>
                      <a:pt x="63" y="22"/>
                      <a:pt x="63" y="22"/>
                      <a:pt x="63" y="22"/>
                    </a:cubicBezTo>
                    <a:cubicBezTo>
                      <a:pt x="61" y="17"/>
                      <a:pt x="59" y="12"/>
                      <a:pt x="57" y="9"/>
                    </a:cubicBezTo>
                    <a:cubicBezTo>
                      <a:pt x="60" y="10"/>
                      <a:pt x="63" y="13"/>
                      <a:pt x="66" y="16"/>
                    </a:cubicBezTo>
                    <a:cubicBezTo>
                      <a:pt x="68" y="17"/>
                      <a:pt x="70" y="19"/>
                      <a:pt x="71" y="22"/>
                    </a:cubicBezTo>
                    <a:close/>
                    <a:moveTo>
                      <a:pt x="16" y="16"/>
                    </a:moveTo>
                    <a:cubicBezTo>
                      <a:pt x="19" y="13"/>
                      <a:pt x="22" y="10"/>
                      <a:pt x="26" y="9"/>
                    </a:cubicBezTo>
                    <a:cubicBezTo>
                      <a:pt x="23" y="12"/>
                      <a:pt x="21" y="17"/>
                      <a:pt x="19" y="22"/>
                    </a:cubicBezTo>
                    <a:cubicBezTo>
                      <a:pt x="11" y="22"/>
                      <a:pt x="11" y="22"/>
                      <a:pt x="11" y="22"/>
                    </a:cubicBezTo>
                    <a:cubicBezTo>
                      <a:pt x="12" y="19"/>
                      <a:pt x="14" y="17"/>
                      <a:pt x="16" y="16"/>
                    </a:cubicBezTo>
                    <a:close/>
                    <a:moveTo>
                      <a:pt x="11" y="60"/>
                    </a:moveTo>
                    <a:cubicBezTo>
                      <a:pt x="19" y="60"/>
                      <a:pt x="19" y="60"/>
                      <a:pt x="19" y="60"/>
                    </a:cubicBezTo>
                    <a:cubicBezTo>
                      <a:pt x="21" y="65"/>
                      <a:pt x="23" y="69"/>
                      <a:pt x="26" y="73"/>
                    </a:cubicBezTo>
                    <a:cubicBezTo>
                      <a:pt x="22" y="71"/>
                      <a:pt x="19" y="69"/>
                      <a:pt x="16" y="66"/>
                    </a:cubicBezTo>
                    <a:cubicBezTo>
                      <a:pt x="14" y="64"/>
                      <a:pt x="12" y="62"/>
                      <a:pt x="11" y="60"/>
                    </a:cubicBezTo>
                    <a:close/>
                    <a:moveTo>
                      <a:pt x="66" y="66"/>
                    </a:moveTo>
                    <a:cubicBezTo>
                      <a:pt x="63" y="69"/>
                      <a:pt x="60" y="71"/>
                      <a:pt x="57" y="73"/>
                    </a:cubicBezTo>
                    <a:cubicBezTo>
                      <a:pt x="59" y="69"/>
                      <a:pt x="61" y="65"/>
                      <a:pt x="63" y="60"/>
                    </a:cubicBezTo>
                    <a:cubicBezTo>
                      <a:pt x="71" y="60"/>
                      <a:pt x="71" y="60"/>
                      <a:pt x="71" y="60"/>
                    </a:cubicBezTo>
                    <a:cubicBezTo>
                      <a:pt x="70" y="62"/>
                      <a:pt x="68" y="64"/>
                      <a:pt x="66"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0" name="Freeform 156">
                <a:extLst>
                  <a:ext uri="{FF2B5EF4-FFF2-40B4-BE49-F238E27FC236}">
                    <a16:creationId xmlns:a16="http://schemas.microsoft.com/office/drawing/2014/main" id="{53C3FFA3-79DE-441B-BE1C-B993E2FE9C1A}"/>
                  </a:ext>
                </a:extLst>
              </p:cNvPr>
              <p:cNvSpPr>
                <a:spLocks noEditPoints="1"/>
              </p:cNvSpPr>
              <p:nvPr/>
            </p:nvSpPr>
            <p:spPr bwMode="auto">
              <a:xfrm>
                <a:off x="8820072" y="2931705"/>
                <a:ext cx="219221" cy="232921"/>
              </a:xfrm>
              <a:custGeom>
                <a:avLst/>
                <a:gdLst>
                  <a:gd name="T0" fmla="*/ 62 w 69"/>
                  <a:gd name="T1" fmla="*/ 0 h 73"/>
                  <a:gd name="T2" fmla="*/ 7 w 69"/>
                  <a:gd name="T3" fmla="*/ 0 h 73"/>
                  <a:gd name="T4" fmla="*/ 0 w 69"/>
                  <a:gd name="T5" fmla="*/ 7 h 73"/>
                  <a:gd name="T6" fmla="*/ 0 w 69"/>
                  <a:gd name="T7" fmla="*/ 66 h 73"/>
                  <a:gd name="T8" fmla="*/ 7 w 69"/>
                  <a:gd name="T9" fmla="*/ 73 h 73"/>
                  <a:gd name="T10" fmla="*/ 62 w 69"/>
                  <a:gd name="T11" fmla="*/ 73 h 73"/>
                  <a:gd name="T12" fmla="*/ 69 w 69"/>
                  <a:gd name="T13" fmla="*/ 66 h 73"/>
                  <a:gd name="T14" fmla="*/ 69 w 69"/>
                  <a:gd name="T15" fmla="*/ 7 h 73"/>
                  <a:gd name="T16" fmla="*/ 62 w 69"/>
                  <a:gd name="T17" fmla="*/ 0 h 73"/>
                  <a:gd name="T18" fmla="*/ 60 w 69"/>
                  <a:gd name="T19" fmla="*/ 64 h 73"/>
                  <a:gd name="T20" fmla="*/ 10 w 69"/>
                  <a:gd name="T21" fmla="*/ 64 h 73"/>
                  <a:gd name="T22" fmla="*/ 10 w 69"/>
                  <a:gd name="T23" fmla="*/ 9 h 73"/>
                  <a:gd name="T24" fmla="*/ 60 w 69"/>
                  <a:gd name="T25" fmla="*/ 9 h 73"/>
                  <a:gd name="T26" fmla="*/ 60 w 69"/>
                  <a:gd name="T27" fmla="*/ 64 h 73"/>
                  <a:gd name="T28" fmla="*/ 19 w 69"/>
                  <a:gd name="T29" fmla="*/ 32 h 73"/>
                  <a:gd name="T30" fmla="*/ 51 w 69"/>
                  <a:gd name="T31" fmla="*/ 32 h 73"/>
                  <a:gd name="T32" fmla="*/ 51 w 69"/>
                  <a:gd name="T33" fmla="*/ 37 h 73"/>
                  <a:gd name="T34" fmla="*/ 19 w 69"/>
                  <a:gd name="T35" fmla="*/ 37 h 73"/>
                  <a:gd name="T36" fmla="*/ 19 w 69"/>
                  <a:gd name="T37" fmla="*/ 32 h 73"/>
                  <a:gd name="T38" fmla="*/ 19 w 69"/>
                  <a:gd name="T39" fmla="*/ 41 h 73"/>
                  <a:gd name="T40" fmla="*/ 51 w 69"/>
                  <a:gd name="T41" fmla="*/ 41 h 73"/>
                  <a:gd name="T42" fmla="*/ 51 w 69"/>
                  <a:gd name="T43" fmla="*/ 46 h 73"/>
                  <a:gd name="T44" fmla="*/ 19 w 69"/>
                  <a:gd name="T45" fmla="*/ 46 h 73"/>
                  <a:gd name="T46" fmla="*/ 19 w 69"/>
                  <a:gd name="T47" fmla="*/ 41 h 73"/>
                  <a:gd name="T48" fmla="*/ 19 w 69"/>
                  <a:gd name="T49" fmla="*/ 50 h 73"/>
                  <a:gd name="T50" fmla="*/ 51 w 69"/>
                  <a:gd name="T51" fmla="*/ 50 h 73"/>
                  <a:gd name="T52" fmla="*/ 51 w 69"/>
                  <a:gd name="T53" fmla="*/ 55 h 73"/>
                  <a:gd name="T54" fmla="*/ 19 w 69"/>
                  <a:gd name="T55" fmla="*/ 55 h 73"/>
                  <a:gd name="T56" fmla="*/ 19 w 69"/>
                  <a:gd name="T57" fmla="*/ 50 h 73"/>
                  <a:gd name="T58" fmla="*/ 19 w 69"/>
                  <a:gd name="T59" fmla="*/ 23 h 73"/>
                  <a:gd name="T60" fmla="*/ 51 w 69"/>
                  <a:gd name="T61" fmla="*/ 23 h 73"/>
                  <a:gd name="T62" fmla="*/ 51 w 69"/>
                  <a:gd name="T63" fmla="*/ 27 h 73"/>
                  <a:gd name="T64" fmla="*/ 19 w 69"/>
                  <a:gd name="T65" fmla="*/ 27 h 73"/>
                  <a:gd name="T66" fmla="*/ 19 w 69"/>
                  <a:gd name="T67"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9" h="73">
                    <a:moveTo>
                      <a:pt x="62" y="0"/>
                    </a:moveTo>
                    <a:cubicBezTo>
                      <a:pt x="7" y="0"/>
                      <a:pt x="7" y="0"/>
                      <a:pt x="7" y="0"/>
                    </a:cubicBezTo>
                    <a:cubicBezTo>
                      <a:pt x="4" y="0"/>
                      <a:pt x="0" y="3"/>
                      <a:pt x="0" y="7"/>
                    </a:cubicBezTo>
                    <a:cubicBezTo>
                      <a:pt x="0" y="66"/>
                      <a:pt x="0" y="66"/>
                      <a:pt x="0" y="66"/>
                    </a:cubicBezTo>
                    <a:cubicBezTo>
                      <a:pt x="0" y="70"/>
                      <a:pt x="4" y="73"/>
                      <a:pt x="7" y="73"/>
                    </a:cubicBezTo>
                    <a:cubicBezTo>
                      <a:pt x="62" y="73"/>
                      <a:pt x="62" y="73"/>
                      <a:pt x="62" y="73"/>
                    </a:cubicBezTo>
                    <a:cubicBezTo>
                      <a:pt x="66" y="73"/>
                      <a:pt x="69" y="70"/>
                      <a:pt x="69" y="66"/>
                    </a:cubicBezTo>
                    <a:cubicBezTo>
                      <a:pt x="69" y="7"/>
                      <a:pt x="69" y="7"/>
                      <a:pt x="69" y="7"/>
                    </a:cubicBezTo>
                    <a:cubicBezTo>
                      <a:pt x="69" y="3"/>
                      <a:pt x="66" y="0"/>
                      <a:pt x="62" y="0"/>
                    </a:cubicBezTo>
                    <a:close/>
                    <a:moveTo>
                      <a:pt x="60" y="64"/>
                    </a:moveTo>
                    <a:cubicBezTo>
                      <a:pt x="10" y="64"/>
                      <a:pt x="10" y="64"/>
                      <a:pt x="10" y="64"/>
                    </a:cubicBezTo>
                    <a:cubicBezTo>
                      <a:pt x="10" y="9"/>
                      <a:pt x="10" y="9"/>
                      <a:pt x="10" y="9"/>
                    </a:cubicBezTo>
                    <a:cubicBezTo>
                      <a:pt x="60" y="9"/>
                      <a:pt x="60" y="9"/>
                      <a:pt x="60" y="9"/>
                    </a:cubicBezTo>
                    <a:lnTo>
                      <a:pt x="60" y="64"/>
                    </a:lnTo>
                    <a:close/>
                    <a:moveTo>
                      <a:pt x="19" y="32"/>
                    </a:moveTo>
                    <a:cubicBezTo>
                      <a:pt x="51" y="32"/>
                      <a:pt x="51" y="32"/>
                      <a:pt x="51" y="32"/>
                    </a:cubicBezTo>
                    <a:cubicBezTo>
                      <a:pt x="51" y="37"/>
                      <a:pt x="51" y="37"/>
                      <a:pt x="51" y="37"/>
                    </a:cubicBezTo>
                    <a:cubicBezTo>
                      <a:pt x="19" y="37"/>
                      <a:pt x="19" y="37"/>
                      <a:pt x="19" y="37"/>
                    </a:cubicBezTo>
                    <a:lnTo>
                      <a:pt x="19" y="32"/>
                    </a:lnTo>
                    <a:close/>
                    <a:moveTo>
                      <a:pt x="19" y="41"/>
                    </a:moveTo>
                    <a:cubicBezTo>
                      <a:pt x="51" y="41"/>
                      <a:pt x="51" y="41"/>
                      <a:pt x="51" y="41"/>
                    </a:cubicBezTo>
                    <a:cubicBezTo>
                      <a:pt x="51" y="46"/>
                      <a:pt x="51" y="46"/>
                      <a:pt x="51" y="46"/>
                    </a:cubicBezTo>
                    <a:cubicBezTo>
                      <a:pt x="19" y="46"/>
                      <a:pt x="19" y="46"/>
                      <a:pt x="19" y="46"/>
                    </a:cubicBezTo>
                    <a:lnTo>
                      <a:pt x="19" y="41"/>
                    </a:lnTo>
                    <a:close/>
                    <a:moveTo>
                      <a:pt x="19" y="50"/>
                    </a:moveTo>
                    <a:cubicBezTo>
                      <a:pt x="51" y="50"/>
                      <a:pt x="51" y="50"/>
                      <a:pt x="51" y="50"/>
                    </a:cubicBezTo>
                    <a:cubicBezTo>
                      <a:pt x="51" y="55"/>
                      <a:pt x="51" y="55"/>
                      <a:pt x="51" y="55"/>
                    </a:cubicBezTo>
                    <a:cubicBezTo>
                      <a:pt x="19" y="55"/>
                      <a:pt x="19" y="55"/>
                      <a:pt x="19" y="55"/>
                    </a:cubicBezTo>
                    <a:lnTo>
                      <a:pt x="19" y="50"/>
                    </a:lnTo>
                    <a:close/>
                    <a:moveTo>
                      <a:pt x="19" y="23"/>
                    </a:moveTo>
                    <a:cubicBezTo>
                      <a:pt x="51" y="23"/>
                      <a:pt x="51" y="23"/>
                      <a:pt x="51" y="23"/>
                    </a:cubicBezTo>
                    <a:cubicBezTo>
                      <a:pt x="51" y="27"/>
                      <a:pt x="51" y="27"/>
                      <a:pt x="51" y="27"/>
                    </a:cubicBezTo>
                    <a:cubicBezTo>
                      <a:pt x="19" y="27"/>
                      <a:pt x="19" y="27"/>
                      <a:pt x="19" y="27"/>
                    </a:cubicBezTo>
                    <a:lnTo>
                      <a:pt x="19"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1" name="Freeform 157">
                <a:extLst>
                  <a:ext uri="{FF2B5EF4-FFF2-40B4-BE49-F238E27FC236}">
                    <a16:creationId xmlns:a16="http://schemas.microsoft.com/office/drawing/2014/main" id="{3CE76D88-F885-4D8C-9139-91F2F9D5137F}"/>
                  </a:ext>
                </a:extLst>
              </p:cNvPr>
              <p:cNvSpPr>
                <a:spLocks noEditPoints="1"/>
              </p:cNvSpPr>
              <p:nvPr/>
            </p:nvSpPr>
            <p:spPr bwMode="auto">
              <a:xfrm>
                <a:off x="8998188" y="1536129"/>
                <a:ext cx="242709" cy="281855"/>
              </a:xfrm>
              <a:custGeom>
                <a:avLst/>
                <a:gdLst>
                  <a:gd name="T0" fmla="*/ 54 w 76"/>
                  <a:gd name="T1" fmla="*/ 0 h 88"/>
                  <a:gd name="T2" fmla="*/ 14 w 76"/>
                  <a:gd name="T3" fmla="*/ 28 h 88"/>
                  <a:gd name="T4" fmla="*/ 17 w 76"/>
                  <a:gd name="T5" fmla="*/ 65 h 88"/>
                  <a:gd name="T6" fmla="*/ 49 w 76"/>
                  <a:gd name="T7" fmla="*/ 27 h 88"/>
                  <a:gd name="T8" fmla="*/ 33 w 76"/>
                  <a:gd name="T9" fmla="*/ 74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1" y="23"/>
                      <a:pt x="30" y="12"/>
                      <a:pt x="14" y="28"/>
                    </a:cubicBezTo>
                    <a:cubicBezTo>
                      <a:pt x="0" y="42"/>
                      <a:pt x="5" y="59"/>
                      <a:pt x="17" y="65"/>
                    </a:cubicBezTo>
                    <a:cubicBezTo>
                      <a:pt x="28" y="59"/>
                      <a:pt x="40" y="46"/>
                      <a:pt x="49" y="27"/>
                    </a:cubicBezTo>
                    <a:cubicBezTo>
                      <a:pt x="49" y="27"/>
                      <a:pt x="57" y="51"/>
                      <a:pt x="33" y="74"/>
                    </a:cubicBezTo>
                    <a:cubicBezTo>
                      <a:pt x="45" y="88"/>
                      <a:pt x="64" y="79"/>
                      <a:pt x="70" y="57"/>
                    </a:cubicBezTo>
                    <a:cubicBezTo>
                      <a:pt x="76" y="33"/>
                      <a:pt x="60" y="9"/>
                      <a:pt x="54" y="0"/>
                    </a:cubicBezTo>
                    <a:close/>
                    <a:moveTo>
                      <a:pt x="4" y="78"/>
                    </a:moveTo>
                    <a:cubicBezTo>
                      <a:pt x="4" y="78"/>
                      <a:pt x="5" y="83"/>
                      <a:pt x="10" y="83"/>
                    </a:cubicBezTo>
                    <a:cubicBezTo>
                      <a:pt x="15" y="83"/>
                      <a:pt x="36" y="71"/>
                      <a:pt x="47" y="41"/>
                    </a:cubicBezTo>
                    <a:cubicBezTo>
                      <a:pt x="30" y="70"/>
                      <a:pt x="6" y="78"/>
                      <a:pt x="4"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2" name="Freeform 158">
                <a:extLst>
                  <a:ext uri="{FF2B5EF4-FFF2-40B4-BE49-F238E27FC236}">
                    <a16:creationId xmlns:a16="http://schemas.microsoft.com/office/drawing/2014/main" id="{A092B4E0-10EA-4333-909A-969B8DF38804}"/>
                  </a:ext>
                </a:extLst>
              </p:cNvPr>
              <p:cNvSpPr>
                <a:spLocks noEditPoints="1"/>
              </p:cNvSpPr>
              <p:nvPr/>
            </p:nvSpPr>
            <p:spPr bwMode="auto">
              <a:xfrm>
                <a:off x="8685015" y="3366232"/>
                <a:ext cx="246623" cy="246623"/>
              </a:xfrm>
              <a:custGeom>
                <a:avLst/>
                <a:gdLst>
                  <a:gd name="T0" fmla="*/ 53 w 77"/>
                  <a:gd name="T1" fmla="*/ 30 h 77"/>
                  <a:gd name="T2" fmla="*/ 25 w 77"/>
                  <a:gd name="T3" fmla="*/ 2 h 77"/>
                  <a:gd name="T4" fmla="*/ 38 w 77"/>
                  <a:gd name="T5" fmla="*/ 0 h 77"/>
                  <a:gd name="T6" fmla="*/ 53 w 77"/>
                  <a:gd name="T7" fmla="*/ 3 h 77"/>
                  <a:gd name="T8" fmla="*/ 53 w 77"/>
                  <a:gd name="T9" fmla="*/ 30 h 77"/>
                  <a:gd name="T10" fmla="*/ 58 w 77"/>
                  <a:gd name="T11" fmla="*/ 53 h 77"/>
                  <a:gd name="T12" fmla="*/ 58 w 77"/>
                  <a:gd name="T13" fmla="*/ 5 h 77"/>
                  <a:gd name="T14" fmla="*/ 77 w 77"/>
                  <a:gd name="T15" fmla="*/ 39 h 77"/>
                  <a:gd name="T16" fmla="*/ 74 w 77"/>
                  <a:gd name="T17" fmla="*/ 53 h 77"/>
                  <a:gd name="T18" fmla="*/ 58 w 77"/>
                  <a:gd name="T19" fmla="*/ 53 h 77"/>
                  <a:gd name="T20" fmla="*/ 24 w 77"/>
                  <a:gd name="T21" fmla="*/ 58 h 77"/>
                  <a:gd name="T22" fmla="*/ 72 w 77"/>
                  <a:gd name="T23" fmla="*/ 58 h 77"/>
                  <a:gd name="T24" fmla="*/ 38 w 77"/>
                  <a:gd name="T25" fmla="*/ 77 h 77"/>
                  <a:gd name="T26" fmla="*/ 24 w 77"/>
                  <a:gd name="T27" fmla="*/ 74 h 77"/>
                  <a:gd name="T28" fmla="*/ 24 w 77"/>
                  <a:gd name="T29" fmla="*/ 58 h 77"/>
                  <a:gd name="T30" fmla="*/ 32 w 77"/>
                  <a:gd name="T31" fmla="*/ 17 h 77"/>
                  <a:gd name="T32" fmla="*/ 1 w 77"/>
                  <a:gd name="T33" fmla="*/ 48 h 77"/>
                  <a:gd name="T34" fmla="*/ 0 w 77"/>
                  <a:gd name="T35" fmla="*/ 39 h 77"/>
                  <a:gd name="T36" fmla="*/ 20 w 77"/>
                  <a:gd name="T37" fmla="*/ 5 h 77"/>
                  <a:gd name="T38" fmla="*/ 32 w 77"/>
                  <a:gd name="T39" fmla="*/ 17 h 77"/>
                  <a:gd name="T40" fmla="*/ 19 w 77"/>
                  <a:gd name="T41" fmla="*/ 38 h 77"/>
                  <a:gd name="T42" fmla="*/ 19 w 77"/>
                  <a:gd name="T43" fmla="*/ 72 h 77"/>
                  <a:gd name="T44" fmla="*/ 3 w 77"/>
                  <a:gd name="T45" fmla="*/ 54 h 77"/>
                  <a:gd name="T46" fmla="*/ 19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5" y="2"/>
                      <a:pt x="25" y="2"/>
                      <a:pt x="25" y="2"/>
                    </a:cubicBezTo>
                    <a:cubicBezTo>
                      <a:pt x="29" y="1"/>
                      <a:pt x="34" y="0"/>
                      <a:pt x="38" y="0"/>
                    </a:cubicBezTo>
                    <a:cubicBezTo>
                      <a:pt x="43" y="0"/>
                      <a:pt x="48" y="1"/>
                      <a:pt x="53" y="3"/>
                    </a:cubicBezTo>
                    <a:lnTo>
                      <a:pt x="53" y="30"/>
                    </a:lnTo>
                    <a:close/>
                    <a:moveTo>
                      <a:pt x="58" y="53"/>
                    </a:moveTo>
                    <a:cubicBezTo>
                      <a:pt x="58" y="5"/>
                      <a:pt x="58" y="5"/>
                      <a:pt x="58" y="5"/>
                    </a:cubicBezTo>
                    <a:cubicBezTo>
                      <a:pt x="69" y="12"/>
                      <a:pt x="77" y="24"/>
                      <a:pt x="77" y="39"/>
                    </a:cubicBezTo>
                    <a:cubicBezTo>
                      <a:pt x="77" y="44"/>
                      <a:pt x="76" y="49"/>
                      <a:pt x="74" y="53"/>
                    </a:cubicBezTo>
                    <a:lnTo>
                      <a:pt x="58" y="53"/>
                    </a:lnTo>
                    <a:close/>
                    <a:moveTo>
                      <a:pt x="24" y="58"/>
                    </a:moveTo>
                    <a:cubicBezTo>
                      <a:pt x="72" y="58"/>
                      <a:pt x="72" y="58"/>
                      <a:pt x="72" y="58"/>
                    </a:cubicBezTo>
                    <a:cubicBezTo>
                      <a:pt x="65" y="69"/>
                      <a:pt x="53" y="77"/>
                      <a:pt x="38" y="77"/>
                    </a:cubicBezTo>
                    <a:cubicBezTo>
                      <a:pt x="33" y="77"/>
                      <a:pt x="28" y="76"/>
                      <a:pt x="24" y="74"/>
                    </a:cubicBezTo>
                    <a:lnTo>
                      <a:pt x="24" y="58"/>
                    </a:lnTo>
                    <a:close/>
                    <a:moveTo>
                      <a:pt x="32" y="17"/>
                    </a:moveTo>
                    <a:cubicBezTo>
                      <a:pt x="1" y="48"/>
                      <a:pt x="1" y="48"/>
                      <a:pt x="1" y="48"/>
                    </a:cubicBezTo>
                    <a:cubicBezTo>
                      <a:pt x="0" y="45"/>
                      <a:pt x="0" y="42"/>
                      <a:pt x="0" y="39"/>
                    </a:cubicBezTo>
                    <a:cubicBezTo>
                      <a:pt x="0" y="24"/>
                      <a:pt x="8" y="12"/>
                      <a:pt x="20" y="5"/>
                    </a:cubicBezTo>
                    <a:lnTo>
                      <a:pt x="32" y="17"/>
                    </a:lnTo>
                    <a:close/>
                    <a:moveTo>
                      <a:pt x="19" y="38"/>
                    </a:moveTo>
                    <a:cubicBezTo>
                      <a:pt x="19" y="72"/>
                      <a:pt x="19" y="72"/>
                      <a:pt x="19" y="72"/>
                    </a:cubicBezTo>
                    <a:cubicBezTo>
                      <a:pt x="12" y="68"/>
                      <a:pt x="6" y="62"/>
                      <a:pt x="3" y="54"/>
                    </a:cubicBezTo>
                    <a:lnTo>
                      <a:pt x="1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3" name="Freeform 159">
                <a:extLst>
                  <a:ext uri="{FF2B5EF4-FFF2-40B4-BE49-F238E27FC236}">
                    <a16:creationId xmlns:a16="http://schemas.microsoft.com/office/drawing/2014/main" id="{B50DC272-9D3E-4D65-8BF6-E3F0E086BCC4}"/>
                  </a:ext>
                </a:extLst>
              </p:cNvPr>
              <p:cNvSpPr>
                <a:spLocks noEditPoints="1"/>
              </p:cNvSpPr>
              <p:nvPr/>
            </p:nvSpPr>
            <p:spPr bwMode="auto">
              <a:xfrm>
                <a:off x="8260276" y="4031724"/>
                <a:ext cx="229008" cy="197690"/>
              </a:xfrm>
              <a:custGeom>
                <a:avLst/>
                <a:gdLst>
                  <a:gd name="T0" fmla="*/ 18 w 72"/>
                  <a:gd name="T1" fmla="*/ 0 h 62"/>
                  <a:gd name="T2" fmla="*/ 54 w 72"/>
                  <a:gd name="T3" fmla="*/ 0 h 62"/>
                  <a:gd name="T4" fmla="*/ 54 w 72"/>
                  <a:gd name="T5" fmla="*/ 9 h 62"/>
                  <a:gd name="T6" fmla="*/ 18 w 72"/>
                  <a:gd name="T7" fmla="*/ 9 h 62"/>
                  <a:gd name="T8" fmla="*/ 18 w 72"/>
                  <a:gd name="T9" fmla="*/ 0 h 62"/>
                  <a:gd name="T10" fmla="*/ 67 w 72"/>
                  <a:gd name="T11" fmla="*/ 13 h 62"/>
                  <a:gd name="T12" fmla="*/ 4 w 72"/>
                  <a:gd name="T13" fmla="*/ 13 h 62"/>
                  <a:gd name="T14" fmla="*/ 0 w 72"/>
                  <a:gd name="T15" fmla="*/ 18 h 62"/>
                  <a:gd name="T16" fmla="*/ 0 w 72"/>
                  <a:gd name="T17" fmla="*/ 40 h 62"/>
                  <a:gd name="T18" fmla="*/ 4 w 72"/>
                  <a:gd name="T19" fmla="*/ 44 h 62"/>
                  <a:gd name="T20" fmla="*/ 18 w 72"/>
                  <a:gd name="T21" fmla="*/ 44 h 62"/>
                  <a:gd name="T22" fmla="*/ 18 w 72"/>
                  <a:gd name="T23" fmla="*/ 62 h 62"/>
                  <a:gd name="T24" fmla="*/ 54 w 72"/>
                  <a:gd name="T25" fmla="*/ 62 h 62"/>
                  <a:gd name="T26" fmla="*/ 54 w 72"/>
                  <a:gd name="T27" fmla="*/ 44 h 62"/>
                  <a:gd name="T28" fmla="*/ 67 w 72"/>
                  <a:gd name="T29" fmla="*/ 44 h 62"/>
                  <a:gd name="T30" fmla="*/ 72 w 72"/>
                  <a:gd name="T31" fmla="*/ 40 h 62"/>
                  <a:gd name="T32" fmla="*/ 72 w 72"/>
                  <a:gd name="T33" fmla="*/ 18 h 62"/>
                  <a:gd name="T34" fmla="*/ 67 w 72"/>
                  <a:gd name="T35" fmla="*/ 13 h 62"/>
                  <a:gd name="T36" fmla="*/ 49 w 72"/>
                  <a:gd name="T37" fmla="*/ 58 h 62"/>
                  <a:gd name="T38" fmla="*/ 22 w 72"/>
                  <a:gd name="T39" fmla="*/ 58 h 62"/>
                  <a:gd name="T40" fmla="*/ 22 w 72"/>
                  <a:gd name="T41" fmla="*/ 35 h 62"/>
                  <a:gd name="T42" fmla="*/ 49 w 72"/>
                  <a:gd name="T43" fmla="*/ 35 h 62"/>
                  <a:gd name="T44" fmla="*/ 49 w 72"/>
                  <a:gd name="T45" fmla="*/ 58 h 62"/>
                  <a:gd name="T46" fmla="*/ 68 w 72"/>
                  <a:gd name="T47" fmla="*/ 20 h 62"/>
                  <a:gd name="T48" fmla="*/ 65 w 72"/>
                  <a:gd name="T49" fmla="*/ 23 h 62"/>
                  <a:gd name="T50" fmla="*/ 62 w 72"/>
                  <a:gd name="T51" fmla="*/ 20 h 62"/>
                  <a:gd name="T52" fmla="*/ 65 w 72"/>
                  <a:gd name="T53" fmla="*/ 17 h 62"/>
                  <a:gd name="T54" fmla="*/ 68 w 72"/>
                  <a:gd name="T55" fmla="*/ 2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62">
                    <a:moveTo>
                      <a:pt x="18" y="0"/>
                    </a:moveTo>
                    <a:cubicBezTo>
                      <a:pt x="54" y="0"/>
                      <a:pt x="54" y="0"/>
                      <a:pt x="54" y="0"/>
                    </a:cubicBezTo>
                    <a:cubicBezTo>
                      <a:pt x="54" y="9"/>
                      <a:pt x="54" y="9"/>
                      <a:pt x="54" y="9"/>
                    </a:cubicBezTo>
                    <a:cubicBezTo>
                      <a:pt x="18" y="9"/>
                      <a:pt x="18" y="9"/>
                      <a:pt x="18" y="9"/>
                    </a:cubicBezTo>
                    <a:lnTo>
                      <a:pt x="18" y="0"/>
                    </a:lnTo>
                    <a:close/>
                    <a:moveTo>
                      <a:pt x="67" y="13"/>
                    </a:moveTo>
                    <a:cubicBezTo>
                      <a:pt x="4" y="13"/>
                      <a:pt x="4" y="13"/>
                      <a:pt x="4" y="13"/>
                    </a:cubicBezTo>
                    <a:cubicBezTo>
                      <a:pt x="2" y="13"/>
                      <a:pt x="0" y="15"/>
                      <a:pt x="0" y="18"/>
                    </a:cubicBezTo>
                    <a:cubicBezTo>
                      <a:pt x="0" y="40"/>
                      <a:pt x="0" y="40"/>
                      <a:pt x="0" y="40"/>
                    </a:cubicBezTo>
                    <a:cubicBezTo>
                      <a:pt x="0" y="42"/>
                      <a:pt x="2" y="44"/>
                      <a:pt x="4" y="44"/>
                    </a:cubicBezTo>
                    <a:cubicBezTo>
                      <a:pt x="18" y="44"/>
                      <a:pt x="18" y="44"/>
                      <a:pt x="18" y="44"/>
                    </a:cubicBezTo>
                    <a:cubicBezTo>
                      <a:pt x="18" y="62"/>
                      <a:pt x="18" y="62"/>
                      <a:pt x="18" y="62"/>
                    </a:cubicBezTo>
                    <a:cubicBezTo>
                      <a:pt x="54" y="62"/>
                      <a:pt x="54" y="62"/>
                      <a:pt x="54" y="62"/>
                    </a:cubicBezTo>
                    <a:cubicBezTo>
                      <a:pt x="54" y="44"/>
                      <a:pt x="54" y="44"/>
                      <a:pt x="54" y="44"/>
                    </a:cubicBezTo>
                    <a:cubicBezTo>
                      <a:pt x="67" y="44"/>
                      <a:pt x="67" y="44"/>
                      <a:pt x="67" y="44"/>
                    </a:cubicBezTo>
                    <a:cubicBezTo>
                      <a:pt x="70" y="44"/>
                      <a:pt x="72" y="42"/>
                      <a:pt x="72" y="40"/>
                    </a:cubicBezTo>
                    <a:cubicBezTo>
                      <a:pt x="72" y="18"/>
                      <a:pt x="72" y="18"/>
                      <a:pt x="72" y="18"/>
                    </a:cubicBezTo>
                    <a:cubicBezTo>
                      <a:pt x="72" y="15"/>
                      <a:pt x="70" y="13"/>
                      <a:pt x="67" y="13"/>
                    </a:cubicBezTo>
                    <a:close/>
                    <a:moveTo>
                      <a:pt x="49" y="58"/>
                    </a:moveTo>
                    <a:cubicBezTo>
                      <a:pt x="22" y="58"/>
                      <a:pt x="22" y="58"/>
                      <a:pt x="22" y="58"/>
                    </a:cubicBezTo>
                    <a:cubicBezTo>
                      <a:pt x="22" y="35"/>
                      <a:pt x="22" y="35"/>
                      <a:pt x="22" y="35"/>
                    </a:cubicBezTo>
                    <a:cubicBezTo>
                      <a:pt x="49" y="35"/>
                      <a:pt x="49" y="35"/>
                      <a:pt x="49" y="35"/>
                    </a:cubicBezTo>
                    <a:lnTo>
                      <a:pt x="49" y="58"/>
                    </a:lnTo>
                    <a:close/>
                    <a:moveTo>
                      <a:pt x="68" y="20"/>
                    </a:moveTo>
                    <a:cubicBezTo>
                      <a:pt x="68" y="22"/>
                      <a:pt x="67" y="23"/>
                      <a:pt x="65" y="23"/>
                    </a:cubicBezTo>
                    <a:cubicBezTo>
                      <a:pt x="63" y="23"/>
                      <a:pt x="62" y="22"/>
                      <a:pt x="62" y="20"/>
                    </a:cubicBezTo>
                    <a:cubicBezTo>
                      <a:pt x="62" y="18"/>
                      <a:pt x="63" y="17"/>
                      <a:pt x="65" y="17"/>
                    </a:cubicBezTo>
                    <a:cubicBezTo>
                      <a:pt x="67" y="17"/>
                      <a:pt x="68" y="18"/>
                      <a:pt x="6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4" name="Freeform 160">
                <a:extLst>
                  <a:ext uri="{FF2B5EF4-FFF2-40B4-BE49-F238E27FC236}">
                    <a16:creationId xmlns:a16="http://schemas.microsoft.com/office/drawing/2014/main" id="{55A49884-2078-4C8E-8BDB-918CF997B720}"/>
                  </a:ext>
                </a:extLst>
              </p:cNvPr>
              <p:cNvSpPr>
                <a:spLocks noEditPoints="1"/>
              </p:cNvSpPr>
              <p:nvPr/>
            </p:nvSpPr>
            <p:spPr bwMode="auto">
              <a:xfrm>
                <a:off x="8610637" y="3841862"/>
                <a:ext cx="230965" cy="230965"/>
              </a:xfrm>
              <a:custGeom>
                <a:avLst/>
                <a:gdLst>
                  <a:gd name="T0" fmla="*/ 13 w 72"/>
                  <a:gd name="T1" fmla="*/ 36 h 72"/>
                  <a:gd name="T2" fmla="*/ 13 w 72"/>
                  <a:gd name="T3" fmla="*/ 33 h 72"/>
                  <a:gd name="T4" fmla="*/ 1 w 72"/>
                  <a:gd name="T5" fmla="*/ 29 h 72"/>
                  <a:gd name="T6" fmla="*/ 0 w 72"/>
                  <a:gd name="T7" fmla="*/ 36 h 72"/>
                  <a:gd name="T8" fmla="*/ 11 w 72"/>
                  <a:gd name="T9" fmla="*/ 62 h 72"/>
                  <a:gd name="T10" fmla="*/ 19 w 72"/>
                  <a:gd name="T11" fmla="*/ 51 h 72"/>
                  <a:gd name="T12" fmla="*/ 13 w 72"/>
                  <a:gd name="T13" fmla="*/ 36 h 72"/>
                  <a:gd name="T14" fmla="*/ 58 w 72"/>
                  <a:gd name="T15" fmla="*/ 36 h 72"/>
                  <a:gd name="T16" fmla="*/ 52 w 72"/>
                  <a:gd name="T17" fmla="*/ 51 h 72"/>
                  <a:gd name="T18" fmla="*/ 60 w 72"/>
                  <a:gd name="T19" fmla="*/ 62 h 72"/>
                  <a:gd name="T20" fmla="*/ 72 w 72"/>
                  <a:gd name="T21" fmla="*/ 36 h 72"/>
                  <a:gd name="T22" fmla="*/ 71 w 72"/>
                  <a:gd name="T23" fmla="*/ 29 h 72"/>
                  <a:gd name="T24" fmla="*/ 58 w 72"/>
                  <a:gd name="T25" fmla="*/ 33 h 72"/>
                  <a:gd name="T26" fmla="*/ 58 w 72"/>
                  <a:gd name="T27" fmla="*/ 36 h 72"/>
                  <a:gd name="T28" fmla="*/ 40 w 72"/>
                  <a:gd name="T29" fmla="*/ 14 h 72"/>
                  <a:gd name="T30" fmla="*/ 55 w 72"/>
                  <a:gd name="T31" fmla="*/ 25 h 72"/>
                  <a:gd name="T32" fmla="*/ 68 w 72"/>
                  <a:gd name="T33" fmla="*/ 21 h 72"/>
                  <a:gd name="T34" fmla="*/ 40 w 72"/>
                  <a:gd name="T35" fmla="*/ 0 h 72"/>
                  <a:gd name="T36" fmla="*/ 40 w 72"/>
                  <a:gd name="T37" fmla="*/ 14 h 72"/>
                  <a:gd name="T38" fmla="*/ 16 w 72"/>
                  <a:gd name="T39" fmla="*/ 25 h 72"/>
                  <a:gd name="T40" fmla="*/ 31 w 72"/>
                  <a:gd name="T41" fmla="*/ 14 h 72"/>
                  <a:gd name="T42" fmla="*/ 31 w 72"/>
                  <a:gd name="T43" fmla="*/ 0 h 72"/>
                  <a:gd name="T44" fmla="*/ 3 w 72"/>
                  <a:gd name="T45" fmla="*/ 21 h 72"/>
                  <a:gd name="T46" fmla="*/ 16 w 72"/>
                  <a:gd name="T47" fmla="*/ 25 h 72"/>
                  <a:gd name="T48" fmla="*/ 45 w 72"/>
                  <a:gd name="T49" fmla="*/ 56 h 72"/>
                  <a:gd name="T50" fmla="*/ 36 w 72"/>
                  <a:gd name="T51" fmla="*/ 58 h 72"/>
                  <a:gd name="T52" fmla="*/ 26 w 72"/>
                  <a:gd name="T53" fmla="*/ 56 h 72"/>
                  <a:gd name="T54" fmla="*/ 18 w 72"/>
                  <a:gd name="T55" fmla="*/ 67 h 72"/>
                  <a:gd name="T56" fmla="*/ 36 w 72"/>
                  <a:gd name="T57" fmla="*/ 72 h 72"/>
                  <a:gd name="T58" fmla="*/ 53 w 72"/>
                  <a:gd name="T59" fmla="*/ 67 h 72"/>
                  <a:gd name="T60" fmla="*/ 45 w 72"/>
                  <a:gd name="T61"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2">
                    <a:moveTo>
                      <a:pt x="13" y="36"/>
                    </a:moveTo>
                    <a:cubicBezTo>
                      <a:pt x="13" y="35"/>
                      <a:pt x="13" y="34"/>
                      <a:pt x="13" y="33"/>
                    </a:cubicBezTo>
                    <a:cubicBezTo>
                      <a:pt x="1" y="29"/>
                      <a:pt x="1" y="29"/>
                      <a:pt x="1" y="29"/>
                    </a:cubicBezTo>
                    <a:cubicBezTo>
                      <a:pt x="0" y="31"/>
                      <a:pt x="0" y="34"/>
                      <a:pt x="0" y="36"/>
                    </a:cubicBezTo>
                    <a:cubicBezTo>
                      <a:pt x="0" y="46"/>
                      <a:pt x="4" y="56"/>
                      <a:pt x="11" y="62"/>
                    </a:cubicBezTo>
                    <a:cubicBezTo>
                      <a:pt x="19" y="51"/>
                      <a:pt x="19" y="51"/>
                      <a:pt x="19" y="51"/>
                    </a:cubicBezTo>
                    <a:cubicBezTo>
                      <a:pt x="16" y="47"/>
                      <a:pt x="13" y="42"/>
                      <a:pt x="13" y="36"/>
                    </a:cubicBezTo>
                    <a:close/>
                    <a:moveTo>
                      <a:pt x="58" y="36"/>
                    </a:moveTo>
                    <a:cubicBezTo>
                      <a:pt x="58" y="42"/>
                      <a:pt x="56" y="47"/>
                      <a:pt x="52" y="51"/>
                    </a:cubicBezTo>
                    <a:cubicBezTo>
                      <a:pt x="60" y="62"/>
                      <a:pt x="60" y="62"/>
                      <a:pt x="60" y="62"/>
                    </a:cubicBezTo>
                    <a:cubicBezTo>
                      <a:pt x="67" y="56"/>
                      <a:pt x="72" y="46"/>
                      <a:pt x="72" y="36"/>
                    </a:cubicBezTo>
                    <a:cubicBezTo>
                      <a:pt x="72" y="34"/>
                      <a:pt x="71" y="31"/>
                      <a:pt x="71" y="29"/>
                    </a:cubicBezTo>
                    <a:cubicBezTo>
                      <a:pt x="58" y="33"/>
                      <a:pt x="58" y="33"/>
                      <a:pt x="58" y="33"/>
                    </a:cubicBezTo>
                    <a:cubicBezTo>
                      <a:pt x="58" y="34"/>
                      <a:pt x="58" y="35"/>
                      <a:pt x="58" y="36"/>
                    </a:cubicBezTo>
                    <a:close/>
                    <a:moveTo>
                      <a:pt x="40" y="14"/>
                    </a:moveTo>
                    <a:cubicBezTo>
                      <a:pt x="47" y="15"/>
                      <a:pt x="52" y="19"/>
                      <a:pt x="55" y="25"/>
                    </a:cubicBezTo>
                    <a:cubicBezTo>
                      <a:pt x="68" y="21"/>
                      <a:pt x="68" y="21"/>
                      <a:pt x="68" y="21"/>
                    </a:cubicBezTo>
                    <a:cubicBezTo>
                      <a:pt x="63" y="10"/>
                      <a:pt x="53" y="2"/>
                      <a:pt x="40" y="0"/>
                    </a:cubicBezTo>
                    <a:lnTo>
                      <a:pt x="40" y="14"/>
                    </a:lnTo>
                    <a:close/>
                    <a:moveTo>
                      <a:pt x="16" y="25"/>
                    </a:moveTo>
                    <a:cubicBezTo>
                      <a:pt x="19" y="19"/>
                      <a:pt x="25" y="15"/>
                      <a:pt x="31" y="14"/>
                    </a:cubicBezTo>
                    <a:cubicBezTo>
                      <a:pt x="31" y="0"/>
                      <a:pt x="31" y="0"/>
                      <a:pt x="31" y="0"/>
                    </a:cubicBezTo>
                    <a:cubicBezTo>
                      <a:pt x="19" y="2"/>
                      <a:pt x="8" y="10"/>
                      <a:pt x="3" y="21"/>
                    </a:cubicBezTo>
                    <a:lnTo>
                      <a:pt x="16" y="25"/>
                    </a:lnTo>
                    <a:close/>
                    <a:moveTo>
                      <a:pt x="45" y="56"/>
                    </a:moveTo>
                    <a:cubicBezTo>
                      <a:pt x="42" y="58"/>
                      <a:pt x="39" y="58"/>
                      <a:pt x="36" y="58"/>
                    </a:cubicBezTo>
                    <a:cubicBezTo>
                      <a:pt x="32" y="58"/>
                      <a:pt x="29" y="58"/>
                      <a:pt x="26" y="56"/>
                    </a:cubicBezTo>
                    <a:cubicBezTo>
                      <a:pt x="18" y="67"/>
                      <a:pt x="18" y="67"/>
                      <a:pt x="18" y="67"/>
                    </a:cubicBezTo>
                    <a:cubicBezTo>
                      <a:pt x="24" y="70"/>
                      <a:pt x="30" y="72"/>
                      <a:pt x="36" y="72"/>
                    </a:cubicBezTo>
                    <a:cubicBezTo>
                      <a:pt x="42" y="72"/>
                      <a:pt x="48" y="70"/>
                      <a:pt x="53" y="67"/>
                    </a:cubicBezTo>
                    <a:lnTo>
                      <a:pt x="45"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5" name="Freeform 161">
                <a:extLst>
                  <a:ext uri="{FF2B5EF4-FFF2-40B4-BE49-F238E27FC236}">
                    <a16:creationId xmlns:a16="http://schemas.microsoft.com/office/drawing/2014/main" id="{14E50274-BF04-4777-9A1D-AA909D13FE43}"/>
                  </a:ext>
                </a:extLst>
              </p:cNvPr>
              <p:cNvSpPr>
                <a:spLocks noEditPoints="1"/>
              </p:cNvSpPr>
              <p:nvPr/>
            </p:nvSpPr>
            <p:spPr bwMode="auto">
              <a:xfrm>
                <a:off x="9078439" y="1082029"/>
                <a:ext cx="221179" cy="221178"/>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35 w 69"/>
                  <a:gd name="T11" fmla="*/ 62 h 69"/>
                  <a:gd name="T12" fmla="*/ 7 w 69"/>
                  <a:gd name="T13" fmla="*/ 35 h 69"/>
                  <a:gd name="T14" fmla="*/ 35 w 69"/>
                  <a:gd name="T15" fmla="*/ 7 h 69"/>
                  <a:gd name="T16" fmla="*/ 62 w 69"/>
                  <a:gd name="T17" fmla="*/ 35 h 69"/>
                  <a:gd name="T18" fmla="*/ 35 w 69"/>
                  <a:gd name="T19" fmla="*/ 62 h 69"/>
                  <a:gd name="T20" fmla="*/ 22 w 69"/>
                  <a:gd name="T21" fmla="*/ 24 h 69"/>
                  <a:gd name="T22" fmla="*/ 37 w 69"/>
                  <a:gd name="T23" fmla="*/ 35 h 69"/>
                  <a:gd name="T24" fmla="*/ 22 w 69"/>
                  <a:gd name="T25" fmla="*/ 45 h 69"/>
                  <a:gd name="T26" fmla="*/ 22 w 69"/>
                  <a:gd name="T27" fmla="*/ 24 h 69"/>
                  <a:gd name="T28" fmla="*/ 39 w 69"/>
                  <a:gd name="T29" fmla="*/ 24 h 69"/>
                  <a:gd name="T30" fmla="*/ 54 w 69"/>
                  <a:gd name="T31" fmla="*/ 35 h 69"/>
                  <a:gd name="T32" fmla="*/ 39 w 69"/>
                  <a:gd name="T33" fmla="*/ 45 h 69"/>
                  <a:gd name="T34" fmla="*/ 39 w 69"/>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69">
                    <a:moveTo>
                      <a:pt x="35" y="0"/>
                    </a:moveTo>
                    <a:cubicBezTo>
                      <a:pt x="16" y="0"/>
                      <a:pt x="0" y="16"/>
                      <a:pt x="0" y="35"/>
                    </a:cubicBezTo>
                    <a:cubicBezTo>
                      <a:pt x="0" y="53"/>
                      <a:pt x="16" y="69"/>
                      <a:pt x="35" y="69"/>
                    </a:cubicBezTo>
                    <a:cubicBezTo>
                      <a:pt x="53" y="69"/>
                      <a:pt x="69" y="53"/>
                      <a:pt x="69" y="35"/>
                    </a:cubicBezTo>
                    <a:cubicBezTo>
                      <a:pt x="69" y="16"/>
                      <a:pt x="53" y="0"/>
                      <a:pt x="35" y="0"/>
                    </a:cubicBezTo>
                    <a:close/>
                    <a:moveTo>
                      <a:pt x="35" y="62"/>
                    </a:moveTo>
                    <a:cubicBezTo>
                      <a:pt x="19" y="62"/>
                      <a:pt x="7" y="50"/>
                      <a:pt x="7" y="35"/>
                    </a:cubicBezTo>
                    <a:cubicBezTo>
                      <a:pt x="7" y="19"/>
                      <a:pt x="19" y="7"/>
                      <a:pt x="35" y="7"/>
                    </a:cubicBezTo>
                    <a:cubicBezTo>
                      <a:pt x="50" y="7"/>
                      <a:pt x="62" y="19"/>
                      <a:pt x="62" y="35"/>
                    </a:cubicBezTo>
                    <a:cubicBezTo>
                      <a:pt x="62" y="50"/>
                      <a:pt x="50" y="62"/>
                      <a:pt x="35" y="62"/>
                    </a:cubicBezTo>
                    <a:close/>
                    <a:moveTo>
                      <a:pt x="22" y="24"/>
                    </a:moveTo>
                    <a:cubicBezTo>
                      <a:pt x="37" y="35"/>
                      <a:pt x="37" y="35"/>
                      <a:pt x="37"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6" name="Freeform 162">
                <a:extLst>
                  <a:ext uri="{FF2B5EF4-FFF2-40B4-BE49-F238E27FC236}">
                    <a16:creationId xmlns:a16="http://schemas.microsoft.com/office/drawing/2014/main" id="{25230242-C915-4E56-9027-C088B37B0EC7}"/>
                  </a:ext>
                </a:extLst>
              </p:cNvPr>
              <p:cNvSpPr>
                <a:spLocks/>
              </p:cNvSpPr>
              <p:nvPr/>
            </p:nvSpPr>
            <p:spPr bwMode="auto">
              <a:xfrm>
                <a:off x="8342483" y="3088291"/>
                <a:ext cx="242709" cy="252495"/>
              </a:xfrm>
              <a:custGeom>
                <a:avLst/>
                <a:gdLst>
                  <a:gd name="T0" fmla="*/ 59 w 124"/>
                  <a:gd name="T1" fmla="*/ 129 h 129"/>
                  <a:gd name="T2" fmla="*/ 59 w 124"/>
                  <a:gd name="T3" fmla="*/ 70 h 129"/>
                  <a:gd name="T4" fmla="*/ 0 w 124"/>
                  <a:gd name="T5" fmla="*/ 129 h 129"/>
                  <a:gd name="T6" fmla="*/ 0 w 124"/>
                  <a:gd name="T7" fmla="*/ 0 h 129"/>
                  <a:gd name="T8" fmla="*/ 59 w 124"/>
                  <a:gd name="T9" fmla="*/ 58 h 129"/>
                  <a:gd name="T10" fmla="*/ 59 w 124"/>
                  <a:gd name="T11" fmla="*/ 0 h 129"/>
                  <a:gd name="T12" fmla="*/ 124 w 124"/>
                  <a:gd name="T13" fmla="*/ 65 h 129"/>
                  <a:gd name="T14" fmla="*/ 59 w 124"/>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59" y="129"/>
                    </a:moveTo>
                    <a:lnTo>
                      <a:pt x="59" y="70"/>
                    </a:lnTo>
                    <a:lnTo>
                      <a:pt x="0" y="129"/>
                    </a:lnTo>
                    <a:lnTo>
                      <a:pt x="0" y="0"/>
                    </a:lnTo>
                    <a:lnTo>
                      <a:pt x="59" y="58"/>
                    </a:lnTo>
                    <a:lnTo>
                      <a:pt x="59" y="0"/>
                    </a:lnTo>
                    <a:lnTo>
                      <a:pt x="124" y="65"/>
                    </a:lnTo>
                    <a:lnTo>
                      <a:pt x="59" y="1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7" name="Freeform 163">
                <a:extLst>
                  <a:ext uri="{FF2B5EF4-FFF2-40B4-BE49-F238E27FC236}">
                    <a16:creationId xmlns:a16="http://schemas.microsoft.com/office/drawing/2014/main" id="{8C6A3030-A1C2-49A0-B2B2-4E55DFC77B1D}"/>
                  </a:ext>
                </a:extLst>
              </p:cNvPr>
              <p:cNvSpPr>
                <a:spLocks noEditPoints="1"/>
              </p:cNvSpPr>
              <p:nvPr/>
            </p:nvSpPr>
            <p:spPr bwMode="auto">
              <a:xfrm>
                <a:off x="8575405" y="2205535"/>
                <a:ext cx="256411" cy="254453"/>
              </a:xfrm>
              <a:custGeom>
                <a:avLst/>
                <a:gdLst>
                  <a:gd name="T0" fmla="*/ 0 w 131"/>
                  <a:gd name="T1" fmla="*/ 130 h 130"/>
                  <a:gd name="T2" fmla="*/ 66 w 131"/>
                  <a:gd name="T3" fmla="*/ 130 h 130"/>
                  <a:gd name="T4" fmla="*/ 66 w 131"/>
                  <a:gd name="T5" fmla="*/ 0 h 130"/>
                  <a:gd name="T6" fmla="*/ 0 w 131"/>
                  <a:gd name="T7" fmla="*/ 0 h 130"/>
                  <a:gd name="T8" fmla="*/ 0 w 131"/>
                  <a:gd name="T9" fmla="*/ 130 h 130"/>
                  <a:gd name="T10" fmla="*/ 41 w 131"/>
                  <a:gd name="T11" fmla="*/ 16 h 130"/>
                  <a:gd name="T12" fmla="*/ 58 w 131"/>
                  <a:gd name="T13" fmla="*/ 16 h 130"/>
                  <a:gd name="T14" fmla="*/ 58 w 131"/>
                  <a:gd name="T15" fmla="*/ 32 h 130"/>
                  <a:gd name="T16" fmla="*/ 41 w 131"/>
                  <a:gd name="T17" fmla="*/ 32 h 130"/>
                  <a:gd name="T18" fmla="*/ 41 w 131"/>
                  <a:gd name="T19" fmla="*/ 16 h 130"/>
                  <a:gd name="T20" fmla="*/ 41 w 131"/>
                  <a:gd name="T21" fmla="*/ 49 h 130"/>
                  <a:gd name="T22" fmla="*/ 58 w 131"/>
                  <a:gd name="T23" fmla="*/ 49 h 130"/>
                  <a:gd name="T24" fmla="*/ 58 w 131"/>
                  <a:gd name="T25" fmla="*/ 65 h 130"/>
                  <a:gd name="T26" fmla="*/ 41 w 131"/>
                  <a:gd name="T27" fmla="*/ 65 h 130"/>
                  <a:gd name="T28" fmla="*/ 41 w 131"/>
                  <a:gd name="T29" fmla="*/ 49 h 130"/>
                  <a:gd name="T30" fmla="*/ 41 w 131"/>
                  <a:gd name="T31" fmla="*/ 81 h 130"/>
                  <a:gd name="T32" fmla="*/ 58 w 131"/>
                  <a:gd name="T33" fmla="*/ 81 h 130"/>
                  <a:gd name="T34" fmla="*/ 58 w 131"/>
                  <a:gd name="T35" fmla="*/ 98 h 130"/>
                  <a:gd name="T36" fmla="*/ 41 w 131"/>
                  <a:gd name="T37" fmla="*/ 98 h 130"/>
                  <a:gd name="T38" fmla="*/ 41 w 131"/>
                  <a:gd name="T39" fmla="*/ 81 h 130"/>
                  <a:gd name="T40" fmla="*/ 9 w 131"/>
                  <a:gd name="T41" fmla="*/ 16 h 130"/>
                  <a:gd name="T42" fmla="*/ 25 w 131"/>
                  <a:gd name="T43" fmla="*/ 16 h 130"/>
                  <a:gd name="T44" fmla="*/ 25 w 131"/>
                  <a:gd name="T45" fmla="*/ 32 h 130"/>
                  <a:gd name="T46" fmla="*/ 9 w 131"/>
                  <a:gd name="T47" fmla="*/ 32 h 130"/>
                  <a:gd name="T48" fmla="*/ 9 w 131"/>
                  <a:gd name="T49" fmla="*/ 16 h 130"/>
                  <a:gd name="T50" fmla="*/ 9 w 131"/>
                  <a:gd name="T51" fmla="*/ 49 h 130"/>
                  <a:gd name="T52" fmla="*/ 25 w 131"/>
                  <a:gd name="T53" fmla="*/ 49 h 130"/>
                  <a:gd name="T54" fmla="*/ 25 w 131"/>
                  <a:gd name="T55" fmla="*/ 65 h 130"/>
                  <a:gd name="T56" fmla="*/ 9 w 131"/>
                  <a:gd name="T57" fmla="*/ 65 h 130"/>
                  <a:gd name="T58" fmla="*/ 9 w 131"/>
                  <a:gd name="T59" fmla="*/ 49 h 130"/>
                  <a:gd name="T60" fmla="*/ 9 w 131"/>
                  <a:gd name="T61" fmla="*/ 81 h 130"/>
                  <a:gd name="T62" fmla="*/ 25 w 131"/>
                  <a:gd name="T63" fmla="*/ 81 h 130"/>
                  <a:gd name="T64" fmla="*/ 25 w 131"/>
                  <a:gd name="T65" fmla="*/ 98 h 130"/>
                  <a:gd name="T66" fmla="*/ 9 w 131"/>
                  <a:gd name="T67" fmla="*/ 98 h 130"/>
                  <a:gd name="T68" fmla="*/ 9 w 131"/>
                  <a:gd name="T69" fmla="*/ 81 h 130"/>
                  <a:gd name="T70" fmla="*/ 74 w 131"/>
                  <a:gd name="T71" fmla="*/ 41 h 130"/>
                  <a:gd name="T72" fmla="*/ 131 w 131"/>
                  <a:gd name="T73" fmla="*/ 41 h 130"/>
                  <a:gd name="T74" fmla="*/ 131 w 131"/>
                  <a:gd name="T75" fmla="*/ 49 h 130"/>
                  <a:gd name="T76" fmla="*/ 74 w 131"/>
                  <a:gd name="T77" fmla="*/ 49 h 130"/>
                  <a:gd name="T78" fmla="*/ 74 w 131"/>
                  <a:gd name="T79" fmla="*/ 41 h 130"/>
                  <a:gd name="T80" fmla="*/ 74 w 131"/>
                  <a:gd name="T81" fmla="*/ 130 h 130"/>
                  <a:gd name="T82" fmla="*/ 90 w 131"/>
                  <a:gd name="T83" fmla="*/ 130 h 130"/>
                  <a:gd name="T84" fmla="*/ 90 w 131"/>
                  <a:gd name="T85" fmla="*/ 98 h 130"/>
                  <a:gd name="T86" fmla="*/ 115 w 131"/>
                  <a:gd name="T87" fmla="*/ 98 h 130"/>
                  <a:gd name="T88" fmla="*/ 115 w 131"/>
                  <a:gd name="T89" fmla="*/ 130 h 130"/>
                  <a:gd name="T90" fmla="*/ 131 w 131"/>
                  <a:gd name="T91" fmla="*/ 130 h 130"/>
                  <a:gd name="T92" fmla="*/ 131 w 131"/>
                  <a:gd name="T93" fmla="*/ 57 h 130"/>
                  <a:gd name="T94" fmla="*/ 74 w 131"/>
                  <a:gd name="T95" fmla="*/ 57 h 130"/>
                  <a:gd name="T96" fmla="*/ 74 w 131"/>
                  <a:gd name="T9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0">
                    <a:moveTo>
                      <a:pt x="0" y="130"/>
                    </a:moveTo>
                    <a:lnTo>
                      <a:pt x="66" y="130"/>
                    </a:lnTo>
                    <a:lnTo>
                      <a:pt x="66" y="0"/>
                    </a:lnTo>
                    <a:lnTo>
                      <a:pt x="0" y="0"/>
                    </a:lnTo>
                    <a:lnTo>
                      <a:pt x="0" y="130"/>
                    </a:lnTo>
                    <a:close/>
                    <a:moveTo>
                      <a:pt x="41" y="16"/>
                    </a:moveTo>
                    <a:lnTo>
                      <a:pt x="58" y="16"/>
                    </a:lnTo>
                    <a:lnTo>
                      <a:pt x="58" y="32"/>
                    </a:lnTo>
                    <a:lnTo>
                      <a:pt x="41" y="32"/>
                    </a:lnTo>
                    <a:lnTo>
                      <a:pt x="41" y="16"/>
                    </a:lnTo>
                    <a:close/>
                    <a:moveTo>
                      <a:pt x="41" y="49"/>
                    </a:moveTo>
                    <a:lnTo>
                      <a:pt x="58" y="49"/>
                    </a:lnTo>
                    <a:lnTo>
                      <a:pt x="58" y="65"/>
                    </a:lnTo>
                    <a:lnTo>
                      <a:pt x="41" y="65"/>
                    </a:lnTo>
                    <a:lnTo>
                      <a:pt x="41" y="49"/>
                    </a:lnTo>
                    <a:close/>
                    <a:moveTo>
                      <a:pt x="41" y="81"/>
                    </a:moveTo>
                    <a:lnTo>
                      <a:pt x="58" y="81"/>
                    </a:lnTo>
                    <a:lnTo>
                      <a:pt x="58" y="98"/>
                    </a:lnTo>
                    <a:lnTo>
                      <a:pt x="41" y="98"/>
                    </a:lnTo>
                    <a:lnTo>
                      <a:pt x="41" y="81"/>
                    </a:lnTo>
                    <a:close/>
                    <a:moveTo>
                      <a:pt x="9" y="16"/>
                    </a:moveTo>
                    <a:lnTo>
                      <a:pt x="25" y="16"/>
                    </a:lnTo>
                    <a:lnTo>
                      <a:pt x="25" y="32"/>
                    </a:lnTo>
                    <a:lnTo>
                      <a:pt x="9" y="32"/>
                    </a:lnTo>
                    <a:lnTo>
                      <a:pt x="9" y="16"/>
                    </a:lnTo>
                    <a:close/>
                    <a:moveTo>
                      <a:pt x="9" y="49"/>
                    </a:moveTo>
                    <a:lnTo>
                      <a:pt x="25" y="49"/>
                    </a:lnTo>
                    <a:lnTo>
                      <a:pt x="25" y="65"/>
                    </a:lnTo>
                    <a:lnTo>
                      <a:pt x="9" y="65"/>
                    </a:lnTo>
                    <a:lnTo>
                      <a:pt x="9" y="49"/>
                    </a:lnTo>
                    <a:close/>
                    <a:moveTo>
                      <a:pt x="9" y="81"/>
                    </a:moveTo>
                    <a:lnTo>
                      <a:pt x="25" y="81"/>
                    </a:lnTo>
                    <a:lnTo>
                      <a:pt x="25" y="98"/>
                    </a:lnTo>
                    <a:lnTo>
                      <a:pt x="9" y="98"/>
                    </a:lnTo>
                    <a:lnTo>
                      <a:pt x="9" y="81"/>
                    </a:lnTo>
                    <a:close/>
                    <a:moveTo>
                      <a:pt x="74" y="41"/>
                    </a:moveTo>
                    <a:lnTo>
                      <a:pt x="131" y="41"/>
                    </a:lnTo>
                    <a:lnTo>
                      <a:pt x="131" y="49"/>
                    </a:lnTo>
                    <a:lnTo>
                      <a:pt x="74" y="49"/>
                    </a:lnTo>
                    <a:lnTo>
                      <a:pt x="74" y="41"/>
                    </a:lnTo>
                    <a:close/>
                    <a:moveTo>
                      <a:pt x="74" y="130"/>
                    </a:moveTo>
                    <a:lnTo>
                      <a:pt x="90" y="130"/>
                    </a:lnTo>
                    <a:lnTo>
                      <a:pt x="90" y="98"/>
                    </a:lnTo>
                    <a:lnTo>
                      <a:pt x="115" y="98"/>
                    </a:lnTo>
                    <a:lnTo>
                      <a:pt x="115" y="130"/>
                    </a:lnTo>
                    <a:lnTo>
                      <a:pt x="131" y="130"/>
                    </a:lnTo>
                    <a:lnTo>
                      <a:pt x="131" y="57"/>
                    </a:lnTo>
                    <a:lnTo>
                      <a:pt x="74" y="57"/>
                    </a:lnTo>
                    <a:lnTo>
                      <a:pt x="74"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8" name="Freeform 164">
                <a:extLst>
                  <a:ext uri="{FF2B5EF4-FFF2-40B4-BE49-F238E27FC236}">
                    <a16:creationId xmlns:a16="http://schemas.microsoft.com/office/drawing/2014/main" id="{749FB159-DC33-4A36-9E67-F58A50CF40CF}"/>
                  </a:ext>
                </a:extLst>
              </p:cNvPr>
              <p:cNvSpPr>
                <a:spLocks noEditPoints="1"/>
              </p:cNvSpPr>
              <p:nvPr/>
            </p:nvSpPr>
            <p:spPr bwMode="auto">
              <a:xfrm>
                <a:off x="8688930" y="2636148"/>
                <a:ext cx="146800" cy="154628"/>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9"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6"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8" y="34"/>
                      <a:pt x="13" y="29"/>
                      <a:pt x="13" y="24"/>
                    </a:cubicBezTo>
                    <a:cubicBezTo>
                      <a:pt x="13" y="19"/>
                      <a:pt x="18" y="14"/>
                      <a:pt x="23" y="14"/>
                    </a:cubicBezTo>
                    <a:cubicBezTo>
                      <a:pt x="28" y="14"/>
                      <a:pt x="33" y="19"/>
                      <a:pt x="33" y="24"/>
                    </a:cubicBezTo>
                    <a:cubicBezTo>
                      <a:pt x="33" y="29"/>
                      <a:pt x="28" y="34"/>
                      <a:pt x="2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9" name="Freeform 166">
                <a:extLst>
                  <a:ext uri="{FF2B5EF4-FFF2-40B4-BE49-F238E27FC236}">
                    <a16:creationId xmlns:a16="http://schemas.microsoft.com/office/drawing/2014/main" id="{BDC2D507-2E54-4F17-9529-F098CBEA32EA}"/>
                  </a:ext>
                </a:extLst>
              </p:cNvPr>
              <p:cNvSpPr>
                <a:spLocks noEditPoints="1"/>
              </p:cNvSpPr>
              <p:nvPr/>
            </p:nvSpPr>
            <p:spPr bwMode="auto">
              <a:xfrm>
                <a:off x="8371843" y="3567836"/>
                <a:ext cx="107654" cy="207477"/>
              </a:xfrm>
              <a:custGeom>
                <a:avLst/>
                <a:gdLst>
                  <a:gd name="T0" fmla="*/ 23 w 34"/>
                  <a:gd name="T1" fmla="*/ 64 h 65"/>
                  <a:gd name="T2" fmla="*/ 23 w 34"/>
                  <a:gd name="T3" fmla="*/ 64 h 65"/>
                  <a:gd name="T4" fmla="*/ 33 w 34"/>
                  <a:gd name="T5" fmla="*/ 50 h 65"/>
                  <a:gd name="T6" fmla="*/ 30 w 34"/>
                  <a:gd name="T7" fmla="*/ 34 h 65"/>
                  <a:gd name="T8" fmla="*/ 15 w 34"/>
                  <a:gd name="T9" fmla="*/ 24 h 65"/>
                  <a:gd name="T10" fmla="*/ 15 w 34"/>
                  <a:gd name="T11" fmla="*/ 24 h 65"/>
                  <a:gd name="T12" fmla="*/ 14 w 34"/>
                  <a:gd name="T13" fmla="*/ 25 h 65"/>
                  <a:gd name="T14" fmla="*/ 15 w 34"/>
                  <a:gd name="T15" fmla="*/ 30 h 65"/>
                  <a:gd name="T16" fmla="*/ 16 w 34"/>
                  <a:gd name="T17" fmla="*/ 30 h 65"/>
                  <a:gd name="T18" fmla="*/ 17 w 34"/>
                  <a:gd name="T19" fmla="*/ 30 h 65"/>
                  <a:gd name="T20" fmla="*/ 24 w 34"/>
                  <a:gd name="T21" fmla="*/ 35 h 65"/>
                  <a:gd name="T22" fmla="*/ 27 w 34"/>
                  <a:gd name="T23" fmla="*/ 51 h 65"/>
                  <a:gd name="T24" fmla="*/ 22 w 34"/>
                  <a:gd name="T25" fmla="*/ 59 h 65"/>
                  <a:gd name="T26" fmla="*/ 22 w 34"/>
                  <a:gd name="T27" fmla="*/ 59 h 65"/>
                  <a:gd name="T28" fmla="*/ 14 w 34"/>
                  <a:gd name="T29" fmla="*/ 53 h 65"/>
                  <a:gd name="T30" fmla="*/ 13 w 34"/>
                  <a:gd name="T31" fmla="*/ 46 h 65"/>
                  <a:gd name="T32" fmla="*/ 6 w 34"/>
                  <a:gd name="T33" fmla="*/ 44 h 65"/>
                  <a:gd name="T34" fmla="*/ 8 w 34"/>
                  <a:gd name="T35" fmla="*/ 54 h 65"/>
                  <a:gd name="T36" fmla="*/ 23 w 34"/>
                  <a:gd name="T37" fmla="*/ 64 h 65"/>
                  <a:gd name="T38" fmla="*/ 19 w 34"/>
                  <a:gd name="T39" fmla="*/ 42 h 65"/>
                  <a:gd name="T40" fmla="*/ 20 w 34"/>
                  <a:gd name="T41" fmla="*/ 41 h 65"/>
                  <a:gd name="T42" fmla="*/ 19 w 34"/>
                  <a:gd name="T43" fmla="*/ 35 h 65"/>
                  <a:gd name="T44" fmla="*/ 18 w 34"/>
                  <a:gd name="T45" fmla="*/ 36 h 65"/>
                  <a:gd name="T46" fmla="*/ 17 w 34"/>
                  <a:gd name="T47" fmla="*/ 36 h 65"/>
                  <a:gd name="T48" fmla="*/ 10 w 34"/>
                  <a:gd name="T49" fmla="*/ 31 h 65"/>
                  <a:gd name="T50" fmla="*/ 7 w 34"/>
                  <a:gd name="T51" fmla="*/ 15 h 65"/>
                  <a:gd name="T52" fmla="*/ 12 w 34"/>
                  <a:gd name="T53" fmla="*/ 7 h 65"/>
                  <a:gd name="T54" fmla="*/ 12 w 34"/>
                  <a:gd name="T55" fmla="*/ 7 h 65"/>
                  <a:gd name="T56" fmla="*/ 20 w 34"/>
                  <a:gd name="T57" fmla="*/ 13 h 65"/>
                  <a:gd name="T58" fmla="*/ 21 w 34"/>
                  <a:gd name="T59" fmla="*/ 20 h 65"/>
                  <a:gd name="T60" fmla="*/ 28 w 34"/>
                  <a:gd name="T61" fmla="*/ 22 h 65"/>
                  <a:gd name="T62" fmla="*/ 26 w 34"/>
                  <a:gd name="T63" fmla="*/ 12 h 65"/>
                  <a:gd name="T64" fmla="*/ 11 w 34"/>
                  <a:gd name="T65" fmla="*/ 2 h 65"/>
                  <a:gd name="T66" fmla="*/ 11 w 34"/>
                  <a:gd name="T67" fmla="*/ 2 h 65"/>
                  <a:gd name="T68" fmla="*/ 1 w 34"/>
                  <a:gd name="T69" fmla="*/ 16 h 65"/>
                  <a:gd name="T70" fmla="*/ 4 w 34"/>
                  <a:gd name="T71" fmla="*/ 32 h 65"/>
                  <a:gd name="T72" fmla="*/ 19 w 34"/>
                  <a:gd name="T73"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65">
                    <a:moveTo>
                      <a:pt x="23" y="64"/>
                    </a:moveTo>
                    <a:cubicBezTo>
                      <a:pt x="23" y="64"/>
                      <a:pt x="23" y="64"/>
                      <a:pt x="23" y="64"/>
                    </a:cubicBezTo>
                    <a:cubicBezTo>
                      <a:pt x="30" y="63"/>
                      <a:pt x="34" y="56"/>
                      <a:pt x="33" y="50"/>
                    </a:cubicBezTo>
                    <a:cubicBezTo>
                      <a:pt x="30" y="34"/>
                      <a:pt x="30" y="34"/>
                      <a:pt x="30" y="34"/>
                    </a:cubicBezTo>
                    <a:cubicBezTo>
                      <a:pt x="29" y="27"/>
                      <a:pt x="22" y="23"/>
                      <a:pt x="15" y="24"/>
                    </a:cubicBezTo>
                    <a:cubicBezTo>
                      <a:pt x="15" y="24"/>
                      <a:pt x="15" y="24"/>
                      <a:pt x="15" y="24"/>
                    </a:cubicBezTo>
                    <a:cubicBezTo>
                      <a:pt x="15" y="25"/>
                      <a:pt x="14" y="25"/>
                      <a:pt x="14" y="25"/>
                    </a:cubicBezTo>
                    <a:cubicBezTo>
                      <a:pt x="15" y="30"/>
                      <a:pt x="15" y="30"/>
                      <a:pt x="15" y="30"/>
                    </a:cubicBezTo>
                    <a:cubicBezTo>
                      <a:pt x="15" y="30"/>
                      <a:pt x="16" y="30"/>
                      <a:pt x="16" y="30"/>
                    </a:cubicBezTo>
                    <a:cubicBezTo>
                      <a:pt x="17" y="30"/>
                      <a:pt x="17" y="30"/>
                      <a:pt x="17" y="30"/>
                    </a:cubicBezTo>
                    <a:cubicBezTo>
                      <a:pt x="20" y="29"/>
                      <a:pt x="24" y="32"/>
                      <a:pt x="24" y="35"/>
                    </a:cubicBezTo>
                    <a:cubicBezTo>
                      <a:pt x="27" y="51"/>
                      <a:pt x="27" y="51"/>
                      <a:pt x="27" y="51"/>
                    </a:cubicBezTo>
                    <a:cubicBezTo>
                      <a:pt x="28" y="54"/>
                      <a:pt x="26" y="58"/>
                      <a:pt x="22" y="59"/>
                    </a:cubicBezTo>
                    <a:cubicBezTo>
                      <a:pt x="22" y="59"/>
                      <a:pt x="22" y="59"/>
                      <a:pt x="22" y="59"/>
                    </a:cubicBezTo>
                    <a:cubicBezTo>
                      <a:pt x="18" y="59"/>
                      <a:pt x="15" y="57"/>
                      <a:pt x="14" y="53"/>
                    </a:cubicBezTo>
                    <a:cubicBezTo>
                      <a:pt x="13" y="46"/>
                      <a:pt x="13" y="46"/>
                      <a:pt x="13" y="46"/>
                    </a:cubicBezTo>
                    <a:cubicBezTo>
                      <a:pt x="10" y="46"/>
                      <a:pt x="8" y="45"/>
                      <a:pt x="6" y="44"/>
                    </a:cubicBezTo>
                    <a:cubicBezTo>
                      <a:pt x="8" y="54"/>
                      <a:pt x="8" y="54"/>
                      <a:pt x="8" y="54"/>
                    </a:cubicBezTo>
                    <a:cubicBezTo>
                      <a:pt x="10" y="61"/>
                      <a:pt x="16" y="65"/>
                      <a:pt x="23" y="64"/>
                    </a:cubicBezTo>
                    <a:close/>
                    <a:moveTo>
                      <a:pt x="19" y="42"/>
                    </a:moveTo>
                    <a:cubicBezTo>
                      <a:pt x="19" y="41"/>
                      <a:pt x="20" y="41"/>
                      <a:pt x="20" y="41"/>
                    </a:cubicBezTo>
                    <a:cubicBezTo>
                      <a:pt x="19" y="35"/>
                      <a:pt x="19" y="35"/>
                      <a:pt x="19" y="35"/>
                    </a:cubicBezTo>
                    <a:cubicBezTo>
                      <a:pt x="19" y="36"/>
                      <a:pt x="18" y="36"/>
                      <a:pt x="18" y="36"/>
                    </a:cubicBezTo>
                    <a:cubicBezTo>
                      <a:pt x="17" y="36"/>
                      <a:pt x="17" y="36"/>
                      <a:pt x="17" y="36"/>
                    </a:cubicBezTo>
                    <a:cubicBezTo>
                      <a:pt x="14" y="37"/>
                      <a:pt x="10" y="34"/>
                      <a:pt x="10" y="31"/>
                    </a:cubicBezTo>
                    <a:cubicBezTo>
                      <a:pt x="7" y="15"/>
                      <a:pt x="7" y="15"/>
                      <a:pt x="7" y="15"/>
                    </a:cubicBezTo>
                    <a:cubicBezTo>
                      <a:pt x="6" y="12"/>
                      <a:pt x="8" y="8"/>
                      <a:pt x="12" y="7"/>
                    </a:cubicBezTo>
                    <a:cubicBezTo>
                      <a:pt x="12" y="7"/>
                      <a:pt x="12" y="7"/>
                      <a:pt x="12" y="7"/>
                    </a:cubicBezTo>
                    <a:cubicBezTo>
                      <a:pt x="16" y="7"/>
                      <a:pt x="19" y="9"/>
                      <a:pt x="20" y="13"/>
                    </a:cubicBezTo>
                    <a:cubicBezTo>
                      <a:pt x="21" y="20"/>
                      <a:pt x="21" y="20"/>
                      <a:pt x="21" y="20"/>
                    </a:cubicBezTo>
                    <a:cubicBezTo>
                      <a:pt x="24" y="20"/>
                      <a:pt x="26" y="21"/>
                      <a:pt x="28" y="22"/>
                    </a:cubicBezTo>
                    <a:cubicBezTo>
                      <a:pt x="26" y="12"/>
                      <a:pt x="26" y="12"/>
                      <a:pt x="26" y="12"/>
                    </a:cubicBezTo>
                    <a:cubicBezTo>
                      <a:pt x="24" y="5"/>
                      <a:pt x="18" y="0"/>
                      <a:pt x="11" y="2"/>
                    </a:cubicBezTo>
                    <a:cubicBezTo>
                      <a:pt x="11" y="2"/>
                      <a:pt x="11" y="2"/>
                      <a:pt x="11" y="2"/>
                    </a:cubicBezTo>
                    <a:cubicBezTo>
                      <a:pt x="4" y="3"/>
                      <a:pt x="0" y="10"/>
                      <a:pt x="1" y="16"/>
                    </a:cubicBezTo>
                    <a:cubicBezTo>
                      <a:pt x="4" y="32"/>
                      <a:pt x="4" y="32"/>
                      <a:pt x="4" y="32"/>
                    </a:cubicBezTo>
                    <a:cubicBezTo>
                      <a:pt x="5" y="38"/>
                      <a:pt x="12" y="43"/>
                      <a:pt x="19"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0" name="Freeform 167">
                <a:extLst>
                  <a:ext uri="{FF2B5EF4-FFF2-40B4-BE49-F238E27FC236}">
                    <a16:creationId xmlns:a16="http://schemas.microsoft.com/office/drawing/2014/main" id="{55E379F1-6F49-4C83-BF9D-DCBB4708D65E}"/>
                  </a:ext>
                </a:extLst>
              </p:cNvPr>
              <p:cNvSpPr>
                <a:spLocks/>
              </p:cNvSpPr>
              <p:nvPr/>
            </p:nvSpPr>
            <p:spPr bwMode="auto">
              <a:xfrm>
                <a:off x="8448179" y="1575276"/>
                <a:ext cx="293599" cy="293599"/>
              </a:xfrm>
              <a:custGeom>
                <a:avLst/>
                <a:gdLst>
                  <a:gd name="T0" fmla="*/ 29 w 92"/>
                  <a:gd name="T1" fmla="*/ 17 h 92"/>
                  <a:gd name="T2" fmla="*/ 92 w 92"/>
                  <a:gd name="T3" fmla="*/ 0 h 92"/>
                  <a:gd name="T4" fmla="*/ 92 w 92"/>
                  <a:gd name="T5" fmla="*/ 6 h 92"/>
                  <a:gd name="T6" fmla="*/ 92 w 92"/>
                  <a:gd name="T7" fmla="*/ 17 h 92"/>
                  <a:gd name="T8" fmla="*/ 92 w 92"/>
                  <a:gd name="T9" fmla="*/ 66 h 92"/>
                  <a:gd name="T10" fmla="*/ 72 w 92"/>
                  <a:gd name="T11" fmla="*/ 80 h 92"/>
                  <a:gd name="T12" fmla="*/ 52 w 92"/>
                  <a:gd name="T13" fmla="*/ 66 h 92"/>
                  <a:gd name="T14" fmla="*/ 72 w 92"/>
                  <a:gd name="T15" fmla="*/ 52 h 92"/>
                  <a:gd name="T16" fmla="*/ 81 w 92"/>
                  <a:gd name="T17" fmla="*/ 53 h 92"/>
                  <a:gd name="T18" fmla="*/ 81 w 92"/>
                  <a:gd name="T19" fmla="*/ 23 h 92"/>
                  <a:gd name="T20" fmla="*/ 41 w 92"/>
                  <a:gd name="T21" fmla="*/ 34 h 92"/>
                  <a:gd name="T22" fmla="*/ 41 w 92"/>
                  <a:gd name="T23" fmla="*/ 78 h 92"/>
                  <a:gd name="T24" fmla="*/ 21 w 92"/>
                  <a:gd name="T25" fmla="*/ 92 h 92"/>
                  <a:gd name="T26" fmla="*/ 0 w 92"/>
                  <a:gd name="T27" fmla="*/ 78 h 92"/>
                  <a:gd name="T28" fmla="*/ 21 w 92"/>
                  <a:gd name="T29" fmla="*/ 63 h 92"/>
                  <a:gd name="T30" fmla="*/ 29 w 92"/>
                  <a:gd name="T31" fmla="*/ 65 h 92"/>
                  <a:gd name="T32" fmla="*/ 29 w 92"/>
                  <a:gd name="T33" fmla="*/ 34 h 92"/>
                  <a:gd name="T34" fmla="*/ 29 w 92"/>
                  <a:gd name="T35"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7"/>
                    </a:moveTo>
                    <a:cubicBezTo>
                      <a:pt x="92" y="0"/>
                      <a:pt x="92" y="0"/>
                      <a:pt x="92" y="0"/>
                    </a:cubicBezTo>
                    <a:cubicBezTo>
                      <a:pt x="92" y="6"/>
                      <a:pt x="92" y="6"/>
                      <a:pt x="92" y="6"/>
                    </a:cubicBezTo>
                    <a:cubicBezTo>
                      <a:pt x="92" y="17"/>
                      <a:pt x="92" y="17"/>
                      <a:pt x="92" y="17"/>
                    </a:cubicBezTo>
                    <a:cubicBezTo>
                      <a:pt x="92" y="66"/>
                      <a:pt x="92" y="66"/>
                      <a:pt x="92" y="66"/>
                    </a:cubicBezTo>
                    <a:cubicBezTo>
                      <a:pt x="92" y="74"/>
                      <a:pt x="83" y="80"/>
                      <a:pt x="72" y="80"/>
                    </a:cubicBezTo>
                    <a:cubicBezTo>
                      <a:pt x="61" y="80"/>
                      <a:pt x="52" y="74"/>
                      <a:pt x="52" y="66"/>
                    </a:cubicBezTo>
                    <a:cubicBezTo>
                      <a:pt x="52" y="58"/>
                      <a:pt x="61" y="52"/>
                      <a:pt x="72" y="52"/>
                    </a:cubicBezTo>
                    <a:cubicBezTo>
                      <a:pt x="75" y="52"/>
                      <a:pt x="78" y="52"/>
                      <a:pt x="81" y="53"/>
                    </a:cubicBezTo>
                    <a:cubicBezTo>
                      <a:pt x="81" y="23"/>
                      <a:pt x="81" y="23"/>
                      <a:pt x="81" y="23"/>
                    </a:cubicBezTo>
                    <a:cubicBezTo>
                      <a:pt x="41" y="34"/>
                      <a:pt x="41" y="34"/>
                      <a:pt x="41" y="34"/>
                    </a:cubicBezTo>
                    <a:cubicBezTo>
                      <a:pt x="41" y="78"/>
                      <a:pt x="41" y="78"/>
                      <a:pt x="41" y="78"/>
                    </a:cubicBezTo>
                    <a:cubicBezTo>
                      <a:pt x="41" y="86"/>
                      <a:pt x="32" y="92"/>
                      <a:pt x="21" y="92"/>
                    </a:cubicBezTo>
                    <a:cubicBezTo>
                      <a:pt x="9" y="92"/>
                      <a:pt x="0" y="86"/>
                      <a:pt x="0" y="78"/>
                    </a:cubicBezTo>
                    <a:cubicBezTo>
                      <a:pt x="0" y="70"/>
                      <a:pt x="9" y="63"/>
                      <a:pt x="21" y="63"/>
                    </a:cubicBezTo>
                    <a:cubicBezTo>
                      <a:pt x="24" y="63"/>
                      <a:pt x="27" y="64"/>
                      <a:pt x="29" y="65"/>
                    </a:cubicBezTo>
                    <a:cubicBezTo>
                      <a:pt x="29" y="34"/>
                      <a:pt x="29" y="34"/>
                      <a:pt x="29" y="34"/>
                    </a:cubicBezTo>
                    <a:lnTo>
                      <a:pt x="2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1" name="Freeform 168">
                <a:extLst>
                  <a:ext uri="{FF2B5EF4-FFF2-40B4-BE49-F238E27FC236}">
                    <a16:creationId xmlns:a16="http://schemas.microsoft.com/office/drawing/2014/main" id="{521A060B-6BEA-4E79-A6E9-830354307616}"/>
                  </a:ext>
                </a:extLst>
              </p:cNvPr>
              <p:cNvSpPr>
                <a:spLocks noEditPoints="1"/>
              </p:cNvSpPr>
              <p:nvPr/>
            </p:nvSpPr>
            <p:spPr bwMode="auto">
              <a:xfrm>
                <a:off x="7763114" y="4108059"/>
                <a:ext cx="227050" cy="201604"/>
              </a:xfrm>
              <a:custGeom>
                <a:avLst/>
                <a:gdLst>
                  <a:gd name="T0" fmla="*/ 30 w 71"/>
                  <a:gd name="T1" fmla="*/ 0 h 63"/>
                  <a:gd name="T2" fmla="*/ 30 w 71"/>
                  <a:gd name="T3" fmla="*/ 0 h 63"/>
                  <a:gd name="T4" fmla="*/ 59 w 71"/>
                  <a:gd name="T5" fmla="*/ 23 h 63"/>
                  <a:gd name="T6" fmla="*/ 30 w 71"/>
                  <a:gd name="T7" fmla="*/ 47 h 63"/>
                  <a:gd name="T8" fmla="*/ 25 w 71"/>
                  <a:gd name="T9" fmla="*/ 47 h 63"/>
                  <a:gd name="T10" fmla="*/ 4 w 71"/>
                  <a:gd name="T11" fmla="*/ 55 h 63"/>
                  <a:gd name="T12" fmla="*/ 4 w 71"/>
                  <a:gd name="T13" fmla="*/ 53 h 63"/>
                  <a:gd name="T14" fmla="*/ 11 w 71"/>
                  <a:gd name="T15" fmla="*/ 44 h 63"/>
                  <a:gd name="T16" fmla="*/ 11 w 71"/>
                  <a:gd name="T17" fmla="*/ 42 h 63"/>
                  <a:gd name="T18" fmla="*/ 0 w 71"/>
                  <a:gd name="T19" fmla="*/ 23 h 63"/>
                  <a:gd name="T20" fmla="*/ 30 w 71"/>
                  <a:gd name="T21" fmla="*/ 0 h 63"/>
                  <a:gd name="T22" fmla="*/ 62 w 71"/>
                  <a:gd name="T23" fmla="*/ 53 h 63"/>
                  <a:gd name="T24" fmla="*/ 67 w 71"/>
                  <a:gd name="T25" fmla="*/ 61 h 63"/>
                  <a:gd name="T26" fmla="*/ 67 w 71"/>
                  <a:gd name="T27" fmla="*/ 63 h 63"/>
                  <a:gd name="T28" fmla="*/ 50 w 71"/>
                  <a:gd name="T29" fmla="*/ 56 h 63"/>
                  <a:gd name="T30" fmla="*/ 46 w 71"/>
                  <a:gd name="T31" fmla="*/ 56 h 63"/>
                  <a:gd name="T32" fmla="*/ 30 w 71"/>
                  <a:gd name="T33" fmla="*/ 52 h 63"/>
                  <a:gd name="T34" fmla="*/ 54 w 71"/>
                  <a:gd name="T35" fmla="*/ 44 h 63"/>
                  <a:gd name="T36" fmla="*/ 61 w 71"/>
                  <a:gd name="T37" fmla="*/ 35 h 63"/>
                  <a:gd name="T38" fmla="*/ 64 w 71"/>
                  <a:gd name="T39" fmla="*/ 23 h 63"/>
                  <a:gd name="T40" fmla="*/ 64 w 71"/>
                  <a:gd name="T41" fmla="*/ 22 h 63"/>
                  <a:gd name="T42" fmla="*/ 71 w 71"/>
                  <a:gd name="T43" fmla="*/ 36 h 63"/>
                  <a:gd name="T44" fmla="*/ 62 w 71"/>
                  <a:gd name="T45" fmla="*/ 52 h 63"/>
                  <a:gd name="T46" fmla="*/ 62 w 71"/>
                  <a:gd name="T47"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 h="63">
                    <a:moveTo>
                      <a:pt x="30" y="0"/>
                    </a:moveTo>
                    <a:cubicBezTo>
                      <a:pt x="30" y="0"/>
                      <a:pt x="30" y="0"/>
                      <a:pt x="30" y="0"/>
                    </a:cubicBezTo>
                    <a:cubicBezTo>
                      <a:pt x="46" y="0"/>
                      <a:pt x="59" y="10"/>
                      <a:pt x="59" y="23"/>
                    </a:cubicBezTo>
                    <a:cubicBezTo>
                      <a:pt x="59" y="37"/>
                      <a:pt x="46" y="47"/>
                      <a:pt x="30" y="47"/>
                    </a:cubicBezTo>
                    <a:cubicBezTo>
                      <a:pt x="28" y="47"/>
                      <a:pt x="27" y="47"/>
                      <a:pt x="25" y="47"/>
                    </a:cubicBezTo>
                    <a:cubicBezTo>
                      <a:pt x="19" y="53"/>
                      <a:pt x="11" y="55"/>
                      <a:pt x="4" y="55"/>
                    </a:cubicBezTo>
                    <a:cubicBezTo>
                      <a:pt x="4" y="53"/>
                      <a:pt x="4" y="53"/>
                      <a:pt x="4" y="53"/>
                    </a:cubicBezTo>
                    <a:cubicBezTo>
                      <a:pt x="8" y="51"/>
                      <a:pt x="11" y="48"/>
                      <a:pt x="11" y="44"/>
                    </a:cubicBezTo>
                    <a:cubicBezTo>
                      <a:pt x="11" y="43"/>
                      <a:pt x="11" y="43"/>
                      <a:pt x="11" y="42"/>
                    </a:cubicBezTo>
                    <a:cubicBezTo>
                      <a:pt x="4" y="38"/>
                      <a:pt x="0" y="31"/>
                      <a:pt x="0" y="23"/>
                    </a:cubicBezTo>
                    <a:cubicBezTo>
                      <a:pt x="0" y="10"/>
                      <a:pt x="13" y="0"/>
                      <a:pt x="30" y="0"/>
                    </a:cubicBezTo>
                    <a:close/>
                    <a:moveTo>
                      <a:pt x="62" y="53"/>
                    </a:moveTo>
                    <a:cubicBezTo>
                      <a:pt x="62" y="57"/>
                      <a:pt x="64" y="60"/>
                      <a:pt x="67" y="61"/>
                    </a:cubicBezTo>
                    <a:cubicBezTo>
                      <a:pt x="67" y="63"/>
                      <a:pt x="67" y="63"/>
                      <a:pt x="67" y="63"/>
                    </a:cubicBezTo>
                    <a:cubicBezTo>
                      <a:pt x="61" y="62"/>
                      <a:pt x="55" y="61"/>
                      <a:pt x="50" y="56"/>
                    </a:cubicBezTo>
                    <a:cubicBezTo>
                      <a:pt x="48" y="56"/>
                      <a:pt x="47" y="56"/>
                      <a:pt x="46" y="56"/>
                    </a:cubicBezTo>
                    <a:cubicBezTo>
                      <a:pt x="40" y="56"/>
                      <a:pt x="34" y="55"/>
                      <a:pt x="30" y="52"/>
                    </a:cubicBezTo>
                    <a:cubicBezTo>
                      <a:pt x="39" y="52"/>
                      <a:pt x="47" y="49"/>
                      <a:pt x="54" y="44"/>
                    </a:cubicBezTo>
                    <a:cubicBezTo>
                      <a:pt x="57" y="41"/>
                      <a:pt x="59" y="38"/>
                      <a:pt x="61" y="35"/>
                    </a:cubicBezTo>
                    <a:cubicBezTo>
                      <a:pt x="63" y="31"/>
                      <a:pt x="64" y="27"/>
                      <a:pt x="64" y="23"/>
                    </a:cubicBezTo>
                    <a:cubicBezTo>
                      <a:pt x="64" y="23"/>
                      <a:pt x="64" y="22"/>
                      <a:pt x="64" y="22"/>
                    </a:cubicBezTo>
                    <a:cubicBezTo>
                      <a:pt x="68" y="25"/>
                      <a:pt x="71" y="30"/>
                      <a:pt x="71" y="36"/>
                    </a:cubicBezTo>
                    <a:cubicBezTo>
                      <a:pt x="71" y="42"/>
                      <a:pt x="67" y="48"/>
                      <a:pt x="62" y="52"/>
                    </a:cubicBezTo>
                    <a:cubicBezTo>
                      <a:pt x="62" y="52"/>
                      <a:pt x="62" y="53"/>
                      <a:pt x="62"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2" name="Freeform 169">
                <a:extLst>
                  <a:ext uri="{FF2B5EF4-FFF2-40B4-BE49-F238E27FC236}">
                    <a16:creationId xmlns:a16="http://schemas.microsoft.com/office/drawing/2014/main" id="{4453E1AD-00EC-41BF-970C-12A2CFA479A8}"/>
                  </a:ext>
                </a:extLst>
              </p:cNvPr>
              <p:cNvSpPr>
                <a:spLocks/>
              </p:cNvSpPr>
              <p:nvPr/>
            </p:nvSpPr>
            <p:spPr bwMode="auto">
              <a:xfrm>
                <a:off x="7947103" y="3679405"/>
                <a:ext cx="207477" cy="207477"/>
              </a:xfrm>
              <a:custGeom>
                <a:avLst/>
                <a:gdLst>
                  <a:gd name="T0" fmla="*/ 65 w 65"/>
                  <a:gd name="T1" fmla="*/ 24 h 65"/>
                  <a:gd name="T2" fmla="*/ 41 w 65"/>
                  <a:gd name="T3" fmla="*/ 24 h 65"/>
                  <a:gd name="T4" fmla="*/ 50 w 65"/>
                  <a:gd name="T5" fmla="*/ 15 h 65"/>
                  <a:gd name="T6" fmla="*/ 33 w 65"/>
                  <a:gd name="T7" fmla="*/ 8 h 65"/>
                  <a:gd name="T8" fmla="*/ 16 w 65"/>
                  <a:gd name="T9" fmla="*/ 15 h 65"/>
                  <a:gd name="T10" fmla="*/ 9 w 65"/>
                  <a:gd name="T11" fmla="*/ 32 h 65"/>
                  <a:gd name="T12" fmla="*/ 16 w 65"/>
                  <a:gd name="T13" fmla="*/ 49 h 65"/>
                  <a:gd name="T14" fmla="*/ 33 w 65"/>
                  <a:gd name="T15" fmla="*/ 56 h 65"/>
                  <a:gd name="T16" fmla="*/ 50 w 65"/>
                  <a:gd name="T17" fmla="*/ 49 h 65"/>
                  <a:gd name="T18" fmla="*/ 51 w 65"/>
                  <a:gd name="T19" fmla="*/ 48 h 65"/>
                  <a:gd name="T20" fmla="*/ 57 w 65"/>
                  <a:gd name="T21" fmla="*/ 54 h 65"/>
                  <a:gd name="T22" fmla="*/ 33 w 65"/>
                  <a:gd name="T23" fmla="*/ 65 h 65"/>
                  <a:gd name="T24" fmla="*/ 0 w 65"/>
                  <a:gd name="T25" fmla="*/ 32 h 65"/>
                  <a:gd name="T26" fmla="*/ 33 w 65"/>
                  <a:gd name="T27" fmla="*/ 0 h 65"/>
                  <a:gd name="T28" fmla="*/ 56 w 65"/>
                  <a:gd name="T29" fmla="*/ 9 h 65"/>
                  <a:gd name="T30" fmla="*/ 65 w 65"/>
                  <a:gd name="T31" fmla="*/ 0 h 65"/>
                  <a:gd name="T32" fmla="*/ 65 w 65"/>
                  <a:gd name="T33"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65">
                    <a:moveTo>
                      <a:pt x="65" y="24"/>
                    </a:moveTo>
                    <a:cubicBezTo>
                      <a:pt x="41" y="24"/>
                      <a:pt x="41" y="24"/>
                      <a:pt x="41" y="24"/>
                    </a:cubicBezTo>
                    <a:cubicBezTo>
                      <a:pt x="50" y="15"/>
                      <a:pt x="50" y="15"/>
                      <a:pt x="50" y="15"/>
                    </a:cubicBezTo>
                    <a:cubicBezTo>
                      <a:pt x="45" y="10"/>
                      <a:pt x="39" y="8"/>
                      <a:pt x="33" y="8"/>
                    </a:cubicBezTo>
                    <a:cubicBezTo>
                      <a:pt x="26" y="8"/>
                      <a:pt x="20" y="10"/>
                      <a:pt x="16" y="15"/>
                    </a:cubicBezTo>
                    <a:cubicBezTo>
                      <a:pt x="11" y="20"/>
                      <a:pt x="9" y="26"/>
                      <a:pt x="9" y="32"/>
                    </a:cubicBezTo>
                    <a:cubicBezTo>
                      <a:pt x="9" y="39"/>
                      <a:pt x="11" y="45"/>
                      <a:pt x="16" y="49"/>
                    </a:cubicBezTo>
                    <a:cubicBezTo>
                      <a:pt x="20" y="54"/>
                      <a:pt x="26" y="56"/>
                      <a:pt x="33" y="56"/>
                    </a:cubicBezTo>
                    <a:cubicBezTo>
                      <a:pt x="39" y="56"/>
                      <a:pt x="45" y="54"/>
                      <a:pt x="50" y="49"/>
                    </a:cubicBezTo>
                    <a:cubicBezTo>
                      <a:pt x="50" y="49"/>
                      <a:pt x="51" y="49"/>
                      <a:pt x="51" y="48"/>
                    </a:cubicBezTo>
                    <a:cubicBezTo>
                      <a:pt x="57" y="54"/>
                      <a:pt x="57" y="54"/>
                      <a:pt x="57" y="54"/>
                    </a:cubicBezTo>
                    <a:cubicBezTo>
                      <a:pt x="51" y="60"/>
                      <a:pt x="43" y="65"/>
                      <a:pt x="33" y="65"/>
                    </a:cubicBezTo>
                    <a:cubicBezTo>
                      <a:pt x="15" y="65"/>
                      <a:pt x="0" y="50"/>
                      <a:pt x="0" y="32"/>
                    </a:cubicBezTo>
                    <a:cubicBezTo>
                      <a:pt x="0" y="14"/>
                      <a:pt x="15" y="0"/>
                      <a:pt x="33" y="0"/>
                    </a:cubicBezTo>
                    <a:cubicBezTo>
                      <a:pt x="42" y="0"/>
                      <a:pt x="50" y="4"/>
                      <a:pt x="56" y="9"/>
                    </a:cubicBezTo>
                    <a:cubicBezTo>
                      <a:pt x="65" y="0"/>
                      <a:pt x="65" y="0"/>
                      <a:pt x="65" y="0"/>
                    </a:cubicBezTo>
                    <a:lnTo>
                      <a:pt x="65"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3" name="Freeform 171">
                <a:extLst>
                  <a:ext uri="{FF2B5EF4-FFF2-40B4-BE49-F238E27FC236}">
                    <a16:creationId xmlns:a16="http://schemas.microsoft.com/office/drawing/2014/main" id="{65ED091D-CEA8-402A-AFAA-6FDBAC928111}"/>
                  </a:ext>
                </a:extLst>
              </p:cNvPr>
              <p:cNvSpPr>
                <a:spLocks noEditPoints="1"/>
              </p:cNvSpPr>
              <p:nvPr/>
            </p:nvSpPr>
            <p:spPr bwMode="auto">
              <a:xfrm>
                <a:off x="8704589" y="1177939"/>
                <a:ext cx="172245" cy="170287"/>
              </a:xfrm>
              <a:custGeom>
                <a:avLst/>
                <a:gdLst>
                  <a:gd name="T0" fmla="*/ 27 w 54"/>
                  <a:gd name="T1" fmla="*/ 0 h 53"/>
                  <a:gd name="T2" fmla="*/ 0 w 54"/>
                  <a:gd name="T3" fmla="*/ 26 h 53"/>
                  <a:gd name="T4" fmla="*/ 27 w 54"/>
                  <a:gd name="T5" fmla="*/ 53 h 53"/>
                  <a:gd name="T6" fmla="*/ 54 w 54"/>
                  <a:gd name="T7" fmla="*/ 26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6 h 53"/>
                  <a:gd name="T20" fmla="*/ 41 w 54"/>
                  <a:gd name="T21" fmla="*/ 12 h 53"/>
                  <a:gd name="T22" fmla="*/ 47 w 54"/>
                  <a:gd name="T23" fmla="*/ 24 h 53"/>
                  <a:gd name="T24" fmla="*/ 37 w 54"/>
                  <a:gd name="T25" fmla="*/ 38 h 53"/>
                  <a:gd name="T26" fmla="*/ 38 w 54"/>
                  <a:gd name="T27" fmla="*/ 43 h 53"/>
                  <a:gd name="T28" fmla="*/ 27 w 54"/>
                  <a:gd name="T29" fmla="*/ 46 h 53"/>
                  <a:gd name="T30" fmla="*/ 16 w 54"/>
                  <a:gd name="T31" fmla="*/ 43 h 53"/>
                  <a:gd name="T32" fmla="*/ 29 w 54"/>
                  <a:gd name="T33" fmla="*/ 33 h 53"/>
                  <a:gd name="T34" fmla="*/ 30 w 54"/>
                  <a:gd name="T35" fmla="*/ 35 h 53"/>
                  <a:gd name="T36" fmla="*/ 30 w 54"/>
                  <a:gd name="T37" fmla="*/ 38 h 53"/>
                  <a:gd name="T38" fmla="*/ 28 w 54"/>
                  <a:gd name="T39" fmla="*/ 40 h 53"/>
                  <a:gd name="T40" fmla="*/ 25 w 54"/>
                  <a:gd name="T41" fmla="*/ 40 h 53"/>
                  <a:gd name="T42" fmla="*/ 23 w 54"/>
                  <a:gd name="T43" fmla="*/ 38 h 53"/>
                  <a:gd name="T44" fmla="*/ 23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6"/>
                    </a:cubicBezTo>
                    <a:cubicBezTo>
                      <a:pt x="0" y="41"/>
                      <a:pt x="12" y="53"/>
                      <a:pt x="27" y="53"/>
                    </a:cubicBezTo>
                    <a:cubicBezTo>
                      <a:pt x="42" y="53"/>
                      <a:pt x="54" y="41"/>
                      <a:pt x="54" y="26"/>
                    </a:cubicBezTo>
                    <a:cubicBezTo>
                      <a:pt x="54" y="12"/>
                      <a:pt x="42" y="0"/>
                      <a:pt x="27" y="0"/>
                    </a:cubicBezTo>
                    <a:close/>
                    <a:moveTo>
                      <a:pt x="16" y="43"/>
                    </a:moveTo>
                    <a:cubicBezTo>
                      <a:pt x="16" y="42"/>
                      <a:pt x="17" y="40"/>
                      <a:pt x="17" y="38"/>
                    </a:cubicBezTo>
                    <a:cubicBezTo>
                      <a:pt x="17" y="32"/>
                      <a:pt x="13" y="26"/>
                      <a:pt x="7" y="24"/>
                    </a:cubicBezTo>
                    <a:cubicBezTo>
                      <a:pt x="7" y="20"/>
                      <a:pt x="9" y="15"/>
                      <a:pt x="13" y="12"/>
                    </a:cubicBezTo>
                    <a:cubicBezTo>
                      <a:pt x="16" y="8"/>
                      <a:pt x="21" y="6"/>
                      <a:pt x="27" y="6"/>
                    </a:cubicBezTo>
                    <a:cubicBezTo>
                      <a:pt x="32" y="6"/>
                      <a:pt x="37" y="8"/>
                      <a:pt x="41" y="12"/>
                    </a:cubicBezTo>
                    <a:cubicBezTo>
                      <a:pt x="44" y="15"/>
                      <a:pt x="46" y="20"/>
                      <a:pt x="47" y="24"/>
                    </a:cubicBezTo>
                    <a:cubicBezTo>
                      <a:pt x="41" y="26"/>
                      <a:pt x="37" y="32"/>
                      <a:pt x="37" y="38"/>
                    </a:cubicBezTo>
                    <a:cubicBezTo>
                      <a:pt x="37" y="40"/>
                      <a:pt x="37" y="42"/>
                      <a:pt x="38" y="43"/>
                    </a:cubicBezTo>
                    <a:cubicBezTo>
                      <a:pt x="35" y="45"/>
                      <a:pt x="31" y="46"/>
                      <a:pt x="27" y="46"/>
                    </a:cubicBezTo>
                    <a:cubicBezTo>
                      <a:pt x="23" y="46"/>
                      <a:pt x="19" y="45"/>
                      <a:pt x="16" y="43"/>
                    </a:cubicBezTo>
                    <a:close/>
                    <a:moveTo>
                      <a:pt x="29" y="33"/>
                    </a:moveTo>
                    <a:cubicBezTo>
                      <a:pt x="30" y="33"/>
                      <a:pt x="30" y="34"/>
                      <a:pt x="30" y="35"/>
                    </a:cubicBezTo>
                    <a:cubicBezTo>
                      <a:pt x="30" y="38"/>
                      <a:pt x="30" y="38"/>
                      <a:pt x="30" y="38"/>
                    </a:cubicBezTo>
                    <a:cubicBezTo>
                      <a:pt x="30" y="39"/>
                      <a:pt x="29" y="40"/>
                      <a:pt x="28" y="40"/>
                    </a:cubicBezTo>
                    <a:cubicBezTo>
                      <a:pt x="25" y="40"/>
                      <a:pt x="25" y="40"/>
                      <a:pt x="25" y="40"/>
                    </a:cubicBezTo>
                    <a:cubicBezTo>
                      <a:pt x="24" y="40"/>
                      <a:pt x="23" y="39"/>
                      <a:pt x="23" y="38"/>
                    </a:cubicBezTo>
                    <a:cubicBezTo>
                      <a:pt x="23" y="35"/>
                      <a:pt x="23" y="35"/>
                      <a:pt x="23" y="35"/>
                    </a:cubicBezTo>
                    <a:cubicBezTo>
                      <a:pt x="23" y="34"/>
                      <a:pt x="24" y="33"/>
                      <a:pt x="25" y="33"/>
                    </a:cubicBezTo>
                    <a:cubicBezTo>
                      <a:pt x="26" y="10"/>
                      <a:pt x="26" y="10"/>
                      <a:pt x="26" y="10"/>
                    </a:cubicBezTo>
                    <a:cubicBezTo>
                      <a:pt x="28" y="10"/>
                      <a:pt x="28" y="10"/>
                      <a:pt x="28" y="10"/>
                    </a:cubicBezTo>
                    <a:lnTo>
                      <a:pt x="29"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4" name="Freeform 174">
                <a:extLst>
                  <a:ext uri="{FF2B5EF4-FFF2-40B4-BE49-F238E27FC236}">
                    <a16:creationId xmlns:a16="http://schemas.microsoft.com/office/drawing/2014/main" id="{776F4513-11E4-4522-96BE-E9A9913298C7}"/>
                  </a:ext>
                </a:extLst>
              </p:cNvPr>
              <p:cNvSpPr>
                <a:spLocks noEditPoints="1"/>
              </p:cNvSpPr>
              <p:nvPr/>
            </p:nvSpPr>
            <p:spPr bwMode="auto">
              <a:xfrm>
                <a:off x="7489088" y="3493458"/>
                <a:ext cx="201605" cy="199648"/>
              </a:xfrm>
              <a:custGeom>
                <a:avLst/>
                <a:gdLst>
                  <a:gd name="T0" fmla="*/ 32 w 63"/>
                  <a:gd name="T1" fmla="*/ 62 h 62"/>
                  <a:gd name="T2" fmla="*/ 0 w 63"/>
                  <a:gd name="T3" fmla="*/ 31 h 62"/>
                  <a:gd name="T4" fmla="*/ 32 w 63"/>
                  <a:gd name="T5" fmla="*/ 0 h 62"/>
                  <a:gd name="T6" fmla="*/ 63 w 63"/>
                  <a:gd name="T7" fmla="*/ 31 h 62"/>
                  <a:gd name="T8" fmla="*/ 32 w 63"/>
                  <a:gd name="T9" fmla="*/ 62 h 62"/>
                  <a:gd name="T10" fmla="*/ 58 w 63"/>
                  <a:gd name="T11" fmla="*/ 36 h 62"/>
                  <a:gd name="T12" fmla="*/ 41 w 63"/>
                  <a:gd name="T13" fmla="*/ 34 h 62"/>
                  <a:gd name="T14" fmla="*/ 46 w 63"/>
                  <a:gd name="T15" fmla="*/ 53 h 62"/>
                  <a:gd name="T16" fmla="*/ 58 w 63"/>
                  <a:gd name="T17" fmla="*/ 36 h 62"/>
                  <a:gd name="T18" fmla="*/ 42 w 63"/>
                  <a:gd name="T19" fmla="*/ 56 h 62"/>
                  <a:gd name="T20" fmla="*/ 36 w 63"/>
                  <a:gd name="T21" fmla="*/ 36 h 62"/>
                  <a:gd name="T22" fmla="*/ 36 w 63"/>
                  <a:gd name="T23" fmla="*/ 36 h 62"/>
                  <a:gd name="T24" fmla="*/ 15 w 63"/>
                  <a:gd name="T25" fmla="*/ 52 h 62"/>
                  <a:gd name="T26" fmla="*/ 32 w 63"/>
                  <a:gd name="T27" fmla="*/ 58 h 62"/>
                  <a:gd name="T28" fmla="*/ 42 w 63"/>
                  <a:gd name="T29" fmla="*/ 56 h 62"/>
                  <a:gd name="T30" fmla="*/ 12 w 63"/>
                  <a:gd name="T31" fmla="*/ 49 h 62"/>
                  <a:gd name="T32" fmla="*/ 33 w 63"/>
                  <a:gd name="T33" fmla="*/ 32 h 62"/>
                  <a:gd name="T34" fmla="*/ 34 w 63"/>
                  <a:gd name="T35" fmla="*/ 31 h 62"/>
                  <a:gd name="T36" fmla="*/ 32 w 63"/>
                  <a:gd name="T37" fmla="*/ 27 h 62"/>
                  <a:gd name="T38" fmla="*/ 5 w 63"/>
                  <a:gd name="T39" fmla="*/ 31 h 62"/>
                  <a:gd name="T40" fmla="*/ 5 w 63"/>
                  <a:gd name="T41" fmla="*/ 31 h 62"/>
                  <a:gd name="T42" fmla="*/ 12 w 63"/>
                  <a:gd name="T43" fmla="*/ 49 h 62"/>
                  <a:gd name="T44" fmla="*/ 5 w 63"/>
                  <a:gd name="T45" fmla="*/ 26 h 62"/>
                  <a:gd name="T46" fmla="*/ 30 w 63"/>
                  <a:gd name="T47" fmla="*/ 23 h 62"/>
                  <a:gd name="T48" fmla="*/ 20 w 63"/>
                  <a:gd name="T49" fmla="*/ 7 h 62"/>
                  <a:gd name="T50" fmla="*/ 5 w 63"/>
                  <a:gd name="T51" fmla="*/ 26 h 62"/>
                  <a:gd name="T52" fmla="*/ 25 w 63"/>
                  <a:gd name="T53" fmla="*/ 6 h 62"/>
                  <a:gd name="T54" fmla="*/ 35 w 63"/>
                  <a:gd name="T55" fmla="*/ 21 h 62"/>
                  <a:gd name="T56" fmla="*/ 49 w 63"/>
                  <a:gd name="T57" fmla="*/ 12 h 62"/>
                  <a:gd name="T58" fmla="*/ 32 w 63"/>
                  <a:gd name="T59" fmla="*/ 5 h 62"/>
                  <a:gd name="T60" fmla="*/ 25 w 63"/>
                  <a:gd name="T61" fmla="*/ 6 h 62"/>
                  <a:gd name="T62" fmla="*/ 52 w 63"/>
                  <a:gd name="T63" fmla="*/ 15 h 62"/>
                  <a:gd name="T64" fmla="*/ 37 w 63"/>
                  <a:gd name="T65" fmla="*/ 25 h 62"/>
                  <a:gd name="T66" fmla="*/ 39 w 63"/>
                  <a:gd name="T67" fmla="*/ 29 h 62"/>
                  <a:gd name="T68" fmla="*/ 40 w 63"/>
                  <a:gd name="T69" fmla="*/ 30 h 62"/>
                  <a:gd name="T70" fmla="*/ 58 w 63"/>
                  <a:gd name="T71" fmla="*/ 31 h 62"/>
                  <a:gd name="T72" fmla="*/ 52 w 63"/>
                  <a:gd name="T73" fmla="*/ 1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 h="62">
                    <a:moveTo>
                      <a:pt x="32" y="62"/>
                    </a:moveTo>
                    <a:cubicBezTo>
                      <a:pt x="14" y="62"/>
                      <a:pt x="0" y="49"/>
                      <a:pt x="0" y="31"/>
                    </a:cubicBezTo>
                    <a:cubicBezTo>
                      <a:pt x="0" y="14"/>
                      <a:pt x="14" y="0"/>
                      <a:pt x="32" y="0"/>
                    </a:cubicBezTo>
                    <a:cubicBezTo>
                      <a:pt x="49" y="0"/>
                      <a:pt x="63" y="14"/>
                      <a:pt x="63" y="31"/>
                    </a:cubicBezTo>
                    <a:cubicBezTo>
                      <a:pt x="63" y="49"/>
                      <a:pt x="49" y="62"/>
                      <a:pt x="32" y="62"/>
                    </a:cubicBezTo>
                    <a:close/>
                    <a:moveTo>
                      <a:pt x="58" y="36"/>
                    </a:moveTo>
                    <a:cubicBezTo>
                      <a:pt x="57" y="35"/>
                      <a:pt x="50" y="33"/>
                      <a:pt x="41" y="34"/>
                    </a:cubicBezTo>
                    <a:cubicBezTo>
                      <a:pt x="45" y="44"/>
                      <a:pt x="46" y="52"/>
                      <a:pt x="46" y="53"/>
                    </a:cubicBezTo>
                    <a:cubicBezTo>
                      <a:pt x="52" y="49"/>
                      <a:pt x="57" y="43"/>
                      <a:pt x="58" y="36"/>
                    </a:cubicBezTo>
                    <a:close/>
                    <a:moveTo>
                      <a:pt x="42" y="56"/>
                    </a:moveTo>
                    <a:cubicBezTo>
                      <a:pt x="41" y="54"/>
                      <a:pt x="40" y="45"/>
                      <a:pt x="36" y="36"/>
                    </a:cubicBezTo>
                    <a:cubicBezTo>
                      <a:pt x="36" y="36"/>
                      <a:pt x="36" y="36"/>
                      <a:pt x="36" y="36"/>
                    </a:cubicBezTo>
                    <a:cubicBezTo>
                      <a:pt x="21" y="41"/>
                      <a:pt x="16" y="51"/>
                      <a:pt x="15" y="52"/>
                    </a:cubicBezTo>
                    <a:cubicBezTo>
                      <a:pt x="20" y="56"/>
                      <a:pt x="25" y="58"/>
                      <a:pt x="32" y="58"/>
                    </a:cubicBezTo>
                    <a:cubicBezTo>
                      <a:pt x="35" y="58"/>
                      <a:pt x="39" y="57"/>
                      <a:pt x="42" y="56"/>
                    </a:cubicBezTo>
                    <a:close/>
                    <a:moveTo>
                      <a:pt x="12" y="49"/>
                    </a:moveTo>
                    <a:cubicBezTo>
                      <a:pt x="12" y="48"/>
                      <a:pt x="20" y="36"/>
                      <a:pt x="33" y="32"/>
                    </a:cubicBezTo>
                    <a:cubicBezTo>
                      <a:pt x="34" y="32"/>
                      <a:pt x="34" y="31"/>
                      <a:pt x="34" y="31"/>
                    </a:cubicBezTo>
                    <a:cubicBezTo>
                      <a:pt x="34" y="30"/>
                      <a:pt x="33" y="28"/>
                      <a:pt x="32" y="27"/>
                    </a:cubicBezTo>
                    <a:cubicBezTo>
                      <a:pt x="19" y="31"/>
                      <a:pt x="6" y="31"/>
                      <a:pt x="5" y="31"/>
                    </a:cubicBezTo>
                    <a:cubicBezTo>
                      <a:pt x="5" y="31"/>
                      <a:pt x="5" y="31"/>
                      <a:pt x="5" y="31"/>
                    </a:cubicBezTo>
                    <a:cubicBezTo>
                      <a:pt x="5" y="38"/>
                      <a:pt x="8" y="44"/>
                      <a:pt x="12" y="49"/>
                    </a:cubicBezTo>
                    <a:close/>
                    <a:moveTo>
                      <a:pt x="5" y="26"/>
                    </a:moveTo>
                    <a:cubicBezTo>
                      <a:pt x="7" y="26"/>
                      <a:pt x="18" y="26"/>
                      <a:pt x="30" y="23"/>
                    </a:cubicBezTo>
                    <a:cubicBezTo>
                      <a:pt x="26" y="15"/>
                      <a:pt x="21" y="8"/>
                      <a:pt x="20" y="7"/>
                    </a:cubicBezTo>
                    <a:cubicBezTo>
                      <a:pt x="13" y="11"/>
                      <a:pt x="7" y="18"/>
                      <a:pt x="5" y="26"/>
                    </a:cubicBezTo>
                    <a:close/>
                    <a:moveTo>
                      <a:pt x="25" y="6"/>
                    </a:moveTo>
                    <a:cubicBezTo>
                      <a:pt x="26" y="7"/>
                      <a:pt x="31" y="13"/>
                      <a:pt x="35" y="21"/>
                    </a:cubicBezTo>
                    <a:cubicBezTo>
                      <a:pt x="45" y="18"/>
                      <a:pt x="49" y="12"/>
                      <a:pt x="49" y="12"/>
                    </a:cubicBezTo>
                    <a:cubicBezTo>
                      <a:pt x="44" y="7"/>
                      <a:pt x="38" y="5"/>
                      <a:pt x="32" y="5"/>
                    </a:cubicBezTo>
                    <a:cubicBezTo>
                      <a:pt x="29" y="5"/>
                      <a:pt x="27" y="5"/>
                      <a:pt x="25" y="6"/>
                    </a:cubicBezTo>
                    <a:close/>
                    <a:moveTo>
                      <a:pt x="52" y="15"/>
                    </a:moveTo>
                    <a:cubicBezTo>
                      <a:pt x="52" y="15"/>
                      <a:pt x="47" y="21"/>
                      <a:pt x="37" y="25"/>
                    </a:cubicBezTo>
                    <a:cubicBezTo>
                      <a:pt x="38" y="26"/>
                      <a:pt x="38" y="28"/>
                      <a:pt x="39" y="29"/>
                    </a:cubicBezTo>
                    <a:cubicBezTo>
                      <a:pt x="39" y="29"/>
                      <a:pt x="39" y="30"/>
                      <a:pt x="40" y="30"/>
                    </a:cubicBezTo>
                    <a:cubicBezTo>
                      <a:pt x="48" y="29"/>
                      <a:pt x="57" y="31"/>
                      <a:pt x="58" y="31"/>
                    </a:cubicBezTo>
                    <a:cubicBezTo>
                      <a:pt x="58" y="25"/>
                      <a:pt x="56" y="19"/>
                      <a:pt x="5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5" name="Freeform 175">
                <a:extLst>
                  <a:ext uri="{FF2B5EF4-FFF2-40B4-BE49-F238E27FC236}">
                    <a16:creationId xmlns:a16="http://schemas.microsoft.com/office/drawing/2014/main" id="{5299A608-B885-4683-ADD0-A537025F68DF}"/>
                  </a:ext>
                </a:extLst>
              </p:cNvPr>
              <p:cNvSpPr>
                <a:spLocks noEditPoints="1"/>
              </p:cNvSpPr>
              <p:nvPr/>
            </p:nvSpPr>
            <p:spPr bwMode="auto">
              <a:xfrm>
                <a:off x="7424496" y="4556288"/>
                <a:ext cx="207477" cy="182031"/>
              </a:xfrm>
              <a:custGeom>
                <a:avLst/>
                <a:gdLst>
                  <a:gd name="T0" fmla="*/ 65 w 65"/>
                  <a:gd name="T1" fmla="*/ 19 h 57"/>
                  <a:gd name="T2" fmla="*/ 47 w 65"/>
                  <a:gd name="T3" fmla="*/ 0 h 57"/>
                  <a:gd name="T4" fmla="*/ 32 w 65"/>
                  <a:gd name="T5" fmla="*/ 6 h 57"/>
                  <a:gd name="T6" fmla="*/ 18 w 65"/>
                  <a:gd name="T7" fmla="*/ 0 h 57"/>
                  <a:gd name="T8" fmla="*/ 0 w 65"/>
                  <a:gd name="T9" fmla="*/ 19 h 57"/>
                  <a:gd name="T10" fmla="*/ 6 w 65"/>
                  <a:gd name="T11" fmla="*/ 33 h 57"/>
                  <a:gd name="T12" fmla="*/ 6 w 65"/>
                  <a:gd name="T13" fmla="*/ 33 h 57"/>
                  <a:gd name="T14" fmla="*/ 26 w 65"/>
                  <a:gd name="T15" fmla="*/ 53 h 57"/>
                  <a:gd name="T16" fmla="*/ 32 w 65"/>
                  <a:gd name="T17" fmla="*/ 57 h 57"/>
                  <a:gd name="T18" fmla="*/ 39 w 65"/>
                  <a:gd name="T19" fmla="*/ 53 h 57"/>
                  <a:gd name="T20" fmla="*/ 59 w 65"/>
                  <a:gd name="T21" fmla="*/ 33 h 57"/>
                  <a:gd name="T22" fmla="*/ 59 w 65"/>
                  <a:gd name="T23" fmla="*/ 33 h 57"/>
                  <a:gd name="T24" fmla="*/ 65 w 65"/>
                  <a:gd name="T25" fmla="*/ 19 h 57"/>
                  <a:gd name="T26" fmla="*/ 54 w 65"/>
                  <a:gd name="T27" fmla="*/ 27 h 57"/>
                  <a:gd name="T28" fmla="*/ 33 w 65"/>
                  <a:gd name="T29" fmla="*/ 47 h 57"/>
                  <a:gd name="T30" fmla="*/ 32 w 65"/>
                  <a:gd name="T31" fmla="*/ 48 h 57"/>
                  <a:gd name="T32" fmla="*/ 32 w 65"/>
                  <a:gd name="T33" fmla="*/ 47 h 57"/>
                  <a:gd name="T34" fmla="*/ 11 w 65"/>
                  <a:gd name="T35" fmla="*/ 27 h 57"/>
                  <a:gd name="T36" fmla="*/ 8 w 65"/>
                  <a:gd name="T37" fmla="*/ 19 h 57"/>
                  <a:gd name="T38" fmla="*/ 18 w 65"/>
                  <a:gd name="T39" fmla="*/ 8 h 57"/>
                  <a:gd name="T40" fmla="*/ 26 w 65"/>
                  <a:gd name="T41" fmla="*/ 11 h 57"/>
                  <a:gd name="T42" fmla="*/ 32 w 65"/>
                  <a:gd name="T43" fmla="*/ 18 h 57"/>
                  <a:gd name="T44" fmla="*/ 39 w 65"/>
                  <a:gd name="T45" fmla="*/ 11 h 57"/>
                  <a:gd name="T46" fmla="*/ 47 w 65"/>
                  <a:gd name="T47" fmla="*/ 8 h 57"/>
                  <a:gd name="T48" fmla="*/ 57 w 65"/>
                  <a:gd name="T49" fmla="*/ 19 h 57"/>
                  <a:gd name="T50" fmla="*/ 54 w 65"/>
                  <a:gd name="T51" fmla="*/ 2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 h="57">
                    <a:moveTo>
                      <a:pt x="65" y="19"/>
                    </a:moveTo>
                    <a:cubicBezTo>
                      <a:pt x="65" y="8"/>
                      <a:pt x="57" y="0"/>
                      <a:pt x="47" y="0"/>
                    </a:cubicBezTo>
                    <a:cubicBezTo>
                      <a:pt x="41" y="0"/>
                      <a:pt x="36" y="2"/>
                      <a:pt x="32" y="6"/>
                    </a:cubicBezTo>
                    <a:cubicBezTo>
                      <a:pt x="29" y="2"/>
                      <a:pt x="24" y="0"/>
                      <a:pt x="18" y="0"/>
                    </a:cubicBezTo>
                    <a:cubicBezTo>
                      <a:pt x="8" y="0"/>
                      <a:pt x="0" y="8"/>
                      <a:pt x="0" y="19"/>
                    </a:cubicBezTo>
                    <a:cubicBezTo>
                      <a:pt x="0" y="24"/>
                      <a:pt x="2" y="29"/>
                      <a:pt x="6" y="33"/>
                    </a:cubicBezTo>
                    <a:cubicBezTo>
                      <a:pt x="6" y="33"/>
                      <a:pt x="6" y="33"/>
                      <a:pt x="6" y="33"/>
                    </a:cubicBezTo>
                    <a:cubicBezTo>
                      <a:pt x="26" y="53"/>
                      <a:pt x="26" y="53"/>
                      <a:pt x="26" y="53"/>
                    </a:cubicBezTo>
                    <a:cubicBezTo>
                      <a:pt x="28" y="55"/>
                      <a:pt x="30" y="57"/>
                      <a:pt x="32" y="57"/>
                    </a:cubicBezTo>
                    <a:cubicBezTo>
                      <a:pt x="35" y="57"/>
                      <a:pt x="37" y="55"/>
                      <a:pt x="39" y="53"/>
                    </a:cubicBezTo>
                    <a:cubicBezTo>
                      <a:pt x="59" y="33"/>
                      <a:pt x="59" y="33"/>
                      <a:pt x="59" y="33"/>
                    </a:cubicBezTo>
                    <a:cubicBezTo>
                      <a:pt x="59" y="33"/>
                      <a:pt x="59" y="33"/>
                      <a:pt x="59" y="33"/>
                    </a:cubicBezTo>
                    <a:cubicBezTo>
                      <a:pt x="63" y="29"/>
                      <a:pt x="65" y="24"/>
                      <a:pt x="65" y="19"/>
                    </a:cubicBezTo>
                    <a:close/>
                    <a:moveTo>
                      <a:pt x="54" y="27"/>
                    </a:moveTo>
                    <a:cubicBezTo>
                      <a:pt x="33" y="47"/>
                      <a:pt x="33" y="47"/>
                      <a:pt x="33" y="47"/>
                    </a:cubicBezTo>
                    <a:cubicBezTo>
                      <a:pt x="33" y="47"/>
                      <a:pt x="33" y="48"/>
                      <a:pt x="32" y="48"/>
                    </a:cubicBezTo>
                    <a:cubicBezTo>
                      <a:pt x="32" y="48"/>
                      <a:pt x="32" y="47"/>
                      <a:pt x="32" y="47"/>
                    </a:cubicBezTo>
                    <a:cubicBezTo>
                      <a:pt x="11" y="27"/>
                      <a:pt x="11" y="27"/>
                      <a:pt x="11" y="27"/>
                    </a:cubicBezTo>
                    <a:cubicBezTo>
                      <a:pt x="9" y="24"/>
                      <a:pt x="8" y="22"/>
                      <a:pt x="8" y="19"/>
                    </a:cubicBezTo>
                    <a:cubicBezTo>
                      <a:pt x="8" y="13"/>
                      <a:pt x="13" y="8"/>
                      <a:pt x="18" y="8"/>
                    </a:cubicBezTo>
                    <a:cubicBezTo>
                      <a:pt x="22" y="8"/>
                      <a:pt x="24" y="9"/>
                      <a:pt x="26" y="11"/>
                    </a:cubicBezTo>
                    <a:cubicBezTo>
                      <a:pt x="32" y="18"/>
                      <a:pt x="32" y="18"/>
                      <a:pt x="32" y="18"/>
                    </a:cubicBezTo>
                    <a:cubicBezTo>
                      <a:pt x="39" y="11"/>
                      <a:pt x="39" y="11"/>
                      <a:pt x="39" y="11"/>
                    </a:cubicBezTo>
                    <a:cubicBezTo>
                      <a:pt x="41" y="9"/>
                      <a:pt x="43" y="8"/>
                      <a:pt x="47" y="8"/>
                    </a:cubicBezTo>
                    <a:cubicBezTo>
                      <a:pt x="52" y="8"/>
                      <a:pt x="57" y="13"/>
                      <a:pt x="57" y="19"/>
                    </a:cubicBezTo>
                    <a:cubicBezTo>
                      <a:pt x="57" y="22"/>
                      <a:pt x="56" y="24"/>
                      <a:pt x="5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6" name="Freeform 177">
                <a:extLst>
                  <a:ext uri="{FF2B5EF4-FFF2-40B4-BE49-F238E27FC236}">
                    <a16:creationId xmlns:a16="http://schemas.microsoft.com/office/drawing/2014/main" id="{9909B071-F677-47D0-844B-3C839846E41A}"/>
                  </a:ext>
                </a:extLst>
              </p:cNvPr>
              <p:cNvSpPr>
                <a:spLocks noEditPoints="1"/>
              </p:cNvSpPr>
              <p:nvPr/>
            </p:nvSpPr>
            <p:spPr bwMode="auto">
              <a:xfrm>
                <a:off x="7725924" y="4971241"/>
                <a:ext cx="150715" cy="154628"/>
              </a:xfrm>
              <a:custGeom>
                <a:avLst/>
                <a:gdLst>
                  <a:gd name="T0" fmla="*/ 43 w 47"/>
                  <a:gd name="T1" fmla="*/ 29 h 48"/>
                  <a:gd name="T2" fmla="*/ 47 w 47"/>
                  <a:gd name="T3" fmla="*/ 16 h 48"/>
                  <a:gd name="T4" fmla="*/ 42 w 47"/>
                  <a:gd name="T5" fmla="*/ 8 h 48"/>
                  <a:gd name="T6" fmla="*/ 37 w 47"/>
                  <a:gd name="T7" fmla="*/ 9 h 48"/>
                  <a:gd name="T8" fmla="*/ 28 w 47"/>
                  <a:gd name="T9" fmla="*/ 0 h 48"/>
                  <a:gd name="T10" fmla="*/ 19 w 47"/>
                  <a:gd name="T11" fmla="*/ 0 h 48"/>
                  <a:gd name="T12" fmla="*/ 18 w 47"/>
                  <a:gd name="T13" fmla="*/ 5 h 48"/>
                  <a:gd name="T14" fmla="*/ 5 w 47"/>
                  <a:gd name="T15" fmla="*/ 8 h 48"/>
                  <a:gd name="T16" fmla="*/ 0 w 47"/>
                  <a:gd name="T17" fmla="*/ 16 h 48"/>
                  <a:gd name="T18" fmla="*/ 4 w 47"/>
                  <a:gd name="T19" fmla="*/ 20 h 48"/>
                  <a:gd name="T20" fmla="*/ 0 w 47"/>
                  <a:gd name="T21" fmla="*/ 32 h 48"/>
                  <a:gd name="T22" fmla="*/ 5 w 47"/>
                  <a:gd name="T23" fmla="*/ 40 h 48"/>
                  <a:gd name="T24" fmla="*/ 10 w 47"/>
                  <a:gd name="T25" fmla="*/ 39 h 48"/>
                  <a:gd name="T26" fmla="*/ 19 w 47"/>
                  <a:gd name="T27" fmla="*/ 48 h 48"/>
                  <a:gd name="T28" fmla="*/ 28 w 47"/>
                  <a:gd name="T29" fmla="*/ 48 h 48"/>
                  <a:gd name="T30" fmla="*/ 29 w 47"/>
                  <a:gd name="T31" fmla="*/ 44 h 48"/>
                  <a:gd name="T32" fmla="*/ 42 w 47"/>
                  <a:gd name="T33" fmla="*/ 40 h 48"/>
                  <a:gd name="T34" fmla="*/ 47 w 47"/>
                  <a:gd name="T35" fmla="*/ 32 h 48"/>
                  <a:gd name="T36" fmla="*/ 43 w 47"/>
                  <a:gd name="T37" fmla="*/ 29 h 48"/>
                  <a:gd name="T38" fmla="*/ 23 w 47"/>
                  <a:gd name="T39" fmla="*/ 34 h 48"/>
                  <a:gd name="T40" fmla="*/ 14 w 47"/>
                  <a:gd name="T41" fmla="*/ 24 h 48"/>
                  <a:gd name="T42" fmla="*/ 23 w 47"/>
                  <a:gd name="T43" fmla="*/ 14 h 48"/>
                  <a:gd name="T44" fmla="*/ 33 w 47"/>
                  <a:gd name="T45" fmla="*/ 24 h 48"/>
                  <a:gd name="T46" fmla="*/ 23 w 47"/>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48">
                    <a:moveTo>
                      <a:pt x="43" y="29"/>
                    </a:moveTo>
                    <a:cubicBezTo>
                      <a:pt x="41" y="24"/>
                      <a:pt x="42" y="19"/>
                      <a:pt x="47" y="16"/>
                    </a:cubicBezTo>
                    <a:cubicBezTo>
                      <a:pt x="42" y="8"/>
                      <a:pt x="42" y="8"/>
                      <a:pt x="42" y="8"/>
                    </a:cubicBezTo>
                    <a:cubicBezTo>
                      <a:pt x="41" y="9"/>
                      <a:pt x="39" y="9"/>
                      <a:pt x="37" y="9"/>
                    </a:cubicBezTo>
                    <a:cubicBezTo>
                      <a:pt x="32" y="9"/>
                      <a:pt x="28" y="5"/>
                      <a:pt x="28" y="0"/>
                    </a:cubicBezTo>
                    <a:cubicBezTo>
                      <a:pt x="19" y="0"/>
                      <a:pt x="19" y="0"/>
                      <a:pt x="19" y="0"/>
                    </a:cubicBezTo>
                    <a:cubicBezTo>
                      <a:pt x="19" y="2"/>
                      <a:pt x="18" y="3"/>
                      <a:pt x="18" y="5"/>
                    </a:cubicBezTo>
                    <a:cubicBezTo>
                      <a:pt x="15" y="9"/>
                      <a:pt x="9" y="11"/>
                      <a:pt x="5" y="8"/>
                    </a:cubicBezTo>
                    <a:cubicBezTo>
                      <a:pt x="0" y="16"/>
                      <a:pt x="0" y="16"/>
                      <a:pt x="0" y="16"/>
                    </a:cubicBezTo>
                    <a:cubicBezTo>
                      <a:pt x="2" y="17"/>
                      <a:pt x="3" y="18"/>
                      <a:pt x="4" y="20"/>
                    </a:cubicBezTo>
                    <a:cubicBezTo>
                      <a:pt x="6" y="24"/>
                      <a:pt x="5" y="30"/>
                      <a:pt x="0" y="32"/>
                    </a:cubicBezTo>
                    <a:cubicBezTo>
                      <a:pt x="5" y="40"/>
                      <a:pt x="5" y="40"/>
                      <a:pt x="5" y="40"/>
                    </a:cubicBezTo>
                    <a:cubicBezTo>
                      <a:pt x="6" y="40"/>
                      <a:pt x="8" y="39"/>
                      <a:pt x="10" y="39"/>
                    </a:cubicBezTo>
                    <a:cubicBezTo>
                      <a:pt x="15" y="39"/>
                      <a:pt x="19" y="43"/>
                      <a:pt x="19" y="48"/>
                    </a:cubicBezTo>
                    <a:cubicBezTo>
                      <a:pt x="28" y="48"/>
                      <a:pt x="28" y="48"/>
                      <a:pt x="28" y="48"/>
                    </a:cubicBezTo>
                    <a:cubicBezTo>
                      <a:pt x="28" y="47"/>
                      <a:pt x="29" y="45"/>
                      <a:pt x="29" y="44"/>
                    </a:cubicBezTo>
                    <a:cubicBezTo>
                      <a:pt x="32" y="39"/>
                      <a:pt x="38" y="38"/>
                      <a:pt x="42" y="40"/>
                    </a:cubicBezTo>
                    <a:cubicBezTo>
                      <a:pt x="47" y="32"/>
                      <a:pt x="47" y="32"/>
                      <a:pt x="47" y="32"/>
                    </a:cubicBezTo>
                    <a:cubicBezTo>
                      <a:pt x="45" y="31"/>
                      <a:pt x="44" y="30"/>
                      <a:pt x="43" y="29"/>
                    </a:cubicBezTo>
                    <a:close/>
                    <a:moveTo>
                      <a:pt x="23" y="34"/>
                    </a:moveTo>
                    <a:cubicBezTo>
                      <a:pt x="18" y="34"/>
                      <a:pt x="14" y="30"/>
                      <a:pt x="14" y="24"/>
                    </a:cubicBezTo>
                    <a:cubicBezTo>
                      <a:pt x="14" y="19"/>
                      <a:pt x="18" y="14"/>
                      <a:pt x="23" y="14"/>
                    </a:cubicBezTo>
                    <a:cubicBezTo>
                      <a:pt x="29" y="14"/>
                      <a:pt x="33" y="19"/>
                      <a:pt x="33" y="24"/>
                    </a:cubicBezTo>
                    <a:cubicBezTo>
                      <a:pt x="33" y="30"/>
                      <a:pt x="29" y="34"/>
                      <a:pt x="2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7" name="Freeform 178">
                <a:extLst>
                  <a:ext uri="{FF2B5EF4-FFF2-40B4-BE49-F238E27FC236}">
                    <a16:creationId xmlns:a16="http://schemas.microsoft.com/office/drawing/2014/main" id="{7C1972B5-1909-413C-89C3-FE4547AA90E1}"/>
                  </a:ext>
                </a:extLst>
              </p:cNvPr>
              <p:cNvSpPr>
                <a:spLocks noEditPoints="1"/>
              </p:cNvSpPr>
              <p:nvPr/>
            </p:nvSpPr>
            <p:spPr bwMode="auto">
              <a:xfrm>
                <a:off x="6888188" y="4926222"/>
                <a:ext cx="248581" cy="250538"/>
              </a:xfrm>
              <a:custGeom>
                <a:avLst/>
                <a:gdLst>
                  <a:gd name="T0" fmla="*/ 67 w 127"/>
                  <a:gd name="T1" fmla="*/ 0 h 128"/>
                  <a:gd name="T2" fmla="*/ 55 w 127"/>
                  <a:gd name="T3" fmla="*/ 13 h 128"/>
                  <a:gd name="T4" fmla="*/ 67 w 127"/>
                  <a:gd name="T5" fmla="*/ 25 h 128"/>
                  <a:gd name="T6" fmla="*/ 39 w 127"/>
                  <a:gd name="T7" fmla="*/ 56 h 128"/>
                  <a:gd name="T8" fmla="*/ 11 w 127"/>
                  <a:gd name="T9" fmla="*/ 56 h 128"/>
                  <a:gd name="T10" fmla="*/ 32 w 127"/>
                  <a:gd name="T11" fmla="*/ 79 h 128"/>
                  <a:gd name="T12" fmla="*/ 0 w 127"/>
                  <a:gd name="T13" fmla="*/ 123 h 128"/>
                  <a:gd name="T14" fmla="*/ 0 w 127"/>
                  <a:gd name="T15" fmla="*/ 128 h 128"/>
                  <a:gd name="T16" fmla="*/ 5 w 127"/>
                  <a:gd name="T17" fmla="*/ 128 h 128"/>
                  <a:gd name="T18" fmla="*/ 49 w 127"/>
                  <a:gd name="T19" fmla="*/ 93 h 128"/>
                  <a:gd name="T20" fmla="*/ 72 w 127"/>
                  <a:gd name="T21" fmla="*/ 116 h 128"/>
                  <a:gd name="T22" fmla="*/ 72 w 127"/>
                  <a:gd name="T23" fmla="*/ 88 h 128"/>
                  <a:gd name="T24" fmla="*/ 103 w 127"/>
                  <a:gd name="T25" fmla="*/ 61 h 128"/>
                  <a:gd name="T26" fmla="*/ 114 w 127"/>
                  <a:gd name="T27" fmla="*/ 72 h 128"/>
                  <a:gd name="T28" fmla="*/ 127 w 127"/>
                  <a:gd name="T29" fmla="*/ 61 h 128"/>
                  <a:gd name="T30" fmla="*/ 67 w 127"/>
                  <a:gd name="T31" fmla="*/ 0 h 128"/>
                  <a:gd name="T32" fmla="*/ 55 w 127"/>
                  <a:gd name="T33" fmla="*/ 69 h 128"/>
                  <a:gd name="T34" fmla="*/ 47 w 127"/>
                  <a:gd name="T35" fmla="*/ 61 h 128"/>
                  <a:gd name="T36" fmla="*/ 75 w 127"/>
                  <a:gd name="T37" fmla="*/ 33 h 128"/>
                  <a:gd name="T38" fmla="*/ 83 w 127"/>
                  <a:gd name="T39" fmla="*/ 41 h 128"/>
                  <a:gd name="T40" fmla="*/ 55 w 127"/>
                  <a:gd name="T41" fmla="*/ 6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8">
                    <a:moveTo>
                      <a:pt x="67" y="0"/>
                    </a:moveTo>
                    <a:lnTo>
                      <a:pt x="55" y="13"/>
                    </a:lnTo>
                    <a:lnTo>
                      <a:pt x="67" y="25"/>
                    </a:lnTo>
                    <a:lnTo>
                      <a:pt x="39" y="56"/>
                    </a:lnTo>
                    <a:lnTo>
                      <a:pt x="11" y="56"/>
                    </a:lnTo>
                    <a:lnTo>
                      <a:pt x="32" y="79"/>
                    </a:lnTo>
                    <a:lnTo>
                      <a:pt x="0" y="123"/>
                    </a:lnTo>
                    <a:lnTo>
                      <a:pt x="0" y="128"/>
                    </a:lnTo>
                    <a:lnTo>
                      <a:pt x="5" y="128"/>
                    </a:lnTo>
                    <a:lnTo>
                      <a:pt x="49" y="93"/>
                    </a:lnTo>
                    <a:lnTo>
                      <a:pt x="72" y="116"/>
                    </a:lnTo>
                    <a:lnTo>
                      <a:pt x="72" y="88"/>
                    </a:lnTo>
                    <a:lnTo>
                      <a:pt x="103" y="61"/>
                    </a:lnTo>
                    <a:lnTo>
                      <a:pt x="114" y="72"/>
                    </a:lnTo>
                    <a:lnTo>
                      <a:pt x="127" y="61"/>
                    </a:lnTo>
                    <a:lnTo>
                      <a:pt x="67" y="0"/>
                    </a:lnTo>
                    <a:close/>
                    <a:moveTo>
                      <a:pt x="55" y="69"/>
                    </a:moveTo>
                    <a:lnTo>
                      <a:pt x="47" y="61"/>
                    </a:lnTo>
                    <a:lnTo>
                      <a:pt x="75" y="33"/>
                    </a:lnTo>
                    <a:lnTo>
                      <a:pt x="83" y="41"/>
                    </a:lnTo>
                    <a:lnTo>
                      <a:pt x="55"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8" name="Freeform 179">
                <a:extLst>
                  <a:ext uri="{FF2B5EF4-FFF2-40B4-BE49-F238E27FC236}">
                    <a16:creationId xmlns:a16="http://schemas.microsoft.com/office/drawing/2014/main" id="{43F2428B-14CD-4380-B41E-CDF5D11FCFBE}"/>
                  </a:ext>
                </a:extLst>
              </p:cNvPr>
              <p:cNvSpPr>
                <a:spLocks noEditPoints="1"/>
              </p:cNvSpPr>
              <p:nvPr/>
            </p:nvSpPr>
            <p:spPr bwMode="auto">
              <a:xfrm>
                <a:off x="6868614" y="4354682"/>
                <a:ext cx="182032" cy="185946"/>
              </a:xfrm>
              <a:custGeom>
                <a:avLst/>
                <a:gdLst>
                  <a:gd name="T0" fmla="*/ 57 w 57"/>
                  <a:gd name="T1" fmla="*/ 29 h 58"/>
                  <a:gd name="T2" fmla="*/ 28 w 57"/>
                  <a:gd name="T3" fmla="*/ 58 h 58"/>
                  <a:gd name="T4" fmla="*/ 0 w 57"/>
                  <a:gd name="T5" fmla="*/ 29 h 58"/>
                  <a:gd name="T6" fmla="*/ 28 w 57"/>
                  <a:gd name="T7" fmla="*/ 0 h 58"/>
                  <a:gd name="T8" fmla="*/ 57 w 57"/>
                  <a:gd name="T9" fmla="*/ 29 h 58"/>
                  <a:gd name="T10" fmla="*/ 5 w 57"/>
                  <a:gd name="T11" fmla="*/ 29 h 58"/>
                  <a:gd name="T12" fmla="*/ 28 w 57"/>
                  <a:gd name="T13" fmla="*/ 52 h 58"/>
                  <a:gd name="T14" fmla="*/ 52 w 57"/>
                  <a:gd name="T15" fmla="*/ 29 h 58"/>
                  <a:gd name="T16" fmla="*/ 28 w 57"/>
                  <a:gd name="T17" fmla="*/ 6 h 58"/>
                  <a:gd name="T18" fmla="*/ 5 w 57"/>
                  <a:gd name="T19" fmla="*/ 29 h 58"/>
                  <a:gd name="T20" fmla="*/ 31 w 57"/>
                  <a:gd name="T21" fmla="*/ 12 h 58"/>
                  <a:gd name="T22" fmla="*/ 45 w 57"/>
                  <a:gd name="T23" fmla="*/ 26 h 58"/>
                  <a:gd name="T24" fmla="*/ 45 w 57"/>
                  <a:gd name="T25" fmla="*/ 31 h 58"/>
                  <a:gd name="T26" fmla="*/ 40 w 57"/>
                  <a:gd name="T27" fmla="*/ 31 h 58"/>
                  <a:gd name="T28" fmla="*/ 32 w 57"/>
                  <a:gd name="T29" fmla="*/ 23 h 58"/>
                  <a:gd name="T30" fmla="*/ 32 w 57"/>
                  <a:gd name="T31" fmla="*/ 43 h 58"/>
                  <a:gd name="T32" fmla="*/ 28 w 57"/>
                  <a:gd name="T33" fmla="*/ 47 h 58"/>
                  <a:gd name="T34" fmla="*/ 25 w 57"/>
                  <a:gd name="T35" fmla="*/ 43 h 58"/>
                  <a:gd name="T36" fmla="*/ 25 w 57"/>
                  <a:gd name="T37" fmla="*/ 23 h 58"/>
                  <a:gd name="T38" fmla="*/ 17 w 57"/>
                  <a:gd name="T39" fmla="*/ 31 h 58"/>
                  <a:gd name="T40" fmla="*/ 12 w 57"/>
                  <a:gd name="T41" fmla="*/ 31 h 58"/>
                  <a:gd name="T42" fmla="*/ 11 w 57"/>
                  <a:gd name="T43" fmla="*/ 29 h 58"/>
                  <a:gd name="T44" fmla="*/ 12 w 57"/>
                  <a:gd name="T45" fmla="*/ 26 h 58"/>
                  <a:gd name="T46" fmla="*/ 26 w 57"/>
                  <a:gd name="T47" fmla="*/ 12 h 58"/>
                  <a:gd name="T48" fmla="*/ 31 w 57"/>
                  <a:gd name="T4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 h="58">
                    <a:moveTo>
                      <a:pt x="57" y="29"/>
                    </a:moveTo>
                    <a:cubicBezTo>
                      <a:pt x="57" y="45"/>
                      <a:pt x="44" y="58"/>
                      <a:pt x="28" y="58"/>
                    </a:cubicBezTo>
                    <a:cubicBezTo>
                      <a:pt x="13" y="58"/>
                      <a:pt x="0" y="45"/>
                      <a:pt x="0" y="29"/>
                    </a:cubicBezTo>
                    <a:cubicBezTo>
                      <a:pt x="0" y="13"/>
                      <a:pt x="13" y="0"/>
                      <a:pt x="28" y="0"/>
                    </a:cubicBezTo>
                    <a:cubicBezTo>
                      <a:pt x="44" y="0"/>
                      <a:pt x="57" y="13"/>
                      <a:pt x="57" y="29"/>
                    </a:cubicBezTo>
                    <a:close/>
                    <a:moveTo>
                      <a:pt x="5" y="29"/>
                    </a:moveTo>
                    <a:cubicBezTo>
                      <a:pt x="5" y="42"/>
                      <a:pt x="16" y="52"/>
                      <a:pt x="28" y="52"/>
                    </a:cubicBezTo>
                    <a:cubicBezTo>
                      <a:pt x="41" y="52"/>
                      <a:pt x="52" y="42"/>
                      <a:pt x="52" y="29"/>
                    </a:cubicBezTo>
                    <a:cubicBezTo>
                      <a:pt x="52" y="16"/>
                      <a:pt x="41" y="6"/>
                      <a:pt x="28" y="6"/>
                    </a:cubicBezTo>
                    <a:cubicBezTo>
                      <a:pt x="16" y="6"/>
                      <a:pt x="5" y="16"/>
                      <a:pt x="5" y="29"/>
                    </a:cubicBezTo>
                    <a:close/>
                    <a:moveTo>
                      <a:pt x="31" y="12"/>
                    </a:moveTo>
                    <a:cubicBezTo>
                      <a:pt x="45" y="26"/>
                      <a:pt x="45" y="26"/>
                      <a:pt x="45" y="26"/>
                    </a:cubicBezTo>
                    <a:cubicBezTo>
                      <a:pt x="47" y="28"/>
                      <a:pt x="47" y="30"/>
                      <a:pt x="45" y="31"/>
                    </a:cubicBezTo>
                    <a:cubicBezTo>
                      <a:pt x="44" y="33"/>
                      <a:pt x="42" y="33"/>
                      <a:pt x="40" y="31"/>
                    </a:cubicBezTo>
                    <a:cubicBezTo>
                      <a:pt x="32" y="23"/>
                      <a:pt x="32" y="23"/>
                      <a:pt x="32" y="23"/>
                    </a:cubicBezTo>
                    <a:cubicBezTo>
                      <a:pt x="32" y="43"/>
                      <a:pt x="32" y="43"/>
                      <a:pt x="32" y="43"/>
                    </a:cubicBezTo>
                    <a:cubicBezTo>
                      <a:pt x="32" y="45"/>
                      <a:pt x="30" y="47"/>
                      <a:pt x="28" y="47"/>
                    </a:cubicBezTo>
                    <a:cubicBezTo>
                      <a:pt x="26" y="47"/>
                      <a:pt x="25" y="45"/>
                      <a:pt x="25" y="43"/>
                    </a:cubicBezTo>
                    <a:cubicBezTo>
                      <a:pt x="25" y="23"/>
                      <a:pt x="25" y="23"/>
                      <a:pt x="25" y="23"/>
                    </a:cubicBezTo>
                    <a:cubicBezTo>
                      <a:pt x="17" y="31"/>
                      <a:pt x="17" y="31"/>
                      <a:pt x="17" y="31"/>
                    </a:cubicBezTo>
                    <a:cubicBezTo>
                      <a:pt x="15" y="33"/>
                      <a:pt x="13" y="33"/>
                      <a:pt x="12" y="31"/>
                    </a:cubicBezTo>
                    <a:cubicBezTo>
                      <a:pt x="11" y="31"/>
                      <a:pt x="11" y="30"/>
                      <a:pt x="11" y="29"/>
                    </a:cubicBezTo>
                    <a:cubicBezTo>
                      <a:pt x="11" y="28"/>
                      <a:pt x="11" y="27"/>
                      <a:pt x="12" y="26"/>
                    </a:cubicBezTo>
                    <a:cubicBezTo>
                      <a:pt x="26" y="12"/>
                      <a:pt x="26" y="12"/>
                      <a:pt x="26" y="12"/>
                    </a:cubicBezTo>
                    <a:cubicBezTo>
                      <a:pt x="27" y="11"/>
                      <a:pt x="30" y="11"/>
                      <a:pt x="3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9" name="Freeform 185">
                <a:extLst>
                  <a:ext uri="{FF2B5EF4-FFF2-40B4-BE49-F238E27FC236}">
                    <a16:creationId xmlns:a16="http://schemas.microsoft.com/office/drawing/2014/main" id="{11BD06B6-0508-4A65-9087-FE5F7A5A4AE0}"/>
                  </a:ext>
                </a:extLst>
              </p:cNvPr>
              <p:cNvSpPr>
                <a:spLocks noEditPoints="1"/>
              </p:cNvSpPr>
              <p:nvPr/>
            </p:nvSpPr>
            <p:spPr bwMode="auto">
              <a:xfrm>
                <a:off x="6958652" y="3260536"/>
                <a:ext cx="287728" cy="160501"/>
              </a:xfrm>
              <a:custGeom>
                <a:avLst/>
                <a:gdLst>
                  <a:gd name="T0" fmla="*/ 83 w 90"/>
                  <a:gd name="T1" fmla="*/ 46 h 50"/>
                  <a:gd name="T2" fmla="*/ 85 w 90"/>
                  <a:gd name="T3" fmla="*/ 36 h 50"/>
                  <a:gd name="T4" fmla="*/ 87 w 90"/>
                  <a:gd name="T5" fmla="*/ 27 h 50"/>
                  <a:gd name="T6" fmla="*/ 89 w 90"/>
                  <a:gd name="T7" fmla="*/ 16 h 50"/>
                  <a:gd name="T8" fmla="*/ 86 w 90"/>
                  <a:gd name="T9" fmla="*/ 10 h 50"/>
                  <a:gd name="T10" fmla="*/ 64 w 90"/>
                  <a:gd name="T11" fmla="*/ 1 h 50"/>
                  <a:gd name="T12" fmla="*/ 57 w 90"/>
                  <a:gd name="T13" fmla="*/ 3 h 50"/>
                  <a:gd name="T14" fmla="*/ 52 w 90"/>
                  <a:gd name="T15" fmla="*/ 13 h 50"/>
                  <a:gd name="T16" fmla="*/ 51 w 90"/>
                  <a:gd name="T17" fmla="*/ 14 h 50"/>
                  <a:gd name="T18" fmla="*/ 15 w 90"/>
                  <a:gd name="T19" fmla="*/ 6 h 50"/>
                  <a:gd name="T20" fmla="*/ 0 w 90"/>
                  <a:gd name="T21" fmla="*/ 13 h 50"/>
                  <a:gd name="T22" fmla="*/ 8 w 90"/>
                  <a:gd name="T23" fmla="*/ 25 h 50"/>
                  <a:gd name="T24" fmla="*/ 12 w 90"/>
                  <a:gd name="T25" fmla="*/ 22 h 50"/>
                  <a:gd name="T26" fmla="*/ 17 w 90"/>
                  <a:gd name="T27" fmla="*/ 30 h 50"/>
                  <a:gd name="T28" fmla="*/ 25 w 90"/>
                  <a:gd name="T29" fmla="*/ 25 h 50"/>
                  <a:gd name="T30" fmla="*/ 30 w 90"/>
                  <a:gd name="T31" fmla="*/ 33 h 50"/>
                  <a:gd name="T32" fmla="*/ 38 w 90"/>
                  <a:gd name="T33" fmla="*/ 28 h 50"/>
                  <a:gd name="T34" fmla="*/ 43 w 90"/>
                  <a:gd name="T35" fmla="*/ 35 h 50"/>
                  <a:gd name="T36" fmla="*/ 47 w 90"/>
                  <a:gd name="T37" fmla="*/ 33 h 50"/>
                  <a:gd name="T38" fmla="*/ 47 w 90"/>
                  <a:gd name="T39" fmla="*/ 34 h 50"/>
                  <a:gd name="T40" fmla="*/ 48 w 90"/>
                  <a:gd name="T41" fmla="*/ 45 h 50"/>
                  <a:gd name="T42" fmla="*/ 54 w 90"/>
                  <a:gd name="T43" fmla="*/ 50 h 50"/>
                  <a:gd name="T44" fmla="*/ 78 w 90"/>
                  <a:gd name="T45" fmla="*/ 50 h 50"/>
                  <a:gd name="T46" fmla="*/ 83 w 90"/>
                  <a:gd name="T47" fmla="*/ 46 h 50"/>
                  <a:gd name="T48" fmla="*/ 17 w 90"/>
                  <a:gd name="T49" fmla="*/ 15 h 50"/>
                  <a:gd name="T50" fmla="*/ 18 w 90"/>
                  <a:gd name="T51" fmla="*/ 11 h 50"/>
                  <a:gd name="T52" fmla="*/ 49 w 90"/>
                  <a:gd name="T53" fmla="*/ 17 h 50"/>
                  <a:gd name="T54" fmla="*/ 48 w 90"/>
                  <a:gd name="T55" fmla="*/ 22 h 50"/>
                  <a:gd name="T56" fmla="*/ 17 w 90"/>
                  <a:gd name="T57" fmla="*/ 15 h 50"/>
                  <a:gd name="T58" fmla="*/ 73 w 90"/>
                  <a:gd name="T59" fmla="*/ 45 h 50"/>
                  <a:gd name="T60" fmla="*/ 69 w 90"/>
                  <a:gd name="T61" fmla="*/ 44 h 50"/>
                  <a:gd name="T62" fmla="*/ 67 w 90"/>
                  <a:gd name="T63" fmla="*/ 41 h 50"/>
                  <a:gd name="T64" fmla="*/ 73 w 90"/>
                  <a:gd name="T65" fmla="*/ 14 h 50"/>
                  <a:gd name="T66" fmla="*/ 75 w 90"/>
                  <a:gd name="T67" fmla="*/ 12 h 50"/>
                  <a:gd name="T68" fmla="*/ 80 w 90"/>
                  <a:gd name="T69" fmla="*/ 13 h 50"/>
                  <a:gd name="T70" fmla="*/ 82 w 90"/>
                  <a:gd name="T71" fmla="*/ 16 h 50"/>
                  <a:gd name="T72" fmla="*/ 76 w 90"/>
                  <a:gd name="T73" fmla="*/ 43 h 50"/>
                  <a:gd name="T74" fmla="*/ 73 w 90"/>
                  <a:gd name="T75"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50">
                    <a:moveTo>
                      <a:pt x="83" y="46"/>
                    </a:moveTo>
                    <a:cubicBezTo>
                      <a:pt x="85" y="36"/>
                      <a:pt x="85" y="36"/>
                      <a:pt x="85" y="36"/>
                    </a:cubicBezTo>
                    <a:cubicBezTo>
                      <a:pt x="86" y="33"/>
                      <a:pt x="87" y="29"/>
                      <a:pt x="87" y="27"/>
                    </a:cubicBezTo>
                    <a:cubicBezTo>
                      <a:pt x="89" y="16"/>
                      <a:pt x="89" y="16"/>
                      <a:pt x="89" y="16"/>
                    </a:cubicBezTo>
                    <a:cubicBezTo>
                      <a:pt x="90" y="14"/>
                      <a:pt x="88" y="11"/>
                      <a:pt x="86" y="10"/>
                    </a:cubicBezTo>
                    <a:cubicBezTo>
                      <a:pt x="64" y="1"/>
                      <a:pt x="64" y="1"/>
                      <a:pt x="64" y="1"/>
                    </a:cubicBezTo>
                    <a:cubicBezTo>
                      <a:pt x="62" y="0"/>
                      <a:pt x="59" y="1"/>
                      <a:pt x="57" y="3"/>
                    </a:cubicBezTo>
                    <a:cubicBezTo>
                      <a:pt x="52" y="13"/>
                      <a:pt x="52" y="13"/>
                      <a:pt x="52" y="13"/>
                    </a:cubicBezTo>
                    <a:cubicBezTo>
                      <a:pt x="51" y="13"/>
                      <a:pt x="51" y="13"/>
                      <a:pt x="51" y="14"/>
                    </a:cubicBezTo>
                    <a:cubicBezTo>
                      <a:pt x="15" y="6"/>
                      <a:pt x="15" y="6"/>
                      <a:pt x="15" y="6"/>
                    </a:cubicBezTo>
                    <a:cubicBezTo>
                      <a:pt x="0" y="13"/>
                      <a:pt x="0" y="13"/>
                      <a:pt x="0" y="13"/>
                    </a:cubicBezTo>
                    <a:cubicBezTo>
                      <a:pt x="8" y="25"/>
                      <a:pt x="8" y="25"/>
                      <a:pt x="8" y="25"/>
                    </a:cubicBezTo>
                    <a:cubicBezTo>
                      <a:pt x="12" y="22"/>
                      <a:pt x="12" y="22"/>
                      <a:pt x="12" y="22"/>
                    </a:cubicBezTo>
                    <a:cubicBezTo>
                      <a:pt x="17" y="30"/>
                      <a:pt x="17" y="30"/>
                      <a:pt x="17" y="30"/>
                    </a:cubicBezTo>
                    <a:cubicBezTo>
                      <a:pt x="25" y="25"/>
                      <a:pt x="25" y="25"/>
                      <a:pt x="25" y="25"/>
                    </a:cubicBezTo>
                    <a:cubicBezTo>
                      <a:pt x="30" y="33"/>
                      <a:pt x="30" y="33"/>
                      <a:pt x="30" y="33"/>
                    </a:cubicBezTo>
                    <a:cubicBezTo>
                      <a:pt x="38" y="28"/>
                      <a:pt x="38" y="28"/>
                      <a:pt x="38" y="28"/>
                    </a:cubicBezTo>
                    <a:cubicBezTo>
                      <a:pt x="43" y="35"/>
                      <a:pt x="43" y="35"/>
                      <a:pt x="43" y="35"/>
                    </a:cubicBezTo>
                    <a:cubicBezTo>
                      <a:pt x="47" y="33"/>
                      <a:pt x="47" y="33"/>
                      <a:pt x="47" y="33"/>
                    </a:cubicBezTo>
                    <a:cubicBezTo>
                      <a:pt x="47" y="33"/>
                      <a:pt x="47" y="34"/>
                      <a:pt x="47" y="34"/>
                    </a:cubicBezTo>
                    <a:cubicBezTo>
                      <a:pt x="48" y="45"/>
                      <a:pt x="48" y="45"/>
                      <a:pt x="48" y="45"/>
                    </a:cubicBezTo>
                    <a:cubicBezTo>
                      <a:pt x="49" y="48"/>
                      <a:pt x="51" y="50"/>
                      <a:pt x="54" y="50"/>
                    </a:cubicBezTo>
                    <a:cubicBezTo>
                      <a:pt x="78" y="50"/>
                      <a:pt x="78" y="50"/>
                      <a:pt x="78" y="50"/>
                    </a:cubicBezTo>
                    <a:cubicBezTo>
                      <a:pt x="80" y="50"/>
                      <a:pt x="83" y="48"/>
                      <a:pt x="83" y="46"/>
                    </a:cubicBezTo>
                    <a:close/>
                    <a:moveTo>
                      <a:pt x="17" y="15"/>
                    </a:moveTo>
                    <a:cubicBezTo>
                      <a:pt x="18" y="11"/>
                      <a:pt x="18" y="11"/>
                      <a:pt x="18" y="11"/>
                    </a:cubicBezTo>
                    <a:cubicBezTo>
                      <a:pt x="49" y="17"/>
                      <a:pt x="49" y="17"/>
                      <a:pt x="49" y="17"/>
                    </a:cubicBezTo>
                    <a:cubicBezTo>
                      <a:pt x="48" y="22"/>
                      <a:pt x="48" y="22"/>
                      <a:pt x="48" y="22"/>
                    </a:cubicBezTo>
                    <a:lnTo>
                      <a:pt x="17" y="15"/>
                    </a:lnTo>
                    <a:close/>
                    <a:moveTo>
                      <a:pt x="73" y="45"/>
                    </a:moveTo>
                    <a:cubicBezTo>
                      <a:pt x="69" y="44"/>
                      <a:pt x="69" y="44"/>
                      <a:pt x="69" y="44"/>
                    </a:cubicBezTo>
                    <a:cubicBezTo>
                      <a:pt x="67" y="44"/>
                      <a:pt x="67" y="42"/>
                      <a:pt x="67" y="41"/>
                    </a:cubicBezTo>
                    <a:cubicBezTo>
                      <a:pt x="73" y="14"/>
                      <a:pt x="73" y="14"/>
                      <a:pt x="73" y="14"/>
                    </a:cubicBezTo>
                    <a:cubicBezTo>
                      <a:pt x="73" y="13"/>
                      <a:pt x="74" y="12"/>
                      <a:pt x="75" y="12"/>
                    </a:cubicBezTo>
                    <a:cubicBezTo>
                      <a:pt x="80" y="13"/>
                      <a:pt x="80" y="13"/>
                      <a:pt x="80" y="13"/>
                    </a:cubicBezTo>
                    <a:cubicBezTo>
                      <a:pt x="81" y="13"/>
                      <a:pt x="82" y="15"/>
                      <a:pt x="82" y="16"/>
                    </a:cubicBezTo>
                    <a:cubicBezTo>
                      <a:pt x="76" y="43"/>
                      <a:pt x="76" y="43"/>
                      <a:pt x="76" y="43"/>
                    </a:cubicBezTo>
                    <a:cubicBezTo>
                      <a:pt x="76" y="44"/>
                      <a:pt x="74" y="45"/>
                      <a:pt x="73"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0" name="Freeform 186">
                <a:extLst>
                  <a:ext uri="{FF2B5EF4-FFF2-40B4-BE49-F238E27FC236}">
                    <a16:creationId xmlns:a16="http://schemas.microsoft.com/office/drawing/2014/main" id="{4AA06A43-CF72-44AB-A251-CDF3B6C052FD}"/>
                  </a:ext>
                </a:extLst>
              </p:cNvPr>
              <p:cNvSpPr>
                <a:spLocks noEditPoints="1"/>
              </p:cNvSpPr>
              <p:nvPr/>
            </p:nvSpPr>
            <p:spPr bwMode="auto">
              <a:xfrm>
                <a:off x="7696565" y="835405"/>
                <a:ext cx="207477" cy="205519"/>
              </a:xfrm>
              <a:custGeom>
                <a:avLst/>
                <a:gdLst>
                  <a:gd name="T0" fmla="*/ 0 w 65"/>
                  <a:gd name="T1" fmla="*/ 32 h 64"/>
                  <a:gd name="T2" fmla="*/ 65 w 65"/>
                  <a:gd name="T3" fmla="*/ 32 h 64"/>
                  <a:gd name="T4" fmla="*/ 51 w 65"/>
                  <a:gd name="T5" fmla="*/ 42 h 64"/>
                  <a:gd name="T6" fmla="*/ 60 w 65"/>
                  <a:gd name="T7" fmla="*/ 34 h 64"/>
                  <a:gd name="T8" fmla="*/ 51 w 65"/>
                  <a:gd name="T9" fmla="*/ 42 h 64"/>
                  <a:gd name="T10" fmla="*/ 13 w 65"/>
                  <a:gd name="T11" fmla="*/ 30 h 64"/>
                  <a:gd name="T12" fmla="*/ 7 w 65"/>
                  <a:gd name="T13" fmla="*/ 21 h 64"/>
                  <a:gd name="T14" fmla="*/ 46 w 65"/>
                  <a:gd name="T15" fmla="*/ 21 h 64"/>
                  <a:gd name="T16" fmla="*/ 35 w 65"/>
                  <a:gd name="T17" fmla="*/ 30 h 64"/>
                  <a:gd name="T18" fmla="*/ 46 w 65"/>
                  <a:gd name="T19" fmla="*/ 21 h 64"/>
                  <a:gd name="T20" fmla="*/ 35 w 65"/>
                  <a:gd name="T21" fmla="*/ 4 h 64"/>
                  <a:gd name="T22" fmla="*/ 42 w 65"/>
                  <a:gd name="T23" fmla="*/ 11 h 64"/>
                  <a:gd name="T24" fmla="*/ 35 w 65"/>
                  <a:gd name="T25" fmla="*/ 17 h 64"/>
                  <a:gd name="T26" fmla="*/ 27 w 65"/>
                  <a:gd name="T27" fmla="*/ 6 h 64"/>
                  <a:gd name="T28" fmla="*/ 30 w 65"/>
                  <a:gd name="T29" fmla="*/ 17 h 64"/>
                  <a:gd name="T30" fmla="*/ 23 w 65"/>
                  <a:gd name="T31" fmla="*/ 11 h 64"/>
                  <a:gd name="T32" fmla="*/ 30 w 65"/>
                  <a:gd name="T33" fmla="*/ 30 h 64"/>
                  <a:gd name="T34" fmla="*/ 19 w 65"/>
                  <a:gd name="T35" fmla="*/ 21 h 64"/>
                  <a:gd name="T36" fmla="*/ 7 w 65"/>
                  <a:gd name="T37" fmla="*/ 42 h 64"/>
                  <a:gd name="T38" fmla="*/ 13 w 65"/>
                  <a:gd name="T39" fmla="*/ 34 h 64"/>
                  <a:gd name="T40" fmla="*/ 7 w 65"/>
                  <a:gd name="T41" fmla="*/ 42 h 64"/>
                  <a:gd name="T42" fmla="*/ 30 w 65"/>
                  <a:gd name="T43" fmla="*/ 34 h 64"/>
                  <a:gd name="T44" fmla="*/ 19 w 65"/>
                  <a:gd name="T45" fmla="*/ 42 h 64"/>
                  <a:gd name="T46" fmla="*/ 30 w 65"/>
                  <a:gd name="T47" fmla="*/ 47 h 64"/>
                  <a:gd name="T48" fmla="*/ 27 w 65"/>
                  <a:gd name="T49" fmla="*/ 58 h 64"/>
                  <a:gd name="T50" fmla="*/ 20 w 65"/>
                  <a:gd name="T51" fmla="*/ 47 h 64"/>
                  <a:gd name="T52" fmla="*/ 42 w 65"/>
                  <a:gd name="T53" fmla="*/ 52 h 64"/>
                  <a:gd name="T54" fmla="*/ 35 w 65"/>
                  <a:gd name="T55" fmla="*/ 59 h 64"/>
                  <a:gd name="T56" fmla="*/ 45 w 65"/>
                  <a:gd name="T57" fmla="*/ 47 h 64"/>
                  <a:gd name="T58" fmla="*/ 35 w 65"/>
                  <a:gd name="T59" fmla="*/ 42 h 64"/>
                  <a:gd name="T60" fmla="*/ 47 w 65"/>
                  <a:gd name="T61" fmla="*/ 34 h 64"/>
                  <a:gd name="T62" fmla="*/ 35 w 65"/>
                  <a:gd name="T63" fmla="*/ 42 h 64"/>
                  <a:gd name="T64" fmla="*/ 51 w 65"/>
                  <a:gd name="T65" fmla="*/ 21 h 64"/>
                  <a:gd name="T66" fmla="*/ 60 w 65"/>
                  <a:gd name="T67" fmla="*/ 30 h 64"/>
                  <a:gd name="T68" fmla="*/ 56 w 65"/>
                  <a:gd name="T69" fmla="*/ 17 h 64"/>
                  <a:gd name="T70" fmla="*/ 44 w 65"/>
                  <a:gd name="T71" fmla="*/ 7 h 64"/>
                  <a:gd name="T72" fmla="*/ 56 w 65"/>
                  <a:gd name="T73" fmla="*/ 17 h 64"/>
                  <a:gd name="T74" fmla="*/ 20 w 65"/>
                  <a:gd name="T75" fmla="*/ 7 h 64"/>
                  <a:gd name="T76" fmla="*/ 9 w 65"/>
                  <a:gd name="T77" fmla="*/ 17 h 64"/>
                  <a:gd name="T78" fmla="*/ 9 w 65"/>
                  <a:gd name="T79" fmla="*/ 47 h 64"/>
                  <a:gd name="T80" fmla="*/ 20 w 65"/>
                  <a:gd name="T81" fmla="*/ 57 h 64"/>
                  <a:gd name="T82" fmla="*/ 9 w 65"/>
                  <a:gd name="T83" fmla="*/ 47 h 64"/>
                  <a:gd name="T84" fmla="*/ 44 w 65"/>
                  <a:gd name="T85" fmla="*/ 57 h 64"/>
                  <a:gd name="T86" fmla="*/ 56 w 65"/>
                  <a:gd name="T87"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 h="64">
                    <a:moveTo>
                      <a:pt x="32" y="0"/>
                    </a:moveTo>
                    <a:cubicBezTo>
                      <a:pt x="15" y="0"/>
                      <a:pt x="0" y="14"/>
                      <a:pt x="0" y="32"/>
                    </a:cubicBezTo>
                    <a:cubicBezTo>
                      <a:pt x="0" y="49"/>
                      <a:pt x="15" y="64"/>
                      <a:pt x="32" y="64"/>
                    </a:cubicBezTo>
                    <a:cubicBezTo>
                      <a:pt x="50" y="64"/>
                      <a:pt x="65" y="49"/>
                      <a:pt x="65" y="32"/>
                    </a:cubicBezTo>
                    <a:cubicBezTo>
                      <a:pt x="65" y="14"/>
                      <a:pt x="50" y="0"/>
                      <a:pt x="32" y="0"/>
                    </a:cubicBezTo>
                    <a:close/>
                    <a:moveTo>
                      <a:pt x="51" y="42"/>
                    </a:moveTo>
                    <a:cubicBezTo>
                      <a:pt x="51" y="40"/>
                      <a:pt x="52" y="37"/>
                      <a:pt x="52" y="34"/>
                    </a:cubicBezTo>
                    <a:cubicBezTo>
                      <a:pt x="60" y="34"/>
                      <a:pt x="60" y="34"/>
                      <a:pt x="60" y="34"/>
                    </a:cubicBezTo>
                    <a:cubicBezTo>
                      <a:pt x="60" y="37"/>
                      <a:pt x="59" y="40"/>
                      <a:pt x="58" y="42"/>
                    </a:cubicBezTo>
                    <a:lnTo>
                      <a:pt x="51" y="42"/>
                    </a:lnTo>
                    <a:close/>
                    <a:moveTo>
                      <a:pt x="14" y="21"/>
                    </a:moveTo>
                    <a:cubicBezTo>
                      <a:pt x="14" y="24"/>
                      <a:pt x="13" y="27"/>
                      <a:pt x="13" y="30"/>
                    </a:cubicBezTo>
                    <a:cubicBezTo>
                      <a:pt x="5" y="30"/>
                      <a:pt x="5" y="30"/>
                      <a:pt x="5" y="30"/>
                    </a:cubicBezTo>
                    <a:cubicBezTo>
                      <a:pt x="5" y="27"/>
                      <a:pt x="6" y="24"/>
                      <a:pt x="7" y="21"/>
                    </a:cubicBezTo>
                    <a:lnTo>
                      <a:pt x="14" y="21"/>
                    </a:lnTo>
                    <a:close/>
                    <a:moveTo>
                      <a:pt x="46" y="21"/>
                    </a:moveTo>
                    <a:cubicBezTo>
                      <a:pt x="47" y="24"/>
                      <a:pt x="47" y="27"/>
                      <a:pt x="47" y="30"/>
                    </a:cubicBezTo>
                    <a:cubicBezTo>
                      <a:pt x="35" y="30"/>
                      <a:pt x="35" y="30"/>
                      <a:pt x="35" y="30"/>
                    </a:cubicBezTo>
                    <a:cubicBezTo>
                      <a:pt x="35" y="21"/>
                      <a:pt x="35" y="21"/>
                      <a:pt x="35" y="21"/>
                    </a:cubicBezTo>
                    <a:lnTo>
                      <a:pt x="46" y="21"/>
                    </a:lnTo>
                    <a:close/>
                    <a:moveTo>
                      <a:pt x="35" y="17"/>
                    </a:moveTo>
                    <a:cubicBezTo>
                      <a:pt x="35" y="4"/>
                      <a:pt x="35" y="4"/>
                      <a:pt x="35" y="4"/>
                    </a:cubicBezTo>
                    <a:cubicBezTo>
                      <a:pt x="36" y="5"/>
                      <a:pt x="37" y="5"/>
                      <a:pt x="38" y="6"/>
                    </a:cubicBezTo>
                    <a:cubicBezTo>
                      <a:pt x="39" y="7"/>
                      <a:pt x="41" y="9"/>
                      <a:pt x="42" y="11"/>
                    </a:cubicBezTo>
                    <a:cubicBezTo>
                      <a:pt x="43" y="13"/>
                      <a:pt x="44" y="15"/>
                      <a:pt x="45" y="17"/>
                    </a:cubicBezTo>
                    <a:cubicBezTo>
                      <a:pt x="35" y="17"/>
                      <a:pt x="35" y="17"/>
                      <a:pt x="35" y="17"/>
                    </a:cubicBezTo>
                    <a:close/>
                    <a:moveTo>
                      <a:pt x="23" y="11"/>
                    </a:moveTo>
                    <a:cubicBezTo>
                      <a:pt x="24" y="9"/>
                      <a:pt x="26" y="7"/>
                      <a:pt x="27" y="6"/>
                    </a:cubicBezTo>
                    <a:cubicBezTo>
                      <a:pt x="28" y="5"/>
                      <a:pt x="29" y="5"/>
                      <a:pt x="30" y="4"/>
                    </a:cubicBezTo>
                    <a:cubicBezTo>
                      <a:pt x="30" y="17"/>
                      <a:pt x="30" y="17"/>
                      <a:pt x="30" y="17"/>
                    </a:cubicBezTo>
                    <a:cubicBezTo>
                      <a:pt x="20" y="17"/>
                      <a:pt x="20" y="17"/>
                      <a:pt x="20" y="17"/>
                    </a:cubicBezTo>
                    <a:cubicBezTo>
                      <a:pt x="21" y="15"/>
                      <a:pt x="22" y="13"/>
                      <a:pt x="23" y="11"/>
                    </a:cubicBezTo>
                    <a:close/>
                    <a:moveTo>
                      <a:pt x="30" y="21"/>
                    </a:moveTo>
                    <a:cubicBezTo>
                      <a:pt x="30" y="30"/>
                      <a:pt x="30" y="30"/>
                      <a:pt x="30" y="30"/>
                    </a:cubicBezTo>
                    <a:cubicBezTo>
                      <a:pt x="18" y="30"/>
                      <a:pt x="18" y="30"/>
                      <a:pt x="18" y="30"/>
                    </a:cubicBezTo>
                    <a:cubicBezTo>
                      <a:pt x="18" y="27"/>
                      <a:pt x="18" y="24"/>
                      <a:pt x="19" y="21"/>
                    </a:cubicBezTo>
                    <a:lnTo>
                      <a:pt x="30" y="21"/>
                    </a:lnTo>
                    <a:close/>
                    <a:moveTo>
                      <a:pt x="7" y="42"/>
                    </a:moveTo>
                    <a:cubicBezTo>
                      <a:pt x="6" y="40"/>
                      <a:pt x="5" y="37"/>
                      <a:pt x="5" y="34"/>
                    </a:cubicBezTo>
                    <a:cubicBezTo>
                      <a:pt x="13" y="34"/>
                      <a:pt x="13" y="34"/>
                      <a:pt x="13" y="34"/>
                    </a:cubicBezTo>
                    <a:cubicBezTo>
                      <a:pt x="13" y="37"/>
                      <a:pt x="14" y="40"/>
                      <a:pt x="14" y="42"/>
                    </a:cubicBezTo>
                    <a:lnTo>
                      <a:pt x="7" y="42"/>
                    </a:lnTo>
                    <a:close/>
                    <a:moveTo>
                      <a:pt x="18" y="34"/>
                    </a:moveTo>
                    <a:cubicBezTo>
                      <a:pt x="30" y="34"/>
                      <a:pt x="30" y="34"/>
                      <a:pt x="30" y="34"/>
                    </a:cubicBezTo>
                    <a:cubicBezTo>
                      <a:pt x="30" y="42"/>
                      <a:pt x="30" y="42"/>
                      <a:pt x="30" y="42"/>
                    </a:cubicBezTo>
                    <a:cubicBezTo>
                      <a:pt x="19" y="42"/>
                      <a:pt x="19" y="42"/>
                      <a:pt x="19" y="42"/>
                    </a:cubicBezTo>
                    <a:cubicBezTo>
                      <a:pt x="18" y="40"/>
                      <a:pt x="18" y="37"/>
                      <a:pt x="18" y="34"/>
                    </a:cubicBezTo>
                    <a:close/>
                    <a:moveTo>
                      <a:pt x="30" y="47"/>
                    </a:moveTo>
                    <a:cubicBezTo>
                      <a:pt x="30" y="59"/>
                      <a:pt x="30" y="59"/>
                      <a:pt x="30" y="59"/>
                    </a:cubicBezTo>
                    <a:cubicBezTo>
                      <a:pt x="29" y="59"/>
                      <a:pt x="28" y="58"/>
                      <a:pt x="27" y="58"/>
                    </a:cubicBezTo>
                    <a:cubicBezTo>
                      <a:pt x="26" y="57"/>
                      <a:pt x="24" y="55"/>
                      <a:pt x="23" y="52"/>
                    </a:cubicBezTo>
                    <a:cubicBezTo>
                      <a:pt x="22" y="51"/>
                      <a:pt x="21" y="49"/>
                      <a:pt x="20" y="47"/>
                    </a:cubicBezTo>
                    <a:cubicBezTo>
                      <a:pt x="30" y="47"/>
                      <a:pt x="30" y="47"/>
                      <a:pt x="30" y="47"/>
                    </a:cubicBezTo>
                    <a:close/>
                    <a:moveTo>
                      <a:pt x="42" y="52"/>
                    </a:moveTo>
                    <a:cubicBezTo>
                      <a:pt x="41" y="55"/>
                      <a:pt x="39" y="57"/>
                      <a:pt x="38" y="58"/>
                    </a:cubicBezTo>
                    <a:cubicBezTo>
                      <a:pt x="37" y="58"/>
                      <a:pt x="36" y="59"/>
                      <a:pt x="35" y="59"/>
                    </a:cubicBezTo>
                    <a:cubicBezTo>
                      <a:pt x="35" y="47"/>
                      <a:pt x="35" y="47"/>
                      <a:pt x="35" y="47"/>
                    </a:cubicBezTo>
                    <a:cubicBezTo>
                      <a:pt x="45" y="47"/>
                      <a:pt x="45" y="47"/>
                      <a:pt x="45" y="47"/>
                    </a:cubicBezTo>
                    <a:cubicBezTo>
                      <a:pt x="44" y="49"/>
                      <a:pt x="43" y="51"/>
                      <a:pt x="42" y="52"/>
                    </a:cubicBezTo>
                    <a:close/>
                    <a:moveTo>
                      <a:pt x="35" y="42"/>
                    </a:moveTo>
                    <a:cubicBezTo>
                      <a:pt x="35" y="34"/>
                      <a:pt x="35" y="34"/>
                      <a:pt x="35" y="34"/>
                    </a:cubicBezTo>
                    <a:cubicBezTo>
                      <a:pt x="47" y="34"/>
                      <a:pt x="47" y="34"/>
                      <a:pt x="47" y="34"/>
                    </a:cubicBezTo>
                    <a:cubicBezTo>
                      <a:pt x="47" y="37"/>
                      <a:pt x="47" y="40"/>
                      <a:pt x="46" y="42"/>
                    </a:cubicBezTo>
                    <a:lnTo>
                      <a:pt x="35" y="42"/>
                    </a:lnTo>
                    <a:close/>
                    <a:moveTo>
                      <a:pt x="52" y="30"/>
                    </a:moveTo>
                    <a:cubicBezTo>
                      <a:pt x="52" y="27"/>
                      <a:pt x="51" y="24"/>
                      <a:pt x="51" y="21"/>
                    </a:cubicBezTo>
                    <a:cubicBezTo>
                      <a:pt x="58" y="21"/>
                      <a:pt x="58" y="21"/>
                      <a:pt x="58" y="21"/>
                    </a:cubicBezTo>
                    <a:cubicBezTo>
                      <a:pt x="59" y="24"/>
                      <a:pt x="60" y="27"/>
                      <a:pt x="60" y="30"/>
                    </a:cubicBezTo>
                    <a:lnTo>
                      <a:pt x="52" y="30"/>
                    </a:lnTo>
                    <a:close/>
                    <a:moveTo>
                      <a:pt x="56" y="17"/>
                    </a:moveTo>
                    <a:cubicBezTo>
                      <a:pt x="50" y="17"/>
                      <a:pt x="50" y="17"/>
                      <a:pt x="50" y="17"/>
                    </a:cubicBezTo>
                    <a:cubicBezTo>
                      <a:pt x="48" y="13"/>
                      <a:pt x="47" y="9"/>
                      <a:pt x="44" y="7"/>
                    </a:cubicBezTo>
                    <a:cubicBezTo>
                      <a:pt x="47" y="8"/>
                      <a:pt x="50" y="10"/>
                      <a:pt x="52" y="12"/>
                    </a:cubicBezTo>
                    <a:cubicBezTo>
                      <a:pt x="54" y="14"/>
                      <a:pt x="55" y="15"/>
                      <a:pt x="56" y="17"/>
                    </a:cubicBezTo>
                    <a:close/>
                    <a:moveTo>
                      <a:pt x="13" y="12"/>
                    </a:moveTo>
                    <a:cubicBezTo>
                      <a:pt x="15" y="10"/>
                      <a:pt x="18" y="8"/>
                      <a:pt x="20" y="7"/>
                    </a:cubicBezTo>
                    <a:cubicBezTo>
                      <a:pt x="18" y="9"/>
                      <a:pt x="17" y="13"/>
                      <a:pt x="15" y="17"/>
                    </a:cubicBezTo>
                    <a:cubicBezTo>
                      <a:pt x="9" y="17"/>
                      <a:pt x="9" y="17"/>
                      <a:pt x="9" y="17"/>
                    </a:cubicBezTo>
                    <a:cubicBezTo>
                      <a:pt x="10" y="15"/>
                      <a:pt x="11" y="14"/>
                      <a:pt x="13" y="12"/>
                    </a:cubicBezTo>
                    <a:close/>
                    <a:moveTo>
                      <a:pt x="9" y="47"/>
                    </a:moveTo>
                    <a:cubicBezTo>
                      <a:pt x="15" y="47"/>
                      <a:pt x="15" y="47"/>
                      <a:pt x="15" y="47"/>
                    </a:cubicBezTo>
                    <a:cubicBezTo>
                      <a:pt x="17" y="51"/>
                      <a:pt x="18" y="54"/>
                      <a:pt x="20" y="57"/>
                    </a:cubicBezTo>
                    <a:cubicBezTo>
                      <a:pt x="18" y="55"/>
                      <a:pt x="15" y="54"/>
                      <a:pt x="13" y="51"/>
                    </a:cubicBezTo>
                    <a:cubicBezTo>
                      <a:pt x="11" y="50"/>
                      <a:pt x="10" y="48"/>
                      <a:pt x="9" y="47"/>
                    </a:cubicBezTo>
                    <a:close/>
                    <a:moveTo>
                      <a:pt x="52" y="51"/>
                    </a:moveTo>
                    <a:cubicBezTo>
                      <a:pt x="50" y="54"/>
                      <a:pt x="47" y="55"/>
                      <a:pt x="44" y="57"/>
                    </a:cubicBezTo>
                    <a:cubicBezTo>
                      <a:pt x="47" y="54"/>
                      <a:pt x="48" y="51"/>
                      <a:pt x="50" y="47"/>
                    </a:cubicBezTo>
                    <a:cubicBezTo>
                      <a:pt x="56" y="47"/>
                      <a:pt x="56" y="47"/>
                      <a:pt x="56" y="47"/>
                    </a:cubicBezTo>
                    <a:cubicBezTo>
                      <a:pt x="55" y="48"/>
                      <a:pt x="54" y="50"/>
                      <a:pt x="52"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1" name="Freeform 194">
                <a:extLst>
                  <a:ext uri="{FF2B5EF4-FFF2-40B4-BE49-F238E27FC236}">
                    <a16:creationId xmlns:a16="http://schemas.microsoft.com/office/drawing/2014/main" id="{9FB2EF99-A599-4CCF-9BD3-94CB0BE5FA91}"/>
                  </a:ext>
                </a:extLst>
              </p:cNvPr>
              <p:cNvSpPr>
                <a:spLocks noEditPoints="1"/>
              </p:cNvSpPr>
              <p:nvPr/>
            </p:nvSpPr>
            <p:spPr bwMode="auto">
              <a:xfrm>
                <a:off x="8217214" y="5047577"/>
                <a:ext cx="191818" cy="195733"/>
              </a:xfrm>
              <a:custGeom>
                <a:avLst/>
                <a:gdLst>
                  <a:gd name="T0" fmla="*/ 30 w 60"/>
                  <a:gd name="T1" fmla="*/ 0 h 61"/>
                  <a:gd name="T2" fmla="*/ 0 w 60"/>
                  <a:gd name="T3" fmla="*/ 31 h 61"/>
                  <a:gd name="T4" fmla="*/ 30 w 60"/>
                  <a:gd name="T5" fmla="*/ 61 h 61"/>
                  <a:gd name="T6" fmla="*/ 60 w 60"/>
                  <a:gd name="T7" fmla="*/ 31 h 61"/>
                  <a:gd name="T8" fmla="*/ 30 w 60"/>
                  <a:gd name="T9" fmla="*/ 0 h 61"/>
                  <a:gd name="T10" fmla="*/ 30 w 60"/>
                  <a:gd name="T11" fmla="*/ 55 h 61"/>
                  <a:gd name="T12" fmla="*/ 5 w 60"/>
                  <a:gd name="T13" fmla="*/ 31 h 61"/>
                  <a:gd name="T14" fmla="*/ 30 w 60"/>
                  <a:gd name="T15" fmla="*/ 6 h 61"/>
                  <a:gd name="T16" fmla="*/ 55 w 60"/>
                  <a:gd name="T17" fmla="*/ 31 h 61"/>
                  <a:gd name="T18" fmla="*/ 30 w 60"/>
                  <a:gd name="T19" fmla="*/ 55 h 61"/>
                  <a:gd name="T20" fmla="*/ 26 w 60"/>
                  <a:gd name="T21" fmla="*/ 15 h 61"/>
                  <a:gd name="T22" fmla="*/ 34 w 60"/>
                  <a:gd name="T23" fmla="*/ 15 h 61"/>
                  <a:gd name="T24" fmla="*/ 34 w 60"/>
                  <a:gd name="T25" fmla="*/ 23 h 61"/>
                  <a:gd name="T26" fmla="*/ 26 w 60"/>
                  <a:gd name="T27" fmla="*/ 23 h 61"/>
                  <a:gd name="T28" fmla="*/ 26 w 60"/>
                  <a:gd name="T29" fmla="*/ 15 h 61"/>
                  <a:gd name="T30" fmla="*/ 38 w 60"/>
                  <a:gd name="T31" fmla="*/ 46 h 61"/>
                  <a:gd name="T32" fmla="*/ 22 w 60"/>
                  <a:gd name="T33" fmla="*/ 46 h 61"/>
                  <a:gd name="T34" fmla="*/ 22 w 60"/>
                  <a:gd name="T35" fmla="*/ 42 h 61"/>
                  <a:gd name="T36" fmla="*/ 26 w 60"/>
                  <a:gd name="T37" fmla="*/ 42 h 61"/>
                  <a:gd name="T38" fmla="*/ 26 w 60"/>
                  <a:gd name="T39" fmla="*/ 31 h 61"/>
                  <a:gd name="T40" fmla="*/ 22 w 60"/>
                  <a:gd name="T41" fmla="*/ 31 h 61"/>
                  <a:gd name="T42" fmla="*/ 22 w 60"/>
                  <a:gd name="T43" fmla="*/ 27 h 61"/>
                  <a:gd name="T44" fmla="*/ 34 w 60"/>
                  <a:gd name="T45" fmla="*/ 27 h 61"/>
                  <a:gd name="T46" fmla="*/ 34 w 60"/>
                  <a:gd name="T47" fmla="*/ 42 h 61"/>
                  <a:gd name="T48" fmla="*/ 38 w 60"/>
                  <a:gd name="T49" fmla="*/ 42 h 61"/>
                  <a:gd name="T50" fmla="*/ 38 w 60"/>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61">
                    <a:moveTo>
                      <a:pt x="30" y="0"/>
                    </a:moveTo>
                    <a:cubicBezTo>
                      <a:pt x="13" y="0"/>
                      <a:pt x="0" y="14"/>
                      <a:pt x="0" y="31"/>
                    </a:cubicBezTo>
                    <a:cubicBezTo>
                      <a:pt x="0" y="47"/>
                      <a:pt x="13" y="61"/>
                      <a:pt x="30" y="61"/>
                    </a:cubicBezTo>
                    <a:cubicBezTo>
                      <a:pt x="47" y="61"/>
                      <a:pt x="60" y="47"/>
                      <a:pt x="60" y="31"/>
                    </a:cubicBezTo>
                    <a:cubicBezTo>
                      <a:pt x="60" y="14"/>
                      <a:pt x="47" y="0"/>
                      <a:pt x="30" y="0"/>
                    </a:cubicBezTo>
                    <a:close/>
                    <a:moveTo>
                      <a:pt x="30" y="55"/>
                    </a:moveTo>
                    <a:cubicBezTo>
                      <a:pt x="16" y="55"/>
                      <a:pt x="5" y="44"/>
                      <a:pt x="5" y="31"/>
                    </a:cubicBezTo>
                    <a:cubicBezTo>
                      <a:pt x="5" y="17"/>
                      <a:pt x="16" y="6"/>
                      <a:pt x="30" y="6"/>
                    </a:cubicBezTo>
                    <a:cubicBezTo>
                      <a:pt x="44" y="6"/>
                      <a:pt x="55" y="17"/>
                      <a:pt x="55" y="31"/>
                    </a:cubicBezTo>
                    <a:cubicBezTo>
                      <a:pt x="55" y="44"/>
                      <a:pt x="44" y="55"/>
                      <a:pt x="30" y="55"/>
                    </a:cubicBezTo>
                    <a:close/>
                    <a:moveTo>
                      <a:pt x="26" y="15"/>
                    </a:moveTo>
                    <a:cubicBezTo>
                      <a:pt x="34" y="15"/>
                      <a:pt x="34" y="15"/>
                      <a:pt x="34" y="15"/>
                    </a:cubicBezTo>
                    <a:cubicBezTo>
                      <a:pt x="34" y="23"/>
                      <a:pt x="34" y="23"/>
                      <a:pt x="34" y="23"/>
                    </a:cubicBezTo>
                    <a:cubicBezTo>
                      <a:pt x="26" y="23"/>
                      <a:pt x="26" y="23"/>
                      <a:pt x="26" y="23"/>
                    </a:cubicBezTo>
                    <a:lnTo>
                      <a:pt x="26" y="15"/>
                    </a:lnTo>
                    <a:close/>
                    <a:moveTo>
                      <a:pt x="38" y="46"/>
                    </a:moveTo>
                    <a:cubicBezTo>
                      <a:pt x="22" y="46"/>
                      <a:pt x="22" y="46"/>
                      <a:pt x="22" y="46"/>
                    </a:cubicBezTo>
                    <a:cubicBezTo>
                      <a:pt x="22" y="42"/>
                      <a:pt x="22" y="42"/>
                      <a:pt x="22" y="42"/>
                    </a:cubicBezTo>
                    <a:cubicBezTo>
                      <a:pt x="26" y="42"/>
                      <a:pt x="26" y="42"/>
                      <a:pt x="26" y="42"/>
                    </a:cubicBezTo>
                    <a:cubicBezTo>
                      <a:pt x="26" y="31"/>
                      <a:pt x="26" y="31"/>
                      <a:pt x="26" y="31"/>
                    </a:cubicBezTo>
                    <a:cubicBezTo>
                      <a:pt x="22" y="31"/>
                      <a:pt x="22" y="31"/>
                      <a:pt x="22" y="31"/>
                    </a:cubicBezTo>
                    <a:cubicBezTo>
                      <a:pt x="22" y="27"/>
                      <a:pt x="22" y="27"/>
                      <a:pt x="22" y="27"/>
                    </a:cubicBezTo>
                    <a:cubicBezTo>
                      <a:pt x="34" y="27"/>
                      <a:pt x="34" y="27"/>
                      <a:pt x="34" y="27"/>
                    </a:cubicBezTo>
                    <a:cubicBezTo>
                      <a:pt x="34" y="42"/>
                      <a:pt x="34" y="42"/>
                      <a:pt x="34" y="42"/>
                    </a:cubicBezTo>
                    <a:cubicBezTo>
                      <a:pt x="38" y="42"/>
                      <a:pt x="38" y="42"/>
                      <a:pt x="38" y="42"/>
                    </a:cubicBezTo>
                    <a:lnTo>
                      <a:pt x="3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2" name="Freeform 196">
                <a:extLst>
                  <a:ext uri="{FF2B5EF4-FFF2-40B4-BE49-F238E27FC236}">
                    <a16:creationId xmlns:a16="http://schemas.microsoft.com/office/drawing/2014/main" id="{64FBBB91-1147-48AA-ADF7-4720CC2C3263}"/>
                  </a:ext>
                </a:extLst>
              </p:cNvPr>
              <p:cNvSpPr>
                <a:spLocks noEditPoints="1"/>
              </p:cNvSpPr>
              <p:nvPr/>
            </p:nvSpPr>
            <p:spPr bwMode="auto">
              <a:xfrm>
                <a:off x="7085879" y="5474274"/>
                <a:ext cx="221179" cy="219221"/>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55 w 69"/>
                  <a:gd name="T11" fmla="*/ 30 h 69"/>
                  <a:gd name="T12" fmla="*/ 36 w 69"/>
                  <a:gd name="T13" fmla="*/ 56 h 69"/>
                  <a:gd name="T14" fmla="*/ 28 w 69"/>
                  <a:gd name="T15" fmla="*/ 52 h 69"/>
                  <a:gd name="T16" fmla="*/ 21 w 69"/>
                  <a:gd name="T17" fmla="*/ 32 h 69"/>
                  <a:gd name="T18" fmla="*/ 16 w 69"/>
                  <a:gd name="T19" fmla="*/ 33 h 69"/>
                  <a:gd name="T20" fmla="*/ 14 w 69"/>
                  <a:gd name="T21" fmla="*/ 31 h 69"/>
                  <a:gd name="T22" fmla="*/ 27 w 69"/>
                  <a:gd name="T23" fmla="*/ 22 h 69"/>
                  <a:gd name="T24" fmla="*/ 34 w 69"/>
                  <a:gd name="T25" fmla="*/ 36 h 69"/>
                  <a:gd name="T26" fmla="*/ 37 w 69"/>
                  <a:gd name="T27" fmla="*/ 44 h 69"/>
                  <a:gd name="T28" fmla="*/ 43 w 69"/>
                  <a:gd name="T29" fmla="*/ 36 h 69"/>
                  <a:gd name="T30" fmla="*/ 38 w 69"/>
                  <a:gd name="T31" fmla="*/ 31 h 69"/>
                  <a:gd name="T32" fmla="*/ 55 w 69"/>
                  <a:gd name="T33" fmla="*/ 3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69">
                    <a:moveTo>
                      <a:pt x="35" y="0"/>
                    </a:moveTo>
                    <a:cubicBezTo>
                      <a:pt x="16" y="0"/>
                      <a:pt x="0" y="16"/>
                      <a:pt x="0" y="35"/>
                    </a:cubicBezTo>
                    <a:cubicBezTo>
                      <a:pt x="0" y="54"/>
                      <a:pt x="16" y="69"/>
                      <a:pt x="35" y="69"/>
                    </a:cubicBezTo>
                    <a:cubicBezTo>
                      <a:pt x="54" y="69"/>
                      <a:pt x="69" y="54"/>
                      <a:pt x="69" y="35"/>
                    </a:cubicBezTo>
                    <a:cubicBezTo>
                      <a:pt x="69" y="16"/>
                      <a:pt x="54" y="0"/>
                      <a:pt x="35" y="0"/>
                    </a:cubicBezTo>
                    <a:close/>
                    <a:moveTo>
                      <a:pt x="55" y="30"/>
                    </a:moveTo>
                    <a:cubicBezTo>
                      <a:pt x="53" y="43"/>
                      <a:pt x="40" y="54"/>
                      <a:pt x="36" y="56"/>
                    </a:cubicBezTo>
                    <a:cubicBezTo>
                      <a:pt x="32" y="58"/>
                      <a:pt x="29" y="55"/>
                      <a:pt x="28" y="52"/>
                    </a:cubicBezTo>
                    <a:cubicBezTo>
                      <a:pt x="26" y="49"/>
                      <a:pt x="22" y="33"/>
                      <a:pt x="21" y="32"/>
                    </a:cubicBezTo>
                    <a:cubicBezTo>
                      <a:pt x="19" y="30"/>
                      <a:pt x="16" y="33"/>
                      <a:pt x="16" y="33"/>
                    </a:cubicBezTo>
                    <a:cubicBezTo>
                      <a:pt x="14" y="31"/>
                      <a:pt x="14" y="31"/>
                      <a:pt x="14" y="31"/>
                    </a:cubicBezTo>
                    <a:cubicBezTo>
                      <a:pt x="14" y="31"/>
                      <a:pt x="21" y="23"/>
                      <a:pt x="27" y="22"/>
                    </a:cubicBezTo>
                    <a:cubicBezTo>
                      <a:pt x="32" y="21"/>
                      <a:pt x="32" y="30"/>
                      <a:pt x="34" y="36"/>
                    </a:cubicBezTo>
                    <a:cubicBezTo>
                      <a:pt x="35" y="41"/>
                      <a:pt x="36" y="44"/>
                      <a:pt x="37" y="44"/>
                    </a:cubicBezTo>
                    <a:cubicBezTo>
                      <a:pt x="38" y="44"/>
                      <a:pt x="40" y="41"/>
                      <a:pt x="43" y="36"/>
                    </a:cubicBezTo>
                    <a:cubicBezTo>
                      <a:pt x="45" y="32"/>
                      <a:pt x="42" y="28"/>
                      <a:pt x="38" y="31"/>
                    </a:cubicBezTo>
                    <a:cubicBezTo>
                      <a:pt x="40" y="20"/>
                      <a:pt x="57" y="17"/>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3" name="Freeform 206">
                <a:extLst>
                  <a:ext uri="{FF2B5EF4-FFF2-40B4-BE49-F238E27FC236}">
                    <a16:creationId xmlns:a16="http://schemas.microsoft.com/office/drawing/2014/main" id="{0B317D7F-51B4-479C-A5EE-5CA3CB3A38EF}"/>
                  </a:ext>
                </a:extLst>
              </p:cNvPr>
              <p:cNvSpPr>
                <a:spLocks noEditPoints="1"/>
              </p:cNvSpPr>
              <p:nvPr/>
            </p:nvSpPr>
            <p:spPr bwMode="auto">
              <a:xfrm>
                <a:off x="10199988" y="5985138"/>
                <a:ext cx="381680" cy="338617"/>
              </a:xfrm>
              <a:custGeom>
                <a:avLst/>
                <a:gdLst>
                  <a:gd name="T0" fmla="*/ 50 w 119"/>
                  <a:gd name="T1" fmla="*/ 0 h 106"/>
                  <a:gd name="T2" fmla="*/ 50 w 119"/>
                  <a:gd name="T3" fmla="*/ 0 h 106"/>
                  <a:gd name="T4" fmla="*/ 99 w 119"/>
                  <a:gd name="T5" fmla="*/ 40 h 106"/>
                  <a:gd name="T6" fmla="*/ 50 w 119"/>
                  <a:gd name="T7" fmla="*/ 81 h 106"/>
                  <a:gd name="T8" fmla="*/ 42 w 119"/>
                  <a:gd name="T9" fmla="*/ 80 h 106"/>
                  <a:gd name="T10" fmla="*/ 7 w 119"/>
                  <a:gd name="T11" fmla="*/ 93 h 106"/>
                  <a:gd name="T12" fmla="*/ 7 w 119"/>
                  <a:gd name="T13" fmla="*/ 90 h 106"/>
                  <a:gd name="T14" fmla="*/ 19 w 119"/>
                  <a:gd name="T15" fmla="*/ 74 h 106"/>
                  <a:gd name="T16" fmla="*/ 18 w 119"/>
                  <a:gd name="T17" fmla="*/ 72 h 106"/>
                  <a:gd name="T18" fmla="*/ 0 w 119"/>
                  <a:gd name="T19" fmla="*/ 40 h 106"/>
                  <a:gd name="T20" fmla="*/ 50 w 119"/>
                  <a:gd name="T21" fmla="*/ 0 h 106"/>
                  <a:gd name="T22" fmla="*/ 103 w 119"/>
                  <a:gd name="T23" fmla="*/ 90 h 106"/>
                  <a:gd name="T24" fmla="*/ 113 w 119"/>
                  <a:gd name="T25" fmla="*/ 104 h 106"/>
                  <a:gd name="T26" fmla="*/ 113 w 119"/>
                  <a:gd name="T27" fmla="*/ 106 h 106"/>
                  <a:gd name="T28" fmla="*/ 83 w 119"/>
                  <a:gd name="T29" fmla="*/ 95 h 106"/>
                  <a:gd name="T30" fmla="*/ 76 w 119"/>
                  <a:gd name="T31" fmla="*/ 96 h 106"/>
                  <a:gd name="T32" fmla="*/ 50 w 119"/>
                  <a:gd name="T33" fmla="*/ 88 h 106"/>
                  <a:gd name="T34" fmla="*/ 90 w 119"/>
                  <a:gd name="T35" fmla="*/ 75 h 106"/>
                  <a:gd name="T36" fmla="*/ 103 w 119"/>
                  <a:gd name="T37" fmla="*/ 60 h 106"/>
                  <a:gd name="T38" fmla="*/ 107 w 119"/>
                  <a:gd name="T39" fmla="*/ 40 h 106"/>
                  <a:gd name="T40" fmla="*/ 107 w 119"/>
                  <a:gd name="T41" fmla="*/ 37 h 106"/>
                  <a:gd name="T42" fmla="*/ 119 w 119"/>
                  <a:gd name="T43" fmla="*/ 61 h 106"/>
                  <a:gd name="T44" fmla="*/ 103 w 119"/>
                  <a:gd name="T45" fmla="*/ 88 h 106"/>
                  <a:gd name="T46" fmla="*/ 103 w 119"/>
                  <a:gd name="T47" fmla="*/ 9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9" h="106">
                    <a:moveTo>
                      <a:pt x="50" y="0"/>
                    </a:moveTo>
                    <a:cubicBezTo>
                      <a:pt x="50" y="0"/>
                      <a:pt x="50" y="0"/>
                      <a:pt x="50" y="0"/>
                    </a:cubicBezTo>
                    <a:cubicBezTo>
                      <a:pt x="77" y="0"/>
                      <a:pt x="99" y="18"/>
                      <a:pt x="99" y="40"/>
                    </a:cubicBezTo>
                    <a:cubicBezTo>
                      <a:pt x="99" y="63"/>
                      <a:pt x="77" y="81"/>
                      <a:pt x="50" y="81"/>
                    </a:cubicBezTo>
                    <a:cubicBezTo>
                      <a:pt x="47" y="81"/>
                      <a:pt x="44" y="80"/>
                      <a:pt x="42" y="80"/>
                    </a:cubicBezTo>
                    <a:cubicBezTo>
                      <a:pt x="31" y="91"/>
                      <a:pt x="19" y="93"/>
                      <a:pt x="7" y="93"/>
                    </a:cubicBezTo>
                    <a:cubicBezTo>
                      <a:pt x="7" y="90"/>
                      <a:pt x="7" y="90"/>
                      <a:pt x="7" y="90"/>
                    </a:cubicBezTo>
                    <a:cubicBezTo>
                      <a:pt x="13" y="87"/>
                      <a:pt x="19" y="81"/>
                      <a:pt x="19" y="74"/>
                    </a:cubicBezTo>
                    <a:cubicBezTo>
                      <a:pt x="19" y="73"/>
                      <a:pt x="19" y="72"/>
                      <a:pt x="18" y="72"/>
                    </a:cubicBezTo>
                    <a:cubicBezTo>
                      <a:pt x="7" y="64"/>
                      <a:pt x="0" y="53"/>
                      <a:pt x="0" y="40"/>
                    </a:cubicBezTo>
                    <a:cubicBezTo>
                      <a:pt x="0" y="18"/>
                      <a:pt x="22" y="0"/>
                      <a:pt x="50" y="0"/>
                    </a:cubicBezTo>
                    <a:close/>
                    <a:moveTo>
                      <a:pt x="103" y="90"/>
                    </a:moveTo>
                    <a:cubicBezTo>
                      <a:pt x="103" y="96"/>
                      <a:pt x="107" y="101"/>
                      <a:pt x="113" y="104"/>
                    </a:cubicBezTo>
                    <a:cubicBezTo>
                      <a:pt x="113" y="106"/>
                      <a:pt x="113" y="106"/>
                      <a:pt x="113" y="106"/>
                    </a:cubicBezTo>
                    <a:cubicBezTo>
                      <a:pt x="102" y="106"/>
                      <a:pt x="92" y="104"/>
                      <a:pt x="83" y="95"/>
                    </a:cubicBezTo>
                    <a:cubicBezTo>
                      <a:pt x="81" y="95"/>
                      <a:pt x="79" y="96"/>
                      <a:pt x="76" y="96"/>
                    </a:cubicBezTo>
                    <a:cubicBezTo>
                      <a:pt x="66" y="96"/>
                      <a:pt x="57" y="93"/>
                      <a:pt x="50" y="88"/>
                    </a:cubicBezTo>
                    <a:cubicBezTo>
                      <a:pt x="65" y="88"/>
                      <a:pt x="79" y="84"/>
                      <a:pt x="90" y="75"/>
                    </a:cubicBezTo>
                    <a:cubicBezTo>
                      <a:pt x="95" y="71"/>
                      <a:pt x="100" y="65"/>
                      <a:pt x="103" y="60"/>
                    </a:cubicBezTo>
                    <a:cubicBezTo>
                      <a:pt x="106" y="54"/>
                      <a:pt x="107" y="47"/>
                      <a:pt x="107" y="40"/>
                    </a:cubicBezTo>
                    <a:cubicBezTo>
                      <a:pt x="107" y="39"/>
                      <a:pt x="107" y="38"/>
                      <a:pt x="107" y="37"/>
                    </a:cubicBezTo>
                    <a:cubicBezTo>
                      <a:pt x="115" y="43"/>
                      <a:pt x="119" y="52"/>
                      <a:pt x="119" y="61"/>
                    </a:cubicBezTo>
                    <a:cubicBezTo>
                      <a:pt x="119" y="72"/>
                      <a:pt x="113" y="82"/>
                      <a:pt x="103" y="88"/>
                    </a:cubicBezTo>
                    <a:cubicBezTo>
                      <a:pt x="103" y="89"/>
                      <a:pt x="103" y="89"/>
                      <a:pt x="103"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4" name="Freeform 207">
                <a:extLst>
                  <a:ext uri="{FF2B5EF4-FFF2-40B4-BE49-F238E27FC236}">
                    <a16:creationId xmlns:a16="http://schemas.microsoft.com/office/drawing/2014/main" id="{5839C93B-2E65-4C24-A856-82991CA3CA66}"/>
                  </a:ext>
                </a:extLst>
              </p:cNvPr>
              <p:cNvSpPr>
                <a:spLocks noEditPoints="1"/>
              </p:cNvSpPr>
              <p:nvPr/>
            </p:nvSpPr>
            <p:spPr bwMode="auto">
              <a:xfrm>
                <a:off x="9976852" y="5491891"/>
                <a:ext cx="223135" cy="225092"/>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29 w 70"/>
                  <a:gd name="T11" fmla="*/ 57 h 70"/>
                  <a:gd name="T12" fmla="*/ 14 w 70"/>
                  <a:gd name="T13" fmla="*/ 38 h 70"/>
                  <a:gd name="T14" fmla="*/ 21 w 70"/>
                  <a:gd name="T15" fmla="*/ 31 h 70"/>
                  <a:gd name="T16" fmla="*/ 29 w 70"/>
                  <a:gd name="T17" fmla="*/ 41 h 70"/>
                  <a:gd name="T18" fmla="*/ 54 w 70"/>
                  <a:gd name="T19" fmla="*/ 21 h 70"/>
                  <a:gd name="T20" fmla="*/ 57 w 70"/>
                  <a:gd name="T21" fmla="*/ 24 h 70"/>
                  <a:gd name="T22" fmla="*/ 29 w 70"/>
                  <a:gd name="T23" fmla="*/ 5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35" y="0"/>
                    </a:moveTo>
                    <a:cubicBezTo>
                      <a:pt x="16" y="0"/>
                      <a:pt x="0" y="16"/>
                      <a:pt x="0" y="35"/>
                    </a:cubicBezTo>
                    <a:cubicBezTo>
                      <a:pt x="0" y="54"/>
                      <a:pt x="16" y="70"/>
                      <a:pt x="35" y="70"/>
                    </a:cubicBezTo>
                    <a:cubicBezTo>
                      <a:pt x="54" y="70"/>
                      <a:pt x="70" y="54"/>
                      <a:pt x="70" y="35"/>
                    </a:cubicBezTo>
                    <a:cubicBezTo>
                      <a:pt x="70" y="16"/>
                      <a:pt x="54" y="0"/>
                      <a:pt x="35" y="0"/>
                    </a:cubicBezTo>
                    <a:close/>
                    <a:moveTo>
                      <a:pt x="29" y="57"/>
                    </a:moveTo>
                    <a:cubicBezTo>
                      <a:pt x="14" y="38"/>
                      <a:pt x="14" y="38"/>
                      <a:pt x="14" y="38"/>
                    </a:cubicBezTo>
                    <a:cubicBezTo>
                      <a:pt x="21" y="31"/>
                      <a:pt x="21" y="31"/>
                      <a:pt x="21" y="31"/>
                    </a:cubicBezTo>
                    <a:cubicBezTo>
                      <a:pt x="29" y="41"/>
                      <a:pt x="29" y="41"/>
                      <a:pt x="29" y="41"/>
                    </a:cubicBezTo>
                    <a:cubicBezTo>
                      <a:pt x="54" y="21"/>
                      <a:pt x="54" y="21"/>
                      <a:pt x="54" y="21"/>
                    </a:cubicBezTo>
                    <a:cubicBezTo>
                      <a:pt x="57" y="24"/>
                      <a:pt x="57" y="24"/>
                      <a:pt x="57" y="24"/>
                    </a:cubicBezTo>
                    <a:lnTo>
                      <a:pt x="29"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5" name="Freeform 208">
                <a:extLst>
                  <a:ext uri="{FF2B5EF4-FFF2-40B4-BE49-F238E27FC236}">
                    <a16:creationId xmlns:a16="http://schemas.microsoft.com/office/drawing/2014/main" id="{F58FC326-F63A-4BBC-B87C-F7DDD474D278}"/>
                  </a:ext>
                </a:extLst>
              </p:cNvPr>
              <p:cNvSpPr>
                <a:spLocks noEditPoints="1"/>
              </p:cNvSpPr>
              <p:nvPr/>
            </p:nvSpPr>
            <p:spPr bwMode="auto">
              <a:xfrm>
                <a:off x="8892492" y="5863783"/>
                <a:ext cx="275984" cy="313173"/>
              </a:xfrm>
              <a:custGeom>
                <a:avLst/>
                <a:gdLst>
                  <a:gd name="T0" fmla="*/ 55 w 86"/>
                  <a:gd name="T1" fmla="*/ 14 h 98"/>
                  <a:gd name="T2" fmla="*/ 55 w 86"/>
                  <a:gd name="T3" fmla="*/ 27 h 98"/>
                  <a:gd name="T4" fmla="*/ 65 w 86"/>
                  <a:gd name="T5" fmla="*/ 33 h 98"/>
                  <a:gd name="T6" fmla="*/ 74 w 86"/>
                  <a:gd name="T7" fmla="*/ 55 h 98"/>
                  <a:gd name="T8" fmla="*/ 65 w 86"/>
                  <a:gd name="T9" fmla="*/ 77 h 98"/>
                  <a:gd name="T10" fmla="*/ 43 w 86"/>
                  <a:gd name="T11" fmla="*/ 85 h 98"/>
                  <a:gd name="T12" fmla="*/ 22 w 86"/>
                  <a:gd name="T13" fmla="*/ 77 h 98"/>
                  <a:gd name="T14" fmla="*/ 13 w 86"/>
                  <a:gd name="T15" fmla="*/ 55 h 98"/>
                  <a:gd name="T16" fmla="*/ 22 w 86"/>
                  <a:gd name="T17" fmla="*/ 33 h 98"/>
                  <a:gd name="T18" fmla="*/ 31 w 86"/>
                  <a:gd name="T19" fmla="*/ 27 h 98"/>
                  <a:gd name="T20" fmla="*/ 31 w 86"/>
                  <a:gd name="T21" fmla="*/ 14 h 98"/>
                  <a:gd name="T22" fmla="*/ 0 w 86"/>
                  <a:gd name="T23" fmla="*/ 55 h 98"/>
                  <a:gd name="T24" fmla="*/ 43 w 86"/>
                  <a:gd name="T25" fmla="*/ 98 h 98"/>
                  <a:gd name="T26" fmla="*/ 86 w 86"/>
                  <a:gd name="T27" fmla="*/ 55 h 98"/>
                  <a:gd name="T28" fmla="*/ 55 w 86"/>
                  <a:gd name="T29" fmla="*/ 14 h 98"/>
                  <a:gd name="T30" fmla="*/ 37 w 86"/>
                  <a:gd name="T31" fmla="*/ 0 h 98"/>
                  <a:gd name="T32" fmla="*/ 49 w 86"/>
                  <a:gd name="T33" fmla="*/ 0 h 98"/>
                  <a:gd name="T34" fmla="*/ 49 w 86"/>
                  <a:gd name="T35" fmla="*/ 49 h 98"/>
                  <a:gd name="T36" fmla="*/ 37 w 86"/>
                  <a:gd name="T37" fmla="*/ 49 h 98"/>
                  <a:gd name="T38" fmla="*/ 37 w 86"/>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98">
                    <a:moveTo>
                      <a:pt x="55" y="14"/>
                    </a:moveTo>
                    <a:cubicBezTo>
                      <a:pt x="55" y="27"/>
                      <a:pt x="55" y="27"/>
                      <a:pt x="55" y="27"/>
                    </a:cubicBezTo>
                    <a:cubicBezTo>
                      <a:pt x="59" y="28"/>
                      <a:pt x="62" y="31"/>
                      <a:pt x="65" y="33"/>
                    </a:cubicBezTo>
                    <a:cubicBezTo>
                      <a:pt x="71" y="39"/>
                      <a:pt x="74" y="47"/>
                      <a:pt x="74" y="55"/>
                    </a:cubicBezTo>
                    <a:cubicBezTo>
                      <a:pt x="74" y="63"/>
                      <a:pt x="71" y="71"/>
                      <a:pt x="65" y="77"/>
                    </a:cubicBezTo>
                    <a:cubicBezTo>
                      <a:pt x="59" y="82"/>
                      <a:pt x="51" y="85"/>
                      <a:pt x="43" y="85"/>
                    </a:cubicBezTo>
                    <a:cubicBezTo>
                      <a:pt x="35" y="85"/>
                      <a:pt x="27" y="82"/>
                      <a:pt x="22" y="77"/>
                    </a:cubicBezTo>
                    <a:cubicBezTo>
                      <a:pt x="16" y="71"/>
                      <a:pt x="13" y="63"/>
                      <a:pt x="13" y="55"/>
                    </a:cubicBezTo>
                    <a:cubicBezTo>
                      <a:pt x="13" y="47"/>
                      <a:pt x="16" y="39"/>
                      <a:pt x="22" y="33"/>
                    </a:cubicBezTo>
                    <a:cubicBezTo>
                      <a:pt x="24" y="31"/>
                      <a:pt x="27" y="28"/>
                      <a:pt x="31" y="27"/>
                    </a:cubicBezTo>
                    <a:cubicBezTo>
                      <a:pt x="31" y="14"/>
                      <a:pt x="31" y="14"/>
                      <a:pt x="31" y="14"/>
                    </a:cubicBezTo>
                    <a:cubicBezTo>
                      <a:pt x="13" y="19"/>
                      <a:pt x="0" y="36"/>
                      <a:pt x="0" y="55"/>
                    </a:cubicBezTo>
                    <a:cubicBezTo>
                      <a:pt x="0" y="79"/>
                      <a:pt x="20" y="98"/>
                      <a:pt x="43" y="98"/>
                    </a:cubicBezTo>
                    <a:cubicBezTo>
                      <a:pt x="67" y="98"/>
                      <a:pt x="86" y="79"/>
                      <a:pt x="86" y="55"/>
                    </a:cubicBezTo>
                    <a:cubicBezTo>
                      <a:pt x="86"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6" name="Freeform 209">
                <a:extLst>
                  <a:ext uri="{FF2B5EF4-FFF2-40B4-BE49-F238E27FC236}">
                    <a16:creationId xmlns:a16="http://schemas.microsoft.com/office/drawing/2014/main" id="{81187B44-A1FC-45C1-AAB0-9E7BC7285F30}"/>
                  </a:ext>
                </a:extLst>
              </p:cNvPr>
              <p:cNvSpPr>
                <a:spLocks/>
              </p:cNvSpPr>
              <p:nvPr/>
            </p:nvSpPr>
            <p:spPr bwMode="auto">
              <a:xfrm>
                <a:off x="8549960" y="6186742"/>
                <a:ext cx="371892" cy="311215"/>
              </a:xfrm>
              <a:custGeom>
                <a:avLst/>
                <a:gdLst>
                  <a:gd name="T0" fmla="*/ 57 w 116"/>
                  <a:gd name="T1" fmla="*/ 1 h 97"/>
                  <a:gd name="T2" fmla="*/ 48 w 116"/>
                  <a:gd name="T3" fmla="*/ 8 h 97"/>
                  <a:gd name="T4" fmla="*/ 55 w 116"/>
                  <a:gd name="T5" fmla="*/ 18 h 97"/>
                  <a:gd name="T6" fmla="*/ 85 w 116"/>
                  <a:gd name="T7" fmla="*/ 22 h 97"/>
                  <a:gd name="T8" fmla="*/ 5 w 116"/>
                  <a:gd name="T9" fmla="*/ 81 h 97"/>
                  <a:gd name="T10" fmla="*/ 3 w 116"/>
                  <a:gd name="T11" fmla="*/ 93 h 97"/>
                  <a:gd name="T12" fmla="*/ 8 w 116"/>
                  <a:gd name="T13" fmla="*/ 96 h 97"/>
                  <a:gd name="T14" fmla="*/ 15 w 116"/>
                  <a:gd name="T15" fmla="*/ 95 h 97"/>
                  <a:gd name="T16" fmla="*/ 95 w 116"/>
                  <a:gd name="T17" fmla="*/ 36 h 97"/>
                  <a:gd name="T18" fmla="*/ 90 w 116"/>
                  <a:gd name="T19" fmla="*/ 66 h 97"/>
                  <a:gd name="T20" fmla="*/ 97 w 116"/>
                  <a:gd name="T21" fmla="*/ 76 h 97"/>
                  <a:gd name="T22" fmla="*/ 107 w 116"/>
                  <a:gd name="T23" fmla="*/ 69 h 97"/>
                  <a:gd name="T24" fmla="*/ 116 w 116"/>
                  <a:gd name="T25" fmla="*/ 10 h 97"/>
                  <a:gd name="T26" fmla="*/ 57 w 116"/>
                  <a:gd name="T27"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97">
                    <a:moveTo>
                      <a:pt x="57" y="1"/>
                    </a:moveTo>
                    <a:cubicBezTo>
                      <a:pt x="53" y="0"/>
                      <a:pt x="48" y="3"/>
                      <a:pt x="48" y="8"/>
                    </a:cubicBezTo>
                    <a:cubicBezTo>
                      <a:pt x="47" y="13"/>
                      <a:pt x="50" y="17"/>
                      <a:pt x="55" y="18"/>
                    </a:cubicBezTo>
                    <a:cubicBezTo>
                      <a:pt x="85" y="22"/>
                      <a:pt x="85" y="22"/>
                      <a:pt x="85" y="22"/>
                    </a:cubicBezTo>
                    <a:cubicBezTo>
                      <a:pt x="5" y="81"/>
                      <a:pt x="5" y="81"/>
                      <a:pt x="5" y="81"/>
                    </a:cubicBezTo>
                    <a:cubicBezTo>
                      <a:pt x="1" y="84"/>
                      <a:pt x="0" y="89"/>
                      <a:pt x="3" y="93"/>
                    </a:cubicBezTo>
                    <a:cubicBezTo>
                      <a:pt x="4" y="95"/>
                      <a:pt x="6" y="96"/>
                      <a:pt x="8" y="96"/>
                    </a:cubicBezTo>
                    <a:cubicBezTo>
                      <a:pt x="10" y="97"/>
                      <a:pt x="13" y="96"/>
                      <a:pt x="15" y="95"/>
                    </a:cubicBezTo>
                    <a:cubicBezTo>
                      <a:pt x="95" y="36"/>
                      <a:pt x="95" y="36"/>
                      <a:pt x="95" y="36"/>
                    </a:cubicBezTo>
                    <a:cubicBezTo>
                      <a:pt x="90" y="66"/>
                      <a:pt x="90" y="66"/>
                      <a:pt x="90" y="66"/>
                    </a:cubicBezTo>
                    <a:cubicBezTo>
                      <a:pt x="90" y="71"/>
                      <a:pt x="93" y="75"/>
                      <a:pt x="97" y="76"/>
                    </a:cubicBezTo>
                    <a:cubicBezTo>
                      <a:pt x="102" y="76"/>
                      <a:pt x="106" y="73"/>
                      <a:pt x="107" y="69"/>
                    </a:cubicBezTo>
                    <a:cubicBezTo>
                      <a:pt x="116" y="10"/>
                      <a:pt x="116" y="10"/>
                      <a:pt x="116" y="10"/>
                    </a:cubicBezTo>
                    <a:lnTo>
                      <a:pt x="5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7" name="Freeform 210">
                <a:extLst>
                  <a:ext uri="{FF2B5EF4-FFF2-40B4-BE49-F238E27FC236}">
                    <a16:creationId xmlns:a16="http://schemas.microsoft.com/office/drawing/2014/main" id="{6E8A319C-4B96-407D-B985-13499954AE7F}"/>
                  </a:ext>
                </a:extLst>
              </p:cNvPr>
              <p:cNvSpPr>
                <a:spLocks noEditPoints="1"/>
              </p:cNvSpPr>
              <p:nvPr/>
            </p:nvSpPr>
            <p:spPr bwMode="auto">
              <a:xfrm>
                <a:off x="9379868" y="5728727"/>
                <a:ext cx="319045" cy="342532"/>
              </a:xfrm>
              <a:custGeom>
                <a:avLst/>
                <a:gdLst>
                  <a:gd name="T0" fmla="*/ 90 w 100"/>
                  <a:gd name="T1" fmla="*/ 0 h 107"/>
                  <a:gd name="T2" fmla="*/ 10 w 100"/>
                  <a:gd name="T3" fmla="*/ 0 h 107"/>
                  <a:gd name="T4" fmla="*/ 0 w 100"/>
                  <a:gd name="T5" fmla="*/ 10 h 107"/>
                  <a:gd name="T6" fmla="*/ 0 w 100"/>
                  <a:gd name="T7" fmla="*/ 97 h 107"/>
                  <a:gd name="T8" fmla="*/ 10 w 100"/>
                  <a:gd name="T9" fmla="*/ 107 h 107"/>
                  <a:gd name="T10" fmla="*/ 90 w 100"/>
                  <a:gd name="T11" fmla="*/ 107 h 107"/>
                  <a:gd name="T12" fmla="*/ 100 w 100"/>
                  <a:gd name="T13" fmla="*/ 97 h 107"/>
                  <a:gd name="T14" fmla="*/ 100 w 100"/>
                  <a:gd name="T15" fmla="*/ 10 h 107"/>
                  <a:gd name="T16" fmla="*/ 90 w 100"/>
                  <a:gd name="T17" fmla="*/ 0 h 107"/>
                  <a:gd name="T18" fmla="*/ 86 w 100"/>
                  <a:gd name="T19" fmla="*/ 93 h 107"/>
                  <a:gd name="T20" fmla="*/ 13 w 100"/>
                  <a:gd name="T21" fmla="*/ 93 h 107"/>
                  <a:gd name="T22" fmla="*/ 13 w 100"/>
                  <a:gd name="T23" fmla="*/ 13 h 107"/>
                  <a:gd name="T24" fmla="*/ 86 w 100"/>
                  <a:gd name="T25" fmla="*/ 13 h 107"/>
                  <a:gd name="T26" fmla="*/ 86 w 100"/>
                  <a:gd name="T27" fmla="*/ 93 h 107"/>
                  <a:gd name="T28" fmla="*/ 26 w 100"/>
                  <a:gd name="T29" fmla="*/ 47 h 107"/>
                  <a:gd name="T30" fmla="*/ 73 w 100"/>
                  <a:gd name="T31" fmla="*/ 47 h 107"/>
                  <a:gd name="T32" fmla="*/ 73 w 100"/>
                  <a:gd name="T33" fmla="*/ 53 h 107"/>
                  <a:gd name="T34" fmla="*/ 26 w 100"/>
                  <a:gd name="T35" fmla="*/ 53 h 107"/>
                  <a:gd name="T36" fmla="*/ 26 w 100"/>
                  <a:gd name="T37" fmla="*/ 47 h 107"/>
                  <a:gd name="T38" fmla="*/ 26 w 100"/>
                  <a:gd name="T39" fmla="*/ 60 h 107"/>
                  <a:gd name="T40" fmla="*/ 73 w 100"/>
                  <a:gd name="T41" fmla="*/ 60 h 107"/>
                  <a:gd name="T42" fmla="*/ 73 w 100"/>
                  <a:gd name="T43" fmla="*/ 67 h 107"/>
                  <a:gd name="T44" fmla="*/ 26 w 100"/>
                  <a:gd name="T45" fmla="*/ 67 h 107"/>
                  <a:gd name="T46" fmla="*/ 26 w 100"/>
                  <a:gd name="T47" fmla="*/ 60 h 107"/>
                  <a:gd name="T48" fmla="*/ 26 w 100"/>
                  <a:gd name="T49" fmla="*/ 73 h 107"/>
                  <a:gd name="T50" fmla="*/ 73 w 100"/>
                  <a:gd name="T51" fmla="*/ 73 h 107"/>
                  <a:gd name="T52" fmla="*/ 73 w 100"/>
                  <a:gd name="T53" fmla="*/ 80 h 107"/>
                  <a:gd name="T54" fmla="*/ 26 w 100"/>
                  <a:gd name="T55" fmla="*/ 80 h 107"/>
                  <a:gd name="T56" fmla="*/ 26 w 100"/>
                  <a:gd name="T57" fmla="*/ 73 h 107"/>
                  <a:gd name="T58" fmla="*/ 26 w 100"/>
                  <a:gd name="T59" fmla="*/ 33 h 107"/>
                  <a:gd name="T60" fmla="*/ 73 w 100"/>
                  <a:gd name="T61" fmla="*/ 33 h 107"/>
                  <a:gd name="T62" fmla="*/ 73 w 100"/>
                  <a:gd name="T63" fmla="*/ 40 h 107"/>
                  <a:gd name="T64" fmla="*/ 26 w 100"/>
                  <a:gd name="T65" fmla="*/ 40 h 107"/>
                  <a:gd name="T66" fmla="*/ 26 w 100"/>
                  <a:gd name="T67" fmla="*/ 3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 h="107">
                    <a:moveTo>
                      <a:pt x="90" y="0"/>
                    </a:moveTo>
                    <a:cubicBezTo>
                      <a:pt x="10" y="0"/>
                      <a:pt x="10" y="0"/>
                      <a:pt x="10" y="0"/>
                    </a:cubicBezTo>
                    <a:cubicBezTo>
                      <a:pt x="4" y="0"/>
                      <a:pt x="0" y="5"/>
                      <a:pt x="0" y="10"/>
                    </a:cubicBezTo>
                    <a:cubicBezTo>
                      <a:pt x="0" y="97"/>
                      <a:pt x="0" y="97"/>
                      <a:pt x="0" y="97"/>
                    </a:cubicBezTo>
                    <a:cubicBezTo>
                      <a:pt x="0" y="102"/>
                      <a:pt x="4" y="107"/>
                      <a:pt x="10" y="107"/>
                    </a:cubicBezTo>
                    <a:cubicBezTo>
                      <a:pt x="90" y="107"/>
                      <a:pt x="90" y="107"/>
                      <a:pt x="90" y="107"/>
                    </a:cubicBezTo>
                    <a:cubicBezTo>
                      <a:pt x="95" y="107"/>
                      <a:pt x="100" y="102"/>
                      <a:pt x="100" y="97"/>
                    </a:cubicBezTo>
                    <a:cubicBezTo>
                      <a:pt x="100" y="10"/>
                      <a:pt x="100" y="10"/>
                      <a:pt x="100" y="10"/>
                    </a:cubicBezTo>
                    <a:cubicBezTo>
                      <a:pt x="100" y="5"/>
                      <a:pt x="95" y="0"/>
                      <a:pt x="90" y="0"/>
                    </a:cubicBezTo>
                    <a:close/>
                    <a:moveTo>
                      <a:pt x="86" y="93"/>
                    </a:moveTo>
                    <a:cubicBezTo>
                      <a:pt x="13" y="93"/>
                      <a:pt x="13" y="93"/>
                      <a:pt x="13" y="93"/>
                    </a:cubicBezTo>
                    <a:cubicBezTo>
                      <a:pt x="13" y="13"/>
                      <a:pt x="13" y="13"/>
                      <a:pt x="13" y="13"/>
                    </a:cubicBezTo>
                    <a:cubicBezTo>
                      <a:pt x="86" y="13"/>
                      <a:pt x="86" y="13"/>
                      <a:pt x="86" y="13"/>
                    </a:cubicBezTo>
                    <a:lnTo>
                      <a:pt x="86" y="93"/>
                    </a:lnTo>
                    <a:close/>
                    <a:moveTo>
                      <a:pt x="26" y="47"/>
                    </a:moveTo>
                    <a:cubicBezTo>
                      <a:pt x="73" y="47"/>
                      <a:pt x="73" y="47"/>
                      <a:pt x="73" y="47"/>
                    </a:cubicBezTo>
                    <a:cubicBezTo>
                      <a:pt x="73" y="53"/>
                      <a:pt x="73" y="53"/>
                      <a:pt x="73" y="53"/>
                    </a:cubicBezTo>
                    <a:cubicBezTo>
                      <a:pt x="26" y="53"/>
                      <a:pt x="26" y="53"/>
                      <a:pt x="26" y="53"/>
                    </a:cubicBezTo>
                    <a:lnTo>
                      <a:pt x="26" y="47"/>
                    </a:lnTo>
                    <a:close/>
                    <a:moveTo>
                      <a:pt x="26" y="60"/>
                    </a:moveTo>
                    <a:cubicBezTo>
                      <a:pt x="73" y="60"/>
                      <a:pt x="73" y="60"/>
                      <a:pt x="73" y="60"/>
                    </a:cubicBezTo>
                    <a:cubicBezTo>
                      <a:pt x="73" y="67"/>
                      <a:pt x="73" y="67"/>
                      <a:pt x="73" y="67"/>
                    </a:cubicBezTo>
                    <a:cubicBezTo>
                      <a:pt x="26" y="67"/>
                      <a:pt x="26" y="67"/>
                      <a:pt x="26" y="67"/>
                    </a:cubicBezTo>
                    <a:lnTo>
                      <a:pt x="26" y="60"/>
                    </a:lnTo>
                    <a:close/>
                    <a:moveTo>
                      <a:pt x="26" y="73"/>
                    </a:moveTo>
                    <a:cubicBezTo>
                      <a:pt x="73" y="73"/>
                      <a:pt x="73" y="73"/>
                      <a:pt x="73" y="73"/>
                    </a:cubicBezTo>
                    <a:cubicBezTo>
                      <a:pt x="73" y="80"/>
                      <a:pt x="73" y="80"/>
                      <a:pt x="73" y="80"/>
                    </a:cubicBezTo>
                    <a:cubicBezTo>
                      <a:pt x="26" y="80"/>
                      <a:pt x="26" y="80"/>
                      <a:pt x="26" y="80"/>
                    </a:cubicBezTo>
                    <a:lnTo>
                      <a:pt x="26" y="73"/>
                    </a:lnTo>
                    <a:close/>
                    <a:moveTo>
                      <a:pt x="26" y="33"/>
                    </a:moveTo>
                    <a:cubicBezTo>
                      <a:pt x="73" y="33"/>
                      <a:pt x="73" y="33"/>
                      <a:pt x="73" y="33"/>
                    </a:cubicBezTo>
                    <a:cubicBezTo>
                      <a:pt x="73" y="40"/>
                      <a:pt x="73" y="40"/>
                      <a:pt x="73" y="40"/>
                    </a:cubicBezTo>
                    <a:cubicBezTo>
                      <a:pt x="26" y="40"/>
                      <a:pt x="26" y="40"/>
                      <a:pt x="26" y="40"/>
                    </a:cubicBezTo>
                    <a:lnTo>
                      <a:pt x="26"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8" name="Freeform 211">
                <a:extLst>
                  <a:ext uri="{FF2B5EF4-FFF2-40B4-BE49-F238E27FC236}">
                    <a16:creationId xmlns:a16="http://schemas.microsoft.com/office/drawing/2014/main" id="{4DC0A8B0-AD26-45FC-AC8E-E62B2408A6E5}"/>
                  </a:ext>
                </a:extLst>
              </p:cNvPr>
              <p:cNvSpPr>
                <a:spLocks/>
              </p:cNvSpPr>
              <p:nvPr/>
            </p:nvSpPr>
            <p:spPr bwMode="auto">
              <a:xfrm>
                <a:off x="9781119" y="5771788"/>
                <a:ext cx="366021" cy="364063"/>
              </a:xfrm>
              <a:custGeom>
                <a:avLst/>
                <a:gdLst>
                  <a:gd name="T0" fmla="*/ 86 w 114"/>
                  <a:gd name="T1" fmla="*/ 72 h 114"/>
                  <a:gd name="T2" fmla="*/ 66 w 114"/>
                  <a:gd name="T3" fmla="*/ 52 h 114"/>
                  <a:gd name="T4" fmla="*/ 114 w 114"/>
                  <a:gd name="T5" fmla="*/ 16 h 114"/>
                  <a:gd name="T6" fmla="*/ 100 w 114"/>
                  <a:gd name="T7" fmla="*/ 2 h 114"/>
                  <a:gd name="T8" fmla="*/ 40 w 114"/>
                  <a:gd name="T9" fmla="*/ 26 h 114"/>
                  <a:gd name="T10" fmla="*/ 21 w 114"/>
                  <a:gd name="T11" fmla="*/ 7 h 114"/>
                  <a:gd name="T12" fmla="*/ 4 w 114"/>
                  <a:gd name="T13" fmla="*/ 4 h 114"/>
                  <a:gd name="T14" fmla="*/ 7 w 114"/>
                  <a:gd name="T15" fmla="*/ 21 h 114"/>
                  <a:gd name="T16" fmla="*/ 26 w 114"/>
                  <a:gd name="T17" fmla="*/ 40 h 114"/>
                  <a:gd name="T18" fmla="*/ 2 w 114"/>
                  <a:gd name="T19" fmla="*/ 100 h 114"/>
                  <a:gd name="T20" fmla="*/ 16 w 114"/>
                  <a:gd name="T21" fmla="*/ 114 h 114"/>
                  <a:gd name="T22" fmla="*/ 52 w 114"/>
                  <a:gd name="T23" fmla="*/ 66 h 114"/>
                  <a:gd name="T24" fmla="*/ 72 w 114"/>
                  <a:gd name="T25" fmla="*/ 86 h 114"/>
                  <a:gd name="T26" fmla="*/ 72 w 114"/>
                  <a:gd name="T27" fmla="*/ 114 h 114"/>
                  <a:gd name="T28" fmla="*/ 86 w 114"/>
                  <a:gd name="T29" fmla="*/ 114 h 114"/>
                  <a:gd name="T30" fmla="*/ 93 w 114"/>
                  <a:gd name="T31" fmla="*/ 93 h 114"/>
                  <a:gd name="T32" fmla="*/ 114 w 114"/>
                  <a:gd name="T33" fmla="*/ 86 h 114"/>
                  <a:gd name="T34" fmla="*/ 114 w 114"/>
                  <a:gd name="T35" fmla="*/ 72 h 114"/>
                  <a:gd name="T36" fmla="*/ 86 w 114"/>
                  <a:gd name="T37" fmla="*/ 7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14">
                    <a:moveTo>
                      <a:pt x="86" y="72"/>
                    </a:moveTo>
                    <a:cubicBezTo>
                      <a:pt x="66" y="52"/>
                      <a:pt x="66" y="52"/>
                      <a:pt x="66" y="52"/>
                    </a:cubicBezTo>
                    <a:cubicBezTo>
                      <a:pt x="114" y="16"/>
                      <a:pt x="114" y="16"/>
                      <a:pt x="114" y="16"/>
                    </a:cubicBezTo>
                    <a:cubicBezTo>
                      <a:pt x="100" y="2"/>
                      <a:pt x="100" y="2"/>
                      <a:pt x="100" y="2"/>
                    </a:cubicBezTo>
                    <a:cubicBezTo>
                      <a:pt x="40" y="26"/>
                      <a:pt x="40" y="26"/>
                      <a:pt x="40" y="26"/>
                    </a:cubicBezTo>
                    <a:cubicBezTo>
                      <a:pt x="21" y="7"/>
                      <a:pt x="21" y="7"/>
                      <a:pt x="21" y="7"/>
                    </a:cubicBezTo>
                    <a:cubicBezTo>
                      <a:pt x="16" y="2"/>
                      <a:pt x="8" y="0"/>
                      <a:pt x="4" y="4"/>
                    </a:cubicBezTo>
                    <a:cubicBezTo>
                      <a:pt x="0" y="8"/>
                      <a:pt x="2" y="16"/>
                      <a:pt x="7" y="21"/>
                    </a:cubicBezTo>
                    <a:cubicBezTo>
                      <a:pt x="26" y="40"/>
                      <a:pt x="26" y="40"/>
                      <a:pt x="26" y="40"/>
                    </a:cubicBezTo>
                    <a:cubicBezTo>
                      <a:pt x="2" y="100"/>
                      <a:pt x="2" y="100"/>
                      <a:pt x="2" y="100"/>
                    </a:cubicBezTo>
                    <a:cubicBezTo>
                      <a:pt x="16" y="114"/>
                      <a:pt x="16" y="114"/>
                      <a:pt x="16" y="114"/>
                    </a:cubicBezTo>
                    <a:cubicBezTo>
                      <a:pt x="52" y="66"/>
                      <a:pt x="52" y="66"/>
                      <a:pt x="52" y="66"/>
                    </a:cubicBezTo>
                    <a:cubicBezTo>
                      <a:pt x="72" y="86"/>
                      <a:pt x="72" y="86"/>
                      <a:pt x="72" y="86"/>
                    </a:cubicBezTo>
                    <a:cubicBezTo>
                      <a:pt x="72" y="114"/>
                      <a:pt x="72" y="114"/>
                      <a:pt x="72" y="114"/>
                    </a:cubicBezTo>
                    <a:cubicBezTo>
                      <a:pt x="86" y="114"/>
                      <a:pt x="86" y="114"/>
                      <a:pt x="86" y="114"/>
                    </a:cubicBezTo>
                    <a:cubicBezTo>
                      <a:pt x="93" y="93"/>
                      <a:pt x="93" y="93"/>
                      <a:pt x="93" y="93"/>
                    </a:cubicBezTo>
                    <a:cubicBezTo>
                      <a:pt x="114" y="86"/>
                      <a:pt x="114" y="86"/>
                      <a:pt x="114" y="86"/>
                    </a:cubicBezTo>
                    <a:cubicBezTo>
                      <a:pt x="114" y="72"/>
                      <a:pt x="114" y="72"/>
                      <a:pt x="114" y="72"/>
                    </a:cubicBezTo>
                    <a:cubicBezTo>
                      <a:pt x="86" y="72"/>
                      <a:pt x="86" y="72"/>
                      <a:pt x="8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9" name="Freeform 212">
                <a:extLst>
                  <a:ext uri="{FF2B5EF4-FFF2-40B4-BE49-F238E27FC236}">
                    <a16:creationId xmlns:a16="http://schemas.microsoft.com/office/drawing/2014/main" id="{AD835F7B-E18D-4AF8-A434-E3B507705E31}"/>
                  </a:ext>
                </a:extLst>
              </p:cNvPr>
              <p:cNvSpPr>
                <a:spLocks/>
              </p:cNvSpPr>
              <p:nvPr/>
            </p:nvSpPr>
            <p:spPr bwMode="auto">
              <a:xfrm>
                <a:off x="9804607" y="6221974"/>
                <a:ext cx="344490" cy="281855"/>
              </a:xfrm>
              <a:custGeom>
                <a:avLst/>
                <a:gdLst>
                  <a:gd name="T0" fmla="*/ 108 w 108"/>
                  <a:gd name="T1" fmla="*/ 11 h 88"/>
                  <a:gd name="T2" fmla="*/ 96 w 108"/>
                  <a:gd name="T3" fmla="*/ 14 h 88"/>
                  <a:gd name="T4" fmla="*/ 105 w 108"/>
                  <a:gd name="T5" fmla="*/ 2 h 88"/>
                  <a:gd name="T6" fmla="*/ 91 w 108"/>
                  <a:gd name="T7" fmla="*/ 7 h 88"/>
                  <a:gd name="T8" fmla="*/ 75 w 108"/>
                  <a:gd name="T9" fmla="*/ 0 h 88"/>
                  <a:gd name="T10" fmla="*/ 53 w 108"/>
                  <a:gd name="T11" fmla="*/ 22 h 88"/>
                  <a:gd name="T12" fmla="*/ 54 w 108"/>
                  <a:gd name="T13" fmla="*/ 27 h 88"/>
                  <a:gd name="T14" fmla="*/ 8 w 108"/>
                  <a:gd name="T15" fmla="*/ 4 h 88"/>
                  <a:gd name="T16" fmla="*/ 5 w 108"/>
                  <a:gd name="T17" fmla="*/ 15 h 88"/>
                  <a:gd name="T18" fmla="*/ 15 w 108"/>
                  <a:gd name="T19" fmla="*/ 34 h 88"/>
                  <a:gd name="T20" fmla="*/ 5 w 108"/>
                  <a:gd name="T21" fmla="*/ 31 h 88"/>
                  <a:gd name="T22" fmla="*/ 5 w 108"/>
                  <a:gd name="T23" fmla="*/ 31 h 88"/>
                  <a:gd name="T24" fmla="*/ 23 w 108"/>
                  <a:gd name="T25" fmla="*/ 53 h 88"/>
                  <a:gd name="T26" fmla="*/ 17 w 108"/>
                  <a:gd name="T27" fmla="*/ 54 h 88"/>
                  <a:gd name="T28" fmla="*/ 13 w 108"/>
                  <a:gd name="T29" fmla="*/ 53 h 88"/>
                  <a:gd name="T30" fmla="*/ 33 w 108"/>
                  <a:gd name="T31" fmla="*/ 69 h 88"/>
                  <a:gd name="T32" fmla="*/ 6 w 108"/>
                  <a:gd name="T33" fmla="*/ 78 h 88"/>
                  <a:gd name="T34" fmla="*/ 0 w 108"/>
                  <a:gd name="T35" fmla="*/ 78 h 88"/>
                  <a:gd name="T36" fmla="*/ 34 w 108"/>
                  <a:gd name="T37" fmla="*/ 88 h 88"/>
                  <a:gd name="T38" fmla="*/ 97 w 108"/>
                  <a:gd name="T39" fmla="*/ 25 h 88"/>
                  <a:gd name="T40" fmla="*/ 97 w 108"/>
                  <a:gd name="T41" fmla="*/ 22 h 88"/>
                  <a:gd name="T42" fmla="*/ 108 w 108"/>
                  <a:gd name="T43" fmla="*/ 1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88">
                    <a:moveTo>
                      <a:pt x="108" y="11"/>
                    </a:moveTo>
                    <a:cubicBezTo>
                      <a:pt x="104" y="12"/>
                      <a:pt x="100" y="13"/>
                      <a:pt x="96" y="14"/>
                    </a:cubicBezTo>
                    <a:cubicBezTo>
                      <a:pt x="100" y="11"/>
                      <a:pt x="104" y="7"/>
                      <a:pt x="105" y="2"/>
                    </a:cubicBezTo>
                    <a:cubicBezTo>
                      <a:pt x="101" y="4"/>
                      <a:pt x="96" y="6"/>
                      <a:pt x="91" y="7"/>
                    </a:cubicBezTo>
                    <a:cubicBezTo>
                      <a:pt x="87" y="3"/>
                      <a:pt x="81" y="0"/>
                      <a:pt x="75" y="0"/>
                    </a:cubicBezTo>
                    <a:cubicBezTo>
                      <a:pt x="63" y="0"/>
                      <a:pt x="53" y="10"/>
                      <a:pt x="53" y="22"/>
                    </a:cubicBezTo>
                    <a:cubicBezTo>
                      <a:pt x="53" y="24"/>
                      <a:pt x="53" y="26"/>
                      <a:pt x="54" y="27"/>
                    </a:cubicBezTo>
                    <a:cubicBezTo>
                      <a:pt x="35" y="26"/>
                      <a:pt x="19" y="18"/>
                      <a:pt x="8" y="4"/>
                    </a:cubicBezTo>
                    <a:cubicBezTo>
                      <a:pt x="6" y="7"/>
                      <a:pt x="5" y="11"/>
                      <a:pt x="5" y="15"/>
                    </a:cubicBezTo>
                    <a:cubicBezTo>
                      <a:pt x="5" y="23"/>
                      <a:pt x="9" y="30"/>
                      <a:pt x="15" y="34"/>
                    </a:cubicBezTo>
                    <a:cubicBezTo>
                      <a:pt x="11" y="34"/>
                      <a:pt x="8" y="33"/>
                      <a:pt x="5" y="31"/>
                    </a:cubicBezTo>
                    <a:cubicBezTo>
                      <a:pt x="5" y="31"/>
                      <a:pt x="5" y="31"/>
                      <a:pt x="5" y="31"/>
                    </a:cubicBezTo>
                    <a:cubicBezTo>
                      <a:pt x="5" y="42"/>
                      <a:pt x="12" y="51"/>
                      <a:pt x="23" y="53"/>
                    </a:cubicBezTo>
                    <a:cubicBezTo>
                      <a:pt x="21" y="53"/>
                      <a:pt x="19" y="54"/>
                      <a:pt x="17" y="54"/>
                    </a:cubicBezTo>
                    <a:cubicBezTo>
                      <a:pt x="15" y="54"/>
                      <a:pt x="14" y="54"/>
                      <a:pt x="13" y="53"/>
                    </a:cubicBezTo>
                    <a:cubicBezTo>
                      <a:pt x="15" y="62"/>
                      <a:pt x="23" y="69"/>
                      <a:pt x="33" y="69"/>
                    </a:cubicBezTo>
                    <a:cubicBezTo>
                      <a:pt x="26" y="75"/>
                      <a:pt x="16" y="78"/>
                      <a:pt x="6" y="78"/>
                    </a:cubicBezTo>
                    <a:cubicBezTo>
                      <a:pt x="4" y="78"/>
                      <a:pt x="2" y="78"/>
                      <a:pt x="0" y="78"/>
                    </a:cubicBezTo>
                    <a:cubicBezTo>
                      <a:pt x="10" y="84"/>
                      <a:pt x="22" y="88"/>
                      <a:pt x="34" y="88"/>
                    </a:cubicBezTo>
                    <a:cubicBezTo>
                      <a:pt x="75" y="88"/>
                      <a:pt x="97" y="54"/>
                      <a:pt x="97" y="25"/>
                    </a:cubicBezTo>
                    <a:cubicBezTo>
                      <a:pt x="97" y="24"/>
                      <a:pt x="97" y="23"/>
                      <a:pt x="97" y="22"/>
                    </a:cubicBezTo>
                    <a:cubicBezTo>
                      <a:pt x="102" y="19"/>
                      <a:pt x="105" y="15"/>
                      <a:pt x="10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0" name="Freeform 213">
                <a:extLst>
                  <a:ext uri="{FF2B5EF4-FFF2-40B4-BE49-F238E27FC236}">
                    <a16:creationId xmlns:a16="http://schemas.microsoft.com/office/drawing/2014/main" id="{E000FF34-A81B-4B78-AA92-C37F422B39B8}"/>
                  </a:ext>
                </a:extLst>
              </p:cNvPr>
              <p:cNvSpPr>
                <a:spLocks/>
              </p:cNvSpPr>
              <p:nvPr/>
            </p:nvSpPr>
            <p:spPr bwMode="auto">
              <a:xfrm>
                <a:off x="10315471" y="6398133"/>
                <a:ext cx="242709" cy="252495"/>
              </a:xfrm>
              <a:custGeom>
                <a:avLst/>
                <a:gdLst>
                  <a:gd name="T0" fmla="*/ 66 w 124"/>
                  <a:gd name="T1" fmla="*/ 0 h 129"/>
                  <a:gd name="T2" fmla="*/ 66 w 124"/>
                  <a:gd name="T3" fmla="*/ 59 h 129"/>
                  <a:gd name="T4" fmla="*/ 124 w 124"/>
                  <a:gd name="T5" fmla="*/ 0 h 129"/>
                  <a:gd name="T6" fmla="*/ 124 w 124"/>
                  <a:gd name="T7" fmla="*/ 129 h 129"/>
                  <a:gd name="T8" fmla="*/ 66 w 124"/>
                  <a:gd name="T9" fmla="*/ 70 h 129"/>
                  <a:gd name="T10" fmla="*/ 66 w 124"/>
                  <a:gd name="T11" fmla="*/ 129 h 129"/>
                  <a:gd name="T12" fmla="*/ 0 w 124"/>
                  <a:gd name="T13" fmla="*/ 64 h 129"/>
                  <a:gd name="T14" fmla="*/ 66 w 124"/>
                  <a:gd name="T15" fmla="*/ 0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66" y="0"/>
                    </a:moveTo>
                    <a:lnTo>
                      <a:pt x="66" y="59"/>
                    </a:lnTo>
                    <a:lnTo>
                      <a:pt x="124" y="0"/>
                    </a:lnTo>
                    <a:lnTo>
                      <a:pt x="124" y="129"/>
                    </a:lnTo>
                    <a:lnTo>
                      <a:pt x="66" y="70"/>
                    </a:lnTo>
                    <a:lnTo>
                      <a:pt x="66" y="129"/>
                    </a:lnTo>
                    <a:lnTo>
                      <a:pt x="0" y="64"/>
                    </a:ln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1" name="Freeform 214">
                <a:extLst>
                  <a:ext uri="{FF2B5EF4-FFF2-40B4-BE49-F238E27FC236}">
                    <a16:creationId xmlns:a16="http://schemas.microsoft.com/office/drawing/2014/main" id="{904A0621-0B75-4359-8757-2CB6E6AD0D98}"/>
                  </a:ext>
                </a:extLst>
              </p:cNvPr>
              <p:cNvSpPr>
                <a:spLocks noEditPoints="1"/>
              </p:cNvSpPr>
              <p:nvPr/>
            </p:nvSpPr>
            <p:spPr bwMode="auto">
              <a:xfrm>
                <a:off x="9877029" y="6449024"/>
                <a:ext cx="366021" cy="364063"/>
              </a:xfrm>
              <a:custGeom>
                <a:avLst/>
                <a:gdLst>
                  <a:gd name="T0" fmla="*/ 0 w 114"/>
                  <a:gd name="T1" fmla="*/ 83 h 114"/>
                  <a:gd name="T2" fmla="*/ 10 w 114"/>
                  <a:gd name="T3" fmla="*/ 93 h 114"/>
                  <a:gd name="T4" fmla="*/ 30 w 114"/>
                  <a:gd name="T5" fmla="*/ 73 h 114"/>
                  <a:gd name="T6" fmla="*/ 41 w 114"/>
                  <a:gd name="T7" fmla="*/ 84 h 114"/>
                  <a:gd name="T8" fmla="*/ 21 w 114"/>
                  <a:gd name="T9" fmla="*/ 104 h 114"/>
                  <a:gd name="T10" fmla="*/ 31 w 114"/>
                  <a:gd name="T11" fmla="*/ 114 h 114"/>
                  <a:gd name="T12" fmla="*/ 51 w 114"/>
                  <a:gd name="T13" fmla="*/ 94 h 114"/>
                  <a:gd name="T14" fmla="*/ 64 w 114"/>
                  <a:gd name="T15" fmla="*/ 107 h 114"/>
                  <a:gd name="T16" fmla="*/ 74 w 114"/>
                  <a:gd name="T17" fmla="*/ 97 h 114"/>
                  <a:gd name="T18" fmla="*/ 17 w 114"/>
                  <a:gd name="T19" fmla="*/ 40 h 114"/>
                  <a:gd name="T20" fmla="*/ 7 w 114"/>
                  <a:gd name="T21" fmla="*/ 50 h 114"/>
                  <a:gd name="T22" fmla="*/ 20 w 114"/>
                  <a:gd name="T23" fmla="*/ 63 h 114"/>
                  <a:gd name="T24" fmla="*/ 0 w 114"/>
                  <a:gd name="T25" fmla="*/ 83 h 114"/>
                  <a:gd name="T26" fmla="*/ 84 w 114"/>
                  <a:gd name="T27" fmla="*/ 30 h 114"/>
                  <a:gd name="T28" fmla="*/ 26 w 114"/>
                  <a:gd name="T29" fmla="*/ 39 h 114"/>
                  <a:gd name="T30" fmla="*/ 75 w 114"/>
                  <a:gd name="T31" fmla="*/ 88 h 114"/>
                  <a:gd name="T32" fmla="*/ 84 w 114"/>
                  <a:gd name="T33" fmla="*/ 30 h 114"/>
                  <a:gd name="T34" fmla="*/ 93 w 114"/>
                  <a:gd name="T35" fmla="*/ 35 h 114"/>
                  <a:gd name="T36" fmla="*/ 79 w 114"/>
                  <a:gd name="T37" fmla="*/ 21 h 114"/>
                  <a:gd name="T38" fmla="*/ 100 w 114"/>
                  <a:gd name="T39" fmla="*/ 0 h 114"/>
                  <a:gd name="T40" fmla="*/ 114 w 114"/>
                  <a:gd name="T41" fmla="*/ 14 h 114"/>
                  <a:gd name="T42" fmla="*/ 93 w 114"/>
                  <a:gd name="T43" fmla="*/ 3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14">
                    <a:moveTo>
                      <a:pt x="0" y="83"/>
                    </a:moveTo>
                    <a:cubicBezTo>
                      <a:pt x="10" y="93"/>
                      <a:pt x="10" y="93"/>
                      <a:pt x="10" y="93"/>
                    </a:cubicBezTo>
                    <a:cubicBezTo>
                      <a:pt x="30" y="73"/>
                      <a:pt x="30" y="73"/>
                      <a:pt x="30" y="73"/>
                    </a:cubicBezTo>
                    <a:cubicBezTo>
                      <a:pt x="41" y="84"/>
                      <a:pt x="41" y="84"/>
                      <a:pt x="41" y="84"/>
                    </a:cubicBezTo>
                    <a:cubicBezTo>
                      <a:pt x="21" y="104"/>
                      <a:pt x="21" y="104"/>
                      <a:pt x="21" y="104"/>
                    </a:cubicBezTo>
                    <a:cubicBezTo>
                      <a:pt x="31" y="114"/>
                      <a:pt x="31" y="114"/>
                      <a:pt x="31" y="114"/>
                    </a:cubicBezTo>
                    <a:cubicBezTo>
                      <a:pt x="51" y="94"/>
                      <a:pt x="51" y="94"/>
                      <a:pt x="51" y="94"/>
                    </a:cubicBezTo>
                    <a:cubicBezTo>
                      <a:pt x="64" y="107"/>
                      <a:pt x="64" y="107"/>
                      <a:pt x="64" y="107"/>
                    </a:cubicBezTo>
                    <a:cubicBezTo>
                      <a:pt x="74" y="97"/>
                      <a:pt x="74" y="97"/>
                      <a:pt x="74" y="97"/>
                    </a:cubicBezTo>
                    <a:cubicBezTo>
                      <a:pt x="17" y="40"/>
                      <a:pt x="17" y="40"/>
                      <a:pt x="17" y="40"/>
                    </a:cubicBezTo>
                    <a:cubicBezTo>
                      <a:pt x="7" y="50"/>
                      <a:pt x="7" y="50"/>
                      <a:pt x="7" y="50"/>
                    </a:cubicBezTo>
                    <a:cubicBezTo>
                      <a:pt x="20" y="63"/>
                      <a:pt x="20" y="63"/>
                      <a:pt x="20" y="63"/>
                    </a:cubicBezTo>
                    <a:lnTo>
                      <a:pt x="0" y="83"/>
                    </a:lnTo>
                    <a:close/>
                    <a:moveTo>
                      <a:pt x="84" y="30"/>
                    </a:moveTo>
                    <a:cubicBezTo>
                      <a:pt x="65" y="12"/>
                      <a:pt x="41" y="26"/>
                      <a:pt x="26" y="39"/>
                    </a:cubicBezTo>
                    <a:cubicBezTo>
                      <a:pt x="75" y="88"/>
                      <a:pt x="75" y="88"/>
                      <a:pt x="75" y="88"/>
                    </a:cubicBezTo>
                    <a:cubicBezTo>
                      <a:pt x="88" y="73"/>
                      <a:pt x="102" y="49"/>
                      <a:pt x="84" y="30"/>
                    </a:cubicBezTo>
                    <a:close/>
                    <a:moveTo>
                      <a:pt x="93" y="35"/>
                    </a:moveTo>
                    <a:cubicBezTo>
                      <a:pt x="79" y="21"/>
                      <a:pt x="79" y="21"/>
                      <a:pt x="79" y="21"/>
                    </a:cubicBezTo>
                    <a:cubicBezTo>
                      <a:pt x="100" y="0"/>
                      <a:pt x="100" y="0"/>
                      <a:pt x="100" y="0"/>
                    </a:cubicBezTo>
                    <a:cubicBezTo>
                      <a:pt x="114" y="14"/>
                      <a:pt x="114" y="14"/>
                      <a:pt x="114" y="14"/>
                    </a:cubicBezTo>
                    <a:lnTo>
                      <a:pt x="93"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2" name="Freeform 215">
                <a:extLst>
                  <a:ext uri="{FF2B5EF4-FFF2-40B4-BE49-F238E27FC236}">
                    <a16:creationId xmlns:a16="http://schemas.microsoft.com/office/drawing/2014/main" id="{ABE2D88D-C281-42C9-940B-EFC967481AE1}"/>
                  </a:ext>
                </a:extLst>
              </p:cNvPr>
              <p:cNvSpPr>
                <a:spLocks noEditPoints="1"/>
              </p:cNvSpPr>
              <p:nvPr/>
            </p:nvSpPr>
            <p:spPr bwMode="auto">
              <a:xfrm>
                <a:off x="8986444" y="6147595"/>
                <a:ext cx="366021" cy="358191"/>
              </a:xfrm>
              <a:custGeom>
                <a:avLst/>
                <a:gdLst>
                  <a:gd name="T0" fmla="*/ 110 w 115"/>
                  <a:gd name="T1" fmla="*/ 36 h 112"/>
                  <a:gd name="T2" fmla="*/ 86 w 115"/>
                  <a:gd name="T3" fmla="*/ 1 h 112"/>
                  <a:gd name="T4" fmla="*/ 86 w 115"/>
                  <a:gd name="T5" fmla="*/ 1 h 112"/>
                  <a:gd name="T6" fmla="*/ 77 w 115"/>
                  <a:gd name="T7" fmla="*/ 4 h 112"/>
                  <a:gd name="T8" fmla="*/ 32 w 115"/>
                  <a:gd name="T9" fmla="*/ 39 h 112"/>
                  <a:gd name="T10" fmla="*/ 36 w 115"/>
                  <a:gd name="T11" fmla="*/ 56 h 112"/>
                  <a:gd name="T12" fmla="*/ 42 w 115"/>
                  <a:gd name="T13" fmla="*/ 73 h 112"/>
                  <a:gd name="T14" fmla="*/ 98 w 115"/>
                  <a:gd name="T15" fmla="*/ 81 h 112"/>
                  <a:gd name="T16" fmla="*/ 106 w 115"/>
                  <a:gd name="T17" fmla="*/ 78 h 112"/>
                  <a:gd name="T18" fmla="*/ 106 w 115"/>
                  <a:gd name="T19" fmla="*/ 79 h 112"/>
                  <a:gd name="T20" fmla="*/ 110 w 115"/>
                  <a:gd name="T21" fmla="*/ 36 h 112"/>
                  <a:gd name="T22" fmla="*/ 102 w 115"/>
                  <a:gd name="T23" fmla="*/ 73 h 112"/>
                  <a:gd name="T24" fmla="*/ 99 w 115"/>
                  <a:gd name="T25" fmla="*/ 73 h 112"/>
                  <a:gd name="T26" fmla="*/ 93 w 115"/>
                  <a:gd name="T27" fmla="*/ 67 h 112"/>
                  <a:gd name="T28" fmla="*/ 83 w 115"/>
                  <a:gd name="T29" fmla="*/ 43 h 112"/>
                  <a:gd name="T30" fmla="*/ 80 w 115"/>
                  <a:gd name="T31" fmla="*/ 18 h 112"/>
                  <a:gd name="T32" fmla="*/ 82 w 115"/>
                  <a:gd name="T33" fmla="*/ 10 h 112"/>
                  <a:gd name="T34" fmla="*/ 84 w 115"/>
                  <a:gd name="T35" fmla="*/ 8 h 112"/>
                  <a:gd name="T36" fmla="*/ 87 w 115"/>
                  <a:gd name="T37" fmla="*/ 9 h 112"/>
                  <a:gd name="T38" fmla="*/ 93 w 115"/>
                  <a:gd name="T39" fmla="*/ 15 h 112"/>
                  <a:gd name="T40" fmla="*/ 103 w 115"/>
                  <a:gd name="T41" fmla="*/ 38 h 112"/>
                  <a:gd name="T42" fmla="*/ 106 w 115"/>
                  <a:gd name="T43" fmla="*/ 63 h 112"/>
                  <a:gd name="T44" fmla="*/ 104 w 115"/>
                  <a:gd name="T45" fmla="*/ 71 h 112"/>
                  <a:gd name="T46" fmla="*/ 102 w 115"/>
                  <a:gd name="T47" fmla="*/ 73 h 112"/>
                  <a:gd name="T48" fmla="*/ 28 w 115"/>
                  <a:gd name="T49" fmla="*/ 58 h 112"/>
                  <a:gd name="T50" fmla="*/ 25 w 115"/>
                  <a:gd name="T51" fmla="*/ 42 h 112"/>
                  <a:gd name="T52" fmla="*/ 11 w 115"/>
                  <a:gd name="T53" fmla="*/ 47 h 112"/>
                  <a:gd name="T54" fmla="*/ 4 w 115"/>
                  <a:gd name="T55" fmla="*/ 49 h 112"/>
                  <a:gd name="T56" fmla="*/ 0 w 115"/>
                  <a:gd name="T57" fmla="*/ 61 h 112"/>
                  <a:gd name="T58" fmla="*/ 3 w 115"/>
                  <a:gd name="T59" fmla="*/ 70 h 112"/>
                  <a:gd name="T60" fmla="*/ 11 w 115"/>
                  <a:gd name="T61" fmla="*/ 78 h 112"/>
                  <a:gd name="T62" fmla="*/ 19 w 115"/>
                  <a:gd name="T63" fmla="*/ 76 h 112"/>
                  <a:gd name="T64" fmla="*/ 34 w 115"/>
                  <a:gd name="T65" fmla="*/ 73 h 112"/>
                  <a:gd name="T66" fmla="*/ 28 w 115"/>
                  <a:gd name="T67" fmla="*/ 58 h 112"/>
                  <a:gd name="T68" fmla="*/ 47 w 115"/>
                  <a:gd name="T69" fmla="*/ 77 h 112"/>
                  <a:gd name="T70" fmla="*/ 32 w 115"/>
                  <a:gd name="T71" fmla="*/ 78 h 112"/>
                  <a:gd name="T72" fmla="*/ 50 w 115"/>
                  <a:gd name="T73" fmla="*/ 110 h 112"/>
                  <a:gd name="T74" fmla="*/ 54 w 115"/>
                  <a:gd name="T75" fmla="*/ 111 h 112"/>
                  <a:gd name="T76" fmla="*/ 66 w 115"/>
                  <a:gd name="T77" fmla="*/ 102 h 112"/>
                  <a:gd name="T78" fmla="*/ 66 w 115"/>
                  <a:gd name="T79" fmla="*/ 98 h 112"/>
                  <a:gd name="T80" fmla="*/ 47 w 115"/>
                  <a:gd name="T81" fmla="*/ 77 h 112"/>
                  <a:gd name="T82" fmla="*/ 96 w 115"/>
                  <a:gd name="T83" fmla="*/ 53 h 112"/>
                  <a:gd name="T84" fmla="*/ 95 w 115"/>
                  <a:gd name="T85" fmla="*/ 53 h 112"/>
                  <a:gd name="T86" fmla="*/ 93 w 115"/>
                  <a:gd name="T87" fmla="*/ 51 h 112"/>
                  <a:gd name="T88" fmla="*/ 89 w 115"/>
                  <a:gd name="T89" fmla="*/ 42 h 112"/>
                  <a:gd name="T90" fmla="*/ 88 w 115"/>
                  <a:gd name="T91" fmla="*/ 32 h 112"/>
                  <a:gd name="T92" fmla="*/ 89 w 115"/>
                  <a:gd name="T93" fmla="*/ 29 h 112"/>
                  <a:gd name="T94" fmla="*/ 90 w 115"/>
                  <a:gd name="T95" fmla="*/ 28 h 112"/>
                  <a:gd name="T96" fmla="*/ 91 w 115"/>
                  <a:gd name="T97" fmla="*/ 29 h 112"/>
                  <a:gd name="T98" fmla="*/ 93 w 115"/>
                  <a:gd name="T99" fmla="*/ 31 h 112"/>
                  <a:gd name="T100" fmla="*/ 97 w 115"/>
                  <a:gd name="T101" fmla="*/ 40 h 112"/>
                  <a:gd name="T102" fmla="*/ 98 w 115"/>
                  <a:gd name="T103" fmla="*/ 49 h 112"/>
                  <a:gd name="T104" fmla="*/ 97 w 115"/>
                  <a:gd name="T105" fmla="*/ 52 h 112"/>
                  <a:gd name="T106" fmla="*/ 96 w 115"/>
                  <a:gd name="T107" fmla="*/ 5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12">
                    <a:moveTo>
                      <a:pt x="110" y="36"/>
                    </a:moveTo>
                    <a:cubicBezTo>
                      <a:pt x="104" y="15"/>
                      <a:pt x="93" y="0"/>
                      <a:pt x="86" y="1"/>
                    </a:cubicBezTo>
                    <a:cubicBezTo>
                      <a:pt x="86" y="1"/>
                      <a:pt x="86" y="1"/>
                      <a:pt x="86" y="1"/>
                    </a:cubicBezTo>
                    <a:cubicBezTo>
                      <a:pt x="77" y="4"/>
                      <a:pt x="77" y="4"/>
                      <a:pt x="77" y="4"/>
                    </a:cubicBezTo>
                    <a:cubicBezTo>
                      <a:pt x="77" y="4"/>
                      <a:pt x="60" y="25"/>
                      <a:pt x="32" y="39"/>
                    </a:cubicBezTo>
                    <a:cubicBezTo>
                      <a:pt x="33" y="44"/>
                      <a:pt x="34" y="50"/>
                      <a:pt x="36" y="56"/>
                    </a:cubicBezTo>
                    <a:cubicBezTo>
                      <a:pt x="37" y="63"/>
                      <a:pt x="39" y="68"/>
                      <a:pt x="42" y="73"/>
                    </a:cubicBezTo>
                    <a:cubicBezTo>
                      <a:pt x="73" y="71"/>
                      <a:pt x="98" y="81"/>
                      <a:pt x="98" y="81"/>
                    </a:cubicBezTo>
                    <a:cubicBezTo>
                      <a:pt x="106" y="78"/>
                      <a:pt x="106" y="78"/>
                      <a:pt x="106" y="78"/>
                    </a:cubicBezTo>
                    <a:cubicBezTo>
                      <a:pt x="106" y="78"/>
                      <a:pt x="106" y="79"/>
                      <a:pt x="106" y="79"/>
                    </a:cubicBezTo>
                    <a:cubicBezTo>
                      <a:pt x="114" y="76"/>
                      <a:pt x="115" y="57"/>
                      <a:pt x="110" y="36"/>
                    </a:cubicBezTo>
                    <a:close/>
                    <a:moveTo>
                      <a:pt x="102" y="73"/>
                    </a:moveTo>
                    <a:cubicBezTo>
                      <a:pt x="101" y="74"/>
                      <a:pt x="99" y="73"/>
                      <a:pt x="99" y="73"/>
                    </a:cubicBezTo>
                    <a:cubicBezTo>
                      <a:pt x="97" y="71"/>
                      <a:pt x="95" y="69"/>
                      <a:pt x="93" y="67"/>
                    </a:cubicBezTo>
                    <a:cubicBezTo>
                      <a:pt x="89" y="61"/>
                      <a:pt x="85" y="53"/>
                      <a:pt x="83" y="43"/>
                    </a:cubicBezTo>
                    <a:cubicBezTo>
                      <a:pt x="80" y="34"/>
                      <a:pt x="79" y="25"/>
                      <a:pt x="80" y="18"/>
                    </a:cubicBezTo>
                    <a:cubicBezTo>
                      <a:pt x="80" y="15"/>
                      <a:pt x="81" y="12"/>
                      <a:pt x="82" y="10"/>
                    </a:cubicBezTo>
                    <a:cubicBezTo>
                      <a:pt x="82" y="10"/>
                      <a:pt x="83" y="8"/>
                      <a:pt x="84" y="8"/>
                    </a:cubicBezTo>
                    <a:cubicBezTo>
                      <a:pt x="85" y="8"/>
                      <a:pt x="87" y="9"/>
                      <a:pt x="87" y="9"/>
                    </a:cubicBezTo>
                    <a:cubicBezTo>
                      <a:pt x="89" y="10"/>
                      <a:pt x="91" y="12"/>
                      <a:pt x="93" y="15"/>
                    </a:cubicBezTo>
                    <a:cubicBezTo>
                      <a:pt x="97" y="20"/>
                      <a:pt x="101" y="29"/>
                      <a:pt x="103" y="38"/>
                    </a:cubicBezTo>
                    <a:cubicBezTo>
                      <a:pt x="106" y="47"/>
                      <a:pt x="107" y="56"/>
                      <a:pt x="106" y="63"/>
                    </a:cubicBezTo>
                    <a:cubicBezTo>
                      <a:pt x="105" y="67"/>
                      <a:pt x="105" y="69"/>
                      <a:pt x="104" y="71"/>
                    </a:cubicBezTo>
                    <a:cubicBezTo>
                      <a:pt x="103" y="72"/>
                      <a:pt x="103" y="73"/>
                      <a:pt x="102" y="73"/>
                    </a:cubicBezTo>
                    <a:close/>
                    <a:moveTo>
                      <a:pt x="28" y="58"/>
                    </a:moveTo>
                    <a:cubicBezTo>
                      <a:pt x="27" y="53"/>
                      <a:pt x="26" y="47"/>
                      <a:pt x="25" y="42"/>
                    </a:cubicBezTo>
                    <a:cubicBezTo>
                      <a:pt x="20" y="44"/>
                      <a:pt x="16" y="46"/>
                      <a:pt x="11" y="47"/>
                    </a:cubicBezTo>
                    <a:cubicBezTo>
                      <a:pt x="4" y="49"/>
                      <a:pt x="4" y="49"/>
                      <a:pt x="4" y="49"/>
                    </a:cubicBezTo>
                    <a:cubicBezTo>
                      <a:pt x="0" y="61"/>
                      <a:pt x="0" y="61"/>
                      <a:pt x="0" y="61"/>
                    </a:cubicBezTo>
                    <a:cubicBezTo>
                      <a:pt x="3" y="70"/>
                      <a:pt x="3" y="70"/>
                      <a:pt x="3" y="70"/>
                    </a:cubicBezTo>
                    <a:cubicBezTo>
                      <a:pt x="11" y="78"/>
                      <a:pt x="11" y="78"/>
                      <a:pt x="11" y="78"/>
                    </a:cubicBezTo>
                    <a:cubicBezTo>
                      <a:pt x="11" y="78"/>
                      <a:pt x="11" y="78"/>
                      <a:pt x="19" y="76"/>
                    </a:cubicBezTo>
                    <a:cubicBezTo>
                      <a:pt x="24" y="75"/>
                      <a:pt x="28" y="74"/>
                      <a:pt x="34" y="73"/>
                    </a:cubicBezTo>
                    <a:cubicBezTo>
                      <a:pt x="32" y="69"/>
                      <a:pt x="30" y="64"/>
                      <a:pt x="28" y="58"/>
                    </a:cubicBezTo>
                    <a:close/>
                    <a:moveTo>
                      <a:pt x="47" y="77"/>
                    </a:moveTo>
                    <a:cubicBezTo>
                      <a:pt x="32" y="78"/>
                      <a:pt x="32" y="78"/>
                      <a:pt x="32" y="78"/>
                    </a:cubicBezTo>
                    <a:cubicBezTo>
                      <a:pt x="50" y="110"/>
                      <a:pt x="50" y="110"/>
                      <a:pt x="50" y="110"/>
                    </a:cubicBezTo>
                    <a:cubicBezTo>
                      <a:pt x="51" y="112"/>
                      <a:pt x="53" y="112"/>
                      <a:pt x="54" y="111"/>
                    </a:cubicBezTo>
                    <a:cubicBezTo>
                      <a:pt x="66" y="102"/>
                      <a:pt x="66" y="102"/>
                      <a:pt x="66" y="102"/>
                    </a:cubicBezTo>
                    <a:cubicBezTo>
                      <a:pt x="67" y="101"/>
                      <a:pt x="67" y="99"/>
                      <a:pt x="66" y="98"/>
                    </a:cubicBezTo>
                    <a:lnTo>
                      <a:pt x="47" y="77"/>
                    </a:lnTo>
                    <a:close/>
                    <a:moveTo>
                      <a:pt x="96" y="53"/>
                    </a:moveTo>
                    <a:cubicBezTo>
                      <a:pt x="96" y="53"/>
                      <a:pt x="95" y="53"/>
                      <a:pt x="95" y="53"/>
                    </a:cubicBezTo>
                    <a:cubicBezTo>
                      <a:pt x="94" y="53"/>
                      <a:pt x="94" y="52"/>
                      <a:pt x="93" y="51"/>
                    </a:cubicBezTo>
                    <a:cubicBezTo>
                      <a:pt x="91" y="49"/>
                      <a:pt x="90" y="45"/>
                      <a:pt x="89" y="42"/>
                    </a:cubicBezTo>
                    <a:cubicBezTo>
                      <a:pt x="88" y="38"/>
                      <a:pt x="88" y="35"/>
                      <a:pt x="88" y="32"/>
                    </a:cubicBezTo>
                    <a:cubicBezTo>
                      <a:pt x="88" y="31"/>
                      <a:pt x="88" y="30"/>
                      <a:pt x="89" y="29"/>
                    </a:cubicBezTo>
                    <a:cubicBezTo>
                      <a:pt x="89" y="29"/>
                      <a:pt x="89" y="28"/>
                      <a:pt x="90" y="28"/>
                    </a:cubicBezTo>
                    <a:cubicBezTo>
                      <a:pt x="90" y="28"/>
                      <a:pt x="90" y="28"/>
                      <a:pt x="91" y="29"/>
                    </a:cubicBezTo>
                    <a:cubicBezTo>
                      <a:pt x="91" y="29"/>
                      <a:pt x="92" y="30"/>
                      <a:pt x="93" y="31"/>
                    </a:cubicBezTo>
                    <a:cubicBezTo>
                      <a:pt x="94" y="33"/>
                      <a:pt x="96" y="36"/>
                      <a:pt x="97" y="40"/>
                    </a:cubicBezTo>
                    <a:cubicBezTo>
                      <a:pt x="98" y="43"/>
                      <a:pt x="98" y="47"/>
                      <a:pt x="98" y="49"/>
                    </a:cubicBezTo>
                    <a:cubicBezTo>
                      <a:pt x="98" y="51"/>
                      <a:pt x="98" y="52"/>
                      <a:pt x="97" y="52"/>
                    </a:cubicBezTo>
                    <a:cubicBezTo>
                      <a:pt x="97" y="53"/>
                      <a:pt x="97" y="53"/>
                      <a:pt x="96"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3" name="Freeform 216">
                <a:extLst>
                  <a:ext uri="{FF2B5EF4-FFF2-40B4-BE49-F238E27FC236}">
                    <a16:creationId xmlns:a16="http://schemas.microsoft.com/office/drawing/2014/main" id="{465C8AD9-06CC-48A2-872F-D74F12AED89A}"/>
                  </a:ext>
                </a:extLst>
              </p:cNvPr>
              <p:cNvSpPr>
                <a:spLocks noEditPoints="1"/>
              </p:cNvSpPr>
              <p:nvPr/>
            </p:nvSpPr>
            <p:spPr bwMode="auto">
              <a:xfrm>
                <a:off x="9420971" y="6157383"/>
                <a:ext cx="334704" cy="336661"/>
              </a:xfrm>
              <a:custGeom>
                <a:avLst/>
                <a:gdLst>
                  <a:gd name="T0" fmla="*/ 100 w 105"/>
                  <a:gd name="T1" fmla="*/ 29 h 105"/>
                  <a:gd name="T2" fmla="*/ 71 w 105"/>
                  <a:gd name="T3" fmla="*/ 26 h 105"/>
                  <a:gd name="T4" fmla="*/ 88 w 105"/>
                  <a:gd name="T5" fmla="*/ 9 h 105"/>
                  <a:gd name="T6" fmla="*/ 82 w 105"/>
                  <a:gd name="T7" fmla="*/ 3 h 105"/>
                  <a:gd name="T8" fmla="*/ 59 w 105"/>
                  <a:gd name="T9" fmla="*/ 26 h 105"/>
                  <a:gd name="T10" fmla="*/ 52 w 105"/>
                  <a:gd name="T11" fmla="*/ 26 h 105"/>
                  <a:gd name="T12" fmla="*/ 52 w 105"/>
                  <a:gd name="T13" fmla="*/ 26 h 105"/>
                  <a:gd name="T14" fmla="*/ 26 w 105"/>
                  <a:gd name="T15" fmla="*/ 0 h 105"/>
                  <a:gd name="T16" fmla="*/ 19 w 105"/>
                  <a:gd name="T17" fmla="*/ 6 h 105"/>
                  <a:gd name="T18" fmla="*/ 39 w 105"/>
                  <a:gd name="T19" fmla="*/ 26 h 105"/>
                  <a:gd name="T20" fmla="*/ 4 w 105"/>
                  <a:gd name="T21" fmla="*/ 29 h 105"/>
                  <a:gd name="T22" fmla="*/ 0 w 105"/>
                  <a:gd name="T23" fmla="*/ 65 h 105"/>
                  <a:gd name="T24" fmla="*/ 4 w 105"/>
                  <a:gd name="T25" fmla="*/ 101 h 105"/>
                  <a:gd name="T26" fmla="*/ 52 w 105"/>
                  <a:gd name="T27" fmla="*/ 105 h 105"/>
                  <a:gd name="T28" fmla="*/ 100 w 105"/>
                  <a:gd name="T29" fmla="*/ 101 h 105"/>
                  <a:gd name="T30" fmla="*/ 105 w 105"/>
                  <a:gd name="T31" fmla="*/ 65 h 105"/>
                  <a:gd name="T32" fmla="*/ 100 w 105"/>
                  <a:gd name="T33" fmla="*/ 29 h 105"/>
                  <a:gd name="T34" fmla="*/ 88 w 105"/>
                  <a:gd name="T35" fmla="*/ 89 h 105"/>
                  <a:gd name="T36" fmla="*/ 52 w 105"/>
                  <a:gd name="T37" fmla="*/ 92 h 105"/>
                  <a:gd name="T38" fmla="*/ 16 w 105"/>
                  <a:gd name="T39" fmla="*/ 89 h 105"/>
                  <a:gd name="T40" fmla="*/ 13 w 105"/>
                  <a:gd name="T41" fmla="*/ 65 h 105"/>
                  <a:gd name="T42" fmla="*/ 16 w 105"/>
                  <a:gd name="T43" fmla="*/ 41 h 105"/>
                  <a:gd name="T44" fmla="*/ 52 w 105"/>
                  <a:gd name="T45" fmla="*/ 39 h 105"/>
                  <a:gd name="T46" fmla="*/ 88 w 105"/>
                  <a:gd name="T47" fmla="*/ 41 h 105"/>
                  <a:gd name="T48" fmla="*/ 92 w 105"/>
                  <a:gd name="T49" fmla="*/ 65 h 105"/>
                  <a:gd name="T50" fmla="*/ 88 w 105"/>
                  <a:gd name="T51" fmla="*/ 8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0" y="29"/>
                    </a:moveTo>
                    <a:cubicBezTo>
                      <a:pt x="91" y="28"/>
                      <a:pt x="82" y="27"/>
                      <a:pt x="71" y="26"/>
                    </a:cubicBezTo>
                    <a:cubicBezTo>
                      <a:pt x="88" y="9"/>
                      <a:pt x="88" y="9"/>
                      <a:pt x="88" y="9"/>
                    </a:cubicBezTo>
                    <a:cubicBezTo>
                      <a:pt x="82" y="3"/>
                      <a:pt x="82" y="3"/>
                      <a:pt x="82" y="3"/>
                    </a:cubicBezTo>
                    <a:cubicBezTo>
                      <a:pt x="59" y="26"/>
                      <a:pt x="59" y="26"/>
                      <a:pt x="59" y="26"/>
                    </a:cubicBezTo>
                    <a:cubicBezTo>
                      <a:pt x="57" y="26"/>
                      <a:pt x="54" y="26"/>
                      <a:pt x="52" y="26"/>
                    </a:cubicBezTo>
                    <a:cubicBezTo>
                      <a:pt x="52" y="26"/>
                      <a:pt x="52" y="26"/>
                      <a:pt x="52" y="26"/>
                    </a:cubicBezTo>
                    <a:cubicBezTo>
                      <a:pt x="26" y="0"/>
                      <a:pt x="26" y="0"/>
                      <a:pt x="26" y="0"/>
                    </a:cubicBezTo>
                    <a:cubicBezTo>
                      <a:pt x="19" y="6"/>
                      <a:pt x="19" y="6"/>
                      <a:pt x="19" y="6"/>
                    </a:cubicBezTo>
                    <a:cubicBezTo>
                      <a:pt x="39" y="26"/>
                      <a:pt x="39" y="26"/>
                      <a:pt x="39" y="26"/>
                    </a:cubicBezTo>
                    <a:cubicBezTo>
                      <a:pt x="27" y="27"/>
                      <a:pt x="15" y="28"/>
                      <a:pt x="4" y="29"/>
                    </a:cubicBezTo>
                    <a:cubicBezTo>
                      <a:pt x="1" y="40"/>
                      <a:pt x="0" y="52"/>
                      <a:pt x="0" y="65"/>
                    </a:cubicBezTo>
                    <a:cubicBezTo>
                      <a:pt x="0" y="78"/>
                      <a:pt x="1" y="90"/>
                      <a:pt x="4" y="101"/>
                    </a:cubicBezTo>
                    <a:cubicBezTo>
                      <a:pt x="19" y="104"/>
                      <a:pt x="35" y="105"/>
                      <a:pt x="52" y="105"/>
                    </a:cubicBezTo>
                    <a:cubicBezTo>
                      <a:pt x="69" y="105"/>
                      <a:pt x="86" y="104"/>
                      <a:pt x="100" y="101"/>
                    </a:cubicBezTo>
                    <a:cubicBezTo>
                      <a:pt x="103" y="90"/>
                      <a:pt x="105" y="78"/>
                      <a:pt x="105" y="65"/>
                    </a:cubicBezTo>
                    <a:cubicBezTo>
                      <a:pt x="105" y="52"/>
                      <a:pt x="103" y="40"/>
                      <a:pt x="100" y="29"/>
                    </a:cubicBezTo>
                    <a:close/>
                    <a:moveTo>
                      <a:pt x="88" y="89"/>
                    </a:moveTo>
                    <a:cubicBezTo>
                      <a:pt x="77" y="91"/>
                      <a:pt x="65" y="92"/>
                      <a:pt x="52" y="92"/>
                    </a:cubicBezTo>
                    <a:cubicBezTo>
                      <a:pt x="39" y="92"/>
                      <a:pt x="27" y="91"/>
                      <a:pt x="16" y="89"/>
                    </a:cubicBezTo>
                    <a:cubicBezTo>
                      <a:pt x="14" y="82"/>
                      <a:pt x="13" y="74"/>
                      <a:pt x="13" y="65"/>
                    </a:cubicBezTo>
                    <a:cubicBezTo>
                      <a:pt x="13" y="57"/>
                      <a:pt x="14" y="49"/>
                      <a:pt x="16" y="41"/>
                    </a:cubicBezTo>
                    <a:cubicBezTo>
                      <a:pt x="27" y="40"/>
                      <a:pt x="39" y="39"/>
                      <a:pt x="52" y="39"/>
                    </a:cubicBezTo>
                    <a:cubicBezTo>
                      <a:pt x="65" y="39"/>
                      <a:pt x="77" y="40"/>
                      <a:pt x="88" y="41"/>
                    </a:cubicBezTo>
                    <a:cubicBezTo>
                      <a:pt x="90" y="49"/>
                      <a:pt x="92" y="57"/>
                      <a:pt x="92" y="65"/>
                    </a:cubicBezTo>
                    <a:cubicBezTo>
                      <a:pt x="92" y="74"/>
                      <a:pt x="90" y="82"/>
                      <a:pt x="88"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4" name="Freeform 217">
                <a:extLst>
                  <a:ext uri="{FF2B5EF4-FFF2-40B4-BE49-F238E27FC236}">
                    <a16:creationId xmlns:a16="http://schemas.microsoft.com/office/drawing/2014/main" id="{FA66DFBB-DF47-4A55-8673-B9C0F6D0E0DC}"/>
                  </a:ext>
                </a:extLst>
              </p:cNvPr>
              <p:cNvSpPr>
                <a:spLocks/>
              </p:cNvSpPr>
              <p:nvPr/>
            </p:nvSpPr>
            <p:spPr bwMode="auto">
              <a:xfrm>
                <a:off x="9372038" y="6560592"/>
                <a:ext cx="409082" cy="230965"/>
              </a:xfrm>
              <a:custGeom>
                <a:avLst/>
                <a:gdLst>
                  <a:gd name="T0" fmla="*/ 128 w 128"/>
                  <a:gd name="T1" fmla="*/ 50 h 72"/>
                  <a:gd name="T2" fmla="*/ 112 w 128"/>
                  <a:gd name="T3" fmla="*/ 29 h 72"/>
                  <a:gd name="T4" fmla="*/ 82 w 128"/>
                  <a:gd name="T5" fmla="*/ 0 h 72"/>
                  <a:gd name="T6" fmla="*/ 58 w 128"/>
                  <a:gd name="T7" fmla="*/ 11 h 72"/>
                  <a:gd name="T8" fmla="*/ 45 w 128"/>
                  <a:gd name="T9" fmla="*/ 4 h 72"/>
                  <a:gd name="T10" fmla="*/ 29 w 128"/>
                  <a:gd name="T11" fmla="*/ 21 h 72"/>
                  <a:gd name="T12" fmla="*/ 29 w 128"/>
                  <a:gd name="T13" fmla="*/ 23 h 72"/>
                  <a:gd name="T14" fmla="*/ 24 w 128"/>
                  <a:gd name="T15" fmla="*/ 23 h 72"/>
                  <a:gd name="T16" fmla="*/ 0 w 128"/>
                  <a:gd name="T17" fmla="*/ 47 h 72"/>
                  <a:gd name="T18" fmla="*/ 24 w 128"/>
                  <a:gd name="T19" fmla="*/ 72 h 72"/>
                  <a:gd name="T20" fmla="*/ 106 w 128"/>
                  <a:gd name="T21" fmla="*/ 72 h 72"/>
                  <a:gd name="T22" fmla="*/ 106 w 128"/>
                  <a:gd name="T23" fmla="*/ 72 h 72"/>
                  <a:gd name="T24" fmla="*/ 128 w 128"/>
                  <a:gd name="T25" fmla="*/ 5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72">
                    <a:moveTo>
                      <a:pt x="128" y="50"/>
                    </a:moveTo>
                    <a:cubicBezTo>
                      <a:pt x="128" y="39"/>
                      <a:pt x="121" y="31"/>
                      <a:pt x="112" y="29"/>
                    </a:cubicBezTo>
                    <a:cubicBezTo>
                      <a:pt x="111" y="12"/>
                      <a:pt x="98" y="0"/>
                      <a:pt x="82" y="0"/>
                    </a:cubicBezTo>
                    <a:cubicBezTo>
                      <a:pt x="72" y="0"/>
                      <a:pt x="64" y="4"/>
                      <a:pt x="58" y="11"/>
                    </a:cubicBezTo>
                    <a:cubicBezTo>
                      <a:pt x="55" y="7"/>
                      <a:pt x="51" y="4"/>
                      <a:pt x="45" y="4"/>
                    </a:cubicBezTo>
                    <a:cubicBezTo>
                      <a:pt x="36" y="4"/>
                      <a:pt x="29" y="12"/>
                      <a:pt x="29" y="21"/>
                    </a:cubicBezTo>
                    <a:cubicBezTo>
                      <a:pt x="29" y="22"/>
                      <a:pt x="29" y="23"/>
                      <a:pt x="29" y="23"/>
                    </a:cubicBezTo>
                    <a:cubicBezTo>
                      <a:pt x="27" y="23"/>
                      <a:pt x="26" y="23"/>
                      <a:pt x="24" y="23"/>
                    </a:cubicBezTo>
                    <a:cubicBezTo>
                      <a:pt x="11" y="23"/>
                      <a:pt x="0" y="34"/>
                      <a:pt x="0" y="47"/>
                    </a:cubicBezTo>
                    <a:cubicBezTo>
                      <a:pt x="0" y="61"/>
                      <a:pt x="11" y="72"/>
                      <a:pt x="24" y="72"/>
                    </a:cubicBezTo>
                    <a:cubicBezTo>
                      <a:pt x="106" y="72"/>
                      <a:pt x="106" y="72"/>
                      <a:pt x="106" y="72"/>
                    </a:cubicBezTo>
                    <a:cubicBezTo>
                      <a:pt x="106" y="72"/>
                      <a:pt x="106" y="72"/>
                      <a:pt x="106" y="72"/>
                    </a:cubicBezTo>
                    <a:cubicBezTo>
                      <a:pt x="118" y="71"/>
                      <a:pt x="128" y="62"/>
                      <a:pt x="128"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5" name="Freeform 218">
                <a:extLst>
                  <a:ext uri="{FF2B5EF4-FFF2-40B4-BE49-F238E27FC236}">
                    <a16:creationId xmlns:a16="http://schemas.microsoft.com/office/drawing/2014/main" id="{A9CFDCEA-67EF-40E4-BAEA-4DDCB92BFCB7}"/>
                  </a:ext>
                </a:extLst>
              </p:cNvPr>
              <p:cNvSpPr>
                <a:spLocks noEditPoints="1"/>
              </p:cNvSpPr>
              <p:nvPr/>
            </p:nvSpPr>
            <p:spPr bwMode="auto">
              <a:xfrm>
                <a:off x="8992317" y="6560592"/>
                <a:ext cx="281855" cy="230965"/>
              </a:xfrm>
              <a:custGeom>
                <a:avLst/>
                <a:gdLst>
                  <a:gd name="T0" fmla="*/ 0 w 88"/>
                  <a:gd name="T1" fmla="*/ 0 h 72"/>
                  <a:gd name="T2" fmla="*/ 0 w 88"/>
                  <a:gd name="T3" fmla="*/ 72 h 72"/>
                  <a:gd name="T4" fmla="*/ 88 w 88"/>
                  <a:gd name="T5" fmla="*/ 72 h 72"/>
                  <a:gd name="T6" fmla="*/ 88 w 88"/>
                  <a:gd name="T7" fmla="*/ 0 h 72"/>
                  <a:gd name="T8" fmla="*/ 0 w 88"/>
                  <a:gd name="T9" fmla="*/ 0 h 72"/>
                  <a:gd name="T10" fmla="*/ 83 w 88"/>
                  <a:gd name="T11" fmla="*/ 66 h 72"/>
                  <a:gd name="T12" fmla="*/ 5 w 88"/>
                  <a:gd name="T13" fmla="*/ 66 h 72"/>
                  <a:gd name="T14" fmla="*/ 5 w 88"/>
                  <a:gd name="T15" fmla="*/ 5 h 72"/>
                  <a:gd name="T16" fmla="*/ 83 w 88"/>
                  <a:gd name="T17" fmla="*/ 5 h 72"/>
                  <a:gd name="T18" fmla="*/ 83 w 88"/>
                  <a:gd name="T19" fmla="*/ 66 h 72"/>
                  <a:gd name="T20" fmla="*/ 61 w 88"/>
                  <a:gd name="T21" fmla="*/ 19 h 72"/>
                  <a:gd name="T22" fmla="*/ 69 w 88"/>
                  <a:gd name="T23" fmla="*/ 27 h 72"/>
                  <a:gd name="T24" fmla="*/ 77 w 88"/>
                  <a:gd name="T25" fmla="*/ 19 h 72"/>
                  <a:gd name="T26" fmla="*/ 69 w 88"/>
                  <a:gd name="T27" fmla="*/ 11 h 72"/>
                  <a:gd name="T28" fmla="*/ 61 w 88"/>
                  <a:gd name="T29" fmla="*/ 19 h 72"/>
                  <a:gd name="T30" fmla="*/ 77 w 88"/>
                  <a:gd name="T31" fmla="*/ 60 h 72"/>
                  <a:gd name="T32" fmla="*/ 11 w 88"/>
                  <a:gd name="T33" fmla="*/ 60 h 72"/>
                  <a:gd name="T34" fmla="*/ 27 w 88"/>
                  <a:gd name="T35" fmla="*/ 16 h 72"/>
                  <a:gd name="T36" fmla="*/ 50 w 88"/>
                  <a:gd name="T37" fmla="*/ 44 h 72"/>
                  <a:gd name="T38" fmla="*/ 61 w 88"/>
                  <a:gd name="T39" fmla="*/ 36 h 72"/>
                  <a:gd name="T40" fmla="*/ 77 w 88"/>
                  <a:gd name="T4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72">
                    <a:moveTo>
                      <a:pt x="0" y="0"/>
                    </a:moveTo>
                    <a:cubicBezTo>
                      <a:pt x="0" y="72"/>
                      <a:pt x="0" y="72"/>
                      <a:pt x="0" y="72"/>
                    </a:cubicBezTo>
                    <a:cubicBezTo>
                      <a:pt x="88" y="72"/>
                      <a:pt x="88" y="72"/>
                      <a:pt x="88" y="72"/>
                    </a:cubicBezTo>
                    <a:cubicBezTo>
                      <a:pt x="88" y="0"/>
                      <a:pt x="88" y="0"/>
                      <a:pt x="88" y="0"/>
                    </a:cubicBezTo>
                    <a:lnTo>
                      <a:pt x="0" y="0"/>
                    </a:lnTo>
                    <a:close/>
                    <a:moveTo>
                      <a:pt x="83" y="66"/>
                    </a:moveTo>
                    <a:cubicBezTo>
                      <a:pt x="5" y="66"/>
                      <a:pt x="5" y="66"/>
                      <a:pt x="5" y="66"/>
                    </a:cubicBezTo>
                    <a:cubicBezTo>
                      <a:pt x="5" y="5"/>
                      <a:pt x="5" y="5"/>
                      <a:pt x="5" y="5"/>
                    </a:cubicBezTo>
                    <a:cubicBezTo>
                      <a:pt x="83" y="5"/>
                      <a:pt x="83" y="5"/>
                      <a:pt x="83" y="5"/>
                    </a:cubicBezTo>
                    <a:lnTo>
                      <a:pt x="83" y="66"/>
                    </a:lnTo>
                    <a:close/>
                    <a:moveTo>
                      <a:pt x="61" y="19"/>
                    </a:moveTo>
                    <a:cubicBezTo>
                      <a:pt x="61" y="24"/>
                      <a:pt x="64" y="27"/>
                      <a:pt x="69" y="27"/>
                    </a:cubicBezTo>
                    <a:cubicBezTo>
                      <a:pt x="74" y="27"/>
                      <a:pt x="77" y="24"/>
                      <a:pt x="77" y="19"/>
                    </a:cubicBezTo>
                    <a:cubicBezTo>
                      <a:pt x="77" y="14"/>
                      <a:pt x="74" y="11"/>
                      <a:pt x="69" y="11"/>
                    </a:cubicBezTo>
                    <a:cubicBezTo>
                      <a:pt x="64" y="11"/>
                      <a:pt x="61" y="14"/>
                      <a:pt x="61" y="19"/>
                    </a:cubicBezTo>
                    <a:close/>
                    <a:moveTo>
                      <a:pt x="77" y="60"/>
                    </a:moveTo>
                    <a:cubicBezTo>
                      <a:pt x="11" y="60"/>
                      <a:pt x="11" y="60"/>
                      <a:pt x="11" y="60"/>
                    </a:cubicBezTo>
                    <a:cubicBezTo>
                      <a:pt x="27" y="16"/>
                      <a:pt x="27" y="16"/>
                      <a:pt x="27" y="16"/>
                    </a:cubicBezTo>
                    <a:cubicBezTo>
                      <a:pt x="50" y="44"/>
                      <a:pt x="50" y="44"/>
                      <a:pt x="50" y="44"/>
                    </a:cubicBezTo>
                    <a:cubicBezTo>
                      <a:pt x="61" y="36"/>
                      <a:pt x="61" y="36"/>
                      <a:pt x="61" y="36"/>
                    </a:cubicBezTo>
                    <a:lnTo>
                      <a:pt x="77"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6" name="Freeform 219">
                <a:extLst>
                  <a:ext uri="{FF2B5EF4-FFF2-40B4-BE49-F238E27FC236}">
                    <a16:creationId xmlns:a16="http://schemas.microsoft.com/office/drawing/2014/main" id="{D78D0E6D-D7EB-4B2B-B786-49923F5F7340}"/>
                  </a:ext>
                </a:extLst>
              </p:cNvPr>
              <p:cNvSpPr>
                <a:spLocks noEditPoints="1"/>
              </p:cNvSpPr>
              <p:nvPr/>
            </p:nvSpPr>
            <p:spPr bwMode="auto">
              <a:xfrm>
                <a:off x="8583234" y="6505787"/>
                <a:ext cx="272069" cy="275983"/>
              </a:xfrm>
              <a:custGeom>
                <a:avLst/>
                <a:gdLst>
                  <a:gd name="T0" fmla="*/ 57 w 85"/>
                  <a:gd name="T1" fmla="*/ 59 h 86"/>
                  <a:gd name="T2" fmla="*/ 82 w 85"/>
                  <a:gd name="T3" fmla="*/ 47 h 86"/>
                  <a:gd name="T4" fmla="*/ 82 w 85"/>
                  <a:gd name="T5" fmla="*/ 59 h 86"/>
                  <a:gd name="T6" fmla="*/ 66 w 85"/>
                  <a:gd name="T7" fmla="*/ 67 h 86"/>
                  <a:gd name="T8" fmla="*/ 59 w 85"/>
                  <a:gd name="T9" fmla="*/ 84 h 86"/>
                  <a:gd name="T10" fmla="*/ 47 w 85"/>
                  <a:gd name="T11" fmla="*/ 84 h 86"/>
                  <a:gd name="T12" fmla="*/ 57 w 85"/>
                  <a:gd name="T13" fmla="*/ 59 h 86"/>
                  <a:gd name="T14" fmla="*/ 24 w 85"/>
                  <a:gd name="T15" fmla="*/ 85 h 86"/>
                  <a:gd name="T16" fmla="*/ 39 w 85"/>
                  <a:gd name="T17" fmla="*/ 42 h 86"/>
                  <a:gd name="T18" fmla="*/ 81 w 85"/>
                  <a:gd name="T19" fmla="*/ 23 h 86"/>
                  <a:gd name="T20" fmla="*/ 81 w 85"/>
                  <a:gd name="T21" fmla="*/ 35 h 86"/>
                  <a:gd name="T22" fmla="*/ 81 w 85"/>
                  <a:gd name="T23" fmla="*/ 35 h 86"/>
                  <a:gd name="T24" fmla="*/ 48 w 85"/>
                  <a:gd name="T25" fmla="*/ 51 h 86"/>
                  <a:gd name="T26" fmla="*/ 36 w 85"/>
                  <a:gd name="T27" fmla="*/ 85 h 86"/>
                  <a:gd name="T28" fmla="*/ 24 w 85"/>
                  <a:gd name="T29" fmla="*/ 85 h 86"/>
                  <a:gd name="T30" fmla="*/ 49 w 85"/>
                  <a:gd name="T31" fmla="*/ 7 h 86"/>
                  <a:gd name="T32" fmla="*/ 80 w 85"/>
                  <a:gd name="T33" fmla="*/ 0 h 86"/>
                  <a:gd name="T34" fmla="*/ 80 w 85"/>
                  <a:gd name="T35" fmla="*/ 0 h 86"/>
                  <a:gd name="T36" fmla="*/ 80 w 85"/>
                  <a:gd name="T37" fmla="*/ 12 h 86"/>
                  <a:gd name="T38" fmla="*/ 31 w 85"/>
                  <a:gd name="T39" fmla="*/ 34 h 86"/>
                  <a:gd name="T40" fmla="*/ 12 w 85"/>
                  <a:gd name="T41" fmla="*/ 86 h 86"/>
                  <a:gd name="T42" fmla="*/ 0 w 85"/>
                  <a:gd name="T43" fmla="*/ 86 h 86"/>
                  <a:gd name="T44" fmla="*/ 5 w 85"/>
                  <a:gd name="T45" fmla="*/ 55 h 86"/>
                  <a:gd name="T46" fmla="*/ 22 w 85"/>
                  <a:gd name="T47" fmla="*/ 26 h 86"/>
                  <a:gd name="T48" fmla="*/ 49 w 85"/>
                  <a:gd name="T49" fmla="*/ 7 h 86"/>
                  <a:gd name="T50" fmla="*/ 75 w 85"/>
                  <a:gd name="T51" fmla="*/ 83 h 86"/>
                  <a:gd name="T52" fmla="*/ 83 w 85"/>
                  <a:gd name="T53" fmla="*/ 83 h 86"/>
                  <a:gd name="T54" fmla="*/ 83 w 85"/>
                  <a:gd name="T55" fmla="*/ 74 h 86"/>
                  <a:gd name="T56" fmla="*/ 74 w 85"/>
                  <a:gd name="T57" fmla="*/ 75 h 86"/>
                  <a:gd name="T58" fmla="*/ 75 w 85"/>
                  <a:gd name="T59" fmla="*/ 8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5" h="86">
                    <a:moveTo>
                      <a:pt x="57" y="59"/>
                    </a:moveTo>
                    <a:cubicBezTo>
                      <a:pt x="64" y="51"/>
                      <a:pt x="73" y="48"/>
                      <a:pt x="82" y="47"/>
                    </a:cubicBezTo>
                    <a:cubicBezTo>
                      <a:pt x="82" y="59"/>
                      <a:pt x="82" y="59"/>
                      <a:pt x="82" y="59"/>
                    </a:cubicBezTo>
                    <a:cubicBezTo>
                      <a:pt x="76" y="59"/>
                      <a:pt x="70" y="62"/>
                      <a:pt x="66" y="67"/>
                    </a:cubicBezTo>
                    <a:cubicBezTo>
                      <a:pt x="61" y="71"/>
                      <a:pt x="59" y="78"/>
                      <a:pt x="59" y="84"/>
                    </a:cubicBezTo>
                    <a:cubicBezTo>
                      <a:pt x="47" y="84"/>
                      <a:pt x="47" y="84"/>
                      <a:pt x="47" y="84"/>
                    </a:cubicBezTo>
                    <a:cubicBezTo>
                      <a:pt x="47" y="75"/>
                      <a:pt x="50" y="66"/>
                      <a:pt x="57" y="59"/>
                    </a:cubicBezTo>
                    <a:close/>
                    <a:moveTo>
                      <a:pt x="24" y="85"/>
                    </a:moveTo>
                    <a:cubicBezTo>
                      <a:pt x="23" y="69"/>
                      <a:pt x="29" y="54"/>
                      <a:pt x="39" y="42"/>
                    </a:cubicBezTo>
                    <a:cubicBezTo>
                      <a:pt x="50" y="31"/>
                      <a:pt x="65" y="24"/>
                      <a:pt x="81" y="23"/>
                    </a:cubicBezTo>
                    <a:cubicBezTo>
                      <a:pt x="81" y="35"/>
                      <a:pt x="81" y="35"/>
                      <a:pt x="81" y="35"/>
                    </a:cubicBezTo>
                    <a:cubicBezTo>
                      <a:pt x="81" y="35"/>
                      <a:pt x="81" y="35"/>
                      <a:pt x="81" y="35"/>
                    </a:cubicBezTo>
                    <a:cubicBezTo>
                      <a:pt x="69" y="36"/>
                      <a:pt x="57" y="41"/>
                      <a:pt x="48" y="51"/>
                    </a:cubicBezTo>
                    <a:cubicBezTo>
                      <a:pt x="40" y="60"/>
                      <a:pt x="35" y="72"/>
                      <a:pt x="36" y="85"/>
                    </a:cubicBezTo>
                    <a:lnTo>
                      <a:pt x="24" y="85"/>
                    </a:lnTo>
                    <a:close/>
                    <a:moveTo>
                      <a:pt x="49" y="7"/>
                    </a:moveTo>
                    <a:cubicBezTo>
                      <a:pt x="59" y="3"/>
                      <a:pt x="69" y="0"/>
                      <a:pt x="80" y="0"/>
                    </a:cubicBezTo>
                    <a:cubicBezTo>
                      <a:pt x="80" y="0"/>
                      <a:pt x="80" y="0"/>
                      <a:pt x="80" y="0"/>
                    </a:cubicBezTo>
                    <a:cubicBezTo>
                      <a:pt x="80" y="12"/>
                      <a:pt x="80" y="12"/>
                      <a:pt x="80" y="12"/>
                    </a:cubicBezTo>
                    <a:cubicBezTo>
                      <a:pt x="61" y="12"/>
                      <a:pt x="44" y="20"/>
                      <a:pt x="31" y="34"/>
                    </a:cubicBezTo>
                    <a:cubicBezTo>
                      <a:pt x="18" y="48"/>
                      <a:pt x="11" y="67"/>
                      <a:pt x="12" y="86"/>
                    </a:cubicBezTo>
                    <a:cubicBezTo>
                      <a:pt x="0" y="86"/>
                      <a:pt x="0" y="86"/>
                      <a:pt x="0" y="86"/>
                    </a:cubicBezTo>
                    <a:cubicBezTo>
                      <a:pt x="0" y="75"/>
                      <a:pt x="1" y="65"/>
                      <a:pt x="5" y="55"/>
                    </a:cubicBezTo>
                    <a:cubicBezTo>
                      <a:pt x="9" y="44"/>
                      <a:pt x="14" y="35"/>
                      <a:pt x="22" y="26"/>
                    </a:cubicBezTo>
                    <a:cubicBezTo>
                      <a:pt x="30" y="18"/>
                      <a:pt x="39" y="12"/>
                      <a:pt x="49" y="7"/>
                    </a:cubicBezTo>
                    <a:close/>
                    <a:moveTo>
                      <a:pt x="75" y="83"/>
                    </a:moveTo>
                    <a:cubicBezTo>
                      <a:pt x="77" y="85"/>
                      <a:pt x="81" y="85"/>
                      <a:pt x="83" y="83"/>
                    </a:cubicBezTo>
                    <a:cubicBezTo>
                      <a:pt x="85" y="80"/>
                      <a:pt x="85" y="77"/>
                      <a:pt x="83" y="74"/>
                    </a:cubicBezTo>
                    <a:cubicBezTo>
                      <a:pt x="80" y="72"/>
                      <a:pt x="77" y="72"/>
                      <a:pt x="74" y="75"/>
                    </a:cubicBezTo>
                    <a:cubicBezTo>
                      <a:pt x="72" y="77"/>
                      <a:pt x="72" y="81"/>
                      <a:pt x="75"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7" name="Freeform 227">
                <a:extLst>
                  <a:ext uri="{FF2B5EF4-FFF2-40B4-BE49-F238E27FC236}">
                    <a16:creationId xmlns:a16="http://schemas.microsoft.com/office/drawing/2014/main" id="{FEF58EAE-21A9-41AD-9975-2F96D3E9F1E7}"/>
                  </a:ext>
                </a:extLst>
              </p:cNvPr>
              <p:cNvSpPr>
                <a:spLocks noEditPoints="1"/>
              </p:cNvSpPr>
              <p:nvPr/>
            </p:nvSpPr>
            <p:spPr bwMode="auto">
              <a:xfrm>
                <a:off x="7782165" y="3068712"/>
                <a:ext cx="230965" cy="227050"/>
              </a:xfrm>
              <a:custGeom>
                <a:avLst/>
                <a:gdLst>
                  <a:gd name="T0" fmla="*/ 14 w 72"/>
                  <a:gd name="T1" fmla="*/ 35 h 71"/>
                  <a:gd name="T2" fmla="*/ 14 w 72"/>
                  <a:gd name="T3" fmla="*/ 33 h 71"/>
                  <a:gd name="T4" fmla="*/ 1 w 72"/>
                  <a:gd name="T5" fmla="*/ 29 h 71"/>
                  <a:gd name="T6" fmla="*/ 0 w 72"/>
                  <a:gd name="T7" fmla="*/ 35 h 71"/>
                  <a:gd name="T8" fmla="*/ 11 w 72"/>
                  <a:gd name="T9" fmla="*/ 62 h 71"/>
                  <a:gd name="T10" fmla="*/ 19 w 72"/>
                  <a:gd name="T11" fmla="*/ 51 h 71"/>
                  <a:gd name="T12" fmla="*/ 14 w 72"/>
                  <a:gd name="T13" fmla="*/ 35 h 71"/>
                  <a:gd name="T14" fmla="*/ 58 w 72"/>
                  <a:gd name="T15" fmla="*/ 35 h 71"/>
                  <a:gd name="T16" fmla="*/ 53 w 72"/>
                  <a:gd name="T17" fmla="*/ 51 h 71"/>
                  <a:gd name="T18" fmla="*/ 61 w 72"/>
                  <a:gd name="T19" fmla="*/ 62 h 71"/>
                  <a:gd name="T20" fmla="*/ 72 w 72"/>
                  <a:gd name="T21" fmla="*/ 35 h 71"/>
                  <a:gd name="T22" fmla="*/ 71 w 72"/>
                  <a:gd name="T23" fmla="*/ 29 h 71"/>
                  <a:gd name="T24" fmla="*/ 58 w 72"/>
                  <a:gd name="T25" fmla="*/ 33 h 71"/>
                  <a:gd name="T26" fmla="*/ 58 w 72"/>
                  <a:gd name="T27" fmla="*/ 35 h 71"/>
                  <a:gd name="T28" fmla="*/ 40 w 72"/>
                  <a:gd name="T29" fmla="*/ 13 h 71"/>
                  <a:gd name="T30" fmla="*/ 56 w 72"/>
                  <a:gd name="T31" fmla="*/ 24 h 71"/>
                  <a:gd name="T32" fmla="*/ 68 w 72"/>
                  <a:gd name="T33" fmla="*/ 20 h 71"/>
                  <a:gd name="T34" fmla="*/ 40 w 72"/>
                  <a:gd name="T35" fmla="*/ 0 h 71"/>
                  <a:gd name="T36" fmla="*/ 40 w 72"/>
                  <a:gd name="T37" fmla="*/ 13 h 71"/>
                  <a:gd name="T38" fmla="*/ 16 w 72"/>
                  <a:gd name="T39" fmla="*/ 24 h 71"/>
                  <a:gd name="T40" fmla="*/ 31 w 72"/>
                  <a:gd name="T41" fmla="*/ 13 h 71"/>
                  <a:gd name="T42" fmla="*/ 31 w 72"/>
                  <a:gd name="T43" fmla="*/ 0 h 71"/>
                  <a:gd name="T44" fmla="*/ 3 w 72"/>
                  <a:gd name="T45" fmla="*/ 20 h 71"/>
                  <a:gd name="T46" fmla="*/ 16 w 72"/>
                  <a:gd name="T47" fmla="*/ 24 h 71"/>
                  <a:gd name="T48" fmla="*/ 45 w 72"/>
                  <a:gd name="T49" fmla="*/ 56 h 71"/>
                  <a:gd name="T50" fmla="*/ 36 w 72"/>
                  <a:gd name="T51" fmla="*/ 58 h 71"/>
                  <a:gd name="T52" fmla="*/ 27 w 72"/>
                  <a:gd name="T53" fmla="*/ 56 h 71"/>
                  <a:gd name="T54" fmla="*/ 19 w 72"/>
                  <a:gd name="T55" fmla="*/ 67 h 71"/>
                  <a:gd name="T56" fmla="*/ 36 w 72"/>
                  <a:gd name="T57" fmla="*/ 71 h 71"/>
                  <a:gd name="T58" fmla="*/ 53 w 72"/>
                  <a:gd name="T59" fmla="*/ 67 h 71"/>
                  <a:gd name="T60" fmla="*/ 45 w 72"/>
                  <a:gd name="T61"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1">
                    <a:moveTo>
                      <a:pt x="14" y="35"/>
                    </a:moveTo>
                    <a:cubicBezTo>
                      <a:pt x="14" y="35"/>
                      <a:pt x="14" y="34"/>
                      <a:pt x="14" y="33"/>
                    </a:cubicBezTo>
                    <a:cubicBezTo>
                      <a:pt x="1" y="29"/>
                      <a:pt x="1" y="29"/>
                      <a:pt x="1" y="29"/>
                    </a:cubicBezTo>
                    <a:cubicBezTo>
                      <a:pt x="0" y="31"/>
                      <a:pt x="0" y="33"/>
                      <a:pt x="0" y="35"/>
                    </a:cubicBezTo>
                    <a:cubicBezTo>
                      <a:pt x="0" y="46"/>
                      <a:pt x="4" y="55"/>
                      <a:pt x="11" y="62"/>
                    </a:cubicBezTo>
                    <a:cubicBezTo>
                      <a:pt x="19" y="51"/>
                      <a:pt x="19" y="51"/>
                      <a:pt x="19" y="51"/>
                    </a:cubicBezTo>
                    <a:cubicBezTo>
                      <a:pt x="16" y="47"/>
                      <a:pt x="14" y="41"/>
                      <a:pt x="14" y="35"/>
                    </a:cubicBezTo>
                    <a:close/>
                    <a:moveTo>
                      <a:pt x="58" y="35"/>
                    </a:moveTo>
                    <a:cubicBezTo>
                      <a:pt x="58" y="41"/>
                      <a:pt x="56" y="47"/>
                      <a:pt x="53" y="51"/>
                    </a:cubicBezTo>
                    <a:cubicBezTo>
                      <a:pt x="61" y="62"/>
                      <a:pt x="61" y="62"/>
                      <a:pt x="61" y="62"/>
                    </a:cubicBezTo>
                    <a:cubicBezTo>
                      <a:pt x="68" y="55"/>
                      <a:pt x="72" y="46"/>
                      <a:pt x="72" y="35"/>
                    </a:cubicBezTo>
                    <a:cubicBezTo>
                      <a:pt x="72" y="33"/>
                      <a:pt x="72" y="31"/>
                      <a:pt x="71" y="29"/>
                    </a:cubicBezTo>
                    <a:cubicBezTo>
                      <a:pt x="58" y="33"/>
                      <a:pt x="58" y="33"/>
                      <a:pt x="58" y="33"/>
                    </a:cubicBezTo>
                    <a:cubicBezTo>
                      <a:pt x="58" y="34"/>
                      <a:pt x="58" y="35"/>
                      <a:pt x="58" y="35"/>
                    </a:cubicBezTo>
                    <a:close/>
                    <a:moveTo>
                      <a:pt x="40" y="13"/>
                    </a:moveTo>
                    <a:cubicBezTo>
                      <a:pt x="47" y="15"/>
                      <a:pt x="52" y="19"/>
                      <a:pt x="56" y="24"/>
                    </a:cubicBezTo>
                    <a:cubicBezTo>
                      <a:pt x="68" y="20"/>
                      <a:pt x="68" y="20"/>
                      <a:pt x="68" y="20"/>
                    </a:cubicBezTo>
                    <a:cubicBezTo>
                      <a:pt x="63" y="9"/>
                      <a:pt x="53" y="1"/>
                      <a:pt x="40" y="0"/>
                    </a:cubicBezTo>
                    <a:lnTo>
                      <a:pt x="40" y="13"/>
                    </a:lnTo>
                    <a:close/>
                    <a:moveTo>
                      <a:pt x="16" y="24"/>
                    </a:moveTo>
                    <a:cubicBezTo>
                      <a:pt x="20" y="19"/>
                      <a:pt x="25" y="15"/>
                      <a:pt x="31" y="13"/>
                    </a:cubicBezTo>
                    <a:cubicBezTo>
                      <a:pt x="31" y="0"/>
                      <a:pt x="31" y="0"/>
                      <a:pt x="31" y="0"/>
                    </a:cubicBezTo>
                    <a:cubicBezTo>
                      <a:pt x="19" y="1"/>
                      <a:pt x="9" y="9"/>
                      <a:pt x="3" y="20"/>
                    </a:cubicBezTo>
                    <a:lnTo>
                      <a:pt x="16" y="24"/>
                    </a:lnTo>
                    <a:close/>
                    <a:moveTo>
                      <a:pt x="45" y="56"/>
                    </a:moveTo>
                    <a:cubicBezTo>
                      <a:pt x="42" y="57"/>
                      <a:pt x="39" y="58"/>
                      <a:pt x="36" y="58"/>
                    </a:cubicBezTo>
                    <a:cubicBezTo>
                      <a:pt x="33" y="58"/>
                      <a:pt x="30" y="57"/>
                      <a:pt x="27" y="56"/>
                    </a:cubicBezTo>
                    <a:cubicBezTo>
                      <a:pt x="19" y="67"/>
                      <a:pt x="19" y="67"/>
                      <a:pt x="19" y="67"/>
                    </a:cubicBezTo>
                    <a:cubicBezTo>
                      <a:pt x="24" y="70"/>
                      <a:pt x="30" y="71"/>
                      <a:pt x="36" y="71"/>
                    </a:cubicBezTo>
                    <a:cubicBezTo>
                      <a:pt x="42" y="71"/>
                      <a:pt x="48" y="70"/>
                      <a:pt x="53" y="67"/>
                    </a:cubicBezTo>
                    <a:lnTo>
                      <a:pt x="45"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8" name="Freeform 229">
                <a:extLst>
                  <a:ext uri="{FF2B5EF4-FFF2-40B4-BE49-F238E27FC236}">
                    <a16:creationId xmlns:a16="http://schemas.microsoft.com/office/drawing/2014/main" id="{626D9046-15E1-4470-B025-728E5A4570D7}"/>
                  </a:ext>
                </a:extLst>
              </p:cNvPr>
              <p:cNvSpPr>
                <a:spLocks noEditPoints="1"/>
              </p:cNvSpPr>
              <p:nvPr/>
            </p:nvSpPr>
            <p:spPr bwMode="auto">
              <a:xfrm>
                <a:off x="8409033" y="762985"/>
                <a:ext cx="189861" cy="187904"/>
              </a:xfrm>
              <a:custGeom>
                <a:avLst/>
                <a:gdLst>
                  <a:gd name="T0" fmla="*/ 30 w 59"/>
                  <a:gd name="T1" fmla="*/ 0 h 59"/>
                  <a:gd name="T2" fmla="*/ 0 w 59"/>
                  <a:gd name="T3" fmla="*/ 29 h 59"/>
                  <a:gd name="T4" fmla="*/ 30 w 59"/>
                  <a:gd name="T5" fmla="*/ 59 h 59"/>
                  <a:gd name="T6" fmla="*/ 59 w 59"/>
                  <a:gd name="T7" fmla="*/ 29 h 59"/>
                  <a:gd name="T8" fmla="*/ 30 w 59"/>
                  <a:gd name="T9" fmla="*/ 0 h 59"/>
                  <a:gd name="T10" fmla="*/ 47 w 59"/>
                  <a:gd name="T11" fmla="*/ 25 h 59"/>
                  <a:gd name="T12" fmla="*/ 31 w 59"/>
                  <a:gd name="T13" fmla="*/ 47 h 59"/>
                  <a:gd name="T14" fmla="*/ 24 w 59"/>
                  <a:gd name="T15" fmla="*/ 44 h 59"/>
                  <a:gd name="T16" fmla="*/ 18 w 59"/>
                  <a:gd name="T17" fmla="*/ 27 h 59"/>
                  <a:gd name="T18" fmla="*/ 14 w 59"/>
                  <a:gd name="T19" fmla="*/ 28 h 59"/>
                  <a:gd name="T20" fmla="*/ 12 w 59"/>
                  <a:gd name="T21" fmla="*/ 26 h 59"/>
                  <a:gd name="T22" fmla="*/ 23 w 59"/>
                  <a:gd name="T23" fmla="*/ 18 h 59"/>
                  <a:gd name="T24" fmla="*/ 29 w 59"/>
                  <a:gd name="T25" fmla="*/ 30 h 59"/>
                  <a:gd name="T26" fmla="*/ 32 w 59"/>
                  <a:gd name="T27" fmla="*/ 37 h 59"/>
                  <a:gd name="T28" fmla="*/ 36 w 59"/>
                  <a:gd name="T29" fmla="*/ 31 h 59"/>
                  <a:gd name="T30" fmla="*/ 32 w 59"/>
                  <a:gd name="T31" fmla="*/ 26 h 59"/>
                  <a:gd name="T32" fmla="*/ 47 w 59"/>
                  <a:gd name="T33" fmla="*/ 2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59">
                    <a:moveTo>
                      <a:pt x="30" y="0"/>
                    </a:moveTo>
                    <a:cubicBezTo>
                      <a:pt x="14" y="0"/>
                      <a:pt x="0" y="13"/>
                      <a:pt x="0" y="29"/>
                    </a:cubicBezTo>
                    <a:cubicBezTo>
                      <a:pt x="0" y="45"/>
                      <a:pt x="14" y="59"/>
                      <a:pt x="30" y="59"/>
                    </a:cubicBezTo>
                    <a:cubicBezTo>
                      <a:pt x="46" y="59"/>
                      <a:pt x="59" y="45"/>
                      <a:pt x="59" y="29"/>
                    </a:cubicBezTo>
                    <a:cubicBezTo>
                      <a:pt x="59" y="13"/>
                      <a:pt x="46" y="0"/>
                      <a:pt x="30" y="0"/>
                    </a:cubicBezTo>
                    <a:close/>
                    <a:moveTo>
                      <a:pt x="47" y="25"/>
                    </a:moveTo>
                    <a:cubicBezTo>
                      <a:pt x="45" y="36"/>
                      <a:pt x="34" y="45"/>
                      <a:pt x="31" y="47"/>
                    </a:cubicBezTo>
                    <a:cubicBezTo>
                      <a:pt x="28" y="49"/>
                      <a:pt x="25" y="46"/>
                      <a:pt x="24" y="44"/>
                    </a:cubicBezTo>
                    <a:cubicBezTo>
                      <a:pt x="22" y="42"/>
                      <a:pt x="19" y="28"/>
                      <a:pt x="18" y="27"/>
                    </a:cubicBezTo>
                    <a:cubicBezTo>
                      <a:pt x="17" y="25"/>
                      <a:pt x="14" y="28"/>
                      <a:pt x="14" y="28"/>
                    </a:cubicBezTo>
                    <a:cubicBezTo>
                      <a:pt x="12" y="26"/>
                      <a:pt x="12" y="26"/>
                      <a:pt x="12" y="26"/>
                    </a:cubicBezTo>
                    <a:cubicBezTo>
                      <a:pt x="12" y="26"/>
                      <a:pt x="18" y="19"/>
                      <a:pt x="23" y="18"/>
                    </a:cubicBezTo>
                    <a:cubicBezTo>
                      <a:pt x="28" y="17"/>
                      <a:pt x="28" y="25"/>
                      <a:pt x="29" y="30"/>
                    </a:cubicBezTo>
                    <a:cubicBezTo>
                      <a:pt x="30" y="34"/>
                      <a:pt x="31" y="37"/>
                      <a:pt x="32" y="37"/>
                    </a:cubicBezTo>
                    <a:cubicBezTo>
                      <a:pt x="33" y="37"/>
                      <a:pt x="34" y="34"/>
                      <a:pt x="36" y="31"/>
                    </a:cubicBezTo>
                    <a:cubicBezTo>
                      <a:pt x="39" y="27"/>
                      <a:pt x="36" y="23"/>
                      <a:pt x="32" y="26"/>
                    </a:cubicBezTo>
                    <a:cubicBezTo>
                      <a:pt x="34" y="16"/>
                      <a:pt x="49" y="14"/>
                      <a:pt x="47"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grpSp>
      </p:grpSp>
      <p:sp>
        <p:nvSpPr>
          <p:cNvPr id="2" name="日期占位符 1">
            <a:extLst>
              <a:ext uri="{FF2B5EF4-FFF2-40B4-BE49-F238E27FC236}">
                <a16:creationId xmlns:a16="http://schemas.microsoft.com/office/drawing/2014/main" id="{F97A9262-E455-43AB-A324-42871E9C82FB}"/>
              </a:ext>
            </a:extLst>
          </p:cNvPr>
          <p:cNvSpPr>
            <a:spLocks noGrp="1"/>
          </p:cNvSpPr>
          <p:nvPr>
            <p:ph type="dt" sz="half" idx="10"/>
          </p:nvPr>
        </p:nvSpPr>
        <p:spPr/>
        <p:txBody>
          <a:bodyPr/>
          <a:lstStyle/>
          <a:p>
            <a:fld id="{6489D9C7-5DC6-4263-87FF-7C99F6FB63C3}" type="datetime1">
              <a:rPr lang="zh-CN" altLang="en-US" smtClean="0"/>
              <a:pPr/>
              <a:t>2024/3/20</a:t>
            </a:fld>
            <a:endParaRPr lang="zh-CN" altLang="en-US"/>
          </a:p>
        </p:txBody>
      </p:sp>
      <p:sp>
        <p:nvSpPr>
          <p:cNvPr id="3" name="页脚占位符 2">
            <a:extLst>
              <a:ext uri="{FF2B5EF4-FFF2-40B4-BE49-F238E27FC236}">
                <a16:creationId xmlns:a16="http://schemas.microsoft.com/office/drawing/2014/main" id="{523A59A3-249E-4ABA-968C-E517B774DD2C}"/>
              </a:ext>
            </a:extLst>
          </p:cNvPr>
          <p:cNvSpPr>
            <a:spLocks noGrp="1"/>
          </p:cNvSpPr>
          <p:nvPr>
            <p:ph type="ftr" sz="quarter" idx="11"/>
          </p:nvPr>
        </p:nvSpPr>
        <p:spPr/>
        <p:txBody>
          <a:bodyPr/>
          <a:lstStyle/>
          <a:p>
            <a:r>
              <a:rPr lang="en-US" altLang="zh-CN" dirty="0"/>
              <a:t>www.islide.cc</a:t>
            </a:r>
            <a:endParaRPr lang="zh-CN" altLang="en-US" dirty="0"/>
          </a:p>
        </p:txBody>
      </p:sp>
      <p:sp>
        <p:nvSpPr>
          <p:cNvPr id="163" name="灯片编号占位符 162">
            <a:extLst>
              <a:ext uri="{FF2B5EF4-FFF2-40B4-BE49-F238E27FC236}">
                <a16:creationId xmlns:a16="http://schemas.microsoft.com/office/drawing/2014/main" id="{EDD15005-F033-4DEF-AF78-E12C8CA07FF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471645C-6160-4DE1-8518-35A8BE4D84C9}"/>
              </a:ext>
            </a:extLst>
          </p:cNvPr>
          <p:cNvSpPr>
            <a:spLocks noGrp="1"/>
          </p:cNvSpPr>
          <p:nvPr>
            <p:ph type="dt" sz="half" idx="10"/>
          </p:nvPr>
        </p:nvSpPr>
        <p:spPr/>
        <p:txBody>
          <a:bodyPr/>
          <a:lstStyle/>
          <a:p>
            <a:fld id="{6489D9C7-5DC6-4263-87FF-7C99F6FB63C3}" type="datetime1">
              <a:rPr lang="zh-CN" altLang="en-US" smtClean="0"/>
              <a:pPr/>
              <a:t>2024/3/20</a:t>
            </a:fld>
            <a:endParaRPr lang="zh-CN" altLang="en-US"/>
          </a:p>
        </p:txBody>
      </p:sp>
      <p:sp>
        <p:nvSpPr>
          <p:cNvPr id="5" name="页脚占位符 4">
            <a:extLst>
              <a:ext uri="{FF2B5EF4-FFF2-40B4-BE49-F238E27FC236}">
                <a16:creationId xmlns:a16="http://schemas.microsoft.com/office/drawing/2014/main" id="{4EDFFD28-10ED-4627-A59B-F00468D42F23}"/>
              </a:ext>
            </a:extLst>
          </p:cNvPr>
          <p:cNvSpPr>
            <a:spLocks noGrp="1"/>
          </p:cNvSpPr>
          <p:nvPr>
            <p:ph type="ftr" sz="quarter" idx="11"/>
          </p:nvPr>
        </p:nvSpPr>
        <p:spPr/>
        <p:txBody>
          <a:bodyPr/>
          <a:lstStyle/>
          <a:p>
            <a:r>
              <a:rPr lang="en-US" altLang="zh-CN" dirty="0"/>
              <a:t>www.islide.cc</a:t>
            </a:r>
            <a:endParaRPr lang="zh-CN" altLang="en-US" dirty="0"/>
          </a:p>
        </p:txBody>
      </p:sp>
      <p:sp>
        <p:nvSpPr>
          <p:cNvPr id="6" name="灯片编号占位符 5">
            <a:extLst>
              <a:ext uri="{FF2B5EF4-FFF2-40B4-BE49-F238E27FC236}">
                <a16:creationId xmlns:a16="http://schemas.microsoft.com/office/drawing/2014/main" id="{BC5B8F62-CDE4-4144-A202-4E33D4C10538}"/>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AAC49FF-65BA-4DF0-B430-90E02803401D}"/>
              </a:ext>
            </a:extLst>
          </p:cNvPr>
          <p:cNvSpPr>
            <a:spLocks noGrp="1"/>
          </p:cNvSpPr>
          <p:nvPr>
            <p:ph type="dt" sz="half" idx="10"/>
          </p:nvPr>
        </p:nvSpPr>
        <p:spPr/>
        <p:txBody>
          <a:bodyPr/>
          <a:lstStyle/>
          <a:p>
            <a:fld id="{6489D9C7-5DC6-4263-87FF-7C99F6FB63C3}" type="datetime1">
              <a:rPr lang="zh-CN" altLang="en-US" smtClean="0"/>
              <a:pPr/>
              <a:t>2024/3/20</a:t>
            </a:fld>
            <a:endParaRPr lang="zh-CN" altLang="en-US"/>
          </a:p>
        </p:txBody>
      </p:sp>
      <p:sp>
        <p:nvSpPr>
          <p:cNvPr id="4" name="页脚占位符 3">
            <a:extLst>
              <a:ext uri="{FF2B5EF4-FFF2-40B4-BE49-F238E27FC236}">
                <a16:creationId xmlns:a16="http://schemas.microsoft.com/office/drawing/2014/main" id="{BE398920-C3BC-4F14-A535-AB03B9DEF87D}"/>
              </a:ext>
            </a:extLst>
          </p:cNvPr>
          <p:cNvSpPr>
            <a:spLocks noGrp="1"/>
          </p:cNvSpPr>
          <p:nvPr>
            <p:ph type="ftr" sz="quarter" idx="11"/>
          </p:nvPr>
        </p:nvSpPr>
        <p:spPr/>
        <p:txBody>
          <a:bodyPr/>
          <a:lstStyle/>
          <a:p>
            <a:r>
              <a:rPr lang="en-US" altLang="zh-CN" dirty="0"/>
              <a:t>www.islide.cc</a:t>
            </a:r>
            <a:endParaRPr lang="zh-CN" altLang="en-US" dirty="0"/>
          </a:p>
        </p:txBody>
      </p:sp>
      <p:sp>
        <p:nvSpPr>
          <p:cNvPr id="5" name="灯片编号占位符 4">
            <a:extLst>
              <a:ext uri="{FF2B5EF4-FFF2-40B4-BE49-F238E27FC236}">
                <a16:creationId xmlns:a16="http://schemas.microsoft.com/office/drawing/2014/main" id="{FA960801-9168-4DEE-AB4A-E37861D70BF3}"/>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5" name="圆角矩形标注 1">
            <a:extLst>
              <a:ext uri="{FF2B5EF4-FFF2-40B4-BE49-F238E27FC236}">
                <a16:creationId xmlns:a16="http://schemas.microsoft.com/office/drawing/2014/main" id="{7E55B021-D50D-49E7-A3B9-58560D0168F4}"/>
              </a:ext>
            </a:extLst>
          </p:cNvPr>
          <p:cNvSpPr/>
          <p:nvPr userDrawn="1"/>
        </p:nvSpPr>
        <p:spPr>
          <a:xfrm>
            <a:off x="2229677" y="2498380"/>
            <a:ext cx="5943600" cy="1453896"/>
          </a:xfrm>
          <a:prstGeom prst="wedgeRoundRectCallout">
            <a:avLst>
              <a:gd name="adj1" fmla="val -42679"/>
              <a:gd name="adj2" fmla="val 73192"/>
              <a:gd name="adj3" fmla="val 16667"/>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标题 1"/>
          <p:cNvSpPr>
            <a:spLocks noGrp="1"/>
          </p:cNvSpPr>
          <p:nvPr userDrawn="1">
            <p:ph type="ctrTitle" hasCustomPrompt="1"/>
          </p:nvPr>
        </p:nvSpPr>
        <p:spPr>
          <a:xfrm>
            <a:off x="2450598" y="2498380"/>
            <a:ext cx="5426076" cy="1453895"/>
          </a:xfrm>
        </p:spPr>
        <p:txBody>
          <a:bodyPr anchor="ctr">
            <a:normAutofit/>
          </a:bodyPr>
          <a:lstStyle>
            <a:lvl1pPr marL="0" indent="0" algn="ctr">
              <a:buFont typeface="Arial" panose="020B0604020202020204" pitchFamily="34" charset="0"/>
              <a:buNone/>
              <a:defRPr sz="3200">
                <a:solidFill>
                  <a:schemeClr val="bg1"/>
                </a:solidFill>
              </a:defRPr>
            </a:lvl1pPr>
          </a:lstStyle>
          <a:p>
            <a:r>
              <a:rPr lang="zh-CN" altLang="en-US" dirty="0"/>
              <a:t>结束语</a:t>
            </a:r>
          </a:p>
        </p:txBody>
      </p:sp>
      <p:sp>
        <p:nvSpPr>
          <p:cNvPr id="14" name="文本占位符 62"/>
          <p:cNvSpPr>
            <a:spLocks noGrp="1"/>
          </p:cNvSpPr>
          <p:nvPr userDrawn="1">
            <p:ph type="body" sz="quarter" idx="17" hasCustomPrompt="1"/>
          </p:nvPr>
        </p:nvSpPr>
        <p:spPr>
          <a:xfrm>
            <a:off x="2450598" y="4493745"/>
            <a:ext cx="5426076" cy="310871"/>
          </a:xfrm>
        </p:spPr>
        <p:txBody>
          <a:bodyPr vert="horz" lIns="91440" tIns="45720" rIns="91440" bIns="45720" rtlCol="0">
            <a:normAutofit/>
          </a:bodyPr>
          <a:lstStyle>
            <a:lvl1pPr marL="0" indent="0" algn="ct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署名</a:t>
            </a:r>
            <a:endParaRPr lang="en-US" altLang="zh-CN" dirty="0"/>
          </a:p>
        </p:txBody>
      </p:sp>
      <p:sp>
        <p:nvSpPr>
          <p:cNvPr id="15" name="文本占位符 62"/>
          <p:cNvSpPr>
            <a:spLocks noGrp="1"/>
          </p:cNvSpPr>
          <p:nvPr userDrawn="1">
            <p:ph type="body" sz="quarter" idx="18" hasCustomPrompt="1"/>
          </p:nvPr>
        </p:nvSpPr>
        <p:spPr>
          <a:xfrm>
            <a:off x="2450598" y="4804616"/>
            <a:ext cx="5426076" cy="310871"/>
          </a:xfrm>
        </p:spPr>
        <p:txBody>
          <a:bodyPr vert="horz" lIns="91440" tIns="45720" rIns="91440" bIns="45720" rtlCol="0">
            <a:normAutofit/>
          </a:bodyPr>
          <a:lstStyle>
            <a:lvl1pPr marL="0" indent="0" algn="ct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时间日期</a:t>
            </a:r>
            <a:endParaRPr lang="en-US" altLang="zh-CN" dirty="0"/>
          </a:p>
        </p:txBody>
      </p:sp>
      <p:sp>
        <p:nvSpPr>
          <p:cNvPr id="6" name="圆角矩形标注 4">
            <a:extLst>
              <a:ext uri="{FF2B5EF4-FFF2-40B4-BE49-F238E27FC236}">
                <a16:creationId xmlns:a16="http://schemas.microsoft.com/office/drawing/2014/main" id="{88CF1C66-5927-4374-8235-33EE2EE03834}"/>
              </a:ext>
            </a:extLst>
          </p:cNvPr>
          <p:cNvSpPr/>
          <p:nvPr userDrawn="1"/>
        </p:nvSpPr>
        <p:spPr>
          <a:xfrm>
            <a:off x="7201662" y="1844712"/>
            <a:ext cx="2624329" cy="951260"/>
          </a:xfrm>
          <a:prstGeom prst="wedgeRoundRectCallout">
            <a:avLst>
              <a:gd name="adj1" fmla="val 40248"/>
              <a:gd name="adj2" fmla="val 78959"/>
              <a:gd name="adj3" fmla="val 16667"/>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405563"/>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fld id="{6489D9C7-5DC6-4263-87FF-7C99F6FB63C3}" type="datetime1">
              <a:rPr lang="zh-CN" altLang="en-US" smtClean="0"/>
              <a:pPr/>
              <a:t>2024/3/20</a:t>
            </a:fld>
            <a:endParaRPr lang="zh-CN" altLang="en-US"/>
          </a:p>
        </p:txBody>
      </p:sp>
      <p:sp>
        <p:nvSpPr>
          <p:cNvPr id="5" name="页脚占位符 4"/>
          <p:cNvSpPr>
            <a:spLocks noGrp="1"/>
          </p:cNvSpPr>
          <p:nvPr>
            <p:ph type="ftr" sz="quarter" idx="3"/>
          </p:nvPr>
        </p:nvSpPr>
        <p:spPr>
          <a:xfrm>
            <a:off x="669924" y="6405563"/>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10599" y="6405563"/>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6">
            <a:extLst>
              <a:ext uri="{FF2B5EF4-FFF2-40B4-BE49-F238E27FC236}">
                <a16:creationId xmlns:a16="http://schemas.microsoft.com/office/drawing/2014/main" id="{22BA07C3-F625-4BEC-A680-7DC9AF8698F4}"/>
              </a:ext>
            </a:extLst>
          </p:cNvPr>
          <p:cNvSpPr txBox="1">
            <a:spLocks/>
          </p:cNvSpPr>
          <p:nvPr/>
        </p:nvSpPr>
        <p:spPr>
          <a:xfrm>
            <a:off x="664914" y="5906278"/>
            <a:ext cx="11108729" cy="662815"/>
          </a:xfrm>
          <a:prstGeom prst="rect">
            <a:avLst/>
          </a:prstGeom>
          <a:noFill/>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mn-MN" altLang="zh-CN" sz="1600" i="1" dirty="0">
                <a:latin typeface="Segoe UI" panose="020B0502040204020203" pitchFamily="34" charset="0"/>
                <a:cs typeface="Segoe UI" panose="020B0502040204020203" pitchFamily="34" charset="0"/>
              </a:rPr>
              <a:t>Доктор </a:t>
            </a:r>
            <a:r>
              <a:rPr lang="en-US" altLang="zh-CN" sz="1600" i="1" dirty="0">
                <a:latin typeface="Segoe UI" panose="020B0502040204020203" pitchFamily="34" charset="0"/>
                <a:cs typeface="Segoe UI" panose="020B0502040204020203" pitchFamily="34" charset="0"/>
              </a:rPr>
              <a:t>(</a:t>
            </a:r>
            <a:r>
              <a:rPr lang="en-US" altLang="zh-CN" sz="1600" i="1" dirty="0" err="1">
                <a:latin typeface="Segoe UI" panose="020B0502040204020203" pitchFamily="34" charset="0"/>
                <a:cs typeface="Segoe UI" panose="020B0502040204020203" pitchFamily="34" charset="0"/>
              </a:rPr>
              <a:t>Ph.D</a:t>
            </a:r>
            <a:r>
              <a:rPr lang="en-US" altLang="zh-CN" sz="1600" i="1" dirty="0">
                <a:latin typeface="Segoe UI" panose="020B0502040204020203" pitchFamily="34" charset="0"/>
                <a:cs typeface="Segoe UI" panose="020B0502040204020203" pitchFamily="34" charset="0"/>
              </a:rPr>
              <a:t>)</a:t>
            </a:r>
            <a:r>
              <a:rPr lang="mn-MN" altLang="zh-CN" sz="1600" i="1" dirty="0">
                <a:latin typeface="Segoe UI" panose="020B0502040204020203" pitchFamily="34" charset="0"/>
                <a:cs typeface="Segoe UI" panose="020B0502040204020203" pitchFamily="34" charset="0"/>
              </a:rPr>
              <a:t> </a:t>
            </a:r>
            <a:r>
              <a:rPr lang="mn-MN" altLang="zh-CN" sz="1600" b="1" i="1" dirty="0">
                <a:latin typeface="Segoe UI" panose="020B0502040204020203" pitchFamily="34" charset="0"/>
                <a:cs typeface="Segoe UI" panose="020B0502040204020203" pitchFamily="34" charset="0"/>
              </a:rPr>
              <a:t>Ганбаатарын ГАНБАТ</a:t>
            </a:r>
          </a:p>
          <a:p>
            <a:pPr marL="0" indent="0" algn="r">
              <a:buNone/>
            </a:pPr>
            <a:r>
              <a:rPr lang="mn-MN" altLang="zh-CN" sz="1600" dirty="0">
                <a:latin typeface="Segoe UI Light" panose="020B0502040204020203" pitchFamily="34" charset="0"/>
                <a:cs typeface="Segoe UI Light" panose="020B0502040204020203" pitchFamily="34" charset="0"/>
              </a:rPr>
              <a:t>2023-2024 Хавар</a:t>
            </a:r>
          </a:p>
        </p:txBody>
      </p:sp>
      <p:sp>
        <p:nvSpPr>
          <p:cNvPr id="5" name="标题 3">
            <a:extLst>
              <a:ext uri="{FF2B5EF4-FFF2-40B4-BE49-F238E27FC236}">
                <a16:creationId xmlns:a16="http://schemas.microsoft.com/office/drawing/2014/main" id="{B7E6B105-7202-40A6-8C40-B5387499DBB8}"/>
              </a:ext>
            </a:extLst>
          </p:cNvPr>
          <p:cNvSpPr txBox="1">
            <a:spLocks/>
          </p:cNvSpPr>
          <p:nvPr/>
        </p:nvSpPr>
        <p:spPr>
          <a:xfrm>
            <a:off x="358606" y="3321557"/>
            <a:ext cx="11690381" cy="479743"/>
          </a:xfrm>
          <a:prstGeom prst="rect">
            <a:avLst/>
          </a:prstGeom>
        </p:spPr>
        <p:txBody>
          <a:bodyPr>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algn="ctr"/>
            <a:r>
              <a:rPr lang="mn-MN" altLang="zh-CN" sz="2700" dirty="0">
                <a:solidFill>
                  <a:schemeClr val="accent5">
                    <a:lumMod val="50000"/>
                  </a:schemeClr>
                </a:solidFill>
                <a:latin typeface="Segoe UI Light" panose="020B0502040204020203" pitchFamily="34" charset="0"/>
                <a:cs typeface="Segoe UI Light" panose="020B0502040204020203" pitchFamily="34" charset="0"/>
              </a:rPr>
              <a:t>Өгөгдлийн бүтэцлэлт </a:t>
            </a:r>
            <a:r>
              <a:rPr lang="en-US" altLang="zh-CN" sz="2700" dirty="0">
                <a:solidFill>
                  <a:schemeClr val="accent5">
                    <a:lumMod val="50000"/>
                  </a:schemeClr>
                </a:solidFill>
                <a:latin typeface="Segoe UI Light" panose="020B0502040204020203" pitchFamily="34" charset="0"/>
                <a:cs typeface="Segoe UI Light" panose="020B0502040204020203" pitchFamily="34" charset="0"/>
              </a:rPr>
              <a:t>II </a:t>
            </a:r>
            <a:r>
              <a:rPr lang="mn-MN" altLang="zh-CN" sz="2700" dirty="0">
                <a:solidFill>
                  <a:schemeClr val="accent5">
                    <a:lumMod val="50000"/>
                  </a:schemeClr>
                </a:solidFill>
                <a:latin typeface="Segoe UI Light" panose="020B0502040204020203" pitchFamily="34" charset="0"/>
                <a:cs typeface="Segoe UI Light" panose="020B0502040204020203" pitchFamily="34" charset="0"/>
              </a:rPr>
              <a:t>хэсэг</a:t>
            </a:r>
            <a:endParaRPr lang="en-US" altLang="zh-CN" sz="2700" dirty="0">
              <a:solidFill>
                <a:schemeClr val="accent5">
                  <a:lumMod val="50000"/>
                </a:schemeClr>
              </a:solidFill>
              <a:latin typeface="Segoe UI Light" panose="020B0502040204020203" pitchFamily="34" charset="0"/>
              <a:cs typeface="Segoe UI Light" panose="020B0502040204020203" pitchFamily="34" charset="0"/>
            </a:endParaRPr>
          </a:p>
        </p:txBody>
      </p:sp>
      <p:pic>
        <p:nvPicPr>
          <p:cNvPr id="11" name="Picture 10">
            <a:extLst>
              <a:ext uri="{FF2B5EF4-FFF2-40B4-BE49-F238E27FC236}">
                <a16:creationId xmlns:a16="http://schemas.microsoft.com/office/drawing/2014/main" id="{F7982EFC-EC98-4832-B046-4A34EACB1B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607" y="300629"/>
            <a:ext cx="306307" cy="561332"/>
          </a:xfrm>
          <a:prstGeom prst="rect">
            <a:avLst/>
          </a:prstGeom>
        </p:spPr>
      </p:pic>
      <p:sp>
        <p:nvSpPr>
          <p:cNvPr id="19" name="Rectangle 18">
            <a:extLst>
              <a:ext uri="{FF2B5EF4-FFF2-40B4-BE49-F238E27FC236}">
                <a16:creationId xmlns:a16="http://schemas.microsoft.com/office/drawing/2014/main" id="{172CC3C3-75F2-4DDE-A3B0-F1AE4BD2E66E}"/>
              </a:ext>
            </a:extLst>
          </p:cNvPr>
          <p:cNvSpPr/>
          <p:nvPr/>
        </p:nvSpPr>
        <p:spPr>
          <a:xfrm>
            <a:off x="664914" y="288907"/>
            <a:ext cx="5249275" cy="584775"/>
          </a:xfrm>
          <a:prstGeom prst="rect">
            <a:avLst/>
          </a:prstGeom>
        </p:spPr>
        <p:txBody>
          <a:bodyPr wrap="square">
            <a:spAutoFit/>
          </a:bodyPr>
          <a:lstStyle/>
          <a:p>
            <a:r>
              <a:rPr lang="mn-MN" altLang="zh-CN" sz="1600" dirty="0">
                <a:latin typeface="Segoe UI Light" panose="020B0502040204020203" pitchFamily="34" charset="0"/>
                <a:cs typeface="Segoe UI Light" panose="020B0502040204020203" pitchFamily="34" charset="0"/>
              </a:rPr>
              <a:t>ШИНЖЛЭХ УХААН ТЕХНОЛОГИЙН ИХ СУРГУУЛЬ </a:t>
            </a:r>
          </a:p>
          <a:p>
            <a:r>
              <a:rPr lang="mn-MN" altLang="zh-CN" sz="1600" dirty="0">
                <a:latin typeface="Segoe UI Light" panose="020B0502040204020203" pitchFamily="34" charset="0"/>
                <a:cs typeface="Segoe UI Light" panose="020B0502040204020203" pitchFamily="34" charset="0"/>
              </a:rPr>
              <a:t>Мэдээлэл, Холбооны Технологийн Сургууль</a:t>
            </a:r>
          </a:p>
        </p:txBody>
      </p:sp>
      <p:sp>
        <p:nvSpPr>
          <p:cNvPr id="20" name="Rectangle 19">
            <a:extLst>
              <a:ext uri="{FF2B5EF4-FFF2-40B4-BE49-F238E27FC236}">
                <a16:creationId xmlns:a16="http://schemas.microsoft.com/office/drawing/2014/main" id="{1C25CDC6-0F07-4385-AC99-B71B4F11273E}"/>
              </a:ext>
            </a:extLst>
          </p:cNvPr>
          <p:cNvSpPr/>
          <p:nvPr/>
        </p:nvSpPr>
        <p:spPr>
          <a:xfrm>
            <a:off x="457199" y="3831718"/>
            <a:ext cx="11316443" cy="369332"/>
          </a:xfrm>
          <a:prstGeom prst="rect">
            <a:avLst/>
          </a:prstGeom>
        </p:spPr>
        <p:txBody>
          <a:bodyPr wrap="square">
            <a:spAutoFit/>
          </a:bodyPr>
          <a:lstStyle/>
          <a:p>
            <a:pPr algn="ctr"/>
            <a:r>
              <a:rPr lang="mn-MN" altLang="zh-CN" i="1" dirty="0">
                <a:latin typeface="Segoe UI" panose="020B0502040204020203" pitchFamily="34" charset="0"/>
                <a:cs typeface="Segoe UI" panose="020B0502040204020203" pitchFamily="34" charset="0"/>
              </a:rPr>
              <a:t>Лекц 8</a:t>
            </a:r>
            <a:endParaRPr lang="mn-MN" altLang="zh-CN" dirty="0">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36E22935-CD11-464D-AA71-4BA3D739927D}"/>
              </a:ext>
            </a:extLst>
          </p:cNvPr>
          <p:cNvSpPr/>
          <p:nvPr/>
        </p:nvSpPr>
        <p:spPr>
          <a:xfrm>
            <a:off x="358606" y="2843412"/>
            <a:ext cx="11690381" cy="369332"/>
          </a:xfrm>
          <a:prstGeom prst="rect">
            <a:avLst/>
          </a:prstGeom>
        </p:spPr>
        <p:txBody>
          <a:bodyPr wrap="square">
            <a:spAutoFit/>
          </a:bodyPr>
          <a:lstStyle/>
          <a:p>
            <a:pPr algn="ctr"/>
            <a:r>
              <a:rPr lang="en-US" altLang="zh-CN" i="1" dirty="0">
                <a:latin typeface="Segoe UI" panose="020B0502040204020203" pitchFamily="34" charset="0"/>
                <a:cs typeface="Segoe UI" panose="020B0502040204020203" pitchFamily="34" charset="0"/>
              </a:rPr>
              <a:t>F.CSM1</a:t>
            </a:r>
            <a:r>
              <a:rPr lang="mn-MN" altLang="zh-CN" i="1" dirty="0">
                <a:latin typeface="Segoe UI" panose="020B0502040204020203" pitchFamily="34" charset="0"/>
                <a:cs typeface="Segoe UI" panose="020B0502040204020203" pitchFamily="34" charset="0"/>
              </a:rPr>
              <a:t>0</a:t>
            </a:r>
            <a:r>
              <a:rPr lang="en-US" altLang="zh-CN" i="1" dirty="0">
                <a:latin typeface="Segoe UI" panose="020B0502040204020203" pitchFamily="34" charset="0"/>
                <a:cs typeface="Segoe UI" panose="020B0502040204020203" pitchFamily="34" charset="0"/>
              </a:rPr>
              <a:t>1 </a:t>
            </a:r>
            <a:r>
              <a:rPr lang="mn-MN" altLang="zh-CN" i="1" dirty="0">
                <a:latin typeface="Segoe UI" panose="020B0502040204020203" pitchFamily="34" charset="0"/>
                <a:cs typeface="Segoe UI" panose="020B0502040204020203" pitchFamily="34" charset="0"/>
              </a:rPr>
              <a:t>Программчлалын үндсэн аргууд</a:t>
            </a:r>
            <a:endParaRPr lang="mn-MN" altLang="zh-C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19235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10</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1200150" y="444279"/>
            <a:ext cx="1032033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en-US" b="0" dirty="0">
                <a:solidFill>
                  <a:srgbClr val="C7450B"/>
                </a:solidFill>
                <a:latin typeface="Segoe UI" panose="020B0502040204020203" pitchFamily="34" charset="0"/>
                <a:cs typeface="Segoe UI" panose="020B0502040204020203" pitchFamily="34" charset="0"/>
              </a:rPr>
              <a:t> PL-</a:t>
            </a:r>
            <a:r>
              <a:rPr lang="mn-MN" b="0" dirty="0">
                <a:solidFill>
                  <a:srgbClr val="C7450B"/>
                </a:solidFill>
                <a:latin typeface="Segoe UI" panose="020B0502040204020203" pitchFamily="34" charset="0"/>
                <a:cs typeface="Segoe UI" panose="020B0502040204020203" pitchFamily="34" charset="0"/>
              </a:rPr>
              <a:t>ний аюулгүй байдал</a:t>
            </a:r>
            <a:endParaRPr lang="en-US" b="0" dirty="0">
              <a:solidFill>
                <a:srgbClr val="C7450B"/>
              </a:solidFill>
              <a:latin typeface="Segoe UI" panose="020B0502040204020203" pitchFamily="34" charset="0"/>
              <a:cs typeface="Segoe UI" panose="020B0502040204020203" pitchFamily="34" charset="0"/>
            </a:endParaRPr>
          </a:p>
        </p:txBody>
      </p:sp>
      <p:sp>
        <p:nvSpPr>
          <p:cNvPr id="11" name="ïṩḻïďè">
            <a:extLst>
              <a:ext uri="{FF2B5EF4-FFF2-40B4-BE49-F238E27FC236}">
                <a16:creationId xmlns:a16="http://schemas.microsoft.com/office/drawing/2014/main" id="{0DA0D2E3-242D-4028-873C-22B91F264A42}"/>
              </a:ext>
            </a:extLst>
          </p:cNvPr>
          <p:cNvSpPr/>
          <p:nvPr/>
        </p:nvSpPr>
        <p:spPr bwMode="auto">
          <a:xfrm>
            <a:off x="669917" y="444279"/>
            <a:ext cx="530233" cy="484864"/>
          </a:xfrm>
          <a:prstGeom prst="homePlate">
            <a:avLst>
              <a:gd name="adj" fmla="val 48572"/>
            </a:avLst>
          </a:prstGeom>
          <a:solidFill>
            <a:srgbClr val="C7450B"/>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3" name="ïṩḻïďè">
            <a:extLst>
              <a:ext uri="{FF2B5EF4-FFF2-40B4-BE49-F238E27FC236}">
                <a16:creationId xmlns:a16="http://schemas.microsoft.com/office/drawing/2014/main" id="{0C49BA95-2F24-482E-AD6E-C05766C7241E}"/>
              </a:ext>
            </a:extLst>
          </p:cNvPr>
          <p:cNvSpPr/>
          <p:nvPr/>
        </p:nvSpPr>
        <p:spPr bwMode="auto">
          <a:xfrm>
            <a:off x="669917" y="444279"/>
            <a:ext cx="463558" cy="484864"/>
          </a:xfrm>
          <a:prstGeom prst="homePlate">
            <a:avLst>
              <a:gd name="adj" fmla="val 48572"/>
            </a:avLst>
          </a:prstGeom>
          <a:solidFill>
            <a:srgbClr val="C7450B"/>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graphicFrame>
        <p:nvGraphicFramePr>
          <p:cNvPr id="2" name="Diagram 1">
            <a:extLst>
              <a:ext uri="{FF2B5EF4-FFF2-40B4-BE49-F238E27FC236}">
                <a16:creationId xmlns:a16="http://schemas.microsoft.com/office/drawing/2014/main" id="{6DA76E76-A959-4C28-935B-8D75BA534EC7}"/>
              </a:ext>
            </a:extLst>
          </p:cNvPr>
          <p:cNvGraphicFramePr/>
          <p:nvPr>
            <p:extLst>
              <p:ext uri="{D42A27DB-BD31-4B8C-83A1-F6EECF244321}">
                <p14:modId xmlns:p14="http://schemas.microsoft.com/office/powerpoint/2010/main" val="1111663845"/>
              </p:ext>
            </p:extLst>
          </p:nvPr>
        </p:nvGraphicFramePr>
        <p:xfrm>
          <a:off x="386327" y="2743199"/>
          <a:ext cx="11134156" cy="38687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757ADD79-5798-4D7A-8CEF-AB51E39013CC}"/>
              </a:ext>
            </a:extLst>
          </p:cNvPr>
          <p:cNvSpPr txBox="1"/>
          <p:nvPr/>
        </p:nvSpPr>
        <p:spPr>
          <a:xfrm>
            <a:off x="669917" y="1144423"/>
            <a:ext cx="10850566" cy="1354217"/>
          </a:xfrm>
          <a:prstGeom prst="rect">
            <a:avLst/>
          </a:prstGeom>
          <a:noFill/>
        </p:spPr>
        <p:txBody>
          <a:bodyPr wrap="square">
            <a:spAutoFit/>
          </a:bodyPr>
          <a:lstStyle/>
          <a:p>
            <a:pPr>
              <a:spcBef>
                <a:spcPts val="600"/>
              </a:spcBef>
            </a:pPr>
            <a:r>
              <a:rPr lang="en-US" sz="2400" dirty="0">
                <a:latin typeface="Segoe UI" panose="020B0502040204020203" pitchFamily="34" charset="0"/>
                <a:cs typeface="Segoe UI" panose="020B0502040204020203" pitchFamily="34" charset="0"/>
              </a:rPr>
              <a:t>UNSAFE: </a:t>
            </a:r>
          </a:p>
          <a:p>
            <a:pPr marL="342900" indent="-342900">
              <a:spcBef>
                <a:spcPts val="600"/>
              </a:spcBef>
              <a:buFont typeface="Arial" panose="020B0604020202020204" pitchFamily="34" charset="0"/>
              <a:buChar char="•"/>
            </a:pPr>
            <a:r>
              <a:rPr lang="en-US" sz="2400" dirty="0">
                <a:latin typeface="Segoe UI" panose="020B0502040204020203" pitchFamily="34" charset="0"/>
                <a:cs typeface="Segoe UI" panose="020B0502040204020203" pitchFamily="34" charset="0"/>
              </a:rPr>
              <a:t>From: presence of unions</a:t>
            </a:r>
          </a:p>
          <a:p>
            <a:pPr marL="342900" indent="-342900">
              <a:spcBef>
                <a:spcPts val="600"/>
              </a:spcBef>
              <a:buFont typeface="Arial" panose="020B0604020202020204" pitchFamily="34" charset="0"/>
              <a:buChar char="•"/>
            </a:pPr>
            <a:r>
              <a:rPr lang="en-US" sz="2400" dirty="0">
                <a:latin typeface="Segoe UI" panose="020B0502040204020203" pitchFamily="34" charset="0"/>
                <a:cs typeface="Segoe UI" panose="020B0502040204020203" pitchFamily="34" charset="0"/>
              </a:rPr>
              <a:t>From: explicit deallocation of memory</a:t>
            </a:r>
            <a:endParaRPr lang="mn-MN"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56201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11</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1200150" y="444279"/>
            <a:ext cx="1032033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Хуурмаг хаягны цэвэрлэгээ </a:t>
            </a:r>
            <a:endParaRPr lang="en-US" b="0" dirty="0">
              <a:solidFill>
                <a:schemeClr val="accent3">
                  <a:lumMod val="50000"/>
                </a:schemeClr>
              </a:solidFill>
              <a:latin typeface="Segoe UI" panose="020B0502040204020203" pitchFamily="34" charset="0"/>
              <a:cs typeface="Segoe UI" panose="020B0502040204020203" pitchFamily="34" charset="0"/>
            </a:endParaRPr>
          </a:p>
        </p:txBody>
      </p:sp>
      <p:sp>
        <p:nvSpPr>
          <p:cNvPr id="8" name="ïṩḻïďè">
            <a:extLst>
              <a:ext uri="{FF2B5EF4-FFF2-40B4-BE49-F238E27FC236}">
                <a16:creationId xmlns:a16="http://schemas.microsoft.com/office/drawing/2014/main" id="{E690117E-825C-405E-9955-A0A09424C768}"/>
              </a:ext>
            </a:extLst>
          </p:cNvPr>
          <p:cNvSpPr/>
          <p:nvPr/>
        </p:nvSpPr>
        <p:spPr bwMode="auto">
          <a:xfrm>
            <a:off x="669917" y="444279"/>
            <a:ext cx="530233"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579DCDC9-B27B-482E-B303-FBA520488B1F}"/>
              </a:ext>
            </a:extLst>
          </p:cNvPr>
          <p:cNvSpPr/>
          <p:nvPr/>
        </p:nvSpPr>
        <p:spPr bwMode="auto">
          <a:xfrm>
            <a:off x="669917" y="444279"/>
            <a:ext cx="463558"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4" name="TextBox 13">
            <a:extLst>
              <a:ext uri="{FF2B5EF4-FFF2-40B4-BE49-F238E27FC236}">
                <a16:creationId xmlns:a16="http://schemas.microsoft.com/office/drawing/2014/main" id="{2ACDDCC9-0BF6-4D7E-8A08-5EF74D2121E6}"/>
              </a:ext>
            </a:extLst>
          </p:cNvPr>
          <p:cNvSpPr txBox="1"/>
          <p:nvPr/>
        </p:nvSpPr>
        <p:spPr>
          <a:xfrm>
            <a:off x="670717" y="1144758"/>
            <a:ext cx="10850566" cy="3370153"/>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Хуурмаг заагчийг динамикаар хориглох талаар хийсвэр машинд хамраарагдах механизмуудын асуудлыг авч үзнэ. </a:t>
            </a:r>
          </a:p>
          <a:p>
            <a:pPr marL="342900" indent="-342900">
              <a:spcBef>
                <a:spcPts val="600"/>
              </a:spcBef>
              <a:buFont typeface="Arial" panose="020B0604020202020204" pitchFamily="34" charset="0"/>
              <a:buChar char="•"/>
            </a:pPr>
            <a:endParaRPr lang="mn-MN" sz="2400" b="1" i="1" dirty="0">
              <a:latin typeface="Segoe UI" panose="020B0502040204020203" pitchFamily="34" charset="0"/>
              <a:cs typeface="Segoe UI" panose="020B0502040204020203" pitchFamily="34" charset="0"/>
            </a:endParaRPr>
          </a:p>
          <a:p>
            <a:pPr marL="342900" indent="-342900">
              <a:spcBef>
                <a:spcPts val="600"/>
              </a:spcBef>
              <a:buFont typeface="Arial" panose="020B0604020202020204" pitchFamily="34" charset="0"/>
              <a:buChar char="•"/>
            </a:pPr>
            <a:r>
              <a:rPr lang="mn-MN" sz="2400" b="1" i="1" dirty="0">
                <a:latin typeface="Segoe UI" panose="020B0502040204020203" pitchFamily="34" charset="0"/>
                <a:cs typeface="Segoe UI" panose="020B0502040204020203" pitchFamily="34" charset="0"/>
              </a:rPr>
              <a:t>Томбстоун </a:t>
            </a:r>
            <a:r>
              <a:rPr lang="en-US" sz="2400" b="1" i="1" dirty="0">
                <a:latin typeface="Segoe UI" panose="020B0502040204020203" pitchFamily="34" charset="0"/>
                <a:cs typeface="Segoe UI" panose="020B0502040204020203" pitchFamily="34" charset="0"/>
              </a:rPr>
              <a:t>(Tombstone)</a:t>
            </a:r>
            <a:r>
              <a:rPr lang="mn-MN" sz="2400" dirty="0">
                <a:latin typeface="Segoe UI" panose="020B0502040204020203" pitchFamily="34" charset="0"/>
                <a:cs typeface="Segoe UI" panose="020B0502040204020203" pitchFamily="34" charset="0"/>
              </a:rPr>
              <a:t>:</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Хийсвэр машин хуурмаг хаягийг дахин хаяглах бүрийг бүртгэж чадна.</a:t>
            </a:r>
            <a:r>
              <a:rPr lang="mn-MN" sz="2400" dirty="0">
                <a:latin typeface="Segoe UI" panose="020B0502040204020203" pitchFamily="34" charset="0"/>
                <a:cs typeface="Segoe UI" panose="020B0502040204020203" pitchFamily="34" charset="0"/>
              </a:rPr>
              <a:t> </a:t>
            </a:r>
          </a:p>
          <a:p>
            <a:pPr marL="342900" indent="-342900">
              <a:spcBef>
                <a:spcPts val="600"/>
              </a:spcBef>
              <a:buFont typeface="Arial" panose="020B0604020202020204" pitchFamily="34" charset="0"/>
              <a:buChar char="•"/>
            </a:pPr>
            <a:r>
              <a:rPr lang="en-US" sz="2400" b="1" i="1" dirty="0">
                <a:latin typeface="Segoe UI" panose="020B0502040204020203" pitchFamily="34" charset="0"/>
                <a:cs typeface="Segoe UI" panose="020B0502040204020203" pitchFamily="34" charset="0"/>
              </a:rPr>
              <a:t>Locks and Keys</a:t>
            </a:r>
            <a:r>
              <a:rPr lang="mn-MN" sz="2400" b="1" i="1" dirty="0">
                <a:latin typeface="Segoe UI" panose="020B0502040204020203" pitchFamily="34" charset="0"/>
                <a:cs typeface="Segoe UI" panose="020B0502040204020203" pitchFamily="34" charset="0"/>
              </a:rPr>
              <a:t>:</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Энэ нь томбстоуны хуримтлагдсан асуудлаас ангид байх механизмыг ашиглан овоолго доторх хуурмаг хаягын асуудлыг шийддэг</a:t>
            </a:r>
            <a:endParaRPr lang="en-US" sz="2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33290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12</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4585904" y="444279"/>
            <a:ext cx="6934579"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Томбстоун </a:t>
            </a:r>
            <a:r>
              <a:rPr lang="en-US" b="0" dirty="0">
                <a:solidFill>
                  <a:schemeClr val="accent3">
                    <a:lumMod val="50000"/>
                  </a:schemeClr>
                </a:solidFill>
                <a:latin typeface="Segoe UI" panose="020B0502040204020203" pitchFamily="34" charset="0"/>
                <a:cs typeface="Segoe UI" panose="020B0502040204020203" pitchFamily="34" charset="0"/>
              </a:rPr>
              <a:t>(Tombstone</a:t>
            </a:r>
            <a:r>
              <a:rPr lang="mn-MN" b="0" dirty="0">
                <a:solidFill>
                  <a:schemeClr val="accent3">
                    <a:lumMod val="50000"/>
                  </a:schemeClr>
                </a:solidFill>
                <a:latin typeface="Segoe UI" panose="020B0502040204020203" pitchFamily="34" charset="0"/>
                <a:cs typeface="Segoe UI" panose="020B0502040204020203" pitchFamily="34" charset="0"/>
              </a:rPr>
              <a:t> - </a:t>
            </a:r>
            <a:r>
              <a:rPr lang="en-US" b="0" dirty="0">
                <a:solidFill>
                  <a:schemeClr val="accent3">
                    <a:lumMod val="50000"/>
                  </a:schemeClr>
                </a:solidFill>
                <a:latin typeface="Segoe UI" panose="020B0502040204020203" pitchFamily="34" charset="0"/>
                <a:cs typeface="Segoe UI" panose="020B0502040204020203" pitchFamily="34" charset="0"/>
              </a:rPr>
              <a:t>TS)</a:t>
            </a:r>
          </a:p>
        </p:txBody>
      </p:sp>
      <p:sp>
        <p:nvSpPr>
          <p:cNvPr id="8" name="TextBox 7">
            <a:extLst>
              <a:ext uri="{FF2B5EF4-FFF2-40B4-BE49-F238E27FC236}">
                <a16:creationId xmlns:a16="http://schemas.microsoft.com/office/drawing/2014/main" id="{DE547047-8AEF-47F8-B3A3-E3F0710E5A99}"/>
              </a:ext>
            </a:extLst>
          </p:cNvPr>
          <p:cNvSpPr txBox="1"/>
          <p:nvPr/>
        </p:nvSpPr>
        <p:spPr>
          <a:xfrm>
            <a:off x="5828145" y="1166831"/>
            <a:ext cx="5693937" cy="5447645"/>
          </a:xfrm>
          <a:prstGeom prst="rect">
            <a:avLst/>
          </a:prstGeom>
          <a:noFill/>
        </p:spPr>
        <p:txBody>
          <a:bodyPr wrap="square">
            <a:spAutoFit/>
          </a:bodyPr>
          <a:lstStyle/>
          <a:p>
            <a:pPr marL="457200" indent="-4572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Объектийг </a:t>
            </a:r>
            <a:r>
              <a:rPr lang="en-US" sz="2200" dirty="0">
                <a:latin typeface="Segoe UI" panose="020B0502040204020203" pitchFamily="34" charset="0"/>
                <a:cs typeface="Segoe UI" panose="020B0502040204020203" pitchFamily="34" charset="0"/>
              </a:rPr>
              <a:t>heap/</a:t>
            </a:r>
            <a:r>
              <a:rPr lang="mn-MN" sz="2200" dirty="0">
                <a:latin typeface="Segoe UI" panose="020B0502040204020203" pitchFamily="34" charset="0"/>
                <a:cs typeface="Segoe UI" panose="020B0502040204020203" pitchFamily="34" charset="0"/>
              </a:rPr>
              <a:t>стэкт хуваарилах үед нэмэлтээр хуваарилдаг үг</a:t>
            </a:r>
          </a:p>
          <a:p>
            <a:pPr marL="457200" indent="-4572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Объектыг чөлөөлөх үед </a:t>
            </a:r>
            <a:r>
              <a:rPr lang="en-US" sz="2200" dirty="0">
                <a:latin typeface="Segoe UI" panose="020B0502040204020203" pitchFamily="34" charset="0"/>
                <a:cs typeface="Segoe UI" panose="020B0502040204020203" pitchFamily="34" charset="0"/>
              </a:rPr>
              <a:t>TS</a:t>
            </a:r>
            <a:r>
              <a:rPr lang="mn-MN" sz="2200" dirty="0">
                <a:latin typeface="Segoe UI" panose="020B0502040204020203" pitchFamily="34" charset="0"/>
                <a:cs typeface="Segoe UI" panose="020B0502040204020203" pitchFamily="34" charset="0"/>
              </a:rPr>
              <a:t>-д тусгай тэмдэглэгээ </a:t>
            </a:r>
            <a:r>
              <a:rPr lang="en-US" sz="2200" dirty="0">
                <a:latin typeface="Segoe UI" panose="020B0502040204020203" pitchFamily="34" charset="0"/>
                <a:cs typeface="Segoe UI" panose="020B0502040204020203" pitchFamily="34" charset="0"/>
              </a:rPr>
              <a:t>(RIP)</a:t>
            </a:r>
            <a:r>
              <a:rPr lang="mn-MN" sz="2200" dirty="0">
                <a:latin typeface="Segoe UI" panose="020B0502040204020203" pitchFamily="34" charset="0"/>
                <a:cs typeface="Segoe UI" panose="020B0502040204020203" pitchFamily="34" charset="0"/>
              </a:rPr>
              <a:t> хийнэ</a:t>
            </a:r>
          </a:p>
          <a:p>
            <a:pPr marL="914400" lvl="1" indent="-457200">
              <a:spcBef>
                <a:spcPts val="600"/>
              </a:spcBef>
              <a:buFont typeface="Arial" panose="020B0604020202020204" pitchFamily="34" charset="0"/>
              <a:buChar char="•"/>
            </a:pPr>
            <a:r>
              <a:rPr lang="en-US" sz="2200" dirty="0">
                <a:latin typeface="Segoe UI" panose="020B0502040204020203" pitchFamily="34" charset="0"/>
                <a:cs typeface="Segoe UI" panose="020B0502040204020203" pitchFamily="34" charset="0"/>
              </a:rPr>
              <a:t>for: </a:t>
            </a:r>
            <a:r>
              <a:rPr lang="mn-MN" sz="2200" dirty="0">
                <a:latin typeface="Segoe UI" panose="020B0502040204020203" pitchFamily="34" charset="0"/>
                <a:cs typeface="Segoe UI" panose="020B0502040204020203" pitchFamily="34" charset="0"/>
              </a:rPr>
              <a:t>Физик машины хаяг хамгаалах мехнизм</a:t>
            </a:r>
          </a:p>
          <a:p>
            <a:pPr marL="457200" indent="-457200">
              <a:spcBef>
                <a:spcPts val="600"/>
              </a:spcBef>
              <a:buFont typeface="Arial" panose="020B0604020202020204" pitchFamily="34" charset="0"/>
              <a:buChar char="•"/>
            </a:pPr>
            <a:r>
              <a:rPr lang="en-US" sz="2200" dirty="0">
                <a:latin typeface="Segoe UI" panose="020B0502040204020203" pitchFamily="34" charset="0"/>
                <a:cs typeface="Segoe UI" panose="020B0502040204020203" pitchFamily="34" charset="0"/>
              </a:rPr>
              <a:t>Cemetery:</a:t>
            </a:r>
            <a:r>
              <a:rPr lang="mn-MN" sz="2200" dirty="0">
                <a:latin typeface="Segoe UI" panose="020B0502040204020203" pitchFamily="34" charset="0"/>
                <a:cs typeface="Segoe UI" panose="020B0502040204020203" pitchFamily="34" charset="0"/>
              </a:rPr>
              <a:t> Ижил хэмжээтэй тул хялбар удирдана.</a:t>
            </a:r>
          </a:p>
          <a:p>
            <a:pPr marL="457200" indent="-4572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Хугацааны зардал</a:t>
            </a:r>
          </a:p>
          <a:p>
            <a:pPr marL="914400" lvl="1" indent="-4572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Үүсгэх, шалгах, 2 түвшний заагч</a:t>
            </a:r>
          </a:p>
          <a:p>
            <a:pPr marL="457200" indent="-4572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С/О-н зардал</a:t>
            </a:r>
          </a:p>
          <a:p>
            <a:pPr marL="914400" lvl="1" indent="-4572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Жижиг объект олон бол их</a:t>
            </a:r>
          </a:p>
          <a:p>
            <a:pPr marL="914400" lvl="1" indent="-4572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Устгагдахгүй – </a:t>
            </a:r>
            <a:r>
              <a:rPr lang="mn-MN" sz="2200" i="1" dirty="0">
                <a:latin typeface="Segoe UI" panose="020B0502040204020203" pitchFamily="34" charset="0"/>
                <a:cs typeface="Segoe UI" panose="020B0502040204020203" pitchFamily="34" charset="0"/>
              </a:rPr>
              <a:t>Хаяг тоолуур </a:t>
            </a:r>
            <a:r>
              <a:rPr lang="mn-MN" sz="2200" dirty="0">
                <a:latin typeface="Segoe UI" panose="020B0502040204020203" pitchFamily="34" charset="0"/>
                <a:cs typeface="Segoe UI" panose="020B0502040204020203" pitchFamily="34" charset="0"/>
              </a:rPr>
              <a:t>хэрэглэнэ.</a:t>
            </a:r>
          </a:p>
        </p:txBody>
      </p:sp>
      <p:sp>
        <p:nvSpPr>
          <p:cNvPr id="11" name="ïṩḻïďè">
            <a:extLst>
              <a:ext uri="{FF2B5EF4-FFF2-40B4-BE49-F238E27FC236}">
                <a16:creationId xmlns:a16="http://schemas.microsoft.com/office/drawing/2014/main" id="{C43797C5-DC45-47F3-B1DD-CAF65667881D}"/>
              </a:ext>
            </a:extLst>
          </p:cNvPr>
          <p:cNvSpPr/>
          <p:nvPr/>
        </p:nvSpPr>
        <p:spPr bwMode="auto">
          <a:xfrm>
            <a:off x="3098366" y="444279"/>
            <a:ext cx="1487538"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3" name="ïṩḻïďè">
            <a:extLst>
              <a:ext uri="{FF2B5EF4-FFF2-40B4-BE49-F238E27FC236}">
                <a16:creationId xmlns:a16="http://schemas.microsoft.com/office/drawing/2014/main" id="{12FBA96A-ADEF-432C-AF87-6459508BDCBA}"/>
              </a:ext>
            </a:extLst>
          </p:cNvPr>
          <p:cNvSpPr/>
          <p:nvPr/>
        </p:nvSpPr>
        <p:spPr bwMode="auto">
          <a:xfrm>
            <a:off x="669917" y="444279"/>
            <a:ext cx="3847891"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ХУУРМАГ ХАЯГНЫ ЦЭВЭРЛЭГЭЭ</a:t>
            </a:r>
          </a:p>
        </p:txBody>
      </p:sp>
      <p:pic>
        <p:nvPicPr>
          <p:cNvPr id="7" name="Picture 6">
            <a:extLst>
              <a:ext uri="{FF2B5EF4-FFF2-40B4-BE49-F238E27FC236}">
                <a16:creationId xmlns:a16="http://schemas.microsoft.com/office/drawing/2014/main" id="{24EBB844-D351-4604-B4E2-7C93ED6D27E6}"/>
              </a:ext>
            </a:extLst>
          </p:cNvPr>
          <p:cNvPicPr/>
          <p:nvPr/>
        </p:nvPicPr>
        <p:blipFill>
          <a:blip r:embed="rId3"/>
          <a:stretch>
            <a:fillRect/>
          </a:stretch>
        </p:blipFill>
        <p:spPr>
          <a:xfrm>
            <a:off x="161918" y="1166832"/>
            <a:ext cx="5592338" cy="4735962"/>
          </a:xfrm>
          <a:prstGeom prst="rect">
            <a:avLst/>
          </a:prstGeom>
        </p:spPr>
      </p:pic>
    </p:spTree>
    <p:extLst>
      <p:ext uri="{BB962C8B-B14F-4D97-AF65-F5344CB8AC3E}">
        <p14:creationId xmlns:p14="http://schemas.microsoft.com/office/powerpoint/2010/main" val="413702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7C974DA-712A-4EB4-A0B5-A32DCF7D0E03}"/>
              </a:ext>
            </a:extLst>
          </p:cNvPr>
          <p:cNvPicPr/>
          <p:nvPr/>
        </p:nvPicPr>
        <p:blipFill>
          <a:blip r:embed="rId3"/>
          <a:stretch>
            <a:fillRect/>
          </a:stretch>
        </p:blipFill>
        <p:spPr>
          <a:xfrm>
            <a:off x="6216974" y="692455"/>
            <a:ext cx="5975026" cy="6022382"/>
          </a:xfrm>
          <a:prstGeom prst="rect">
            <a:avLst/>
          </a:prstGeom>
        </p:spPr>
      </p:pic>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13</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4585904" y="444279"/>
            <a:ext cx="6934579"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Түгжээ ба түлхүүр</a:t>
            </a:r>
            <a:endParaRPr lang="en-US" b="0" dirty="0">
              <a:solidFill>
                <a:schemeClr val="accent3">
                  <a:lumMod val="50000"/>
                </a:schemeClr>
              </a:solidFill>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DE547047-8AEF-47F8-B3A3-E3F0710E5A99}"/>
              </a:ext>
            </a:extLst>
          </p:cNvPr>
          <p:cNvSpPr txBox="1"/>
          <p:nvPr/>
        </p:nvSpPr>
        <p:spPr>
          <a:xfrm>
            <a:off x="669916" y="1061108"/>
            <a:ext cx="5547057" cy="5447645"/>
          </a:xfrm>
          <a:prstGeom prst="rect">
            <a:avLst/>
          </a:prstGeom>
          <a:noFill/>
        </p:spPr>
        <p:txBody>
          <a:bodyPr wrap="square">
            <a:spAutoFit/>
          </a:bodyPr>
          <a:lstStyle/>
          <a:p>
            <a:pPr marL="457200" indent="-4572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Объектийг </a:t>
            </a:r>
            <a:r>
              <a:rPr lang="en-US" sz="2200" dirty="0">
                <a:latin typeface="Segoe UI" panose="020B0502040204020203" pitchFamily="34" charset="0"/>
                <a:cs typeface="Segoe UI" panose="020B0502040204020203" pitchFamily="34" charset="0"/>
              </a:rPr>
              <a:t>heap </a:t>
            </a:r>
            <a:r>
              <a:rPr lang="mn-MN" sz="2200" dirty="0">
                <a:latin typeface="Segoe UI" panose="020B0502040204020203" pitchFamily="34" charset="0"/>
                <a:cs typeface="Segoe UI" panose="020B0502040204020203" pitchFamily="34" charset="0"/>
              </a:rPr>
              <a:t>хуваарилах үед нэмэлтээр хуваарилдаг </a:t>
            </a:r>
            <a:r>
              <a:rPr lang="en-US" sz="2200" dirty="0">
                <a:latin typeface="Segoe UI" panose="020B0502040204020203" pitchFamily="34" charset="0"/>
                <a:cs typeface="Segoe UI" panose="020B0502040204020203" pitchFamily="34" charset="0"/>
              </a:rPr>
              <a:t>2 </a:t>
            </a:r>
            <a:r>
              <a:rPr lang="mn-MN" sz="2200" dirty="0">
                <a:latin typeface="Segoe UI" panose="020B0502040204020203" pitchFamily="34" charset="0"/>
                <a:cs typeface="Segoe UI" panose="020B0502040204020203" pitchFamily="34" charset="0"/>
              </a:rPr>
              <a:t>үг: </a:t>
            </a:r>
            <a:r>
              <a:rPr lang="en-US" sz="2200" i="1" dirty="0">
                <a:latin typeface="Segoe UI" panose="020B0502040204020203" pitchFamily="34" charset="0"/>
                <a:cs typeface="Segoe UI" panose="020B0502040204020203" pitchFamily="34" charset="0"/>
              </a:rPr>
              <a:t>lock &amp; key</a:t>
            </a:r>
            <a:endParaRPr lang="mn-MN" sz="2200" i="1" dirty="0">
              <a:latin typeface="Segoe UI" panose="020B0502040204020203" pitchFamily="34" charset="0"/>
              <a:cs typeface="Segoe UI" panose="020B0502040204020203" pitchFamily="34" charset="0"/>
            </a:endParaRPr>
          </a:p>
          <a:p>
            <a:pPr marL="457200" indent="-4572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Нэг заагчийг нөгөөд олгох үед уг хосыг онооно.</a:t>
            </a:r>
          </a:p>
          <a:p>
            <a:pPr marL="457200" indent="-4572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Заагчийг дахин хаягжуулах бүрт түлхүүрийг түгжээтэй нь шалгана. </a:t>
            </a:r>
          </a:p>
          <a:p>
            <a:pPr marL="457200" indent="-4572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Объект чөлөөлөхөд </a:t>
            </a:r>
            <a:r>
              <a:rPr lang="en-US" sz="2200" dirty="0">
                <a:latin typeface="Segoe UI" panose="020B0502040204020203" pitchFamily="34" charset="0"/>
                <a:cs typeface="Segoe UI" panose="020B0502040204020203" pitchFamily="34" charset="0"/>
              </a:rPr>
              <a:t>key</a:t>
            </a:r>
            <a:r>
              <a:rPr lang="mn-MN" sz="2200" dirty="0">
                <a:latin typeface="Segoe UI" panose="020B0502040204020203" pitchFamily="34" charset="0"/>
                <a:cs typeface="Segoe UI" panose="020B0502040204020203" pitchFamily="34" charset="0"/>
              </a:rPr>
              <a:t>-г</a:t>
            </a:r>
            <a:r>
              <a:rPr lang="en-US" sz="2200" dirty="0">
                <a:latin typeface="Segoe UI" panose="020B0502040204020203" pitchFamily="34" charset="0"/>
                <a:cs typeface="Segoe UI" panose="020B0502040204020203" pitchFamily="34" charset="0"/>
              </a:rPr>
              <a:t> 0 </a:t>
            </a:r>
            <a:r>
              <a:rPr lang="mn-MN" sz="2200" dirty="0">
                <a:latin typeface="Segoe UI" panose="020B0502040204020203" pitchFamily="34" charset="0"/>
                <a:cs typeface="Segoe UI" panose="020B0502040204020203" pitchFamily="34" charset="0"/>
              </a:rPr>
              <a:t>болгож бүх түгжээ алдаа өгөхөөр болно</a:t>
            </a:r>
          </a:p>
          <a:p>
            <a:pPr marL="457200" indent="-457200">
              <a:spcBef>
                <a:spcPts val="600"/>
              </a:spcBef>
              <a:buFont typeface="Arial" panose="020B0604020202020204" pitchFamily="34" charset="0"/>
              <a:buChar char="•"/>
            </a:pPr>
            <a:endParaRPr lang="mn-MN" sz="2200" dirty="0">
              <a:latin typeface="Segoe UI" panose="020B0502040204020203" pitchFamily="34" charset="0"/>
              <a:cs typeface="Segoe UI" panose="020B0502040204020203" pitchFamily="34" charset="0"/>
            </a:endParaRPr>
          </a:p>
          <a:p>
            <a:pPr marL="457200" indent="-4572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Хугацааны зардал</a:t>
            </a:r>
          </a:p>
          <a:p>
            <a:pPr marL="914400" lvl="1" indent="-4572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Үүсгэх, утга олгох, </a:t>
            </a:r>
            <a:r>
              <a:rPr lang="en-US" sz="2200" dirty="0">
                <a:latin typeface="Segoe UI" panose="020B0502040204020203" pitchFamily="34" charset="0"/>
                <a:cs typeface="Segoe UI" panose="020B0502040204020203" pitchFamily="34" charset="0"/>
              </a:rPr>
              <a:t>key</a:t>
            </a:r>
            <a:r>
              <a:rPr lang="mn-MN" sz="2200" dirty="0">
                <a:latin typeface="Segoe UI" panose="020B0502040204020203" pitchFamily="34" charset="0"/>
                <a:cs typeface="Segoe UI" panose="020B0502040204020203" pitchFamily="34" charset="0"/>
              </a:rPr>
              <a:t>-г</a:t>
            </a:r>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шалгах</a:t>
            </a:r>
          </a:p>
          <a:p>
            <a:pPr marL="457200" indent="-4572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С/О-н зардал</a:t>
            </a:r>
          </a:p>
          <a:p>
            <a:pPr marL="914400" lvl="1" indent="-4572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Заагч бүртэй нэмэлт үг холбох </a:t>
            </a:r>
            <a:r>
              <a:rPr lang="en-US" sz="2200" dirty="0">
                <a:latin typeface="Segoe UI" panose="020B0502040204020203" pitchFamily="34" charset="0"/>
                <a:cs typeface="Segoe UI" panose="020B0502040204020203" pitchFamily="34" charset="0"/>
              </a:rPr>
              <a:t>TS-</a:t>
            </a:r>
            <a:r>
              <a:rPr lang="mn-MN" sz="2200" dirty="0">
                <a:latin typeface="Segoe UI" panose="020B0502040204020203" pitchFamily="34" charset="0"/>
                <a:cs typeface="Segoe UI" panose="020B0502040204020203" pitchFamily="34" charset="0"/>
              </a:rPr>
              <a:t>ээс ч их</a:t>
            </a:r>
          </a:p>
        </p:txBody>
      </p:sp>
      <p:sp>
        <p:nvSpPr>
          <p:cNvPr id="11" name="ïṩḻïďè">
            <a:extLst>
              <a:ext uri="{FF2B5EF4-FFF2-40B4-BE49-F238E27FC236}">
                <a16:creationId xmlns:a16="http://schemas.microsoft.com/office/drawing/2014/main" id="{C43797C5-DC45-47F3-B1DD-CAF65667881D}"/>
              </a:ext>
            </a:extLst>
          </p:cNvPr>
          <p:cNvSpPr/>
          <p:nvPr/>
        </p:nvSpPr>
        <p:spPr bwMode="auto">
          <a:xfrm>
            <a:off x="3098366" y="444279"/>
            <a:ext cx="1487538"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3" name="ïṩḻïďè">
            <a:extLst>
              <a:ext uri="{FF2B5EF4-FFF2-40B4-BE49-F238E27FC236}">
                <a16:creationId xmlns:a16="http://schemas.microsoft.com/office/drawing/2014/main" id="{12FBA96A-ADEF-432C-AF87-6459508BDCBA}"/>
              </a:ext>
            </a:extLst>
          </p:cNvPr>
          <p:cNvSpPr/>
          <p:nvPr/>
        </p:nvSpPr>
        <p:spPr bwMode="auto">
          <a:xfrm>
            <a:off x="669917" y="444279"/>
            <a:ext cx="3847891"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ХУУРМАГ ХАЯГНЫ ЦЭВЭРЛЭГЭЭ</a:t>
            </a:r>
          </a:p>
        </p:txBody>
      </p:sp>
    </p:spTree>
    <p:extLst>
      <p:ext uri="{BB962C8B-B14F-4D97-AF65-F5344CB8AC3E}">
        <p14:creationId xmlns:p14="http://schemas.microsoft.com/office/powerpoint/2010/main" val="2404046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14</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1200150" y="444279"/>
            <a:ext cx="1032033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latin typeface="Segoe UI" panose="020B0502040204020203" pitchFamily="34" charset="0"/>
                <a:cs typeface="Segoe UI" panose="020B0502040204020203" pitchFamily="34" charset="0"/>
              </a:rPr>
              <a:t>Хаягдал цуглуулагч </a:t>
            </a:r>
            <a:r>
              <a:rPr lang="en-US" b="0" dirty="0">
                <a:latin typeface="Segoe UI" panose="020B0502040204020203" pitchFamily="34" charset="0"/>
                <a:cs typeface="Segoe UI" panose="020B0502040204020203" pitchFamily="34" charset="0"/>
              </a:rPr>
              <a:t>(garbage collector)</a:t>
            </a:r>
          </a:p>
        </p:txBody>
      </p:sp>
      <p:sp>
        <p:nvSpPr>
          <p:cNvPr id="8" name="ïṩḻïďè">
            <a:extLst>
              <a:ext uri="{FF2B5EF4-FFF2-40B4-BE49-F238E27FC236}">
                <a16:creationId xmlns:a16="http://schemas.microsoft.com/office/drawing/2014/main" id="{E690117E-825C-405E-9955-A0A09424C768}"/>
              </a:ext>
            </a:extLst>
          </p:cNvPr>
          <p:cNvSpPr/>
          <p:nvPr/>
        </p:nvSpPr>
        <p:spPr bwMode="auto">
          <a:xfrm>
            <a:off x="669917" y="444279"/>
            <a:ext cx="530233" cy="484864"/>
          </a:xfrm>
          <a:prstGeom prst="homePlate">
            <a:avLst>
              <a:gd name="adj" fmla="val 48572"/>
            </a:avLst>
          </a:prstGeom>
          <a:solidFill>
            <a:schemeClr val="tx1">
              <a:lumMod val="95000"/>
              <a:lumOff val="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579DCDC9-B27B-482E-B303-FBA520488B1F}"/>
              </a:ext>
            </a:extLst>
          </p:cNvPr>
          <p:cNvSpPr/>
          <p:nvPr/>
        </p:nvSpPr>
        <p:spPr bwMode="auto">
          <a:xfrm>
            <a:off x="669917" y="444279"/>
            <a:ext cx="463558" cy="484864"/>
          </a:xfrm>
          <a:prstGeom prst="homePlate">
            <a:avLst>
              <a:gd name="adj" fmla="val 48572"/>
            </a:avLst>
          </a:prstGeom>
          <a:solidFill>
            <a:schemeClr val="tx1">
              <a:lumMod val="95000"/>
              <a:lumOff val="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4" name="TextBox 13">
            <a:extLst>
              <a:ext uri="{FF2B5EF4-FFF2-40B4-BE49-F238E27FC236}">
                <a16:creationId xmlns:a16="http://schemas.microsoft.com/office/drawing/2014/main" id="{2ACDDCC9-0BF6-4D7E-8A08-5EF74D2121E6}"/>
              </a:ext>
            </a:extLst>
          </p:cNvPr>
          <p:cNvSpPr txBox="1"/>
          <p:nvPr/>
        </p:nvSpPr>
        <p:spPr>
          <a:xfrm>
            <a:off x="669917" y="1173279"/>
            <a:ext cx="10850566" cy="4970591"/>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СО-г ил чөлөөлөхгүй хэлний хувьд овоолго дээр нөөцлөөд, хэрэглэхээ больсон СО-г автоматаар буцаан авах механизм</a:t>
            </a:r>
            <a:r>
              <a:rPr lang="en-US" sz="2400" dirty="0">
                <a:latin typeface="Segoe UI" panose="020B0502040204020203" pitchFamily="34" charset="0"/>
                <a:cs typeface="Segoe UI" panose="020B0502040204020203" pitchFamily="34" charset="0"/>
              </a:rPr>
              <a:t> </a:t>
            </a:r>
            <a:r>
              <a:rPr lang="mn-MN" sz="2400" dirty="0">
                <a:latin typeface="Segoe UI" panose="020B0502040204020203" pitchFamily="34" charset="0"/>
                <a:cs typeface="Segoe UI" panose="020B0502040204020203" pitchFamily="34" charset="0"/>
              </a:rPr>
              <a:t>шаардлагатай.  </a:t>
            </a:r>
          </a:p>
          <a:p>
            <a:pPr marL="800100" lvl="1"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1960</a:t>
            </a:r>
            <a:r>
              <a:rPr lang="en-US" sz="2400" dirty="0">
                <a:latin typeface="Segoe UI" panose="020B0502040204020203" pitchFamily="34" charset="0"/>
                <a:cs typeface="Segoe UI" panose="020B0502040204020203" pitchFamily="34" charset="0"/>
              </a:rPr>
              <a:t>s, LISP; Java – </a:t>
            </a:r>
            <a:r>
              <a:rPr lang="mn-MN" sz="2400" dirty="0">
                <a:latin typeface="Segoe UI" panose="020B0502040204020203" pitchFamily="34" charset="0"/>
                <a:cs typeface="Segoe UI" panose="020B0502040204020203" pitchFamily="34" charset="0"/>
              </a:rPr>
              <a:t>хүчирхэг</a:t>
            </a:r>
            <a:r>
              <a:rPr lang="en-US" sz="2400" dirty="0">
                <a:latin typeface="Segoe UI" panose="020B0502040204020203" pitchFamily="34" charset="0"/>
                <a:cs typeface="Segoe UI" panose="020B0502040204020203" pitchFamily="34" charset="0"/>
              </a:rPr>
              <a:t> GC</a:t>
            </a:r>
            <a:endParaRPr lang="mn-MN" sz="2400" dirty="0">
              <a:latin typeface="Segoe UI" panose="020B0502040204020203" pitchFamily="34" charset="0"/>
              <a:cs typeface="Segoe UI" panose="020B0502040204020203" pitchFamily="34" charset="0"/>
            </a:endParaRPr>
          </a:p>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Хаягдал цуглуулалгчийн алхамууд</a:t>
            </a:r>
            <a:endParaRPr lang="mn-MN" sz="2200" i="1" dirty="0">
              <a:latin typeface="Segoe UI" panose="020B0502040204020203" pitchFamily="34" charset="0"/>
              <a:cs typeface="Segoe UI" panose="020B0502040204020203" pitchFamily="34" charset="0"/>
            </a:endParaRPr>
          </a:p>
          <a:p>
            <a:pPr marL="914400" lvl="1" indent="-457200">
              <a:spcBef>
                <a:spcPts val="600"/>
              </a:spcBef>
              <a:buFont typeface="+mj-lt"/>
              <a:buAutoNum type="arabicPeriod"/>
            </a:pPr>
            <a:r>
              <a:rPr lang="mn-MN" sz="2200" i="1" dirty="0">
                <a:latin typeface="Segoe UI" panose="020B0502040204020203" pitchFamily="34" charset="0"/>
                <a:cs typeface="Segoe UI" panose="020B0502040204020203" pitchFamily="34" charset="0"/>
              </a:rPr>
              <a:t>Оршин байгаа, хэрэглэхээ больсон объектуудыг ялгах (хагдал илрүүлэх);</a:t>
            </a:r>
          </a:p>
          <a:p>
            <a:pPr marL="914400" lvl="1" indent="-457200">
              <a:spcBef>
                <a:spcPts val="600"/>
              </a:spcBef>
              <a:buFont typeface="+mj-lt"/>
              <a:buAutoNum type="arabicPeriod"/>
            </a:pPr>
            <a:r>
              <a:rPr lang="mn-MN" sz="2200" i="1" dirty="0">
                <a:latin typeface="Segoe UI" panose="020B0502040204020203" pitchFamily="34" charset="0"/>
                <a:cs typeface="Segoe UI" panose="020B0502040204020203" pitchFamily="34" charset="0"/>
              </a:rPr>
              <a:t>Хэрэглэхээ больсон объектуудыг цуглуулж, тэдний зайг программ дахин ашиглах боломжтой</a:t>
            </a:r>
            <a:endParaRPr lang="mn-MN" sz="2400" dirty="0">
              <a:latin typeface="Segoe UI" panose="020B0502040204020203" pitchFamily="34" charset="0"/>
              <a:cs typeface="Segoe UI" panose="020B0502040204020203" pitchFamily="34" charset="0"/>
            </a:endParaRPr>
          </a:p>
          <a:p>
            <a:pPr marL="342900"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Хэрэглэхээ больсон объетуудыг илрүүлэх байдлаар ангилж болно: </a:t>
            </a:r>
          </a:p>
          <a:p>
            <a:pPr marL="800100" lvl="1" indent="-342900">
              <a:spcBef>
                <a:spcPts val="600"/>
              </a:spcBef>
              <a:buFont typeface="Arial" panose="020B0604020202020204" pitchFamily="34" charset="0"/>
              <a:buChar char="•"/>
            </a:pPr>
            <a:r>
              <a:rPr lang="mn-MN" sz="2200" b="1" i="1" dirty="0">
                <a:latin typeface="Segoe UI" panose="020B0502040204020203" pitchFamily="34" charset="0"/>
                <a:cs typeface="Segoe UI" panose="020B0502040204020203" pitchFamily="34" charset="0"/>
              </a:rPr>
              <a:t>Хаяг тоолуур </a:t>
            </a:r>
            <a:r>
              <a:rPr lang="en-US" sz="2200" b="1" i="1" dirty="0">
                <a:latin typeface="Segoe UI" panose="020B0502040204020203" pitchFamily="34" charset="0"/>
                <a:cs typeface="Segoe UI" panose="020B0502040204020203" pitchFamily="34" charset="0"/>
              </a:rPr>
              <a:t>(reference counting), </a:t>
            </a:r>
            <a:endParaRPr lang="mn-MN" sz="2200" b="1" i="1" dirty="0">
              <a:latin typeface="Segoe UI" panose="020B0502040204020203"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en-US" sz="2200" b="1" i="1" dirty="0">
                <a:latin typeface="Segoe UI" panose="020B0502040204020203" pitchFamily="34" charset="0"/>
                <a:cs typeface="Segoe UI" panose="020B0502040204020203" pitchFamily="34" charset="0"/>
              </a:rPr>
              <a:t>marking </a:t>
            </a:r>
            <a:endParaRPr lang="mn-MN" sz="2200" b="1" i="1" dirty="0">
              <a:latin typeface="Segoe UI" panose="020B0502040204020203"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en-US" sz="2200" b="1" i="1" dirty="0">
                <a:latin typeface="Segoe UI" panose="020B0502040204020203" pitchFamily="34" charset="0"/>
                <a:cs typeface="Segoe UI" panose="020B0502040204020203" pitchFamily="34" charset="0"/>
              </a:rPr>
              <a:t>copying.</a:t>
            </a:r>
            <a:endParaRPr lang="mn-MN" sz="2200" b="1" i="1" dirty="0">
              <a:latin typeface="Segoe UI" panose="020B0502040204020203" pitchFamily="34" charset="0"/>
              <a:cs typeface="Segoe UI" panose="020B0502040204020203" pitchFamily="34" charset="0"/>
            </a:endParaRPr>
          </a:p>
          <a:p>
            <a:pPr marL="457200" indent="-457200">
              <a:spcBef>
                <a:spcPts val="600"/>
              </a:spcBef>
              <a:buFont typeface="Arial" panose="020B0604020202020204" pitchFamily="34" charset="0"/>
              <a:buChar char="•"/>
            </a:pPr>
            <a:endParaRPr lang="mn-MN" sz="2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23069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15</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1647387" y="444279"/>
            <a:ext cx="9873097"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latin typeface="Segoe UI" panose="020B0502040204020203" pitchFamily="34" charset="0"/>
                <a:cs typeface="Segoe UI" panose="020B0502040204020203" pitchFamily="34" charset="0"/>
              </a:rPr>
              <a:t>Хаяг тоолуур</a:t>
            </a:r>
            <a:endParaRPr lang="en-US" b="0" dirty="0">
              <a:latin typeface="Segoe UI" panose="020B0502040204020203" pitchFamily="34" charset="0"/>
              <a:cs typeface="Segoe UI" panose="020B0502040204020203" pitchFamily="34" charset="0"/>
            </a:endParaRPr>
          </a:p>
        </p:txBody>
      </p:sp>
      <p:sp>
        <p:nvSpPr>
          <p:cNvPr id="11" name="ïṩḻïďè">
            <a:extLst>
              <a:ext uri="{FF2B5EF4-FFF2-40B4-BE49-F238E27FC236}">
                <a16:creationId xmlns:a16="http://schemas.microsoft.com/office/drawing/2014/main" id="{C43797C5-DC45-47F3-B1DD-CAF65667881D}"/>
              </a:ext>
            </a:extLst>
          </p:cNvPr>
          <p:cNvSpPr/>
          <p:nvPr/>
        </p:nvSpPr>
        <p:spPr bwMode="auto">
          <a:xfrm>
            <a:off x="669917" y="444279"/>
            <a:ext cx="977470" cy="484864"/>
          </a:xfrm>
          <a:prstGeom prst="homePlate">
            <a:avLst>
              <a:gd name="adj" fmla="val 48572"/>
            </a:avLst>
          </a:prstGeom>
          <a:solidFill>
            <a:schemeClr val="tx1">
              <a:lumMod val="95000"/>
              <a:lumOff val="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3" name="ïṩḻïďè">
            <a:extLst>
              <a:ext uri="{FF2B5EF4-FFF2-40B4-BE49-F238E27FC236}">
                <a16:creationId xmlns:a16="http://schemas.microsoft.com/office/drawing/2014/main" id="{12FBA96A-ADEF-432C-AF87-6459508BDCBA}"/>
              </a:ext>
            </a:extLst>
          </p:cNvPr>
          <p:cNvSpPr/>
          <p:nvPr/>
        </p:nvSpPr>
        <p:spPr bwMode="auto">
          <a:xfrm>
            <a:off x="669917" y="444279"/>
            <a:ext cx="909375" cy="484864"/>
          </a:xfrm>
          <a:prstGeom prst="homePlate">
            <a:avLst>
              <a:gd name="adj" fmla="val 48572"/>
            </a:avLst>
          </a:prstGeom>
          <a:solidFill>
            <a:schemeClr val="tx1">
              <a:lumMod val="95000"/>
              <a:lumOff val="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GC</a:t>
            </a:r>
            <a:r>
              <a:rPr lang="mn-MN" b="1" dirty="0">
                <a:latin typeface="Segoe UI Light" panose="020B0502040204020203" pitchFamily="34" charset="0"/>
                <a:cs typeface="Segoe UI Light" panose="020B0502040204020203" pitchFamily="34" charset="0"/>
              </a:rPr>
              <a:t> </a:t>
            </a:r>
          </a:p>
        </p:txBody>
      </p:sp>
      <p:sp>
        <p:nvSpPr>
          <p:cNvPr id="7" name="TextBox 6">
            <a:extLst>
              <a:ext uri="{FF2B5EF4-FFF2-40B4-BE49-F238E27FC236}">
                <a16:creationId xmlns:a16="http://schemas.microsoft.com/office/drawing/2014/main" id="{515644F1-13E6-47E6-9B66-91026C347DA1}"/>
              </a:ext>
            </a:extLst>
          </p:cNvPr>
          <p:cNvSpPr txBox="1"/>
          <p:nvPr/>
        </p:nvSpPr>
        <p:spPr>
          <a:xfrm>
            <a:off x="669917" y="1173279"/>
            <a:ext cx="10850566" cy="830997"/>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Объектыг хэрэглэхээ больсон эсэхийг мэдэх хамгийн энгийн арга бол түүнд заагч байгаа эсэхийг хянах</a:t>
            </a:r>
          </a:p>
        </p:txBody>
      </p:sp>
      <p:pic>
        <p:nvPicPr>
          <p:cNvPr id="8" name="Picture 7">
            <a:extLst>
              <a:ext uri="{FF2B5EF4-FFF2-40B4-BE49-F238E27FC236}">
                <a16:creationId xmlns:a16="http://schemas.microsoft.com/office/drawing/2014/main" id="{4A3894CE-7C77-4B1B-B3C1-7C9E2B57222B}"/>
              </a:ext>
            </a:extLst>
          </p:cNvPr>
          <p:cNvPicPr/>
          <p:nvPr/>
        </p:nvPicPr>
        <p:blipFill>
          <a:blip r:embed="rId3"/>
          <a:stretch>
            <a:fillRect/>
          </a:stretch>
        </p:blipFill>
        <p:spPr>
          <a:xfrm>
            <a:off x="0" y="2139943"/>
            <a:ext cx="6407536" cy="4051614"/>
          </a:xfrm>
          <a:prstGeom prst="rect">
            <a:avLst/>
          </a:prstGeom>
        </p:spPr>
      </p:pic>
      <p:sp>
        <p:nvSpPr>
          <p:cNvPr id="12" name="TextBox 11">
            <a:extLst>
              <a:ext uri="{FF2B5EF4-FFF2-40B4-BE49-F238E27FC236}">
                <a16:creationId xmlns:a16="http://schemas.microsoft.com/office/drawing/2014/main" id="{68A68EFF-3CE7-4683-92E6-73E2CEA6EF91}"/>
              </a:ext>
            </a:extLst>
          </p:cNvPr>
          <p:cNvSpPr txBox="1"/>
          <p:nvPr/>
        </p:nvSpPr>
        <p:spPr>
          <a:xfrm flipH="1">
            <a:off x="6095200" y="1825041"/>
            <a:ext cx="5424482" cy="4539704"/>
          </a:xfrm>
          <a:prstGeom prst="rect">
            <a:avLst/>
          </a:prstGeom>
          <a:noFill/>
        </p:spPr>
        <p:txBody>
          <a:bodyPr wrap="square">
            <a:spAutoFit/>
          </a:bodyPr>
          <a:lstStyle/>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Программист хандахгүй, хийсвэр машин хариуцна</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Тоолуур 0 болоход холбоотой объектыг салгаж, чөлөөт жагсаалтад буцаана</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Объектын дотор заагчтай бол рекурсив байдлаар цуглуулдаг.</a:t>
            </a:r>
          </a:p>
          <a:p>
            <a:pPr marL="800100" lvl="1" indent="-342900">
              <a:spcBef>
                <a:spcPts val="600"/>
              </a:spcBef>
              <a:buFont typeface="Arial" panose="020B0604020202020204" pitchFamily="34" charset="0"/>
              <a:buChar char="•"/>
            </a:pPr>
            <a:r>
              <a:rPr lang="mn-MN" sz="2200" b="1" i="1" dirty="0">
                <a:latin typeface="Segoe UI" panose="020B0502040204020203" pitchFamily="34" charset="0"/>
                <a:cs typeface="Segoe UI" panose="020B0502040204020203" pitchFamily="34" charset="0"/>
              </a:rPr>
              <a:t>Гол дутагдал:</a:t>
            </a:r>
            <a:r>
              <a:rPr lang="mn-MN" sz="2200" dirty="0">
                <a:latin typeface="Segoe UI" panose="020B0502040204020203" pitchFamily="34" charset="0"/>
                <a:cs typeface="Segoe UI" panose="020B0502040204020203" pitchFamily="34" charset="0"/>
              </a:rPr>
              <a:t> Цикл бол ажиллахгүй</a:t>
            </a:r>
          </a:p>
          <a:p>
            <a:pPr marL="800100" lvl="1" indent="-342900">
              <a:spcBef>
                <a:spcPts val="600"/>
              </a:spcBef>
              <a:buFont typeface="Arial" panose="020B0604020202020204" pitchFamily="34" charset="0"/>
              <a:buChar char="•"/>
            </a:pPr>
            <a:r>
              <a:rPr lang="mn-MN" sz="2200" b="1" i="1" dirty="0">
                <a:latin typeface="Segoe UI" panose="020B0502040204020203" pitchFamily="34" charset="0"/>
                <a:cs typeface="Segoe UI" panose="020B0502040204020203" pitchFamily="34" charset="0"/>
              </a:rPr>
              <a:t>Зардал: </a:t>
            </a:r>
            <a:r>
              <a:rPr lang="mn-MN" sz="2200" dirty="0">
                <a:latin typeface="Segoe UI" panose="020B0502040204020203" pitchFamily="34" charset="0"/>
                <a:cs typeface="Segoe UI" panose="020B0502040204020203" pitchFamily="34" charset="0"/>
              </a:rPr>
              <a:t>программын биелүүлсэн ажлын тоотой пропорциональ</a:t>
            </a:r>
          </a:p>
          <a:p>
            <a:pPr marL="800100" lvl="1" indent="-342900">
              <a:spcBef>
                <a:spcPts val="600"/>
              </a:spcBef>
              <a:buFont typeface="Arial" panose="020B0604020202020204" pitchFamily="34" charset="0"/>
              <a:buChar char="•"/>
            </a:pPr>
            <a:r>
              <a:rPr lang="en-US" sz="2200" dirty="0">
                <a:latin typeface="Segoe UI" panose="020B0502040204020203" pitchFamily="34" charset="0"/>
                <a:cs typeface="Segoe UI" panose="020B0502040204020203" pitchFamily="34" charset="0"/>
              </a:rPr>
              <a:t>Python</a:t>
            </a:r>
            <a:r>
              <a:rPr lang="mn-MN" sz="2200" dirty="0">
                <a:latin typeface="Segoe UI" panose="020B0502040204020203" pitchFamily="34" charset="0"/>
                <a:cs typeface="Segoe UI" panose="020B0502040204020203" pitchFamily="34" charset="0"/>
              </a:rPr>
              <a:t>-ны </a:t>
            </a:r>
            <a:r>
              <a:rPr lang="en-US" sz="2200" dirty="0" err="1">
                <a:latin typeface="Segoe UI" panose="020B0502040204020203" pitchFamily="34" charset="0"/>
                <a:cs typeface="Segoe UI" panose="020B0502040204020203" pitchFamily="34" charset="0"/>
              </a:rPr>
              <a:t>CPython</a:t>
            </a:r>
            <a:r>
              <a:rPr lang="en-US" sz="2200" dirty="0">
                <a:latin typeface="Segoe UI" panose="020B0502040204020203" pitchFamily="34" charset="0"/>
                <a:cs typeface="Segoe UI" panose="020B0502040204020203" pitchFamily="34" charset="0"/>
              </a:rPr>
              <a:t> VM </a:t>
            </a:r>
            <a:r>
              <a:rPr lang="mn-MN" sz="2200" dirty="0">
                <a:latin typeface="Segoe UI" panose="020B0502040204020203" pitchFamily="34" charset="0"/>
                <a:cs typeface="Segoe UI" panose="020B0502040204020203" pitchFamily="34" charset="0"/>
              </a:rPr>
              <a:t>хэрэгжилт</a:t>
            </a:r>
          </a:p>
        </p:txBody>
      </p:sp>
    </p:spTree>
    <p:extLst>
      <p:ext uri="{BB962C8B-B14F-4D97-AF65-F5344CB8AC3E}">
        <p14:creationId xmlns:p14="http://schemas.microsoft.com/office/powerpoint/2010/main" val="1099323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16</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1647387" y="444279"/>
            <a:ext cx="9873097"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latin typeface="Segoe UI" panose="020B0502040204020203" pitchFamily="34" charset="0"/>
                <a:cs typeface="Segoe UI" panose="020B0502040204020203" pitchFamily="34" charset="0"/>
              </a:rPr>
              <a:t>Тэмдэглээд шүүрдэх </a:t>
            </a:r>
            <a:r>
              <a:rPr lang="en-US" b="0" dirty="0">
                <a:latin typeface="Segoe UI" panose="020B0502040204020203" pitchFamily="34" charset="0"/>
                <a:cs typeface="Segoe UI" panose="020B0502040204020203" pitchFamily="34" charset="0"/>
              </a:rPr>
              <a:t>(Mark and Sweep)</a:t>
            </a:r>
          </a:p>
        </p:txBody>
      </p:sp>
      <p:sp>
        <p:nvSpPr>
          <p:cNvPr id="11" name="ïṩḻïďè">
            <a:extLst>
              <a:ext uri="{FF2B5EF4-FFF2-40B4-BE49-F238E27FC236}">
                <a16:creationId xmlns:a16="http://schemas.microsoft.com/office/drawing/2014/main" id="{C43797C5-DC45-47F3-B1DD-CAF65667881D}"/>
              </a:ext>
            </a:extLst>
          </p:cNvPr>
          <p:cNvSpPr/>
          <p:nvPr/>
        </p:nvSpPr>
        <p:spPr bwMode="auto">
          <a:xfrm>
            <a:off x="669917" y="444279"/>
            <a:ext cx="977470" cy="484864"/>
          </a:xfrm>
          <a:prstGeom prst="homePlate">
            <a:avLst>
              <a:gd name="adj" fmla="val 48572"/>
            </a:avLst>
          </a:prstGeom>
          <a:solidFill>
            <a:schemeClr val="tx1">
              <a:lumMod val="95000"/>
              <a:lumOff val="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3" name="ïṩḻïďè">
            <a:extLst>
              <a:ext uri="{FF2B5EF4-FFF2-40B4-BE49-F238E27FC236}">
                <a16:creationId xmlns:a16="http://schemas.microsoft.com/office/drawing/2014/main" id="{12FBA96A-ADEF-432C-AF87-6459508BDCBA}"/>
              </a:ext>
            </a:extLst>
          </p:cNvPr>
          <p:cNvSpPr/>
          <p:nvPr/>
        </p:nvSpPr>
        <p:spPr bwMode="auto">
          <a:xfrm>
            <a:off x="669917" y="444279"/>
            <a:ext cx="909375" cy="484864"/>
          </a:xfrm>
          <a:prstGeom prst="homePlate">
            <a:avLst>
              <a:gd name="adj" fmla="val 48572"/>
            </a:avLst>
          </a:prstGeom>
          <a:solidFill>
            <a:schemeClr val="tx1">
              <a:lumMod val="95000"/>
              <a:lumOff val="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GC</a:t>
            </a:r>
            <a:r>
              <a:rPr lang="mn-MN" b="1" dirty="0">
                <a:latin typeface="Segoe UI Light" panose="020B0502040204020203" pitchFamily="34" charset="0"/>
                <a:cs typeface="Segoe UI Light" panose="020B0502040204020203" pitchFamily="34" charset="0"/>
              </a:rPr>
              <a:t> </a:t>
            </a:r>
          </a:p>
        </p:txBody>
      </p:sp>
      <p:sp>
        <p:nvSpPr>
          <p:cNvPr id="7" name="TextBox 6">
            <a:extLst>
              <a:ext uri="{FF2B5EF4-FFF2-40B4-BE49-F238E27FC236}">
                <a16:creationId xmlns:a16="http://schemas.microsoft.com/office/drawing/2014/main" id="{95CF6A8F-A968-43E1-ABF7-418E25EF89CD}"/>
              </a:ext>
            </a:extLst>
          </p:cNvPr>
          <p:cNvSpPr txBox="1"/>
          <p:nvPr/>
        </p:nvSpPr>
        <p:spPr>
          <a:xfrm>
            <a:off x="669917" y="1173279"/>
            <a:ext cx="10850566" cy="5139869"/>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b="1" i="1" dirty="0">
                <a:latin typeface="Segoe UI" panose="020B0502040204020203" pitchFamily="34" charset="0"/>
                <a:cs typeface="Segoe UI" panose="020B0502040204020203" pitchFamily="34" charset="0"/>
              </a:rPr>
              <a:t>Тэмдэглэх (Марк)</a:t>
            </a:r>
            <a:r>
              <a:rPr lang="mn-MN" sz="2400" dirty="0">
                <a:latin typeface="Segoe UI" panose="020B0502040204020203" pitchFamily="34" charset="0"/>
                <a:cs typeface="Segoe UI" panose="020B0502040204020203" pitchFamily="34" charset="0"/>
              </a:rPr>
              <a:t>. Овоолгын бүх объектоор тойрон "хэрэглээнд байхгүй“, "хэрэглээнд байгаа" гэж тэмдэглэнэ.</a:t>
            </a:r>
          </a:p>
          <a:p>
            <a:pPr marL="342900" indent="-342900">
              <a:spcBef>
                <a:spcPts val="600"/>
              </a:spcBef>
              <a:buFont typeface="Arial" panose="020B0604020202020204" pitchFamily="34" charset="0"/>
              <a:buChar char="•"/>
            </a:pPr>
            <a:r>
              <a:rPr lang="mn-MN" sz="2400" b="1" i="1" dirty="0">
                <a:latin typeface="Segoe UI" panose="020B0502040204020203" pitchFamily="34" charset="0"/>
                <a:cs typeface="Segoe UI" panose="020B0502040204020203" pitchFamily="34" charset="0"/>
              </a:rPr>
              <a:t>Шүүрдэх (</a:t>
            </a:r>
            <a:r>
              <a:rPr lang="en-US" sz="2400" b="1" i="1" dirty="0">
                <a:latin typeface="Segoe UI" panose="020B0502040204020203" pitchFamily="34" charset="0"/>
                <a:cs typeface="Segoe UI" panose="020B0502040204020203" pitchFamily="34" charset="0"/>
              </a:rPr>
              <a:t>Sweep)</a:t>
            </a:r>
            <a:r>
              <a:rPr lang="en-US" sz="2400" dirty="0">
                <a:latin typeface="Segoe UI" panose="020B0502040204020203" pitchFamily="34" charset="0"/>
                <a:cs typeface="Segoe UI" panose="020B0502040204020203" pitchFamily="34" charset="0"/>
              </a:rPr>
              <a:t>. </a:t>
            </a:r>
            <a:r>
              <a:rPr lang="mn-MN" sz="2400" dirty="0">
                <a:latin typeface="Segoe UI" panose="020B0502040204020203" pitchFamily="34" charset="0"/>
                <a:cs typeface="Segoe UI" panose="020B0502040204020203" pitchFamily="34" charset="0"/>
              </a:rPr>
              <a:t>"хэрэглээнд байгаа" блокуудыг үлдээж, "хэрэглээнд байхгүй" блокуудыг чөлөөт жагсаалт руу буцаана.</a:t>
            </a:r>
            <a:endParaRPr lang="en-US" sz="2400" dirty="0">
              <a:latin typeface="Segoe UI" panose="020B0502040204020203" pitchFamily="34" charset="0"/>
              <a:cs typeface="Segoe UI" panose="020B0502040204020203" pitchFamily="34" charset="0"/>
            </a:endParaRPr>
          </a:p>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Овоолгын сул зай дуусах үед л ажиллана </a:t>
            </a:r>
            <a:r>
              <a:rPr lang="en-US" sz="2400" dirty="0">
                <a:latin typeface="Segoe UI" panose="020B0502040204020203" pitchFamily="34" charset="0"/>
                <a:cs typeface="Segoe UI" panose="020B0502040204020203" pitchFamily="34" charset="0"/>
              </a:rPr>
              <a:t>(</a:t>
            </a:r>
            <a:r>
              <a:rPr lang="mn-MN" sz="2400" dirty="0">
                <a:latin typeface="Segoe UI" panose="020B0502040204020203" pitchFamily="34" charset="0"/>
                <a:cs typeface="Segoe UI" panose="020B0502040204020203" pitchFamily="34" charset="0"/>
              </a:rPr>
              <a:t>Хаяг тоолуур байнга ажиллана</a:t>
            </a:r>
            <a:r>
              <a:rPr lang="en-US" sz="2400" dirty="0">
                <a:latin typeface="Segoe UI" panose="020B0502040204020203" pitchFamily="34" charset="0"/>
                <a:cs typeface="Segoe UI" panose="020B0502040204020203" pitchFamily="34" charset="0"/>
              </a:rPr>
              <a:t>)</a:t>
            </a:r>
            <a:endParaRPr lang="mn-MN" sz="2400" dirty="0">
              <a:latin typeface="Segoe UI" panose="020B0502040204020203" pitchFamily="34" charset="0"/>
              <a:cs typeface="Segoe UI" panose="020B0502040204020203" pitchFamily="34" charset="0"/>
            </a:endParaRPr>
          </a:p>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Сул тал</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Гадаад хэсэгчлэл: оршин байгаа болон хэрэглэхээ больсон объектууд овоолгод дурын байдлаар байрладаг. олон жижиг блокт сул байгаа хэдий ч том объект хуваарилахад төвөгтэй болгодог</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Үр ашиг: Ашигласан болон сул зайны хувь хэмжээнээс үл хамааран овоолгын нийт урттай пропорциональ цаг хугацаа шаардагдана</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Хаягийн байршил: "Хэрэглээнд байгаа" объектууд байрандаа үлддэг. Зэргэлдээ хоосон байрлалд шинэ объект байрлуулах боломжтой. </a:t>
            </a:r>
            <a:endParaRPr lang="mn-MN"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33269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17</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1647387" y="444279"/>
            <a:ext cx="9873097"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latin typeface="Segoe UI" panose="020B0502040204020203" pitchFamily="34" charset="0"/>
                <a:cs typeface="Segoe UI" panose="020B0502040204020203" pitchFamily="34" charset="0"/>
              </a:rPr>
              <a:t>Тэмдэглээд нягтруулах</a:t>
            </a:r>
            <a:r>
              <a:rPr lang="en-US" b="0" dirty="0">
                <a:latin typeface="Segoe UI" panose="020B0502040204020203" pitchFamily="34" charset="0"/>
                <a:cs typeface="Segoe UI" panose="020B0502040204020203" pitchFamily="34" charset="0"/>
              </a:rPr>
              <a:t>(Mark and Compact)</a:t>
            </a:r>
          </a:p>
        </p:txBody>
      </p:sp>
      <p:sp>
        <p:nvSpPr>
          <p:cNvPr id="11" name="ïṩḻïďè">
            <a:extLst>
              <a:ext uri="{FF2B5EF4-FFF2-40B4-BE49-F238E27FC236}">
                <a16:creationId xmlns:a16="http://schemas.microsoft.com/office/drawing/2014/main" id="{C43797C5-DC45-47F3-B1DD-CAF65667881D}"/>
              </a:ext>
            </a:extLst>
          </p:cNvPr>
          <p:cNvSpPr/>
          <p:nvPr/>
        </p:nvSpPr>
        <p:spPr bwMode="auto">
          <a:xfrm>
            <a:off x="669917" y="444279"/>
            <a:ext cx="977470" cy="484864"/>
          </a:xfrm>
          <a:prstGeom prst="homePlate">
            <a:avLst>
              <a:gd name="adj" fmla="val 48572"/>
            </a:avLst>
          </a:prstGeom>
          <a:solidFill>
            <a:schemeClr val="tx1">
              <a:lumMod val="95000"/>
              <a:lumOff val="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3" name="ïṩḻïďè">
            <a:extLst>
              <a:ext uri="{FF2B5EF4-FFF2-40B4-BE49-F238E27FC236}">
                <a16:creationId xmlns:a16="http://schemas.microsoft.com/office/drawing/2014/main" id="{12FBA96A-ADEF-432C-AF87-6459508BDCBA}"/>
              </a:ext>
            </a:extLst>
          </p:cNvPr>
          <p:cNvSpPr/>
          <p:nvPr/>
        </p:nvSpPr>
        <p:spPr bwMode="auto">
          <a:xfrm>
            <a:off x="669917" y="444279"/>
            <a:ext cx="909375" cy="484864"/>
          </a:xfrm>
          <a:prstGeom prst="homePlate">
            <a:avLst>
              <a:gd name="adj" fmla="val 48572"/>
            </a:avLst>
          </a:prstGeom>
          <a:solidFill>
            <a:schemeClr val="tx1">
              <a:lumMod val="95000"/>
              <a:lumOff val="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GC</a:t>
            </a:r>
            <a:r>
              <a:rPr lang="mn-MN" b="1" dirty="0">
                <a:latin typeface="Segoe UI Light" panose="020B0502040204020203" pitchFamily="34" charset="0"/>
                <a:cs typeface="Segoe UI Light" panose="020B0502040204020203" pitchFamily="34" charset="0"/>
              </a:rPr>
              <a:t> </a:t>
            </a:r>
          </a:p>
        </p:txBody>
      </p:sp>
      <p:sp>
        <p:nvSpPr>
          <p:cNvPr id="7" name="TextBox 6">
            <a:extLst>
              <a:ext uri="{FF2B5EF4-FFF2-40B4-BE49-F238E27FC236}">
                <a16:creationId xmlns:a16="http://schemas.microsoft.com/office/drawing/2014/main" id="{F91F4E4C-F1B2-4D4D-9567-0B1A88612500}"/>
              </a:ext>
            </a:extLst>
          </p:cNvPr>
          <p:cNvSpPr txBox="1"/>
          <p:nvPr/>
        </p:nvSpPr>
        <p:spPr>
          <a:xfrm>
            <a:off x="669917" y="1173279"/>
            <a:ext cx="10850566" cy="4878259"/>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Хэсэгчлэлээс зайлсхийхийн тулд “шүүрдэх”-ийн оронд нягтруулж болно. </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Оршин буй объектыг хажуу тийш нь зөөх: Чөлөөт СО-н үргэлжилсэн блок</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Нягтруулах ажлыг овоолгын дээр шугаман шилжилт хийж, тааралдсан оршин байгаа блок бүрийг хөдөлгөж, өмнөх блоктой зэрэгцүүлнэ. </a:t>
            </a:r>
          </a:p>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Овоолгын дээр нэгээс олон шилжих шаардлагатай (хугацаа нь овоолгын хэмжээтэй пропорциональ). </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Эхнийх нь оршин байгаа блокуудын авах шинэ байрлалыг тооцоолох; </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Хоёр дахь нь дотоод заагчийг шинэчилж, </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Гурав дахь нь объектыг хөдөлгөдөг. Өмнөхөөс ч илүү зардалтай</a:t>
            </a:r>
          </a:p>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Хаягийн байршилд оновчтой нөлөө үзүүлдэг. Энэ нь чөлөөт жагсаалтыг нэг блок гэж үзэхийг дэмждэг. Шинэ объектуудыг чөлөөт жагсаалтаас энгийн заагч хасах замаар хуваарилдаг.</a:t>
            </a:r>
          </a:p>
        </p:txBody>
      </p:sp>
    </p:spTree>
    <p:extLst>
      <p:ext uri="{BB962C8B-B14F-4D97-AF65-F5344CB8AC3E}">
        <p14:creationId xmlns:p14="http://schemas.microsoft.com/office/powerpoint/2010/main" val="791989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18</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1647387" y="444279"/>
            <a:ext cx="9873097"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latin typeface="Segoe UI" panose="020B0502040204020203" pitchFamily="34" charset="0"/>
                <a:cs typeface="Segoe UI" panose="020B0502040204020203" pitchFamily="34" charset="0"/>
              </a:rPr>
              <a:t>Хуулбар </a:t>
            </a:r>
            <a:r>
              <a:rPr lang="en-US" b="0" dirty="0">
                <a:latin typeface="Segoe UI" panose="020B0502040204020203" pitchFamily="34" charset="0"/>
                <a:cs typeface="Segoe UI" panose="020B0502040204020203" pitchFamily="34" charset="0"/>
              </a:rPr>
              <a:t>(Copy)</a:t>
            </a:r>
          </a:p>
        </p:txBody>
      </p:sp>
      <p:sp>
        <p:nvSpPr>
          <p:cNvPr id="11" name="ïṩḻïďè">
            <a:extLst>
              <a:ext uri="{FF2B5EF4-FFF2-40B4-BE49-F238E27FC236}">
                <a16:creationId xmlns:a16="http://schemas.microsoft.com/office/drawing/2014/main" id="{C43797C5-DC45-47F3-B1DD-CAF65667881D}"/>
              </a:ext>
            </a:extLst>
          </p:cNvPr>
          <p:cNvSpPr/>
          <p:nvPr/>
        </p:nvSpPr>
        <p:spPr bwMode="auto">
          <a:xfrm>
            <a:off x="669917" y="444279"/>
            <a:ext cx="977470" cy="484864"/>
          </a:xfrm>
          <a:prstGeom prst="homePlate">
            <a:avLst>
              <a:gd name="adj" fmla="val 48572"/>
            </a:avLst>
          </a:prstGeom>
          <a:solidFill>
            <a:schemeClr val="tx1">
              <a:lumMod val="95000"/>
              <a:lumOff val="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3" name="ïṩḻïďè">
            <a:extLst>
              <a:ext uri="{FF2B5EF4-FFF2-40B4-BE49-F238E27FC236}">
                <a16:creationId xmlns:a16="http://schemas.microsoft.com/office/drawing/2014/main" id="{12FBA96A-ADEF-432C-AF87-6459508BDCBA}"/>
              </a:ext>
            </a:extLst>
          </p:cNvPr>
          <p:cNvSpPr/>
          <p:nvPr/>
        </p:nvSpPr>
        <p:spPr bwMode="auto">
          <a:xfrm>
            <a:off x="669917" y="444279"/>
            <a:ext cx="909375" cy="484864"/>
          </a:xfrm>
          <a:prstGeom prst="homePlate">
            <a:avLst>
              <a:gd name="adj" fmla="val 48572"/>
            </a:avLst>
          </a:prstGeom>
          <a:solidFill>
            <a:schemeClr val="tx1">
              <a:lumMod val="95000"/>
              <a:lumOff val="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GC</a:t>
            </a:r>
            <a:r>
              <a:rPr lang="mn-MN" b="1" dirty="0">
                <a:latin typeface="Segoe UI Light" panose="020B0502040204020203" pitchFamily="34" charset="0"/>
                <a:cs typeface="Segoe UI Light" panose="020B0502040204020203" pitchFamily="34" charset="0"/>
              </a:rPr>
              <a:t> </a:t>
            </a:r>
          </a:p>
        </p:txBody>
      </p:sp>
      <p:sp>
        <p:nvSpPr>
          <p:cNvPr id="7" name="TextBox 6">
            <a:extLst>
              <a:ext uri="{FF2B5EF4-FFF2-40B4-BE49-F238E27FC236}">
                <a16:creationId xmlns:a16="http://schemas.microsoft.com/office/drawing/2014/main" id="{48BF691C-78A0-4710-82C9-34C2901B0703}"/>
              </a:ext>
            </a:extLst>
          </p:cNvPr>
          <p:cNvSpPr txBox="1"/>
          <p:nvPr/>
        </p:nvSpPr>
        <p:spPr>
          <a:xfrm>
            <a:off x="669917" y="1145570"/>
            <a:ext cx="10850566" cy="5616922"/>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"хаягдал“-д тэмдэглэгээ хийх үе шат байхгүй. </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Зөвхөн оршин байгаа блокуудыг хуулбарлах, нягтруулах ажил байдаг. </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Ил тэмдэглэгээний үе шат байхгүй, орон зайг огт өөр аргаар зохицуулах нь түүний зардлыг тэмдэглэгээнд суурилсан алгоритмаас эрс өөр болгодог.</a:t>
            </a:r>
          </a:p>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Овоолгыг ижил хэмжээтэй хоёр хэсэгт хуваагддаг. </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Хэвийн биелэлтийн үед зөвхөн нэг нь ашиглагдана. </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Санах ой нь хагас орон зайн нэг талд байрладаг, Чөлөөт СО нь хуваарилалт бүрт багасдаг ганц үргэлжилсэн блоктой. </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Хуваарилалт нь онцгой үр ашигтай бөгөөд хэсэгчлэл байхгүй.</a:t>
            </a:r>
          </a:p>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Санах ой дуусах үед хаягдал цуглуулагчийг дууддаг. </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Стек (</a:t>
            </a:r>
            <a:r>
              <a:rPr lang="en-US" sz="2200" dirty="0">
                <a:latin typeface="Segoe UI" panose="020B0502040204020203" pitchFamily="34" charset="0"/>
                <a:cs typeface="Segoe UI" panose="020B0502040204020203" pitchFamily="34" charset="0"/>
              </a:rPr>
              <a:t>the root set) </a:t>
            </a:r>
            <a:r>
              <a:rPr lang="mn-MN" sz="2200" dirty="0">
                <a:latin typeface="Segoe UI" panose="020B0502040204020203" pitchFamily="34" charset="0"/>
                <a:cs typeface="Segoe UI" panose="020B0502040204020203" pitchFamily="34" charset="0"/>
              </a:rPr>
              <a:t>дэх заагчуудаас эхлээд одоогийн хагаст (</a:t>
            </a:r>
            <a:r>
              <a:rPr lang="en-US" sz="2200" dirty="0" err="1">
                <a:latin typeface="Segoe UI" panose="020B0502040204020203" pitchFamily="34" charset="0"/>
                <a:cs typeface="Segoe UI" panose="020B0502040204020203" pitchFamily="34" charset="0"/>
              </a:rPr>
              <a:t>fromspace</a:t>
            </a:r>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байгаа бүтцийн холбоост жагсаалтанаар зочилж, бүтцийг нөгөө хагаст (</a:t>
            </a:r>
            <a:r>
              <a:rPr lang="en-US" sz="2200" dirty="0" err="1">
                <a:latin typeface="Segoe UI" panose="020B0502040204020203" pitchFamily="34" charset="0"/>
                <a:cs typeface="Segoe UI" panose="020B0502040204020203" pitchFamily="34" charset="0"/>
              </a:rPr>
              <a:t>tospace</a:t>
            </a:r>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нэг нэгээр нь хуулах бөгөөд сүүлийнх дээр нь нягтруулдаг. </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Дуусахад хоёр орон зайн үүрэг солигдож, биелэлт </a:t>
            </a:r>
            <a:r>
              <a:rPr lang="en-US" sz="2200" dirty="0">
                <a:latin typeface="Segoe UI" panose="020B0502040204020203" pitchFamily="34" charset="0"/>
                <a:cs typeface="Segoe UI" panose="020B0502040204020203" pitchFamily="34" charset="0"/>
              </a:rPr>
              <a:t>user</a:t>
            </a:r>
            <a:r>
              <a:rPr lang="mn-MN" sz="2200" dirty="0">
                <a:latin typeface="Segoe UI" panose="020B0502040204020203" pitchFamily="34" charset="0"/>
                <a:cs typeface="Segoe UI" panose="020B0502040204020203" pitchFamily="34" charset="0"/>
              </a:rPr>
              <a:t> программд буцдаг.</a:t>
            </a:r>
          </a:p>
        </p:txBody>
      </p:sp>
    </p:spTree>
    <p:extLst>
      <p:ext uri="{BB962C8B-B14F-4D97-AF65-F5344CB8AC3E}">
        <p14:creationId xmlns:p14="http://schemas.microsoft.com/office/powerpoint/2010/main" val="4156432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a:extLst>
              <a:ext uri="{FF2B5EF4-FFF2-40B4-BE49-F238E27FC236}">
                <a16:creationId xmlns:a16="http://schemas.microsoft.com/office/drawing/2014/main" id="{B7E6B105-7202-40A6-8C40-B5387499DBB8}"/>
              </a:ext>
            </a:extLst>
          </p:cNvPr>
          <p:cNvSpPr txBox="1">
            <a:spLocks/>
          </p:cNvSpPr>
          <p:nvPr/>
        </p:nvSpPr>
        <p:spPr>
          <a:xfrm>
            <a:off x="358911" y="3224803"/>
            <a:ext cx="11474178" cy="1288481"/>
          </a:xfrm>
          <a:prstGeom prst="rect">
            <a:avLst/>
          </a:prstGeom>
        </p:spPr>
        <p:txBody>
          <a:bodyPr>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algn="ctr"/>
            <a:r>
              <a:rPr lang="mn-MN" altLang="zh-CN" sz="2700" dirty="0">
                <a:solidFill>
                  <a:schemeClr val="accent5">
                    <a:lumMod val="50000"/>
                  </a:schemeClr>
                </a:solidFill>
                <a:latin typeface="Segoe UI Light" panose="020B0502040204020203" pitchFamily="34" charset="0"/>
                <a:cs typeface="Segoe UI Light" panose="020B0502040204020203" pitchFamily="34" charset="0"/>
              </a:rPr>
              <a:t>АНХААРАЛ ТАВЬСАНД БАЯРЛАЛАА</a:t>
            </a:r>
          </a:p>
        </p:txBody>
      </p:sp>
      <p:pic>
        <p:nvPicPr>
          <p:cNvPr id="3" name="Picture 2">
            <a:extLst>
              <a:ext uri="{FF2B5EF4-FFF2-40B4-BE49-F238E27FC236}">
                <a16:creationId xmlns:a16="http://schemas.microsoft.com/office/drawing/2014/main" id="{7CA6A55A-6FC1-4DDD-A800-AF1EBD9608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911" y="319679"/>
            <a:ext cx="306307" cy="561332"/>
          </a:xfrm>
          <a:prstGeom prst="rect">
            <a:avLst/>
          </a:prstGeom>
        </p:spPr>
      </p:pic>
      <p:sp>
        <p:nvSpPr>
          <p:cNvPr id="6" name="Rectangle 5">
            <a:extLst>
              <a:ext uri="{FF2B5EF4-FFF2-40B4-BE49-F238E27FC236}">
                <a16:creationId xmlns:a16="http://schemas.microsoft.com/office/drawing/2014/main" id="{C5B04EF3-1CF9-4F39-81FB-CAA843BAFBE6}"/>
              </a:ext>
            </a:extLst>
          </p:cNvPr>
          <p:cNvSpPr/>
          <p:nvPr/>
        </p:nvSpPr>
        <p:spPr>
          <a:xfrm>
            <a:off x="665218" y="307957"/>
            <a:ext cx="5249275" cy="584775"/>
          </a:xfrm>
          <a:prstGeom prst="rect">
            <a:avLst/>
          </a:prstGeom>
        </p:spPr>
        <p:txBody>
          <a:bodyPr wrap="square">
            <a:spAutoFit/>
          </a:bodyPr>
          <a:lstStyle/>
          <a:p>
            <a:r>
              <a:rPr lang="mn-MN" altLang="zh-CN" sz="1600" dirty="0">
                <a:latin typeface="Segoe UI Light" panose="020B0502040204020203" pitchFamily="34" charset="0"/>
                <a:cs typeface="Segoe UI Light" panose="020B0502040204020203" pitchFamily="34" charset="0"/>
              </a:rPr>
              <a:t>ШИНЖЛЭХ УХААН ТЕХНОЛОГИЙН ИХ СУРГУУЛЬ </a:t>
            </a:r>
          </a:p>
          <a:p>
            <a:r>
              <a:rPr lang="mn-MN" altLang="zh-CN" sz="1600" dirty="0">
                <a:latin typeface="Segoe UI Light" panose="020B0502040204020203" pitchFamily="34" charset="0"/>
                <a:cs typeface="Segoe UI Light" panose="020B0502040204020203" pitchFamily="34" charset="0"/>
              </a:rPr>
              <a:t>Мэдээлэл, Холбооны Технологийн Сургууль</a:t>
            </a:r>
          </a:p>
        </p:txBody>
      </p:sp>
    </p:spTree>
    <p:extLst>
      <p:ext uri="{BB962C8B-B14F-4D97-AF65-F5344CB8AC3E}">
        <p14:creationId xmlns:p14="http://schemas.microsoft.com/office/powerpoint/2010/main" val="1689571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318FD2A0-09EE-4DD3-906E-53AE4CB0CB92}"/>
              </a:ext>
            </a:extLst>
          </p:cNvPr>
          <p:cNvSpPr txBox="1">
            <a:spLocks/>
          </p:cNvSpPr>
          <p:nvPr/>
        </p:nvSpPr>
        <p:spPr>
          <a:xfrm>
            <a:off x="1200151" y="444279"/>
            <a:ext cx="10320332"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accent5">
                    <a:lumMod val="50000"/>
                  </a:schemeClr>
                </a:solidFill>
                <a:latin typeface="Segoe UI Light" panose="020B0502040204020203" pitchFamily="34" charset="0"/>
                <a:cs typeface="Segoe UI Light" panose="020B0502040204020203" pitchFamily="34" charset="0"/>
              </a:rPr>
              <a:t>Лекцийн агуулга</a:t>
            </a:r>
            <a:endParaRPr lang="zh-CN" altLang="en-US" dirty="0">
              <a:solidFill>
                <a:srgbClr val="00B050"/>
              </a:solidFill>
              <a:latin typeface="Segoe UI Light" panose="020B0502040204020203" pitchFamily="34" charset="0"/>
              <a:cs typeface="Segoe UI Light" panose="020B0502040204020203" pitchFamily="34" charset="0"/>
            </a:endParaRPr>
          </a:p>
        </p:txBody>
      </p:sp>
      <p:sp>
        <p:nvSpPr>
          <p:cNvPr id="9" name="ïṩḻïďè">
            <a:extLst>
              <a:ext uri="{FF2B5EF4-FFF2-40B4-BE49-F238E27FC236}">
                <a16:creationId xmlns:a16="http://schemas.microsoft.com/office/drawing/2014/main" id="{A02DF369-60B0-419D-9C93-CD77EE964A38}"/>
              </a:ext>
            </a:extLst>
          </p:cNvPr>
          <p:cNvSpPr/>
          <p:nvPr/>
        </p:nvSpPr>
        <p:spPr bwMode="auto">
          <a:xfrm>
            <a:off x="669917" y="444279"/>
            <a:ext cx="530233"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4" name="Slide Number Placeholder 3">
            <a:extLst>
              <a:ext uri="{FF2B5EF4-FFF2-40B4-BE49-F238E27FC236}">
                <a16:creationId xmlns:a16="http://schemas.microsoft.com/office/drawing/2014/main" id="{56314CEC-5A0C-4263-B91D-ACCF3736FF90}"/>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a:t>
            </a:fld>
            <a:endParaRPr lang="zh-CN" altLang="en-US" dirty="0">
              <a:latin typeface="Segoe UI Light" panose="020B0502040204020203" pitchFamily="34" charset="0"/>
              <a:cs typeface="Segoe UI Light" panose="020B0502040204020203" pitchFamily="34" charset="0"/>
            </a:endParaRPr>
          </a:p>
        </p:txBody>
      </p:sp>
      <p:sp>
        <p:nvSpPr>
          <p:cNvPr id="12" name="ïṩḻïďè">
            <a:extLst>
              <a:ext uri="{FF2B5EF4-FFF2-40B4-BE49-F238E27FC236}">
                <a16:creationId xmlns:a16="http://schemas.microsoft.com/office/drawing/2014/main" id="{801F1F7E-BF93-449E-9F4A-D80664CB6379}"/>
              </a:ext>
            </a:extLst>
          </p:cNvPr>
          <p:cNvSpPr/>
          <p:nvPr/>
        </p:nvSpPr>
        <p:spPr bwMode="auto">
          <a:xfrm>
            <a:off x="669917" y="444279"/>
            <a:ext cx="463558"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7" name="TextBox 6">
            <a:extLst>
              <a:ext uri="{FF2B5EF4-FFF2-40B4-BE49-F238E27FC236}">
                <a16:creationId xmlns:a16="http://schemas.microsoft.com/office/drawing/2014/main" id="{51A6E784-F4EC-4C2B-A7C8-489BBC683DCC}"/>
              </a:ext>
            </a:extLst>
          </p:cNvPr>
          <p:cNvSpPr txBox="1"/>
          <p:nvPr/>
        </p:nvSpPr>
        <p:spPr>
          <a:xfrm>
            <a:off x="6095999" y="0"/>
            <a:ext cx="5424483" cy="7017306"/>
          </a:xfrm>
          <a:prstGeom prst="rect">
            <a:avLst/>
          </a:prstGeom>
          <a:noFill/>
        </p:spPr>
        <p:txBody>
          <a:bodyPr wrap="square" rtlCol="0">
            <a:spAutoFit/>
          </a:bodyPr>
          <a:lstStyle/>
          <a:p>
            <a:pPr algn="ctr"/>
            <a:r>
              <a:rPr lang="en-US" sz="45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hnschrift SemiLight Condensed" panose="020B0502040204020203" pitchFamily="34" charset="0"/>
              </a:rPr>
              <a:t>0</a:t>
            </a:r>
            <a:r>
              <a:rPr lang="mn-MN" sz="45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hnschrift SemiLight Condensed" panose="020B0502040204020203" pitchFamily="34" charset="0"/>
              </a:rPr>
              <a:t>8</a:t>
            </a:r>
            <a:endParaRPr lang="en-US" sz="45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hnschrift SemiLight Condensed" panose="020B0502040204020203" pitchFamily="34" charset="0"/>
            </a:endParaRPr>
          </a:p>
        </p:txBody>
      </p:sp>
      <p:sp>
        <p:nvSpPr>
          <p:cNvPr id="5" name="iṡľïḑè">
            <a:extLst>
              <a:ext uri="{FF2B5EF4-FFF2-40B4-BE49-F238E27FC236}">
                <a16:creationId xmlns:a16="http://schemas.microsoft.com/office/drawing/2014/main" id="{452D1BC4-2ADC-4A01-B66A-CC347EA5FC9C}"/>
              </a:ext>
            </a:extLst>
          </p:cNvPr>
          <p:cNvSpPr txBox="1"/>
          <p:nvPr/>
        </p:nvSpPr>
        <p:spPr bwMode="auto">
          <a:xfrm>
            <a:off x="669921" y="1254178"/>
            <a:ext cx="6228029" cy="535776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spcBef>
                <a:spcPts val="1200"/>
              </a:spcBef>
              <a:buFont typeface="Arial" panose="020B0604020202020204" pitchFamily="34" charset="0"/>
              <a:buChar char="•"/>
            </a:pPr>
            <a:r>
              <a:rPr lang="mn-MN" altLang="zh-CN" sz="2800" b="0" dirty="0">
                <a:latin typeface="Segoe UI" panose="020B0502040204020203" pitchFamily="34" charset="0"/>
                <a:cs typeface="Segoe UI" panose="020B0502040204020203" pitchFamily="34" charset="0"/>
                <a:sym typeface="+mn-lt"/>
              </a:rPr>
              <a:t>Полиморфизм</a:t>
            </a:r>
          </a:p>
          <a:p>
            <a:pPr marL="342900" indent="-342900">
              <a:spcBef>
                <a:spcPts val="1200"/>
              </a:spcBef>
              <a:buFont typeface="Arial" panose="020B0604020202020204" pitchFamily="34" charset="0"/>
              <a:buChar char="•"/>
            </a:pPr>
            <a:r>
              <a:rPr lang="mn-MN" altLang="zh-CN" sz="2800" b="0" dirty="0">
                <a:latin typeface="Segoe UI" panose="020B0502040204020203" pitchFamily="34" charset="0"/>
                <a:cs typeface="Segoe UI" panose="020B0502040204020203" pitchFamily="34" charset="0"/>
                <a:sym typeface="+mn-lt"/>
              </a:rPr>
              <a:t>Төрлийн үнэлгээ дүгнэлт</a:t>
            </a:r>
          </a:p>
          <a:p>
            <a:pPr marL="342900" indent="-342900">
              <a:spcBef>
                <a:spcPts val="1200"/>
              </a:spcBef>
              <a:buFont typeface="Arial" panose="020B0604020202020204" pitchFamily="34" charset="0"/>
              <a:buChar char="•"/>
            </a:pPr>
            <a:r>
              <a:rPr lang="mn-MN" altLang="zh-CN" sz="2800" b="0" dirty="0">
                <a:latin typeface="Segoe UI" panose="020B0502040204020203" pitchFamily="34" charset="0"/>
                <a:cs typeface="Segoe UI" panose="020B0502040204020203" pitchFamily="34" charset="0"/>
                <a:sym typeface="+mn-lt"/>
              </a:rPr>
              <a:t>Аюулгүй байдал</a:t>
            </a:r>
          </a:p>
          <a:p>
            <a:pPr marL="342900" indent="-342900">
              <a:spcBef>
                <a:spcPts val="1200"/>
              </a:spcBef>
              <a:buFont typeface="Arial" panose="020B0604020202020204" pitchFamily="34" charset="0"/>
              <a:buChar char="•"/>
            </a:pPr>
            <a:r>
              <a:rPr lang="mn-MN" altLang="zh-CN" sz="2800" b="0" dirty="0">
                <a:latin typeface="Segoe UI" panose="020B0502040204020203" pitchFamily="34" charset="0"/>
                <a:cs typeface="Segoe UI" panose="020B0502040204020203" pitchFamily="34" charset="0"/>
                <a:sym typeface="+mn-lt"/>
              </a:rPr>
              <a:t>Хуурмаг хаягаас зайлсхийх</a:t>
            </a:r>
          </a:p>
          <a:p>
            <a:pPr marL="342900" indent="-342900">
              <a:spcBef>
                <a:spcPts val="1200"/>
              </a:spcBef>
              <a:buFont typeface="Arial" panose="020B0604020202020204" pitchFamily="34" charset="0"/>
              <a:buChar char="•"/>
            </a:pPr>
            <a:r>
              <a:rPr lang="mn-MN" altLang="zh-CN" sz="2800" b="0" dirty="0">
                <a:latin typeface="Segoe UI" panose="020B0502040204020203" pitchFamily="34" charset="0"/>
                <a:cs typeface="Segoe UI" panose="020B0502040204020203" pitchFamily="34" charset="0"/>
                <a:sym typeface="+mn-lt"/>
              </a:rPr>
              <a:t>Хаягдал цуглуулагч</a:t>
            </a:r>
          </a:p>
        </p:txBody>
      </p:sp>
    </p:spTree>
    <p:extLst>
      <p:ext uri="{BB962C8B-B14F-4D97-AF65-F5344CB8AC3E}">
        <p14:creationId xmlns:p14="http://schemas.microsoft.com/office/powerpoint/2010/main" val="1301001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20</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1200150" y="444279"/>
            <a:ext cx="1032033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5">
                    <a:lumMod val="25000"/>
                  </a:schemeClr>
                </a:solidFill>
                <a:latin typeface="Segoe UI" panose="020B0502040204020203" pitchFamily="34" charset="0"/>
                <a:cs typeface="Segoe UI" panose="020B0502040204020203" pitchFamily="34" charset="0"/>
              </a:rPr>
              <a:t>Өгөгдлийн хийсвэрлэл</a:t>
            </a:r>
            <a:endParaRPr lang="en-US" b="0" dirty="0">
              <a:solidFill>
                <a:schemeClr val="accent5">
                  <a:lumMod val="25000"/>
                </a:schemeClr>
              </a:solidFill>
              <a:latin typeface="Segoe UI" panose="020B0502040204020203" pitchFamily="34" charset="0"/>
              <a:cs typeface="Segoe UI" panose="020B0502040204020203" pitchFamily="34" charset="0"/>
            </a:endParaRPr>
          </a:p>
        </p:txBody>
      </p:sp>
      <p:sp>
        <p:nvSpPr>
          <p:cNvPr id="8" name="ïṩḻïďè">
            <a:extLst>
              <a:ext uri="{FF2B5EF4-FFF2-40B4-BE49-F238E27FC236}">
                <a16:creationId xmlns:a16="http://schemas.microsoft.com/office/drawing/2014/main" id="{E690117E-825C-405E-9955-A0A09424C768}"/>
              </a:ext>
            </a:extLst>
          </p:cNvPr>
          <p:cNvSpPr/>
          <p:nvPr/>
        </p:nvSpPr>
        <p:spPr bwMode="auto">
          <a:xfrm>
            <a:off x="669917" y="444279"/>
            <a:ext cx="530233" cy="484864"/>
          </a:xfrm>
          <a:prstGeom prst="homePlate">
            <a:avLst>
              <a:gd name="adj" fmla="val 48572"/>
            </a:avLst>
          </a:prstGeom>
          <a:solidFill>
            <a:schemeClr val="accent5">
              <a:lumMod val="2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579DCDC9-B27B-482E-B303-FBA520488B1F}"/>
              </a:ext>
            </a:extLst>
          </p:cNvPr>
          <p:cNvSpPr/>
          <p:nvPr/>
        </p:nvSpPr>
        <p:spPr bwMode="auto">
          <a:xfrm>
            <a:off x="669917" y="444279"/>
            <a:ext cx="463558" cy="484864"/>
          </a:xfrm>
          <a:prstGeom prst="homePlate">
            <a:avLst>
              <a:gd name="adj" fmla="val 48572"/>
            </a:avLst>
          </a:prstGeom>
          <a:solidFill>
            <a:schemeClr val="accent5">
              <a:lumMod val="2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4" name="TextBox 13">
            <a:extLst>
              <a:ext uri="{FF2B5EF4-FFF2-40B4-BE49-F238E27FC236}">
                <a16:creationId xmlns:a16="http://schemas.microsoft.com/office/drawing/2014/main" id="{2ACDDCC9-0BF6-4D7E-8A08-5EF74D2121E6}"/>
              </a:ext>
            </a:extLst>
          </p:cNvPr>
          <p:cNvSpPr txBox="1"/>
          <p:nvPr/>
        </p:nvSpPr>
        <p:spPr>
          <a:xfrm>
            <a:off x="669917" y="1173279"/>
            <a:ext cx="10850566" cy="5478423"/>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Физик машин нь зөвхөн нэг төрлийн өгөгдлийг өөрчилдөг: бит тэмдэгт. </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Дээд түвшний хэлний төрөл нь утга тус бүрийг "боож (</a:t>
            </a:r>
            <a:r>
              <a:rPr lang="en-US" sz="2200" dirty="0">
                <a:latin typeface="Segoe UI" panose="020B0502040204020203" pitchFamily="34" charset="0"/>
                <a:cs typeface="Segoe UI" panose="020B0502040204020203" pitchFamily="34" charset="0"/>
              </a:rPr>
              <a:t>wrapping)" </a:t>
            </a:r>
            <a:r>
              <a:rPr lang="mn-MN" sz="2200" dirty="0">
                <a:latin typeface="Segoe UI" panose="020B0502040204020203" pitchFamily="34" charset="0"/>
                <a:cs typeface="Segoe UI" panose="020B0502040204020203" pitchFamily="34" charset="0"/>
              </a:rPr>
              <a:t>өгдөг.</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Утга бүр нь түүнийг удирдах үйлдлээр тоноглогдсон бүрхүүлжүүлэлт (</a:t>
            </a:r>
            <a:r>
              <a:rPr lang="en-US" sz="2200" dirty="0">
                <a:latin typeface="Segoe UI" panose="020B0502040204020203" pitchFamily="34" charset="0"/>
                <a:cs typeface="Segoe UI" panose="020B0502040204020203" pitchFamily="34" charset="0"/>
              </a:rPr>
              <a:t>encapsulation)</a:t>
            </a:r>
            <a:r>
              <a:rPr lang="mn-MN" sz="2200" dirty="0">
                <a:latin typeface="Segoe UI" panose="020B0502040204020203" pitchFamily="34" charset="0"/>
                <a:cs typeface="Segoe UI" panose="020B0502040204020203" pitchFamily="34" charset="0"/>
              </a:rPr>
              <a:t> дотор </a:t>
            </a:r>
            <a:r>
              <a:rPr lang="en-US" sz="2200" dirty="0">
                <a:latin typeface="Segoe UI" panose="020B0502040204020203" pitchFamily="34" charset="0"/>
                <a:cs typeface="Segoe UI" panose="020B0502040204020203" pitchFamily="34" charset="0"/>
              </a:rPr>
              <a:t>wrap </a:t>
            </a:r>
            <a:r>
              <a:rPr lang="mn-MN" sz="2200" dirty="0">
                <a:latin typeface="Segoe UI" panose="020B0502040204020203" pitchFamily="34" charset="0"/>
                <a:cs typeface="Segoe UI" panose="020B0502040204020203" pitchFamily="34" charset="0"/>
              </a:rPr>
              <a:t>хийгдсэн байдаг.</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Хэлний төрлийн систем нь бүрхүүлийг хэр тунгалаг болохыг тогтоодог. </a:t>
            </a:r>
          </a:p>
          <a:p>
            <a:pPr marL="342900"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Аюулгүй төрөлтэй хэл – бүрэн тунгалаг байдаг</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Дүрслэлд нэвтрэхийг зөвшөөрдөггүй (хандалт бүрийг зөвхөн бүрхүүлийн тусламжтайгаар эсвэл өөрөө хийх боломжтой).</a:t>
            </a:r>
          </a:p>
          <a:p>
            <a:pPr marL="342900"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Шинэ төрлийг тодорхойлох асуудал хязгаарлагдмал тул Өгөгдлийн хийсвэрлэлийн цөөн хэдэн аргыг ашигладаг.</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Нийлмэл төрлүүд дээр боломжит үйлдлүүдийг хэлээр урьдчилан тодорхойлсон бөгөөд программистад тэдгээрийн хэрэглээг хязгаарладаг.</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“Үйлдлийн олонлогоор бүхий (нэг төрлийн, үр ашигтай дүрслэгдсэн) утгуудын олонлог”: Программист тодорхойлж чадахгүй</a:t>
            </a:r>
          </a:p>
        </p:txBody>
      </p:sp>
    </p:spTree>
    <p:extLst>
      <p:ext uri="{BB962C8B-B14F-4D97-AF65-F5344CB8AC3E}">
        <p14:creationId xmlns:p14="http://schemas.microsoft.com/office/powerpoint/2010/main" val="3717405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FC32C66-877C-47B0-8D30-6AE1EC4B81D4}"/>
                  </a:ext>
                </a:extLst>
              </p:cNvPr>
              <p:cNvSpPr txBox="1"/>
              <p:nvPr/>
            </p:nvSpPr>
            <p:spPr>
              <a:xfrm>
                <a:off x="669917" y="2702249"/>
                <a:ext cx="10850566" cy="3754874"/>
              </a:xfrm>
              <a:prstGeom prst="rect">
                <a:avLst/>
              </a:prstGeom>
              <a:noFill/>
            </p:spPr>
            <p:txBody>
              <a:bodyPr wrap="square">
                <a:spAutoFit/>
              </a:bodyPr>
              <a:lstStyle/>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Нийтлэг хэлний полиморфизм</a:t>
                </a:r>
                <a:endParaRPr lang="en-US" sz="2400" dirty="0">
                  <a:latin typeface="Segoe UI" panose="020B0502040204020203" pitchFamily="34" charset="0"/>
                  <a:ea typeface="Calibri" panose="020F0502020204030204" pitchFamily="34" charset="0"/>
                  <a:cs typeface="Segoe UI" panose="020B0502040204020203" pitchFamily="34" charset="0"/>
                </a:endParaRPr>
              </a:p>
              <a:p>
                <a:pPr marL="800100" lvl="1" indent="-342900">
                  <a:spcBef>
                    <a:spcPts val="600"/>
                  </a:spcBef>
                  <a:buFont typeface="Arial" panose="020B0604020202020204" pitchFamily="34" charset="0"/>
                  <a:buChar char="•"/>
                </a:pPr>
                <a14:m>
                  <m:oMath xmlns:m="http://schemas.openxmlformats.org/officeDocument/2006/math">
                    <m:r>
                      <a:rPr lang="mn-MN" sz="2200" dirty="0">
                        <a:latin typeface="Cambria Math" panose="02040503050406030204" pitchFamily="18" charset="0"/>
                        <a:ea typeface="Calibri" panose="020F0502020204030204" pitchFamily="34" charset="0"/>
                        <a:cs typeface="Segoe UI" panose="020B0502040204020203" pitchFamily="34" charset="0"/>
                      </a:rPr>
                      <m:t>+</m:t>
                    </m:r>
                  </m:oMath>
                </a14:m>
                <a:r>
                  <a:rPr lang="en-US" sz="2200" dirty="0">
                    <a:solidFill>
                      <a:srgbClr val="7030A0"/>
                    </a:solidFill>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нь </a:t>
                </a:r>
                <a:r>
                  <a:rPr lang="en-US" sz="2200" dirty="0">
                    <a:solidFill>
                      <a:srgbClr val="7030A0"/>
                    </a:solidFill>
                    <a:latin typeface="Bahnschrift" panose="020B0502040204020203" pitchFamily="34" charset="0"/>
                    <a:ea typeface="Calibri" panose="020F0502020204030204" pitchFamily="34" charset="0"/>
                    <a:cs typeface="Segoe UI" panose="020B0502040204020203" pitchFamily="34" charset="0"/>
                  </a:rPr>
                  <a:t>int</a:t>
                </a:r>
                <a14:m>
                  <m:oMath xmlns:m="http://schemas.openxmlformats.org/officeDocument/2006/math">
                    <m:r>
                      <a:rPr lang="en-US" sz="2200" b="0" i="1" dirty="0" smtClean="0">
                        <a:solidFill>
                          <a:srgbClr val="7030A0"/>
                        </a:solidFill>
                        <a:latin typeface="Cambria Math" panose="02040503050406030204" pitchFamily="18" charset="0"/>
                        <a:ea typeface="Calibri" panose="020F0502020204030204" pitchFamily="34" charset="0"/>
                        <a:cs typeface="Segoe UI" panose="020B0502040204020203" pitchFamily="34" charset="0"/>
                      </a:rPr>
                      <m:t>×</m:t>
                    </m:r>
                  </m:oMath>
                </a14:m>
                <a:r>
                  <a:rPr lang="en-US" sz="2200" dirty="0">
                    <a:solidFill>
                      <a:srgbClr val="7030A0"/>
                    </a:solidFill>
                    <a:latin typeface="Bahnschrift" panose="020B0502040204020203" pitchFamily="34" charset="0"/>
                    <a:ea typeface="Calibri" panose="020F0502020204030204" pitchFamily="34" charset="0"/>
                    <a:cs typeface="Segoe UI" panose="020B0502040204020203" pitchFamily="34" charset="0"/>
                  </a:rPr>
                  <a:t>int</a:t>
                </a:r>
                <a14:m>
                  <m:oMath xmlns:m="http://schemas.openxmlformats.org/officeDocument/2006/math">
                    <m:r>
                      <a:rPr lang="en-US" sz="2200" i="1" dirty="0">
                        <a:solidFill>
                          <a:srgbClr val="7030A0"/>
                        </a:solidFill>
                        <a:latin typeface="Cambria Math" panose="02040503050406030204" pitchFamily="18" charset="0"/>
                        <a:ea typeface="Calibri" panose="020F0502020204030204" pitchFamily="34" charset="0"/>
                        <a:cs typeface="Segoe UI" panose="020B0502040204020203" pitchFamily="34" charset="0"/>
                      </a:rPr>
                      <m:t>→</m:t>
                    </m:r>
                  </m:oMath>
                </a14:m>
                <a:r>
                  <a:rPr lang="en-US" sz="2200" dirty="0">
                    <a:solidFill>
                      <a:srgbClr val="7030A0"/>
                    </a:solidFill>
                    <a:latin typeface="Bahnschrift" panose="020B0502040204020203" pitchFamily="34" charset="0"/>
                    <a:ea typeface="Calibri" panose="020F0502020204030204" pitchFamily="34" charset="0"/>
                    <a:cs typeface="Segoe UI" panose="020B0502040204020203" pitchFamily="34" charset="0"/>
                  </a:rPr>
                  <a:t>int</a:t>
                </a:r>
                <a:r>
                  <a:rPr lang="mn-MN" sz="2200" dirty="0">
                    <a:latin typeface="Segoe UI" panose="020B0502040204020203" pitchFamily="34" charset="0"/>
                    <a:ea typeface="Calibri" panose="020F0502020204030204" pitchFamily="34" charset="0"/>
                    <a:cs typeface="Segoe UI" panose="020B0502040204020203" pitchFamily="34" charset="0"/>
                  </a:rPr>
                  <a:t>,</a:t>
                </a:r>
                <a:r>
                  <a:rPr lang="mn-MN" sz="2200" dirty="0">
                    <a:solidFill>
                      <a:srgbClr val="7030A0"/>
                    </a:solidFill>
                    <a:latin typeface="Segoe UI" panose="020B0502040204020203" pitchFamily="34" charset="0"/>
                    <a:ea typeface="Calibri" panose="020F0502020204030204" pitchFamily="34" charset="0"/>
                    <a:cs typeface="Segoe UI" panose="020B0502040204020203" pitchFamily="34" charset="0"/>
                  </a:rPr>
                  <a:t> </a:t>
                </a:r>
                <a:r>
                  <a:rPr lang="en-US" sz="2200" dirty="0">
                    <a:solidFill>
                      <a:srgbClr val="7030A0"/>
                    </a:solidFill>
                    <a:latin typeface="Bahnschrift" panose="020B0502040204020203" pitchFamily="34" charset="0"/>
                    <a:ea typeface="Calibri" panose="020F0502020204030204" pitchFamily="34" charset="0"/>
                    <a:cs typeface="Segoe UI" panose="020B0502040204020203" pitchFamily="34" charset="0"/>
                  </a:rPr>
                  <a:t>float</a:t>
                </a:r>
                <a14:m>
                  <m:oMath xmlns:m="http://schemas.openxmlformats.org/officeDocument/2006/math">
                    <m:r>
                      <a:rPr lang="en-US" sz="2200" i="1" dirty="0">
                        <a:solidFill>
                          <a:srgbClr val="7030A0"/>
                        </a:solidFill>
                        <a:latin typeface="Cambria Math" panose="02040503050406030204" pitchFamily="18" charset="0"/>
                        <a:ea typeface="Calibri" panose="020F0502020204030204" pitchFamily="34" charset="0"/>
                        <a:cs typeface="Segoe UI" panose="020B0502040204020203" pitchFamily="34" charset="0"/>
                      </a:rPr>
                      <m:t>×</m:t>
                    </m:r>
                  </m:oMath>
                </a14:m>
                <a:r>
                  <a:rPr lang="en-US" sz="2200" dirty="0">
                    <a:solidFill>
                      <a:srgbClr val="7030A0"/>
                    </a:solidFill>
                    <a:latin typeface="Bahnschrift" panose="020B0502040204020203" pitchFamily="34" charset="0"/>
                    <a:ea typeface="Calibri" panose="020F0502020204030204" pitchFamily="34" charset="0"/>
                    <a:cs typeface="Segoe UI" panose="020B0502040204020203" pitchFamily="34" charset="0"/>
                  </a:rPr>
                  <a:t>float</a:t>
                </a:r>
                <a14:m>
                  <m:oMath xmlns:m="http://schemas.openxmlformats.org/officeDocument/2006/math">
                    <m:r>
                      <a:rPr lang="en-US" sz="2200" i="1" dirty="0">
                        <a:solidFill>
                          <a:srgbClr val="7030A0"/>
                        </a:solidFill>
                        <a:latin typeface="Cambria Math" panose="02040503050406030204" pitchFamily="18" charset="0"/>
                        <a:ea typeface="Calibri" panose="020F0502020204030204" pitchFamily="34" charset="0"/>
                        <a:cs typeface="Segoe UI" panose="020B0502040204020203" pitchFamily="34" charset="0"/>
                      </a:rPr>
                      <m:t>→</m:t>
                    </m:r>
                  </m:oMath>
                </a14:m>
                <a:r>
                  <a:rPr lang="en-US" sz="2200" dirty="0">
                    <a:solidFill>
                      <a:srgbClr val="7030A0"/>
                    </a:solidFill>
                    <a:latin typeface="Bahnschrift" panose="020B0502040204020203" pitchFamily="34" charset="0"/>
                    <a:ea typeface="Calibri" panose="020F0502020204030204" pitchFamily="34" charset="0"/>
                    <a:cs typeface="Segoe UI" panose="020B0502040204020203" pitchFamily="34" charset="0"/>
                  </a:rPr>
                  <a:t>float</a:t>
                </a:r>
                <a:r>
                  <a:rPr lang="en-US" sz="2200" dirty="0">
                    <a:solidFill>
                      <a:srgbClr val="7030A0"/>
                    </a:solidFill>
                    <a:latin typeface="Segoe UI" panose="020B0502040204020203" pitchFamily="34" charset="0"/>
                    <a:ea typeface="Calibri" panose="020F0502020204030204" pitchFamily="34" charset="0"/>
                    <a:cs typeface="Segoe UI" panose="020B0502040204020203" pitchFamily="34" charset="0"/>
                  </a:rPr>
                  <a:t>, </a:t>
                </a:r>
                <a14:m>
                  <m:oMath xmlns:m="http://schemas.openxmlformats.org/officeDocument/2006/math">
                    <m:r>
                      <a:rPr lang="en-US" sz="2200" i="1" dirty="0">
                        <a:solidFill>
                          <a:srgbClr val="7030A0"/>
                        </a:solidFill>
                        <a:latin typeface="Cambria Math" panose="02040503050406030204" pitchFamily="18" charset="0"/>
                        <a:ea typeface="Calibri" panose="020F0502020204030204" pitchFamily="34" charset="0"/>
                        <a:cs typeface="Segoe UI" panose="020B0502040204020203" pitchFamily="34" charset="0"/>
                      </a:rPr>
                      <m:t>…</m:t>
                    </m:r>
                  </m:oMath>
                </a14:m>
                <a:r>
                  <a:rPr lang="en-US" sz="2200" dirty="0">
                    <a:latin typeface="Segoe UI" panose="020B0502040204020203" pitchFamily="34" charset="0"/>
                    <a:ea typeface="Calibri" panose="020F0502020204030204" pitchFamily="34" charset="0"/>
                    <a:cs typeface="Segoe UI" panose="020B0502040204020203" pitchFamily="34" charset="0"/>
                  </a:rPr>
                  <a:t>; </a:t>
                </a:r>
                <a:r>
                  <a:rPr lang="en-US" sz="2200" dirty="0">
                    <a:latin typeface="Bahnschrift" panose="020B0502040204020203" pitchFamily="34" charset="0"/>
                    <a:ea typeface="Calibri" panose="020F0502020204030204" pitchFamily="34" charset="0"/>
                    <a:cs typeface="Segoe UI" panose="020B0502040204020203" pitchFamily="34" charset="0"/>
                  </a:rPr>
                  <a:t>null </a:t>
                </a:r>
                <a:r>
                  <a:rPr lang="mn-MN" sz="2200" dirty="0">
                    <a:latin typeface="Segoe UI" panose="020B0502040204020203" pitchFamily="34" charset="0"/>
                    <a:ea typeface="Calibri" panose="020F0502020204030204" pitchFamily="34" charset="0"/>
                    <a:cs typeface="Segoe UI" panose="020B0502040204020203" pitchFamily="34" charset="0"/>
                  </a:rPr>
                  <a:t>нь</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solidFill>
                      <a:srgbClr val="7030A0"/>
                    </a:solidFill>
                    <a:latin typeface="Bahnschrift" panose="020B0502040204020203" pitchFamily="34" charset="0"/>
                    <a:ea typeface="Calibri" panose="020F0502020204030204" pitchFamily="34" charset="0"/>
                    <a:cs typeface="Segoe UI" panose="020B0502040204020203" pitchFamily="34" charset="0"/>
                  </a:rPr>
                  <a:t>Т</a:t>
                </a:r>
                <a:r>
                  <a:rPr lang="en-US" sz="2200" dirty="0">
                    <a:solidFill>
                      <a:srgbClr val="7030A0"/>
                    </a:solidFill>
                    <a:latin typeface="Bahnschrift" panose="020B0502040204020203" pitchFamily="34" charset="0"/>
                    <a:ea typeface="Calibri" panose="020F0502020204030204" pitchFamily="34" charset="0"/>
                    <a:cs typeface="Segoe UI" panose="020B0502040204020203" pitchFamily="34" charset="0"/>
                  </a:rPr>
                  <a:t>*</a:t>
                </a:r>
                <a:r>
                  <a:rPr lang="en-US" sz="2200" dirty="0">
                    <a:latin typeface="Segoe UI" panose="020B0502040204020203" pitchFamily="34" charset="0"/>
                    <a:ea typeface="Calibri" panose="020F0502020204030204" pitchFamily="34" charset="0"/>
                    <a:cs typeface="Segoe UI" panose="020B0502040204020203" pitchFamily="34" charset="0"/>
                  </a:rPr>
                  <a:t>; </a:t>
                </a:r>
                <a:r>
                  <a:rPr lang="en-US" sz="2200" dirty="0">
                    <a:latin typeface="Bahnschrift" panose="020B0502040204020203" pitchFamily="34" charset="0"/>
                    <a:ea typeface="Calibri" panose="020F0502020204030204" pitchFamily="34" charset="0"/>
                    <a:cs typeface="Segoe UI" panose="020B0502040204020203" pitchFamily="34" charset="0"/>
                  </a:rPr>
                  <a:t>length</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функц</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нь </a:t>
                </a:r>
                <a:r>
                  <a:rPr lang="mn-MN" sz="2200" dirty="0">
                    <a:solidFill>
                      <a:srgbClr val="7030A0"/>
                    </a:solidFill>
                    <a:latin typeface="Bahnschrift" panose="020B0502040204020203" pitchFamily="34" charset="0"/>
                    <a:ea typeface="Calibri" panose="020F0502020204030204" pitchFamily="34" charset="0"/>
                    <a:cs typeface="Segoe UI" panose="020B0502040204020203" pitchFamily="34" charset="0"/>
                  </a:rPr>
                  <a:t>Т</a:t>
                </a:r>
                <a:r>
                  <a:rPr lang="en-US" sz="2200" dirty="0">
                    <a:solidFill>
                      <a:srgbClr val="7030A0"/>
                    </a:solidFill>
                    <a:latin typeface="Bahnschrift" panose="020B0502040204020203" pitchFamily="34" charset="0"/>
                    <a:ea typeface="Calibri" panose="020F0502020204030204" pitchFamily="34" charset="0"/>
                    <a:cs typeface="Segoe UI" panose="020B0502040204020203" pitchFamily="34" charset="0"/>
                  </a:rPr>
                  <a:t>[</a:t>
                </a:r>
                <a:r>
                  <a:rPr lang="mn-MN" sz="2200" dirty="0">
                    <a:solidFill>
                      <a:srgbClr val="7030A0"/>
                    </a:solidFill>
                    <a:latin typeface="Bahnschrift" panose="020B0502040204020203" pitchFamily="34" charset="0"/>
                    <a:ea typeface="Calibri" panose="020F0502020204030204" pitchFamily="34" charset="0"/>
                    <a:cs typeface="Segoe UI" panose="020B0502040204020203" pitchFamily="34" charset="0"/>
                  </a:rPr>
                  <a:t> </a:t>
                </a:r>
                <a:r>
                  <a:rPr lang="en-US" sz="2200" dirty="0">
                    <a:solidFill>
                      <a:srgbClr val="7030A0"/>
                    </a:solidFill>
                    <a:latin typeface="Bahnschrift" panose="020B0502040204020203" pitchFamily="34" charset="0"/>
                    <a:ea typeface="Calibri" panose="020F0502020204030204" pitchFamily="34" charset="0"/>
                    <a:cs typeface="Segoe UI" panose="020B0502040204020203" pitchFamily="34" charset="0"/>
                  </a:rPr>
                  <a:t>]</a:t>
                </a:r>
                <a14:m>
                  <m:oMath xmlns:m="http://schemas.openxmlformats.org/officeDocument/2006/math">
                    <m:r>
                      <a:rPr lang="en-US" sz="2200" i="1" dirty="0" smtClean="0">
                        <a:solidFill>
                          <a:srgbClr val="7030A0"/>
                        </a:solidFill>
                        <a:latin typeface="Cambria Math" panose="02040503050406030204" pitchFamily="18" charset="0"/>
                        <a:ea typeface="Calibri" panose="020F0502020204030204" pitchFamily="34" charset="0"/>
                        <a:cs typeface="Segoe UI" panose="020B0502040204020203" pitchFamily="34" charset="0"/>
                      </a:rPr>
                      <m:t>→</m:t>
                    </m:r>
                  </m:oMath>
                </a14:m>
                <a:r>
                  <a:rPr lang="en-US" sz="2200" dirty="0">
                    <a:solidFill>
                      <a:srgbClr val="7030A0"/>
                    </a:solidFill>
                    <a:latin typeface="Bahnschrift" panose="020B0502040204020203" pitchFamily="34" charset="0"/>
                    <a:ea typeface="Calibri" panose="020F0502020204030204" pitchFamily="34" charset="0"/>
                    <a:cs typeface="Segoe UI" panose="020B0502040204020203" pitchFamily="34" charset="0"/>
                  </a:rPr>
                  <a:t>int</a:t>
                </a:r>
                <a:endParaRPr lang="mn-MN" sz="2200" dirty="0">
                  <a:latin typeface="Bahnschrift" panose="020B0502040204020203" pitchFamily="34" charset="0"/>
                  <a:ea typeface="Calibri" panose="020F0502020204030204" pitchFamily="34" charset="0"/>
                  <a:cs typeface="Segoe UI" panose="020B0502040204020203" pitchFamily="34" charset="0"/>
                </a:endParaRPr>
              </a:p>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Хэрэглэгч нийтлэг хэл дээр полиморф объект үүсгэхгүй</a:t>
                </a:r>
              </a:p>
              <a:p>
                <a:pPr marL="800100" lvl="1" indent="-342900">
                  <a:spcBef>
                    <a:spcPts val="600"/>
                  </a:spcBef>
                  <a:buFont typeface="Arial" panose="020B0604020202020204" pitchFamily="34" charset="0"/>
                  <a:buChar char="•"/>
                </a:pPr>
                <a:r>
                  <a:rPr lang="en-US" sz="2200" b="1" dirty="0">
                    <a:solidFill>
                      <a:srgbClr val="7030A0"/>
                    </a:solidFill>
                    <a:latin typeface="Bahnschrift" panose="020B0502040204020203" pitchFamily="34" charset="0"/>
                    <a:ea typeface="Calibri" panose="020F0502020204030204" pitchFamily="34" charset="0"/>
                    <a:cs typeface="Segoe UI" panose="020B0502040204020203" pitchFamily="34" charset="0"/>
                  </a:rPr>
                  <a:t>void</a:t>
                </a:r>
                <a:r>
                  <a:rPr lang="en-US" sz="2200" dirty="0">
                    <a:solidFill>
                      <a:srgbClr val="7030A0"/>
                    </a:solidFill>
                    <a:latin typeface="Bahnschrift" panose="020B0502040204020203" pitchFamily="34" charset="0"/>
                    <a:ea typeface="Calibri" panose="020F0502020204030204" pitchFamily="34" charset="0"/>
                    <a:cs typeface="Segoe UI" panose="020B0502040204020203" pitchFamily="34" charset="0"/>
                  </a:rPr>
                  <a:t> </a:t>
                </a:r>
                <a:r>
                  <a:rPr lang="en-US" sz="2200" dirty="0" err="1">
                    <a:solidFill>
                      <a:srgbClr val="7030A0"/>
                    </a:solidFill>
                    <a:latin typeface="Bahnschrift" panose="020B0502040204020203" pitchFamily="34" charset="0"/>
                    <a:ea typeface="Calibri" panose="020F0502020204030204" pitchFamily="34" charset="0"/>
                    <a:cs typeface="Segoe UI" panose="020B0502040204020203" pitchFamily="34" charset="0"/>
                  </a:rPr>
                  <a:t>int_sort</a:t>
                </a:r>
                <a:r>
                  <a:rPr lang="en-US" sz="2200" dirty="0">
                    <a:solidFill>
                      <a:srgbClr val="7030A0"/>
                    </a:solidFill>
                    <a:latin typeface="Bahnschrift" panose="020B0502040204020203" pitchFamily="34" charset="0"/>
                    <a:ea typeface="Calibri" panose="020F0502020204030204" pitchFamily="34" charset="0"/>
                    <a:cs typeface="Segoe UI" panose="020B0502040204020203" pitchFamily="34" charset="0"/>
                  </a:rPr>
                  <a:t>(</a:t>
                </a:r>
                <a:r>
                  <a:rPr lang="en-US" sz="2200" b="1" dirty="0">
                    <a:solidFill>
                      <a:srgbClr val="7030A0"/>
                    </a:solidFill>
                    <a:latin typeface="Bahnschrift" panose="020B0502040204020203" pitchFamily="34" charset="0"/>
                    <a:ea typeface="Calibri" panose="020F0502020204030204" pitchFamily="34" charset="0"/>
                    <a:cs typeface="Segoe UI" panose="020B0502040204020203" pitchFamily="34" charset="0"/>
                  </a:rPr>
                  <a:t>int</a:t>
                </a:r>
                <a:r>
                  <a:rPr lang="en-US" sz="2200" dirty="0">
                    <a:solidFill>
                      <a:srgbClr val="7030A0"/>
                    </a:solidFill>
                    <a:latin typeface="Bahnschrift" panose="020B0502040204020203" pitchFamily="34" charset="0"/>
                    <a:ea typeface="Calibri" panose="020F0502020204030204" pitchFamily="34" charset="0"/>
                    <a:cs typeface="Segoe UI" panose="020B0502040204020203" pitchFamily="34" charset="0"/>
                  </a:rPr>
                  <a:t> A[</a:t>
                </a:r>
                <a:r>
                  <a:rPr lang="mn-MN" sz="2200" dirty="0">
                    <a:solidFill>
                      <a:srgbClr val="7030A0"/>
                    </a:solidFill>
                    <a:latin typeface="Bahnschrift" panose="020B0502040204020203" pitchFamily="34" charset="0"/>
                    <a:ea typeface="Calibri" panose="020F0502020204030204" pitchFamily="34" charset="0"/>
                    <a:cs typeface="Segoe UI" panose="020B0502040204020203" pitchFamily="34" charset="0"/>
                  </a:rPr>
                  <a:t> </a:t>
                </a:r>
                <a:r>
                  <a:rPr lang="en-US" sz="2200" dirty="0">
                    <a:solidFill>
                      <a:srgbClr val="7030A0"/>
                    </a:solidFill>
                    <a:latin typeface="Bahnschrift" panose="020B0502040204020203" pitchFamily="34" charset="0"/>
                    <a:ea typeface="Calibri" panose="020F0502020204030204" pitchFamily="34" charset="0"/>
                    <a:cs typeface="Segoe UI" panose="020B0502040204020203" pitchFamily="34" charset="0"/>
                  </a:rPr>
                  <a:t>])</a:t>
                </a:r>
                <a:r>
                  <a:rPr lang="mn-MN" sz="2200" dirty="0">
                    <a:solidFill>
                      <a:srgbClr val="7030A0"/>
                    </a:solidFill>
                    <a:latin typeface="Bahnschrift"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ба</a:t>
                </a:r>
                <a:r>
                  <a:rPr lang="en-US" sz="2200" dirty="0">
                    <a:latin typeface="Bahnschrift" panose="020B0502040204020203" pitchFamily="34" charset="0"/>
                    <a:ea typeface="Calibri" panose="020F0502020204030204" pitchFamily="34" charset="0"/>
                    <a:cs typeface="Segoe UI" panose="020B0502040204020203" pitchFamily="34" charset="0"/>
                  </a:rPr>
                  <a:t> </a:t>
                </a:r>
                <a:r>
                  <a:rPr lang="en-US" sz="2200" b="1" dirty="0">
                    <a:solidFill>
                      <a:srgbClr val="7030A0"/>
                    </a:solidFill>
                    <a:latin typeface="Bahnschrift" panose="020B0502040204020203" pitchFamily="34" charset="0"/>
                    <a:ea typeface="Calibri" panose="020F0502020204030204" pitchFamily="34" charset="0"/>
                    <a:cs typeface="Segoe UI" panose="020B0502040204020203" pitchFamily="34" charset="0"/>
                  </a:rPr>
                  <a:t>void</a:t>
                </a:r>
                <a:r>
                  <a:rPr lang="en-US" sz="2200" dirty="0">
                    <a:solidFill>
                      <a:srgbClr val="7030A0"/>
                    </a:solidFill>
                    <a:latin typeface="Bahnschrift" panose="020B0502040204020203" pitchFamily="34" charset="0"/>
                    <a:ea typeface="Calibri" panose="020F0502020204030204" pitchFamily="34" charset="0"/>
                    <a:cs typeface="Segoe UI" panose="020B0502040204020203" pitchFamily="34" charset="0"/>
                  </a:rPr>
                  <a:t> </a:t>
                </a:r>
                <a:r>
                  <a:rPr lang="en-US" sz="2200" dirty="0" err="1">
                    <a:solidFill>
                      <a:srgbClr val="7030A0"/>
                    </a:solidFill>
                    <a:latin typeface="Bahnschrift" panose="020B0502040204020203" pitchFamily="34" charset="0"/>
                    <a:ea typeface="Calibri" panose="020F0502020204030204" pitchFamily="34" charset="0"/>
                    <a:cs typeface="Segoe UI" panose="020B0502040204020203" pitchFamily="34" charset="0"/>
                  </a:rPr>
                  <a:t>char_sort</a:t>
                </a:r>
                <a:r>
                  <a:rPr lang="en-US" sz="2200" dirty="0">
                    <a:solidFill>
                      <a:srgbClr val="7030A0"/>
                    </a:solidFill>
                    <a:latin typeface="Bahnschrift" panose="020B0502040204020203" pitchFamily="34" charset="0"/>
                    <a:ea typeface="Calibri" panose="020F0502020204030204" pitchFamily="34" charset="0"/>
                    <a:cs typeface="Segoe UI" panose="020B0502040204020203" pitchFamily="34" charset="0"/>
                  </a:rPr>
                  <a:t> (</a:t>
                </a:r>
                <a:r>
                  <a:rPr lang="en-US" sz="2200" b="1" dirty="0">
                    <a:solidFill>
                      <a:srgbClr val="7030A0"/>
                    </a:solidFill>
                    <a:latin typeface="Bahnschrift" panose="020B0502040204020203" pitchFamily="34" charset="0"/>
                    <a:ea typeface="Calibri" panose="020F0502020204030204" pitchFamily="34" charset="0"/>
                    <a:cs typeface="Segoe UI" panose="020B0502040204020203" pitchFamily="34" charset="0"/>
                  </a:rPr>
                  <a:t>char</a:t>
                </a:r>
                <a:r>
                  <a:rPr lang="en-US" sz="2200" dirty="0">
                    <a:solidFill>
                      <a:srgbClr val="7030A0"/>
                    </a:solidFill>
                    <a:latin typeface="Bahnschrift" panose="020B0502040204020203" pitchFamily="34" charset="0"/>
                    <a:ea typeface="Calibri" panose="020F0502020204030204" pitchFamily="34" charset="0"/>
                    <a:cs typeface="Segoe UI" panose="020B0502040204020203" pitchFamily="34" charset="0"/>
                  </a:rPr>
                  <a:t> C[</a:t>
                </a:r>
                <a:r>
                  <a:rPr lang="mn-MN" sz="2200" dirty="0">
                    <a:solidFill>
                      <a:srgbClr val="7030A0"/>
                    </a:solidFill>
                    <a:latin typeface="Bahnschrift" panose="020B0502040204020203" pitchFamily="34" charset="0"/>
                    <a:ea typeface="Calibri" panose="020F0502020204030204" pitchFamily="34" charset="0"/>
                    <a:cs typeface="Segoe UI" panose="020B0502040204020203" pitchFamily="34" charset="0"/>
                  </a:rPr>
                  <a:t> </a:t>
                </a:r>
                <a:r>
                  <a:rPr lang="en-US" sz="2200" dirty="0">
                    <a:solidFill>
                      <a:srgbClr val="7030A0"/>
                    </a:solidFill>
                    <a:latin typeface="Bahnschrift" panose="020B0502040204020203" pitchFamily="34" charset="0"/>
                    <a:ea typeface="Calibri" panose="020F0502020204030204" pitchFamily="34" charset="0"/>
                    <a:cs typeface="Segoe UI" panose="020B0502040204020203" pitchFamily="34" charset="0"/>
                  </a:rPr>
                  <a:t>])</a:t>
                </a:r>
                <a:r>
                  <a:rPr lang="mn-MN" sz="2200" dirty="0">
                    <a:latin typeface="Segoe UI" panose="020B0502040204020203" pitchFamily="34" charset="0"/>
                    <a:ea typeface="Calibri" panose="020F0502020204030204" pitchFamily="34" charset="0"/>
                    <a:cs typeface="Segoe UI" panose="020B0502040204020203" pitchFamily="34" charset="0"/>
                  </a:rPr>
                  <a:t>-уудыг</a:t>
                </a:r>
                <a:r>
                  <a:rPr lang="mn-MN" sz="2200" dirty="0">
                    <a:solidFill>
                      <a:srgbClr val="7030A0"/>
                    </a:solidFill>
                    <a:latin typeface="Bahnschrift" panose="020B0502040204020203" pitchFamily="34" charset="0"/>
                    <a:ea typeface="Calibri" panose="020F0502020204030204" pitchFamily="34" charset="0"/>
                    <a:cs typeface="Segoe UI" panose="020B0502040204020203" pitchFamily="34" charset="0"/>
                  </a:rPr>
                  <a:t> </a:t>
                </a:r>
                <a:r>
                  <a:rPr lang="en-US" sz="2200" b="1" dirty="0">
                    <a:solidFill>
                      <a:srgbClr val="7030A0"/>
                    </a:solidFill>
                    <a:latin typeface="Bahnschrift" panose="020B0502040204020203" pitchFamily="34" charset="0"/>
                    <a:ea typeface="Calibri" panose="020F0502020204030204" pitchFamily="34" charset="0"/>
                    <a:cs typeface="Segoe UI" panose="020B0502040204020203" pitchFamily="34" charset="0"/>
                  </a:rPr>
                  <a:t>void</a:t>
                </a:r>
                <a:r>
                  <a:rPr lang="en-US" sz="2200" dirty="0">
                    <a:solidFill>
                      <a:srgbClr val="7030A0"/>
                    </a:solidFill>
                    <a:latin typeface="Bahnschrift" panose="020B0502040204020203" pitchFamily="34" charset="0"/>
                    <a:ea typeface="Calibri" panose="020F0502020204030204" pitchFamily="34" charset="0"/>
                    <a:cs typeface="Segoe UI" panose="020B0502040204020203" pitchFamily="34" charset="0"/>
                  </a:rPr>
                  <a:t> sort(&lt;T&gt; A[</a:t>
                </a:r>
                <a:r>
                  <a:rPr lang="mn-MN" sz="2200" dirty="0">
                    <a:solidFill>
                      <a:srgbClr val="7030A0"/>
                    </a:solidFill>
                    <a:latin typeface="Bahnschrift" panose="020B0502040204020203" pitchFamily="34" charset="0"/>
                    <a:ea typeface="Calibri" panose="020F0502020204030204" pitchFamily="34" charset="0"/>
                    <a:cs typeface="Segoe UI" panose="020B0502040204020203" pitchFamily="34" charset="0"/>
                  </a:rPr>
                  <a:t> </a:t>
                </a:r>
                <a:r>
                  <a:rPr lang="en-US" sz="2200" dirty="0">
                    <a:solidFill>
                      <a:srgbClr val="7030A0"/>
                    </a:solidFill>
                    <a:latin typeface="Bahnschrift" panose="020B0502040204020203" pitchFamily="34" charset="0"/>
                    <a:ea typeface="Calibri" panose="020F0502020204030204" pitchFamily="34" charset="0"/>
                    <a:cs typeface="Segoe UI" panose="020B0502040204020203" pitchFamily="34" charset="0"/>
                  </a:rPr>
                  <a:t>])</a:t>
                </a:r>
                <a:endParaRPr lang="mn-MN" sz="2200" dirty="0">
                  <a:solidFill>
                    <a:srgbClr val="7030A0"/>
                  </a:solidFill>
                  <a:latin typeface="Bahnschrift" panose="020B0502040204020203" pitchFamily="34" charset="0"/>
                  <a:ea typeface="Calibri" panose="020F0502020204030204" pitchFamily="34" charset="0"/>
                  <a:cs typeface="Segoe UI" panose="020B0502040204020203" pitchFamily="34" charset="0"/>
                </a:endParaRPr>
              </a:p>
              <a:p>
                <a:pPr marL="342900" indent="-342900">
                  <a:spcBef>
                    <a:spcPts val="600"/>
                  </a:spcBef>
                  <a:buFont typeface="Arial" panose="020B0604020202020204" pitchFamily="34" charset="0"/>
                  <a:buChar char="•"/>
                </a:pPr>
                <a:endParaRPr lang="mn-MN" sz="900" i="1" dirty="0">
                  <a:latin typeface="Segoe UI" panose="020B0502040204020203" pitchFamily="34" charset="0"/>
                  <a:ea typeface="Calibri" panose="020F0502020204030204" pitchFamily="34" charset="0"/>
                  <a:cs typeface="Segoe UI" panose="020B0502040204020203" pitchFamily="34" charset="0"/>
                </a:endParaRPr>
              </a:p>
              <a:p>
                <a:pPr marL="342900" indent="-342900">
                  <a:spcBef>
                    <a:spcPts val="600"/>
                  </a:spcBef>
                  <a:buFont typeface="Arial" panose="020B0604020202020204" pitchFamily="34" charset="0"/>
                  <a:buChar char="•"/>
                </a:pPr>
                <a:r>
                  <a:rPr lang="en-US" sz="2400" b="1" i="1" dirty="0">
                    <a:latin typeface="Segoe UI" panose="020B0502040204020203" pitchFamily="34" charset="0"/>
                    <a:ea typeface="Calibri" panose="020F0502020204030204" pitchFamily="34" charset="0"/>
                    <a:cs typeface="Segoe UI" panose="020B0502040204020203" pitchFamily="34" charset="0"/>
                  </a:rPr>
                  <a:t>Ad hoc </a:t>
                </a:r>
                <a:r>
                  <a:rPr lang="mn-MN" sz="2400" b="1" i="1" dirty="0">
                    <a:latin typeface="Segoe UI" panose="020B0502040204020203" pitchFamily="34" charset="0"/>
                    <a:ea typeface="Calibri" panose="020F0502020204030204" pitchFamily="34" charset="0"/>
                    <a:cs typeface="Segoe UI" panose="020B0502040204020203" pitchFamily="34" charset="0"/>
                  </a:rPr>
                  <a:t>полиморфизм</a:t>
                </a:r>
                <a:r>
                  <a:rPr lang="mn-MN" sz="2400" b="1" dirty="0">
                    <a:latin typeface="Segoe UI" panose="020B0502040204020203" pitchFamily="34" charset="0"/>
                    <a:ea typeface="Calibri" panose="020F0502020204030204" pitchFamily="34" charset="0"/>
                    <a:cs typeface="Segoe UI" panose="020B0502040204020203" pitchFamily="34" charset="0"/>
                  </a:rPr>
                  <a:t> </a:t>
                </a:r>
                <a:r>
                  <a:rPr lang="mn-MN" sz="2400" dirty="0">
                    <a:latin typeface="Segoe UI" panose="020B0502040204020203" pitchFamily="34" charset="0"/>
                    <a:ea typeface="Calibri" panose="020F0502020204030204" pitchFamily="34" charset="0"/>
                    <a:cs typeface="Segoe UI" panose="020B0502040204020203" pitchFamily="34" charset="0"/>
                  </a:rPr>
                  <a:t>буюу </a:t>
                </a:r>
                <a:r>
                  <a:rPr lang="mn-MN" sz="2400" b="1" i="1" dirty="0">
                    <a:latin typeface="Segoe UI" panose="020B0502040204020203" pitchFamily="34" charset="0"/>
                    <a:ea typeface="Calibri" panose="020F0502020204030204" pitchFamily="34" charset="0"/>
                    <a:cs typeface="Segoe UI" panose="020B0502040204020203" pitchFamily="34" charset="0"/>
                  </a:rPr>
                  <a:t>дахин тодорхойлолт (</a:t>
                </a:r>
                <a:r>
                  <a:rPr lang="en-US" sz="2400" b="1" i="1" dirty="0">
                    <a:latin typeface="Segoe UI" panose="020B0502040204020203" pitchFamily="34" charset="0"/>
                    <a:ea typeface="Calibri" panose="020F0502020204030204" pitchFamily="34" charset="0"/>
                    <a:cs typeface="Segoe UI" panose="020B0502040204020203" pitchFamily="34" charset="0"/>
                  </a:rPr>
                  <a:t>overloading)</a:t>
                </a:r>
                <a:endParaRPr lang="mn-MN" sz="2400" b="1" i="1" dirty="0">
                  <a:latin typeface="Segoe UI" panose="020B0502040204020203" pitchFamily="34" charset="0"/>
                  <a:ea typeface="Calibri" panose="020F0502020204030204" pitchFamily="34" charset="0"/>
                  <a:cs typeface="Segoe UI" panose="020B0502040204020203" pitchFamily="34" charset="0"/>
                </a:endParaRPr>
              </a:p>
              <a:p>
                <a:pPr marL="342900" indent="-342900">
                  <a:spcBef>
                    <a:spcPts val="600"/>
                  </a:spcBef>
                  <a:buFont typeface="Arial" panose="020B0604020202020204" pitchFamily="34" charset="0"/>
                  <a:buChar char="•"/>
                </a:pPr>
                <a:r>
                  <a:rPr lang="mn-MN" sz="2400" i="1" dirty="0">
                    <a:latin typeface="Segoe UI" panose="020B0502040204020203" pitchFamily="34" charset="0"/>
                    <a:ea typeface="Calibri" panose="020F0502020204030204" pitchFamily="34" charset="0"/>
                    <a:cs typeface="Segoe UI" panose="020B0502040204020203" pitchFamily="34" charset="0"/>
                  </a:rPr>
                  <a:t>Универсал полиморфизм:</a:t>
                </a:r>
                <a:endParaRPr lang="mn-MN" sz="2400" dirty="0">
                  <a:latin typeface="Segoe UI" panose="020B0502040204020203" pitchFamily="34" charset="0"/>
                  <a:ea typeface="Calibri" panose="020F0502020204030204"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mn-MN" sz="2200" b="1" dirty="0">
                    <a:latin typeface="Segoe UI" panose="020B0502040204020203" pitchFamily="34" charset="0"/>
                    <a:ea typeface="Calibri" panose="020F0502020204030204" pitchFamily="34" charset="0"/>
                    <a:cs typeface="Segoe UI" panose="020B0502040204020203" pitchFamily="34" charset="0"/>
                  </a:rPr>
                  <a:t>Параметрийн полиморфизм</a:t>
                </a:r>
                <a:endParaRPr lang="en-US" sz="2200" b="1" dirty="0">
                  <a:latin typeface="Segoe UI" panose="020B0502040204020203" pitchFamily="34" charset="0"/>
                  <a:ea typeface="Calibri" panose="020F0502020204030204"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mn-MN" sz="2200" b="1" dirty="0">
                    <a:latin typeface="Segoe UI" panose="020B0502040204020203" pitchFamily="34" charset="0"/>
                    <a:ea typeface="Calibri" panose="020F0502020204030204" pitchFamily="34" charset="0"/>
                    <a:cs typeface="Segoe UI" panose="020B0502040204020203" pitchFamily="34" charset="0"/>
                  </a:rPr>
                  <a:t>Дэд төрлийн буюу хамрах (</a:t>
                </a:r>
                <a:r>
                  <a:rPr lang="en-US" sz="2200" b="1" dirty="0">
                    <a:latin typeface="Segoe UI" panose="020B0502040204020203" pitchFamily="34" charset="0"/>
                    <a:ea typeface="Calibri" panose="020F0502020204030204" pitchFamily="34" charset="0"/>
                    <a:cs typeface="Segoe UI" panose="020B0502040204020203" pitchFamily="34" charset="0"/>
                  </a:rPr>
                  <a:t>inclusion) </a:t>
                </a:r>
                <a:r>
                  <a:rPr lang="mn-MN" sz="2200" b="1" dirty="0">
                    <a:latin typeface="Segoe UI" panose="020B0502040204020203" pitchFamily="34" charset="0"/>
                    <a:ea typeface="Calibri" panose="020F0502020204030204" pitchFamily="34" charset="0"/>
                    <a:cs typeface="Segoe UI" panose="020B0502040204020203" pitchFamily="34" charset="0"/>
                  </a:rPr>
                  <a:t>полиморфизм.</a:t>
                </a:r>
              </a:p>
            </p:txBody>
          </p:sp>
        </mc:Choice>
        <mc:Fallback xmlns="">
          <p:sp>
            <p:nvSpPr>
              <p:cNvPr id="14" name="TextBox 13">
                <a:extLst>
                  <a:ext uri="{FF2B5EF4-FFF2-40B4-BE49-F238E27FC236}">
                    <a16:creationId xmlns:a16="http://schemas.microsoft.com/office/drawing/2014/main" id="{8FC32C66-877C-47B0-8D30-6AE1EC4B81D4}"/>
                  </a:ext>
                </a:extLst>
              </p:cNvPr>
              <p:cNvSpPr txBox="1">
                <a:spLocks noRot="1" noChangeAspect="1" noMove="1" noResize="1" noEditPoints="1" noAdjustHandles="1" noChangeArrowheads="1" noChangeShapeType="1" noTextEdit="1"/>
              </p:cNvSpPr>
              <p:nvPr/>
            </p:nvSpPr>
            <p:spPr>
              <a:xfrm>
                <a:off x="669917" y="2702249"/>
                <a:ext cx="10850566" cy="3754874"/>
              </a:xfrm>
              <a:prstGeom prst="rect">
                <a:avLst/>
              </a:prstGeom>
              <a:blipFill>
                <a:blip r:embed="rId3"/>
                <a:stretch>
                  <a:fillRect l="-787" t="-1136" b="-2597"/>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3</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1200150" y="444279"/>
            <a:ext cx="1032033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rgbClr val="7030A0"/>
                </a:solidFill>
                <a:latin typeface="Segoe UI" panose="020B0502040204020203" pitchFamily="34" charset="0"/>
                <a:cs typeface="Segoe UI" panose="020B0502040204020203" pitchFamily="34" charset="0"/>
              </a:rPr>
              <a:t>Полиморфизм</a:t>
            </a:r>
            <a:endParaRPr lang="en-US" b="0" dirty="0">
              <a:solidFill>
                <a:srgbClr val="7030A0"/>
              </a:solidFill>
              <a:latin typeface="Segoe UI" panose="020B0502040204020203" pitchFamily="34" charset="0"/>
              <a:cs typeface="Segoe UI" panose="020B0502040204020203" pitchFamily="34" charset="0"/>
            </a:endParaRPr>
          </a:p>
        </p:txBody>
      </p:sp>
      <p:sp>
        <p:nvSpPr>
          <p:cNvPr id="10" name="ïṩḻïďè">
            <a:extLst>
              <a:ext uri="{FF2B5EF4-FFF2-40B4-BE49-F238E27FC236}">
                <a16:creationId xmlns:a16="http://schemas.microsoft.com/office/drawing/2014/main" id="{8ECD4AEB-CF7C-4E6A-87B6-17255FF357A9}"/>
              </a:ext>
            </a:extLst>
          </p:cNvPr>
          <p:cNvSpPr/>
          <p:nvPr/>
        </p:nvSpPr>
        <p:spPr bwMode="auto">
          <a:xfrm>
            <a:off x="669917" y="444279"/>
            <a:ext cx="530233"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B8EF813F-3BEE-4FDF-88CC-3E3F96388ECF}"/>
              </a:ext>
            </a:extLst>
          </p:cNvPr>
          <p:cNvSpPr/>
          <p:nvPr/>
        </p:nvSpPr>
        <p:spPr bwMode="auto">
          <a:xfrm>
            <a:off x="669917" y="444279"/>
            <a:ext cx="463558"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8" name="TextBox 7">
            <a:extLst>
              <a:ext uri="{FF2B5EF4-FFF2-40B4-BE49-F238E27FC236}">
                <a16:creationId xmlns:a16="http://schemas.microsoft.com/office/drawing/2014/main" id="{721DAB82-188C-489A-A58C-F7D526C9A9F9}"/>
              </a:ext>
            </a:extLst>
          </p:cNvPr>
          <p:cNvSpPr txBox="1"/>
          <p:nvPr/>
        </p:nvSpPr>
        <p:spPr>
          <a:xfrm>
            <a:off x="670717" y="1158603"/>
            <a:ext cx="10850566" cy="1434991"/>
          </a:xfrm>
          <a:prstGeom prst="rect">
            <a:avLst/>
          </a:prstGeom>
          <a:solidFill>
            <a:srgbClr val="7030A0"/>
          </a:solidFill>
        </p:spPr>
        <p:txBody>
          <a:bodyPr wrap="square" anchor="ctr" anchorCtr="0">
            <a:noAutofit/>
          </a:bodyPr>
          <a:lstStyle/>
          <a:p>
            <a:pPr algn="ctr">
              <a:spcBef>
                <a:spcPts val="600"/>
              </a:spcBef>
            </a:pPr>
            <a:r>
              <a:rPr lang="mn-MN" sz="2400" b="1" i="1" dirty="0">
                <a:solidFill>
                  <a:schemeClr val="bg1">
                    <a:lumMod val="95000"/>
                  </a:schemeClr>
                </a:solidFill>
                <a:latin typeface="Segoe UI" panose="020B0502040204020203" pitchFamily="34" charset="0"/>
                <a:cs typeface="Segoe UI" panose="020B0502040204020203" pitchFamily="34" charset="0"/>
              </a:rPr>
              <a:t>ТОД 8.5: </a:t>
            </a:r>
            <a:r>
              <a:rPr lang="mn-MN" sz="2400" i="1" dirty="0">
                <a:solidFill>
                  <a:schemeClr val="bg1">
                    <a:lumMod val="95000"/>
                  </a:schemeClr>
                </a:solidFill>
                <a:latin typeface="Segoe UI" panose="020B0502040204020203" pitchFamily="34" charset="0"/>
                <a:cs typeface="Segoe UI" panose="020B0502040204020203" pitchFamily="34" charset="0"/>
              </a:rPr>
              <a:t>Нэг объект нэгээс олон төрөлтэй байж болох төрлийн системийг </a:t>
            </a:r>
            <a:r>
              <a:rPr lang="mn-MN" sz="2400" b="1" i="1" dirty="0">
                <a:solidFill>
                  <a:schemeClr val="bg1">
                    <a:lumMod val="95000"/>
                  </a:schemeClr>
                </a:solidFill>
                <a:latin typeface="Segoe UI" panose="020B0502040204020203" pitchFamily="34" charset="0"/>
                <a:cs typeface="Segoe UI" panose="020B0502040204020203" pitchFamily="34" charset="0"/>
              </a:rPr>
              <a:t>полиморф (</a:t>
            </a:r>
            <a:r>
              <a:rPr lang="en-US" sz="2400" b="1" i="1" dirty="0">
                <a:solidFill>
                  <a:schemeClr val="bg1">
                    <a:lumMod val="95000"/>
                  </a:schemeClr>
                </a:solidFill>
                <a:latin typeface="Segoe UI" panose="020B0502040204020203" pitchFamily="34" charset="0"/>
                <a:cs typeface="Segoe UI" panose="020B0502040204020203" pitchFamily="34" charset="0"/>
              </a:rPr>
              <a:t>polymorphic)</a:t>
            </a:r>
            <a:r>
              <a:rPr lang="en-US" sz="2400" i="1" dirty="0">
                <a:solidFill>
                  <a:schemeClr val="bg1">
                    <a:lumMod val="95000"/>
                  </a:schemeClr>
                </a:solidFill>
                <a:latin typeface="Segoe UI" panose="020B0502040204020203" pitchFamily="34" charset="0"/>
                <a:cs typeface="Segoe UI" panose="020B0502040204020203" pitchFamily="34" charset="0"/>
              </a:rPr>
              <a:t> </a:t>
            </a:r>
            <a:r>
              <a:rPr lang="mn-MN" sz="2400" i="1" dirty="0">
                <a:solidFill>
                  <a:schemeClr val="bg1">
                    <a:lumMod val="95000"/>
                  </a:schemeClr>
                </a:solidFill>
                <a:latin typeface="Segoe UI" panose="020B0502040204020203" pitchFamily="34" charset="0"/>
                <a:cs typeface="Segoe UI" panose="020B0502040204020203" pitchFamily="34" charset="0"/>
              </a:rPr>
              <a:t>гэнэ. </a:t>
            </a:r>
            <a:r>
              <a:rPr lang="mn-MN" sz="2400" b="1" i="1" dirty="0">
                <a:solidFill>
                  <a:schemeClr val="bg1">
                    <a:lumMod val="95000"/>
                  </a:schemeClr>
                </a:solidFill>
                <a:latin typeface="Segoe UI" panose="020B0502040204020203" pitchFamily="34" charset="0"/>
                <a:cs typeface="Segoe UI" panose="020B0502040204020203" pitchFamily="34" charset="0"/>
              </a:rPr>
              <a:t>Полиморф </a:t>
            </a:r>
            <a:r>
              <a:rPr lang="mn-MN" sz="2400" i="1" dirty="0">
                <a:solidFill>
                  <a:schemeClr val="bg1">
                    <a:lumMod val="95000"/>
                  </a:schemeClr>
                </a:solidFill>
                <a:latin typeface="Segoe UI" panose="020B0502040204020203" pitchFamily="34" charset="0"/>
                <a:cs typeface="Segoe UI" panose="020B0502040204020203" pitchFamily="34" charset="0"/>
              </a:rPr>
              <a:t>объект: төрлийн систэм түүнд нэгээс олон төрөл харгалзуулсан байх. </a:t>
            </a:r>
          </a:p>
        </p:txBody>
      </p:sp>
    </p:spTree>
    <p:extLst>
      <p:ext uri="{BB962C8B-B14F-4D97-AF65-F5344CB8AC3E}">
        <p14:creationId xmlns:p14="http://schemas.microsoft.com/office/powerpoint/2010/main" val="1479518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4</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3069326" y="444279"/>
            <a:ext cx="8451157"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rgbClr val="7030A0"/>
                </a:solidFill>
                <a:latin typeface="Segoe UI" panose="020B0502040204020203" pitchFamily="34" charset="0"/>
                <a:cs typeface="Segoe UI" panose="020B0502040204020203" pitchFamily="34" charset="0"/>
              </a:rPr>
              <a:t>Дахин тодорхойлолт </a:t>
            </a:r>
            <a:r>
              <a:rPr lang="en-US" b="0" dirty="0">
                <a:solidFill>
                  <a:srgbClr val="7030A0"/>
                </a:solidFill>
                <a:latin typeface="Segoe UI" panose="020B0502040204020203" pitchFamily="34" charset="0"/>
                <a:cs typeface="Segoe UI" panose="020B0502040204020203" pitchFamily="34" charset="0"/>
              </a:rPr>
              <a:t>(Overloading)</a:t>
            </a:r>
          </a:p>
        </p:txBody>
      </p:sp>
      <p:sp>
        <p:nvSpPr>
          <p:cNvPr id="11" name="ïṩḻïďè">
            <a:extLst>
              <a:ext uri="{FF2B5EF4-FFF2-40B4-BE49-F238E27FC236}">
                <a16:creationId xmlns:a16="http://schemas.microsoft.com/office/drawing/2014/main" id="{716953FD-503F-4D9C-9A81-38EDB592F81B}"/>
              </a:ext>
            </a:extLst>
          </p:cNvPr>
          <p:cNvSpPr/>
          <p:nvPr/>
        </p:nvSpPr>
        <p:spPr bwMode="auto">
          <a:xfrm>
            <a:off x="1581788" y="444279"/>
            <a:ext cx="1487538"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4" name="ïṩḻïďè">
            <a:extLst>
              <a:ext uri="{FF2B5EF4-FFF2-40B4-BE49-F238E27FC236}">
                <a16:creationId xmlns:a16="http://schemas.microsoft.com/office/drawing/2014/main" id="{FE6DC73B-5AAB-42EC-9C7B-6A901A4B29CE}"/>
              </a:ext>
            </a:extLst>
          </p:cNvPr>
          <p:cNvSpPr/>
          <p:nvPr/>
        </p:nvSpPr>
        <p:spPr bwMode="auto">
          <a:xfrm>
            <a:off x="669917" y="444279"/>
            <a:ext cx="2331314"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ПОЛИМОРФИЗМ</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2F36CDB-22BD-41EF-8CC1-9DD1E04E39F2}"/>
                  </a:ext>
                </a:extLst>
              </p:cNvPr>
              <p:cNvSpPr txBox="1"/>
              <p:nvPr/>
            </p:nvSpPr>
            <p:spPr>
              <a:xfrm>
                <a:off x="669917" y="1144423"/>
                <a:ext cx="10850566" cy="5447645"/>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1 нэр – Олон объект: зөвхөн</a:t>
                </a:r>
                <a:r>
                  <a:rPr lang="en-US" sz="2400" dirty="0">
                    <a:latin typeface="Segoe UI" panose="020B0502040204020203" pitchFamily="34" charset="0"/>
                    <a:cs typeface="Segoe UI" panose="020B0502040204020203" pitchFamily="34" charset="0"/>
                  </a:rPr>
                  <a:t> </a:t>
                </a:r>
                <a:r>
                  <a:rPr lang="mn-MN" sz="2400" dirty="0">
                    <a:latin typeface="Segoe UI" panose="020B0502040204020203" pitchFamily="34" charset="0"/>
                    <a:cs typeface="Segoe UI" panose="020B0502040204020203" pitchFamily="34" charset="0"/>
                  </a:rPr>
                  <a:t>гадна төрхөөрөө полиморфизм (</a:t>
                </a:r>
                <a:r>
                  <a:rPr lang="en-US" sz="2400" dirty="0">
                    <a:latin typeface="Segoe UI" panose="020B0502040204020203" pitchFamily="34" charset="0"/>
                    <a:cs typeface="Segoe UI" panose="020B0502040204020203" pitchFamily="34" charset="0"/>
                  </a:rPr>
                  <a:t>Ad hoc</a:t>
                </a:r>
                <a:r>
                  <a:rPr lang="mn-MN" sz="2400" dirty="0">
                    <a:latin typeface="Segoe UI" panose="020B0502040204020203" pitchFamily="34" charset="0"/>
                    <a:cs typeface="Segoe UI" panose="020B0502040204020203" pitchFamily="34" charset="0"/>
                  </a:rPr>
                  <a:t>). </a:t>
                </a:r>
              </a:p>
              <a:p>
                <a:pPr marL="342900" indent="-342900">
                  <a:spcBef>
                    <a:spcPts val="12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Нэр нь ямар объект болж байгааг контекстоос нь мэднэ. Жнь:</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a:t>
                </a:r>
                <a14:m>
                  <m:oMath xmlns:m="http://schemas.openxmlformats.org/officeDocument/2006/math">
                    <m:r>
                      <a:rPr lang="mn-MN" sz="2200" i="1" dirty="0" smtClean="0">
                        <a:latin typeface="Cambria Math" panose="02040503050406030204" pitchFamily="18" charset="0"/>
                        <a:cs typeface="Segoe UI" panose="020B0502040204020203" pitchFamily="34" charset="0"/>
                      </a:rPr>
                      <m:t>+</m:t>
                    </m:r>
                  </m:oMath>
                </a14:m>
                <a:r>
                  <a:rPr lang="mn-MN" sz="2200" dirty="0">
                    <a:latin typeface="Segoe UI" panose="020B0502040204020203" pitchFamily="34" charset="0"/>
                    <a:cs typeface="Segoe UI" panose="020B0502040204020203" pitchFamily="34" charset="0"/>
                  </a:rPr>
                  <a:t>” нэрийн хэрэглээ: </a:t>
                </a:r>
                <a:r>
                  <a:rPr lang="en-US" sz="2200" dirty="0">
                    <a:latin typeface="Bahnschrift" panose="020B0502040204020203" pitchFamily="34" charset="0"/>
                    <a:cs typeface="Segoe UI" panose="020B0502040204020203" pitchFamily="34" charset="0"/>
                  </a:rPr>
                  <a:t>int</a:t>
                </a:r>
                <a:r>
                  <a:rPr lang="en-US" sz="2200" dirty="0">
                    <a:latin typeface="Segoe UI" panose="020B0502040204020203" pitchFamily="34" charset="0"/>
                    <a:cs typeface="Segoe UI" panose="020B0502040204020203" pitchFamily="34" charset="0"/>
                  </a:rPr>
                  <a:t>, </a:t>
                </a:r>
                <a:r>
                  <a:rPr lang="en-US" sz="2200" dirty="0">
                    <a:latin typeface="Bahnschrift" panose="020B0502040204020203" pitchFamily="34" charset="0"/>
                    <a:cs typeface="Segoe UI" panose="020B0502040204020203" pitchFamily="34" charset="0"/>
                  </a:rPr>
                  <a:t>real</a:t>
                </a:r>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эсвэл </a:t>
                </a:r>
                <a:r>
                  <a:rPr lang="en-US" sz="2200" dirty="0">
                    <a:latin typeface="Bahnschrift" panose="020B0502040204020203" pitchFamily="34" charset="0"/>
                    <a:cs typeface="Segoe UI" panose="020B0502040204020203" pitchFamily="34" charset="0"/>
                  </a:rPr>
                  <a:t>string</a:t>
                </a:r>
                <a:r>
                  <a:rPr lang="mn-MN" sz="2200" dirty="0">
                    <a:latin typeface="Segoe UI" panose="020B0502040204020203" pitchFamily="34" charset="0"/>
                    <a:cs typeface="Segoe UI" panose="020B0502040204020203" pitchFamily="34" charset="0"/>
                  </a:rPr>
                  <a:t>.</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Олон функц/байгуулагч: ижил нэртэй ба парам тоо, төрлөөр ялгарах.</a:t>
                </a:r>
              </a:p>
              <a:p>
                <a:pPr marL="342900" indent="-342900">
                  <a:spcBef>
                    <a:spcPts val="12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Синтакс түвшин дэх хураангуй хэлбэр</a:t>
                </a:r>
                <a:endParaRPr lang="en-US" sz="2400" dirty="0">
                  <a:latin typeface="Segoe UI" panose="020B0502040204020203" pitchFamily="34" charset="0"/>
                  <a:cs typeface="Segoe UI" panose="020B0502040204020203" pitchFamily="34" charset="0"/>
                </a:endParaRPr>
              </a:p>
              <a:p>
                <a:pPr marL="342900" indent="-342900">
                  <a:spcBef>
                    <a:spcPts val="12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Албадлага</a:t>
                </a:r>
                <a:r>
                  <a:rPr lang="en-US" sz="2400" dirty="0">
                    <a:latin typeface="Segoe UI" panose="020B0502040204020203" pitchFamily="34" charset="0"/>
                    <a:cs typeface="Segoe UI" panose="020B0502040204020203" pitchFamily="34" charset="0"/>
                  </a:rPr>
                  <a:t> (Coercion)</a:t>
                </a:r>
                <a:r>
                  <a:rPr lang="mn-MN" sz="2400" dirty="0">
                    <a:latin typeface="Segoe UI" panose="020B0502040204020203" pitchFamily="34" charset="0"/>
                    <a:cs typeface="Segoe UI" panose="020B0502040204020203" pitchFamily="34" charset="0"/>
                  </a:rPr>
                  <a:t> биш. Тухайн хэлний тодорхойлолтоос хамаарна.</a:t>
                </a:r>
                <a:r>
                  <a:rPr lang="en-US" sz="2400" dirty="0">
                    <a:latin typeface="Segoe UI" panose="020B0502040204020203" pitchFamily="34" charset="0"/>
                    <a:cs typeface="Segoe UI" panose="020B0502040204020203" pitchFamily="34" charset="0"/>
                  </a:rPr>
                  <a:t> </a:t>
                </a:r>
                <a:endParaRPr lang="mn-MN" sz="2400" dirty="0">
                  <a:latin typeface="Segoe UI" panose="020B0502040204020203" pitchFamily="34" charset="0"/>
                  <a:cs typeface="Segoe UI" panose="020B0502040204020203" pitchFamily="34" charset="0"/>
                </a:endParaRPr>
              </a:p>
              <a:p>
                <a:pPr marL="342900" indent="-342900">
                  <a:spcBef>
                    <a:spcPts val="600"/>
                  </a:spcBef>
                  <a:buFont typeface="Arial" panose="020B0604020202020204" pitchFamily="34" charset="0"/>
                  <a:buChar char="•"/>
                </a:pPr>
                <a:endParaRPr lang="mn-MN" sz="2400" dirty="0">
                  <a:latin typeface="Segoe UI" panose="020B0502040204020203" pitchFamily="34" charset="0"/>
                  <a:cs typeface="Segoe UI" panose="020B0502040204020203" pitchFamily="34" charset="0"/>
                </a:endParaRPr>
              </a:p>
              <a:p>
                <a:pPr marL="342900" indent="-342900">
                  <a:spcBef>
                    <a:spcPts val="600"/>
                  </a:spcBef>
                  <a:buFont typeface="Arial" panose="020B0604020202020204" pitchFamily="34" charset="0"/>
                  <a:buChar char="•"/>
                </a:pPr>
                <a:endParaRPr lang="mn-MN" sz="2400" dirty="0">
                  <a:latin typeface="Segoe UI" panose="020B0502040204020203" pitchFamily="34" charset="0"/>
                  <a:cs typeface="Segoe UI" panose="020B0502040204020203" pitchFamily="34" charset="0"/>
                </a:endParaRPr>
              </a:p>
              <a:p>
                <a:pPr marL="342900" indent="-342900">
                  <a:spcBef>
                    <a:spcPts val="600"/>
                  </a:spcBef>
                  <a:buFont typeface="Arial" panose="020B0604020202020204" pitchFamily="34" charset="0"/>
                  <a:buChar char="•"/>
                </a:pPr>
                <a:endParaRPr lang="mn-MN" sz="2400" dirty="0">
                  <a:latin typeface="Segoe UI" panose="020B0502040204020203" pitchFamily="34" charset="0"/>
                  <a:cs typeface="Segoe UI" panose="020B0502040204020203" pitchFamily="34" charset="0"/>
                </a:endParaRPr>
              </a:p>
              <a:p>
                <a:pPr marL="914400" lvl="1" indent="-457200">
                  <a:spcBef>
                    <a:spcPts val="600"/>
                  </a:spcBef>
                  <a:buFont typeface="+mj-lt"/>
                  <a:buAutoNum type="arabicPeriod"/>
                </a:pPr>
                <a:r>
                  <a:rPr lang="mn-MN" sz="2200" dirty="0">
                    <a:latin typeface="Segoe UI" panose="020B0502040204020203" pitchFamily="34" charset="0"/>
                    <a:cs typeface="Segoe UI" panose="020B0502040204020203" pitchFamily="34" charset="0"/>
                  </a:rPr>
                  <a:t>Дөрвөн өөр агуулгаар дахин тодорхойлно. </a:t>
                </a:r>
              </a:p>
              <a:p>
                <a:pPr marL="914400" lvl="1" indent="-457200">
                  <a:spcBef>
                    <a:spcPts val="600"/>
                  </a:spcBef>
                  <a:buFont typeface="+mj-lt"/>
                  <a:buAutoNum type="arabicPeriod"/>
                </a:pPr>
                <a:r>
                  <a:rPr lang="mn-MN" sz="2200" dirty="0">
                    <a:latin typeface="Segoe UI" panose="020B0502040204020203" pitchFamily="34" charset="0"/>
                    <a:cs typeface="Segoe UI" panose="020B0502040204020203" pitchFamily="34" charset="0"/>
                  </a:rPr>
                  <a:t>Хоёр агуулгыг (</a:t>
                </a:r>
                <a:r>
                  <a:rPr lang="en-US" sz="2200" dirty="0">
                    <a:latin typeface="Segoe UI" panose="020B0502040204020203" pitchFamily="34" charset="0"/>
                    <a:cs typeface="Segoe UI" panose="020B0502040204020203" pitchFamily="34" charset="0"/>
                  </a:rPr>
                  <a:t>int </a:t>
                </a:r>
                <a:r>
                  <a:rPr lang="mn-MN" sz="2200" dirty="0">
                    <a:latin typeface="Segoe UI" panose="020B0502040204020203" pitchFamily="34" charset="0"/>
                    <a:cs typeface="Segoe UI" panose="020B0502040204020203" pitchFamily="34" charset="0"/>
                  </a:rPr>
                  <a:t>ба </a:t>
                </a:r>
                <a:r>
                  <a:rPr lang="en-US" sz="2200" dirty="0">
                    <a:latin typeface="Segoe UI" panose="020B0502040204020203" pitchFamily="34" charset="0"/>
                    <a:cs typeface="Segoe UI" panose="020B0502040204020203" pitchFamily="34" charset="0"/>
                  </a:rPr>
                  <a:t>real</a:t>
                </a:r>
                <a:r>
                  <a:rPr lang="mn-MN" sz="2200" dirty="0">
                    <a:latin typeface="Segoe UI" panose="020B0502040204020203" pitchFamily="34" charset="0"/>
                    <a:cs typeface="Segoe UI" panose="020B0502040204020203" pitchFamily="34" charset="0"/>
                  </a:rPr>
                  <a:t>) дахин тодорхойлж, сүүлийн хоёр нь албадлагаар. </a:t>
                </a:r>
              </a:p>
              <a:p>
                <a:pPr marL="914400" lvl="1" indent="-457200">
                  <a:spcBef>
                    <a:spcPts val="600"/>
                  </a:spcBef>
                  <a:buFont typeface="+mj-lt"/>
                  <a:buAutoNum type="arabicPeriod"/>
                </a:pPr>
                <a:r>
                  <a:rPr lang="mn-MN" sz="2200" dirty="0">
                    <a:latin typeface="Segoe UI" panose="020B0502040204020203" pitchFamily="34" charset="0"/>
                    <a:cs typeface="Segoe UI" panose="020B0502040204020203" pitchFamily="34" charset="0"/>
                  </a:rPr>
                  <a:t>+ нь зөвхөн бодит тоон нэмэх үйлдэл, бусад нь албадлагаар. </a:t>
                </a:r>
              </a:p>
            </p:txBody>
          </p:sp>
        </mc:Choice>
        <mc:Fallback xmlns="">
          <p:sp>
            <p:nvSpPr>
              <p:cNvPr id="7" name="TextBox 6">
                <a:extLst>
                  <a:ext uri="{FF2B5EF4-FFF2-40B4-BE49-F238E27FC236}">
                    <a16:creationId xmlns:a16="http://schemas.microsoft.com/office/drawing/2014/main" id="{02F36CDB-22BD-41EF-8CC1-9DD1E04E39F2}"/>
                  </a:ext>
                </a:extLst>
              </p:cNvPr>
              <p:cNvSpPr txBox="1">
                <a:spLocks noRot="1" noChangeAspect="1" noMove="1" noResize="1" noEditPoints="1" noAdjustHandles="1" noChangeArrowheads="1" noChangeShapeType="1" noTextEdit="1"/>
              </p:cNvSpPr>
              <p:nvPr/>
            </p:nvSpPr>
            <p:spPr>
              <a:xfrm>
                <a:off x="669917" y="1144423"/>
                <a:ext cx="10850566" cy="5447645"/>
              </a:xfrm>
              <a:prstGeom prst="rect">
                <a:avLst/>
              </a:prstGeom>
              <a:blipFill>
                <a:blip r:embed="rId3"/>
                <a:stretch>
                  <a:fillRect l="-787" t="-784" r="-618" b="-2016"/>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0638B5FA-191A-49FD-89DF-5BF8CFCFF1FD}"/>
              </a:ext>
            </a:extLst>
          </p:cNvPr>
          <p:cNvPicPr>
            <a:picLocks noChangeAspect="1"/>
          </p:cNvPicPr>
          <p:nvPr/>
        </p:nvPicPr>
        <p:blipFill>
          <a:blip r:embed="rId4"/>
          <a:stretch>
            <a:fillRect/>
          </a:stretch>
        </p:blipFill>
        <p:spPr>
          <a:xfrm>
            <a:off x="5266373" y="4037501"/>
            <a:ext cx="1657654" cy="1196394"/>
          </a:xfrm>
          <a:prstGeom prst="rect">
            <a:avLst/>
          </a:prstGeom>
        </p:spPr>
      </p:pic>
    </p:spTree>
    <p:extLst>
      <p:ext uri="{BB962C8B-B14F-4D97-AF65-F5344CB8AC3E}">
        <p14:creationId xmlns:p14="http://schemas.microsoft.com/office/powerpoint/2010/main" val="1845806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5</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3069326" y="444279"/>
            <a:ext cx="8451157"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rgbClr val="7030A0"/>
                </a:solidFill>
                <a:latin typeface="Segoe UI" panose="020B0502040204020203" pitchFamily="34" charset="0"/>
                <a:cs typeface="Segoe UI" panose="020B0502040204020203" pitchFamily="34" charset="0"/>
              </a:rPr>
              <a:t>Параметрийн универсал полиморфизм</a:t>
            </a:r>
            <a:endParaRPr lang="en-US" b="0" dirty="0">
              <a:solidFill>
                <a:srgbClr val="7030A0"/>
              </a:solidFill>
              <a:latin typeface="Segoe UI" panose="020B0502040204020203" pitchFamily="34" charset="0"/>
              <a:cs typeface="Segoe UI" panose="020B0502040204020203" pitchFamily="34" charset="0"/>
            </a:endParaRPr>
          </a:p>
        </p:txBody>
      </p:sp>
      <p:sp>
        <p:nvSpPr>
          <p:cNvPr id="7" name="ïṩḻïďè">
            <a:extLst>
              <a:ext uri="{FF2B5EF4-FFF2-40B4-BE49-F238E27FC236}">
                <a16:creationId xmlns:a16="http://schemas.microsoft.com/office/drawing/2014/main" id="{C716FE15-EAF9-41A1-9A0B-3D49DB9DF79A}"/>
              </a:ext>
            </a:extLst>
          </p:cNvPr>
          <p:cNvSpPr/>
          <p:nvPr/>
        </p:nvSpPr>
        <p:spPr bwMode="auto">
          <a:xfrm>
            <a:off x="1581788" y="444279"/>
            <a:ext cx="1487538"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8" name="ïṩḻïďè">
            <a:extLst>
              <a:ext uri="{FF2B5EF4-FFF2-40B4-BE49-F238E27FC236}">
                <a16:creationId xmlns:a16="http://schemas.microsoft.com/office/drawing/2014/main" id="{A338560F-7259-479D-A0C9-0CB32C0A6879}"/>
              </a:ext>
            </a:extLst>
          </p:cNvPr>
          <p:cNvSpPr/>
          <p:nvPr/>
        </p:nvSpPr>
        <p:spPr bwMode="auto">
          <a:xfrm>
            <a:off x="669917" y="444279"/>
            <a:ext cx="2331314"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ПОЛИМОРФИЗМ</a:t>
            </a:r>
          </a:p>
        </p:txBody>
      </p:sp>
      <p:sp>
        <p:nvSpPr>
          <p:cNvPr id="10" name="TextBox 9">
            <a:extLst>
              <a:ext uri="{FF2B5EF4-FFF2-40B4-BE49-F238E27FC236}">
                <a16:creationId xmlns:a16="http://schemas.microsoft.com/office/drawing/2014/main" id="{1A5A1BE4-FE8B-4980-8C05-31EAE5DBEA7E}"/>
              </a:ext>
            </a:extLst>
          </p:cNvPr>
          <p:cNvSpPr txBox="1"/>
          <p:nvPr/>
        </p:nvSpPr>
        <p:spPr>
          <a:xfrm>
            <a:off x="670717" y="1158603"/>
            <a:ext cx="10850566" cy="1365172"/>
          </a:xfrm>
          <a:prstGeom prst="rect">
            <a:avLst/>
          </a:prstGeom>
          <a:solidFill>
            <a:srgbClr val="7030A0"/>
          </a:solidFill>
        </p:spPr>
        <p:txBody>
          <a:bodyPr wrap="square" anchor="ctr" anchorCtr="0">
            <a:noAutofit/>
          </a:bodyPr>
          <a:lstStyle/>
          <a:p>
            <a:pPr algn="ctr">
              <a:spcBef>
                <a:spcPts val="600"/>
              </a:spcBef>
            </a:pPr>
            <a:r>
              <a:rPr lang="mn-MN" sz="2400" b="1" i="1" dirty="0">
                <a:solidFill>
                  <a:schemeClr val="bg1">
                    <a:lumMod val="95000"/>
                  </a:schemeClr>
                </a:solidFill>
                <a:latin typeface="Segoe UI" panose="020B0502040204020203" pitchFamily="34" charset="0"/>
                <a:cs typeface="Segoe UI" panose="020B0502040204020203" pitchFamily="34" charset="0"/>
              </a:rPr>
              <a:t>ТОД 8.6 </a:t>
            </a:r>
            <a:r>
              <a:rPr lang="mn-MN" sz="2400" i="1" dirty="0">
                <a:solidFill>
                  <a:schemeClr val="bg1">
                    <a:lumMod val="95000"/>
                  </a:schemeClr>
                </a:solidFill>
                <a:latin typeface="Segoe UI" panose="020B0502040204020203" pitchFamily="34" charset="0"/>
                <a:cs typeface="Segoe UI" panose="020B0502040204020203" pitchFamily="34" charset="0"/>
              </a:rPr>
              <a:t>(Параметрийн полиморфизм)</a:t>
            </a:r>
            <a:r>
              <a:rPr lang="mn-MN" sz="2400" b="1" i="1" dirty="0">
                <a:solidFill>
                  <a:schemeClr val="bg1">
                    <a:lumMod val="95000"/>
                  </a:schemeClr>
                </a:solidFill>
                <a:latin typeface="Segoe UI" panose="020B0502040204020203" pitchFamily="34" charset="0"/>
                <a:cs typeface="Segoe UI" panose="020B0502040204020203" pitchFamily="34" charset="0"/>
              </a:rPr>
              <a:t>: </a:t>
            </a:r>
            <a:r>
              <a:rPr lang="mn-MN" sz="2400" i="1" dirty="0">
                <a:solidFill>
                  <a:schemeClr val="bg1">
                    <a:lumMod val="95000"/>
                  </a:schemeClr>
                </a:solidFill>
                <a:latin typeface="Segoe UI" panose="020B0502040204020203" pitchFamily="34" charset="0"/>
                <a:cs typeface="Segoe UI" panose="020B0502040204020203" pitchFamily="34" charset="0"/>
              </a:rPr>
              <a:t>Ерөнхий төрлийн нэгдмэл схемийг үүсгэхэд бий болох ялгаатай төрлүүдийн тоо төгсгөлөг бус байвал </a:t>
            </a:r>
          </a:p>
          <a:p>
            <a:pPr algn="ctr">
              <a:spcBef>
                <a:spcPts val="600"/>
              </a:spcBef>
            </a:pPr>
            <a:r>
              <a:rPr lang="mn-MN" sz="2400" i="1" dirty="0">
                <a:solidFill>
                  <a:schemeClr val="bg1">
                    <a:lumMod val="95000"/>
                  </a:schemeClr>
                </a:solidFill>
                <a:latin typeface="Segoe UI" panose="020B0502040204020203" pitchFamily="34" charset="0"/>
                <a:cs typeface="Segoe UI" panose="020B0502040204020203" pitchFamily="34" charset="0"/>
              </a:rPr>
              <a:t>утга нь </a:t>
            </a:r>
            <a:r>
              <a:rPr lang="mn-MN" sz="2400" b="1" i="1" dirty="0">
                <a:solidFill>
                  <a:schemeClr val="bg1">
                    <a:lumMod val="95000"/>
                  </a:schemeClr>
                </a:solidFill>
                <a:latin typeface="Segoe UI" panose="020B0502040204020203" pitchFamily="34" charset="0"/>
                <a:cs typeface="Segoe UI" panose="020B0502040204020203" pitchFamily="34" charset="0"/>
              </a:rPr>
              <a:t>универсал параметр полиморфизм</a:t>
            </a:r>
            <a:r>
              <a:rPr lang="mn-MN" sz="2400" i="1" dirty="0">
                <a:solidFill>
                  <a:schemeClr val="bg1">
                    <a:lumMod val="95000"/>
                  </a:schemeClr>
                </a:solidFill>
                <a:latin typeface="Segoe UI" panose="020B0502040204020203" pitchFamily="34" charset="0"/>
                <a:cs typeface="Segoe UI" panose="020B0502040204020203" pitchFamily="34" charset="0"/>
              </a:rPr>
              <a:t>-ыг илтгэнэ.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177B3D7-C19D-44A5-AA0B-B8F7FBACA0E0}"/>
                  </a:ext>
                </a:extLst>
              </p:cNvPr>
              <p:cNvSpPr txBox="1"/>
              <p:nvPr/>
            </p:nvSpPr>
            <p:spPr>
              <a:xfrm>
                <a:off x="669917" y="2527212"/>
                <a:ext cx="10850566" cy="3801041"/>
              </a:xfrm>
              <a:prstGeom prst="rect">
                <a:avLst/>
              </a:prstGeom>
              <a:noFill/>
            </p:spPr>
            <p:txBody>
              <a:bodyPr wrap="square">
                <a:spAutoFit/>
              </a:bodyPr>
              <a:lstStyle/>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Универсал полиморф функц: Төрлийн мэдээлэл ашигладаггүй</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Ерөнхий төрлийн бүх тохиолдолд жигд ажилладаг нэг кодтой</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Полиморф төрөл:</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функц </a:t>
                </a:r>
                <a:r>
                  <a:rPr lang="en-US" sz="2200" dirty="0">
                    <a:latin typeface="Bahnschrift" panose="020B0502040204020203" pitchFamily="34" charset="0"/>
                  </a:rPr>
                  <a:t>&lt;T&gt;[</a:t>
                </a:r>
                <a:r>
                  <a:rPr lang="mn-MN" sz="2200" dirty="0">
                    <a:latin typeface="Bahnschrift" panose="020B0502040204020203" pitchFamily="34" charset="0"/>
                  </a:rPr>
                  <a:t> </a:t>
                </a:r>
                <a:r>
                  <a:rPr lang="en-US" sz="2200" dirty="0">
                    <a:latin typeface="Bahnschrift" panose="020B0502040204020203" pitchFamily="34" charset="0"/>
                  </a:rPr>
                  <a:t>]</a:t>
                </a:r>
                <a14:m>
                  <m:oMath xmlns:m="http://schemas.openxmlformats.org/officeDocument/2006/math">
                    <m:r>
                      <a:rPr lang="en-US" sz="2200" i="1" dirty="0" smtClean="0">
                        <a:latin typeface="Cambria Math" panose="02040503050406030204" pitchFamily="18" charset="0"/>
                      </a:rPr>
                      <m:t>→</m:t>
                    </m:r>
                  </m:oMath>
                </a14:m>
                <a:r>
                  <a:rPr lang="en-US" sz="2200" dirty="0">
                    <a:latin typeface="Bahnschrift" panose="020B0502040204020203" pitchFamily="34" charset="0"/>
                  </a:rPr>
                  <a:t>void</a:t>
                </a:r>
                <a:r>
                  <a:rPr lang="en-US" sz="2200" dirty="0">
                    <a:latin typeface="Segoe UI" panose="020B0502040204020203" pitchFamily="34" charset="0"/>
                    <a:ea typeface="Calibri" panose="020F0502020204030204" pitchFamily="34" charset="0"/>
                    <a:cs typeface="Segoe UI" panose="020B0502040204020203" pitchFamily="34" charset="0"/>
                  </a:rPr>
                  <a:t>;</a:t>
                </a:r>
                <a:r>
                  <a:rPr lang="mn-MN" sz="2200" dirty="0">
                    <a:latin typeface="Segoe UI" panose="020B0502040204020203" pitchFamily="34" charset="0"/>
                    <a:ea typeface="Calibri" panose="020F0502020204030204" pitchFamily="34" charset="0"/>
                    <a:cs typeface="Segoe UI" panose="020B0502040204020203" pitchFamily="34" charset="0"/>
                  </a:rPr>
                  <a:t> </a:t>
                </a:r>
                <a:r>
                  <a:rPr lang="en-US" sz="2200" dirty="0">
                    <a:latin typeface="Bahnschrift" panose="020B0502040204020203" pitchFamily="34" charset="0"/>
                    <a:ea typeface="Calibri" panose="020F0502020204030204" pitchFamily="34" charset="0"/>
                    <a:cs typeface="Segoe UI" panose="020B0502040204020203" pitchFamily="34" charset="0"/>
                  </a:rPr>
                  <a:t>null</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утга</a:t>
                </a:r>
                <a:r>
                  <a:rPr lang="en-US" sz="2200" dirty="0">
                    <a:latin typeface="Bahnschrift" panose="020B0502040204020203" pitchFamily="34" charset="0"/>
                  </a:rPr>
                  <a:t> &lt;T&gt;*</a:t>
                </a:r>
                <a:r>
                  <a:rPr lang="en-US" sz="2200" dirty="0">
                    <a:latin typeface="Segoe UI" panose="020B0502040204020203" pitchFamily="34" charset="0"/>
                    <a:ea typeface="Calibri" panose="020F0502020204030204" pitchFamily="34" charset="0"/>
                    <a:cs typeface="Segoe UI" panose="020B0502040204020203" pitchFamily="34" charset="0"/>
                  </a:rPr>
                  <a:t>;</a:t>
                </a:r>
                <a:endParaRPr lang="mn-MN" sz="2200" dirty="0">
                  <a:latin typeface="Segoe UI" panose="020B0502040204020203" pitchFamily="34" charset="0"/>
                  <a:ea typeface="Calibri" panose="020F0502020204030204" pitchFamily="34" charset="0"/>
                  <a:cs typeface="Segoe UI" panose="020B0502040204020203" pitchFamily="34" charset="0"/>
                </a:endParaRPr>
              </a:p>
              <a:p>
                <a:pPr marL="342900" indent="-342900">
                  <a:spcBef>
                    <a:spcPts val="1200"/>
                  </a:spcBef>
                  <a:buFont typeface="Arial" panose="020B0604020202020204" pitchFamily="34" charset="0"/>
                  <a:buChar char="•"/>
                </a:pPr>
                <a:endParaRPr lang="mn-MN" sz="2400" dirty="0">
                  <a:latin typeface="Segoe UI" panose="020B0502040204020203" pitchFamily="34" charset="0"/>
                  <a:ea typeface="Calibri" panose="020F0502020204030204" pitchFamily="34" charset="0"/>
                  <a:cs typeface="Segoe UI" panose="020B0502040204020203" pitchFamily="34" charset="0"/>
                </a:endParaRPr>
              </a:p>
              <a:p>
                <a:pPr marL="342900" indent="-342900">
                  <a:spcBef>
                    <a:spcPts val="1200"/>
                  </a:spcBef>
                  <a:buFont typeface="Arial" panose="020B0604020202020204" pitchFamily="34" charset="0"/>
                  <a:buChar char="•"/>
                </a:pPr>
                <a:endParaRPr lang="mn-MN" sz="2400" dirty="0">
                  <a:latin typeface="Segoe UI" panose="020B0502040204020203" pitchFamily="34" charset="0"/>
                  <a:ea typeface="Calibri" panose="020F0502020204030204" pitchFamily="34" charset="0"/>
                  <a:cs typeface="Segoe UI" panose="020B0502040204020203" pitchFamily="34" charset="0"/>
                </a:endParaRPr>
              </a:p>
              <a:p>
                <a:pPr marL="342900" indent="-342900">
                  <a:spcBef>
                    <a:spcPts val="1200"/>
                  </a:spcBef>
                  <a:buFont typeface="Arial" panose="020B0604020202020204" pitchFamily="34" charset="0"/>
                  <a:buChar char="•"/>
                </a:pPr>
                <a:endParaRPr lang="mn-MN" sz="2400" dirty="0">
                  <a:latin typeface="Segoe UI" panose="020B0502040204020203" pitchFamily="34" charset="0"/>
                  <a:ea typeface="Calibri" panose="020F0502020204030204" pitchFamily="34" charset="0"/>
                  <a:cs typeface="Segoe UI" panose="020B0502040204020203" pitchFamily="34" charset="0"/>
                </a:endParaRPr>
              </a:p>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Параметр полиморфизм нь ерөнхий бөгөөд уян хатан. </a:t>
                </a:r>
                <a:r>
                  <a:rPr lang="en-US" sz="2400" dirty="0">
                    <a:latin typeface="Segoe UI" panose="020B0502040204020203" pitchFamily="34" charset="0"/>
                    <a:ea typeface="Calibri" panose="020F0502020204030204" pitchFamily="34" charset="0"/>
                    <a:cs typeface="Segoe UI" panose="020B0502040204020203" pitchFamily="34" charset="0"/>
                  </a:rPr>
                  <a:t>PL</a:t>
                </a:r>
                <a:r>
                  <a:rPr lang="mn-MN" sz="2400" dirty="0">
                    <a:latin typeface="Segoe UI" panose="020B0502040204020203" pitchFamily="34" charset="0"/>
                    <a:ea typeface="Calibri" panose="020F0502020204030204" pitchFamily="34" charset="0"/>
                    <a:cs typeface="Segoe UI" panose="020B0502040204020203" pitchFamily="34" charset="0"/>
                  </a:rPr>
                  <a:t>-д 2 хэлбэртэй:</a:t>
                </a:r>
              </a:p>
              <a:p>
                <a:pPr marL="800100" lvl="1" indent="-342900">
                  <a:spcBef>
                    <a:spcPts val="600"/>
                  </a:spcBef>
                  <a:buFont typeface="Arial" panose="020B0604020202020204" pitchFamily="34" charset="0"/>
                  <a:buChar char="•"/>
                </a:pPr>
                <a:r>
                  <a:rPr lang="mn-MN" sz="2200" b="1" i="1" dirty="0">
                    <a:latin typeface="Segoe UI" panose="020B0502040204020203" pitchFamily="34" charset="0"/>
                    <a:ea typeface="Calibri" panose="020F0502020204030204" pitchFamily="34" charset="0"/>
                    <a:cs typeface="Segoe UI" panose="020B0502040204020203" pitchFamily="34" charset="0"/>
                  </a:rPr>
                  <a:t>ил</a:t>
                </a:r>
                <a:r>
                  <a:rPr lang="mn-MN" sz="2200" dirty="0">
                    <a:latin typeface="Segoe UI" panose="020B0502040204020203" pitchFamily="34" charset="0"/>
                    <a:ea typeface="Calibri" panose="020F0502020204030204" pitchFamily="34" charset="0"/>
                    <a:cs typeface="Segoe UI" panose="020B0502040204020203" pitchFamily="34" charset="0"/>
                  </a:rPr>
                  <a:t> </a:t>
                </a:r>
                <a:r>
                  <a:rPr lang="en-US" sz="2200" dirty="0">
                    <a:latin typeface="Segoe UI" panose="020B0502040204020203" pitchFamily="34" charset="0"/>
                    <a:ea typeface="Calibri" panose="020F0502020204030204" pitchFamily="34" charset="0"/>
                    <a:cs typeface="Segoe UI" panose="020B0502040204020203" pitchFamily="34" charset="0"/>
                  </a:rPr>
                  <a:t>(</a:t>
                </a:r>
                <a:r>
                  <a:rPr lang="mn-MN" sz="2200" dirty="0">
                    <a:latin typeface="Segoe UI" panose="020B0502040204020203" pitchFamily="34" charset="0"/>
                    <a:ea typeface="Calibri" panose="020F0502020204030204" pitchFamily="34" charset="0"/>
                    <a:cs typeface="Segoe UI" panose="020B0502040204020203" pitchFamily="34" charset="0"/>
                  </a:rPr>
                  <a:t>энэ хүртэл үзсэн</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С++</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a:t>
                </a:r>
                <a:r>
                  <a:rPr lang="en-US" sz="2200" dirty="0">
                    <a:latin typeface="Segoe UI" panose="020B0502040204020203" pitchFamily="34" charset="0"/>
                    <a:ea typeface="Calibri" panose="020F0502020204030204" pitchFamily="34" charset="0"/>
                    <a:cs typeface="Segoe UI" panose="020B0502040204020203" pitchFamily="34" charset="0"/>
                  </a:rPr>
                  <a:t>template</a:t>
                </a:r>
                <a:r>
                  <a:rPr lang="mn-MN" sz="2200" dirty="0">
                    <a:latin typeface="Segoe UI" panose="020B0502040204020203" pitchFamily="34" charset="0"/>
                    <a:ea typeface="Calibri" panose="020F0502020204030204" pitchFamily="34" charset="0"/>
                    <a:cs typeface="Segoe UI" panose="020B0502040204020203" pitchFamily="34" charset="0"/>
                  </a:rPr>
                  <a:t>”, </a:t>
                </a:r>
                <a:r>
                  <a:rPr lang="en-US" sz="2200" dirty="0">
                    <a:latin typeface="Segoe UI" panose="020B0502040204020203" pitchFamily="34" charset="0"/>
                    <a:ea typeface="Calibri" panose="020F0502020204030204" pitchFamily="34" charset="0"/>
                    <a:cs typeface="Segoe UI" panose="020B0502040204020203" pitchFamily="34" charset="0"/>
                  </a:rPr>
                  <a:t>Java:</a:t>
                </a:r>
                <a:r>
                  <a:rPr lang="mn-MN" sz="2200" dirty="0">
                    <a:latin typeface="Segoe UI" panose="020B0502040204020203" pitchFamily="34" charset="0"/>
                    <a:ea typeface="Calibri" panose="020F0502020204030204" pitchFamily="34" charset="0"/>
                    <a:cs typeface="Segoe UI" panose="020B0502040204020203" pitchFamily="34" charset="0"/>
                  </a:rPr>
                  <a:t> “</a:t>
                </a:r>
                <a:r>
                  <a:rPr lang="en-US" sz="2200" dirty="0">
                    <a:latin typeface="Segoe UI" panose="020B0502040204020203" pitchFamily="34" charset="0"/>
                    <a:ea typeface="Calibri" panose="020F0502020204030204" pitchFamily="34" charset="0"/>
                    <a:cs typeface="Segoe UI" panose="020B0502040204020203" pitchFamily="34" charset="0"/>
                  </a:rPr>
                  <a:t>generic</a:t>
                </a:r>
                <a:r>
                  <a:rPr lang="mn-MN" sz="2200" dirty="0">
                    <a:latin typeface="Segoe UI" panose="020B0502040204020203" pitchFamily="34" charset="0"/>
                    <a:ea typeface="Calibri" panose="020F0502020204030204" pitchFamily="34" charset="0"/>
                    <a:cs typeface="Segoe UI" panose="020B0502040204020203" pitchFamily="34" charset="0"/>
                  </a:rPr>
                  <a:t>”</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болон </a:t>
                </a:r>
                <a:r>
                  <a:rPr lang="mn-MN" sz="2200" b="1" i="1" dirty="0">
                    <a:latin typeface="Segoe UI" panose="020B0502040204020203" pitchFamily="34" charset="0"/>
                    <a:ea typeface="Calibri" panose="020F0502020204030204" pitchFamily="34" charset="0"/>
                    <a:cs typeface="Segoe UI" panose="020B0502040204020203" pitchFamily="34" charset="0"/>
                  </a:rPr>
                  <a:t>далд</a:t>
                </a:r>
                <a:endParaRPr lang="mn-MN" sz="2200" dirty="0">
                  <a:latin typeface="Segoe UI" panose="020B0502040204020203" pitchFamily="34" charset="0"/>
                  <a:ea typeface="Calibri" panose="020F0502020204030204" pitchFamily="34" charset="0"/>
                  <a:cs typeface="Segoe UI" panose="020B0502040204020203" pitchFamily="34" charset="0"/>
                </a:endParaRPr>
              </a:p>
            </p:txBody>
          </p:sp>
        </mc:Choice>
        <mc:Fallback xmlns="">
          <p:sp>
            <p:nvSpPr>
              <p:cNvPr id="13" name="TextBox 12">
                <a:extLst>
                  <a:ext uri="{FF2B5EF4-FFF2-40B4-BE49-F238E27FC236}">
                    <a16:creationId xmlns:a16="http://schemas.microsoft.com/office/drawing/2014/main" id="{5177B3D7-C19D-44A5-AA0B-B8F7FBACA0E0}"/>
                  </a:ext>
                </a:extLst>
              </p:cNvPr>
              <p:cNvSpPr txBox="1">
                <a:spLocks noRot="1" noChangeAspect="1" noMove="1" noResize="1" noEditPoints="1" noAdjustHandles="1" noChangeArrowheads="1" noChangeShapeType="1" noTextEdit="1"/>
              </p:cNvSpPr>
              <p:nvPr/>
            </p:nvSpPr>
            <p:spPr>
              <a:xfrm>
                <a:off x="669917" y="2527212"/>
                <a:ext cx="10850566" cy="3801041"/>
              </a:xfrm>
              <a:prstGeom prst="rect">
                <a:avLst/>
              </a:prstGeom>
              <a:blipFill>
                <a:blip r:embed="rId3"/>
                <a:stretch>
                  <a:fillRect l="-787" t="-1124" b="-240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7BE60DF9-A6E2-487D-8570-674FFDA99FBA}"/>
              </a:ext>
            </a:extLst>
          </p:cNvPr>
          <p:cNvPicPr>
            <a:picLocks noChangeAspect="1"/>
          </p:cNvPicPr>
          <p:nvPr/>
        </p:nvPicPr>
        <p:blipFill>
          <a:blip r:embed="rId4"/>
          <a:stretch>
            <a:fillRect/>
          </a:stretch>
        </p:blipFill>
        <p:spPr>
          <a:xfrm>
            <a:off x="669917" y="3904479"/>
            <a:ext cx="7298695" cy="1360882"/>
          </a:xfrm>
          <a:prstGeom prst="rect">
            <a:avLst/>
          </a:prstGeom>
          <a:ln>
            <a:solidFill>
              <a:srgbClr val="7030A0"/>
            </a:solidFill>
          </a:ln>
        </p:spPr>
      </p:pic>
      <p:pic>
        <p:nvPicPr>
          <p:cNvPr id="16" name="Picture 15">
            <a:extLst>
              <a:ext uri="{FF2B5EF4-FFF2-40B4-BE49-F238E27FC236}">
                <a16:creationId xmlns:a16="http://schemas.microsoft.com/office/drawing/2014/main" id="{E2CAEDE9-4533-4707-9D74-7BC0C81F44A6}"/>
              </a:ext>
            </a:extLst>
          </p:cNvPr>
          <p:cNvPicPr>
            <a:picLocks noChangeAspect="1"/>
          </p:cNvPicPr>
          <p:nvPr/>
        </p:nvPicPr>
        <p:blipFill rotWithShape="1">
          <a:blip r:embed="rId5">
            <a:duotone>
              <a:prstClr val="black"/>
              <a:schemeClr val="accent3">
                <a:tint val="45000"/>
                <a:satMod val="400000"/>
              </a:schemeClr>
            </a:duotone>
          </a:blip>
          <a:srcRect r="69803"/>
          <a:stretch/>
        </p:blipFill>
        <p:spPr>
          <a:xfrm>
            <a:off x="8381817" y="3740875"/>
            <a:ext cx="2664566" cy="1688090"/>
          </a:xfrm>
          <a:prstGeom prst="rect">
            <a:avLst/>
          </a:prstGeom>
        </p:spPr>
      </p:pic>
      <p:pic>
        <p:nvPicPr>
          <p:cNvPr id="17" name="Picture 16">
            <a:extLst>
              <a:ext uri="{FF2B5EF4-FFF2-40B4-BE49-F238E27FC236}">
                <a16:creationId xmlns:a16="http://schemas.microsoft.com/office/drawing/2014/main" id="{C0AA8B67-00D2-407D-B92E-8B7F6F548992}"/>
              </a:ext>
            </a:extLst>
          </p:cNvPr>
          <p:cNvPicPr>
            <a:picLocks noChangeAspect="1"/>
          </p:cNvPicPr>
          <p:nvPr/>
        </p:nvPicPr>
        <p:blipFill rotWithShape="1">
          <a:blip r:embed="rId5">
            <a:duotone>
              <a:prstClr val="black"/>
              <a:schemeClr val="accent3">
                <a:tint val="45000"/>
                <a:satMod val="400000"/>
              </a:schemeClr>
            </a:duotone>
          </a:blip>
          <a:srcRect l="97227"/>
          <a:stretch/>
        </p:blipFill>
        <p:spPr>
          <a:xfrm>
            <a:off x="11046383" y="3740875"/>
            <a:ext cx="244732" cy="1688090"/>
          </a:xfrm>
          <a:prstGeom prst="rect">
            <a:avLst/>
          </a:prstGeom>
        </p:spPr>
      </p:pic>
      <p:sp>
        <p:nvSpPr>
          <p:cNvPr id="19" name="TextBox 18">
            <a:extLst>
              <a:ext uri="{FF2B5EF4-FFF2-40B4-BE49-F238E27FC236}">
                <a16:creationId xmlns:a16="http://schemas.microsoft.com/office/drawing/2014/main" id="{FADC0AF7-2D5B-4F9B-B7B0-074CEB5D1D35}"/>
              </a:ext>
            </a:extLst>
          </p:cNvPr>
          <p:cNvSpPr txBox="1"/>
          <p:nvPr/>
        </p:nvSpPr>
        <p:spPr>
          <a:xfrm>
            <a:off x="3149600" y="4584920"/>
            <a:ext cx="5159389" cy="846386"/>
          </a:xfrm>
          <a:prstGeom prst="rect">
            <a:avLst/>
          </a:prstGeom>
          <a:solidFill>
            <a:schemeClr val="bg1">
              <a:lumMod val="85000"/>
            </a:schemeClr>
          </a:solidFill>
        </p:spPr>
        <p:txBody>
          <a:bodyPr wrap="square">
            <a:spAutoFit/>
          </a:bodyPr>
          <a:lstStyle/>
          <a:p>
            <a:pPr algn="r">
              <a:spcBef>
                <a:spcPts val="600"/>
              </a:spcBef>
            </a:pPr>
            <a:r>
              <a:rPr lang="mn-MN" sz="2200" i="1" dirty="0">
                <a:latin typeface="Segoe UI" panose="020B0502040204020203" pitchFamily="34" charset="0"/>
                <a:ea typeface="Calibri" panose="020F0502020204030204" pitchFamily="34" charset="0"/>
                <a:cs typeface="Segoe UI" panose="020B0502040204020203" pitchFamily="34" charset="0"/>
              </a:rPr>
              <a:t>1-р мөр: </a:t>
            </a:r>
            <a:r>
              <a:rPr lang="en-US" sz="2200" i="1" dirty="0">
                <a:latin typeface="Bahnschrift" panose="020B0502040204020203" pitchFamily="34" charset="0"/>
              </a:rPr>
              <a:t>null</a:t>
            </a:r>
            <a:r>
              <a:rPr lang="en-US" sz="2200" i="1" dirty="0">
                <a:latin typeface="Segoe UI" panose="020B0502040204020203" pitchFamily="34" charset="0"/>
                <a:ea typeface="Calibri" panose="020F0502020204030204" pitchFamily="34" charset="0"/>
                <a:cs typeface="Segoe UI" panose="020B0502040204020203" pitchFamily="34" charset="0"/>
              </a:rPr>
              <a:t> </a:t>
            </a:r>
            <a:r>
              <a:rPr lang="mn-MN" sz="2200" i="1" dirty="0">
                <a:latin typeface="Segoe UI" panose="020B0502040204020203" pitchFamily="34" charset="0"/>
                <a:ea typeface="Calibri" panose="020F0502020204030204" pitchFamily="34" charset="0"/>
                <a:cs typeface="Segoe UI" panose="020B0502040204020203" pitchFamily="34" charset="0"/>
              </a:rPr>
              <a:t>утга </a:t>
            </a:r>
            <a:r>
              <a:rPr lang="en-US" sz="2200" i="1" dirty="0">
                <a:latin typeface="Bahnschrift" panose="020B0502040204020203" pitchFamily="34" charset="0"/>
              </a:rPr>
              <a:t>int*</a:t>
            </a:r>
            <a:r>
              <a:rPr lang="mn-MN" sz="2200" i="1" dirty="0">
                <a:latin typeface="Segoe UI" panose="020B0502040204020203" pitchFamily="34" charset="0"/>
                <a:ea typeface="Calibri" panose="020F0502020204030204" pitchFamily="34" charset="0"/>
                <a:cs typeface="Segoe UI" panose="020B0502040204020203" pitchFamily="34" charset="0"/>
              </a:rPr>
              <a:t> төрөл </a:t>
            </a:r>
          </a:p>
          <a:p>
            <a:pPr algn="r">
              <a:spcBef>
                <a:spcPts val="600"/>
              </a:spcBef>
            </a:pPr>
            <a:r>
              <a:rPr lang="mn-MN" sz="2200" i="1" dirty="0">
                <a:latin typeface="Segoe UI" panose="020B0502040204020203" pitchFamily="34" charset="0"/>
                <a:ea typeface="Calibri" panose="020F0502020204030204" pitchFamily="34" charset="0"/>
                <a:cs typeface="Segoe UI" panose="020B0502040204020203" pitchFamily="34" charset="0"/>
              </a:rPr>
              <a:t>5-р мөр: тэмдэгт, 6-р мөр: бүхэл тоо.</a:t>
            </a:r>
          </a:p>
        </p:txBody>
      </p:sp>
    </p:spTree>
    <p:extLst>
      <p:ext uri="{BB962C8B-B14F-4D97-AF65-F5344CB8AC3E}">
        <p14:creationId xmlns:p14="http://schemas.microsoft.com/office/powerpoint/2010/main" val="3060350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6</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4876800" y="444279"/>
            <a:ext cx="664368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rgbClr val="7030A0"/>
                </a:solidFill>
                <a:latin typeface="Segoe UI" panose="020B0502040204020203" pitchFamily="34" charset="0"/>
                <a:cs typeface="Segoe UI" panose="020B0502040204020203" pitchFamily="34" charset="0"/>
              </a:rPr>
              <a:t>Далд</a:t>
            </a:r>
            <a:r>
              <a:rPr lang="en-US" b="0">
                <a:solidFill>
                  <a:srgbClr val="7030A0"/>
                </a:solidFill>
                <a:latin typeface="Segoe UI" panose="020B0502040204020203" pitchFamily="34" charset="0"/>
                <a:cs typeface="Segoe UI" panose="020B0502040204020203" pitchFamily="34" charset="0"/>
              </a:rPr>
              <a:t> (Implicit)</a:t>
            </a:r>
            <a:endParaRPr lang="en-US" b="0" dirty="0">
              <a:solidFill>
                <a:srgbClr val="7030A0"/>
              </a:solidFill>
              <a:latin typeface="Segoe UI" panose="020B0502040204020203" pitchFamily="34" charset="0"/>
              <a:cs typeface="Segoe UI" panose="020B0502040204020203" pitchFamily="34" charset="0"/>
            </a:endParaRPr>
          </a:p>
        </p:txBody>
      </p:sp>
      <p:sp>
        <p:nvSpPr>
          <p:cNvPr id="7" name="ïṩḻïďè">
            <a:extLst>
              <a:ext uri="{FF2B5EF4-FFF2-40B4-BE49-F238E27FC236}">
                <a16:creationId xmlns:a16="http://schemas.microsoft.com/office/drawing/2014/main" id="{C716FE15-EAF9-41A1-9A0B-3D49DB9DF79A}"/>
              </a:ext>
            </a:extLst>
          </p:cNvPr>
          <p:cNvSpPr/>
          <p:nvPr/>
        </p:nvSpPr>
        <p:spPr bwMode="auto">
          <a:xfrm>
            <a:off x="2643968" y="444279"/>
            <a:ext cx="2232832"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ПАРАМЕТРИЙН</a:t>
            </a:r>
            <a:endParaRPr lang="en-US" b="1" dirty="0">
              <a:latin typeface="Segoe UI Light" panose="020B0502040204020203" pitchFamily="34" charset="0"/>
              <a:cs typeface="Segoe UI Light" panose="020B0502040204020203" pitchFamily="34" charset="0"/>
            </a:endParaRPr>
          </a:p>
        </p:txBody>
      </p:sp>
      <p:sp>
        <p:nvSpPr>
          <p:cNvPr id="8" name="ïṩḻïďè">
            <a:extLst>
              <a:ext uri="{FF2B5EF4-FFF2-40B4-BE49-F238E27FC236}">
                <a16:creationId xmlns:a16="http://schemas.microsoft.com/office/drawing/2014/main" id="{A338560F-7259-479D-A0C9-0CB32C0A6879}"/>
              </a:ext>
            </a:extLst>
          </p:cNvPr>
          <p:cNvSpPr/>
          <p:nvPr/>
        </p:nvSpPr>
        <p:spPr bwMode="auto">
          <a:xfrm>
            <a:off x="669917" y="444279"/>
            <a:ext cx="2331314"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ПОЛИМОРФИЗМ</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177B3D7-C19D-44A5-AA0B-B8F7FBACA0E0}"/>
                  </a:ext>
                </a:extLst>
              </p:cNvPr>
              <p:cNvSpPr txBox="1"/>
              <p:nvPr/>
            </p:nvSpPr>
            <p:spPr>
              <a:xfrm>
                <a:off x="669917" y="1132067"/>
                <a:ext cx="10850566" cy="4216539"/>
              </a:xfrm>
              <a:prstGeom prst="rect">
                <a:avLst/>
              </a:prstGeom>
              <a:noFill/>
            </p:spPr>
            <p:txBody>
              <a:bodyPr wrap="square">
                <a:spAutoFit/>
              </a:bodyPr>
              <a:lstStyle/>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Параметрийн далд полиморфизмыг зарим хэл </a:t>
                </a:r>
                <a:r>
                  <a:rPr lang="en-US" sz="2400" dirty="0">
                    <a:latin typeface="Segoe UI" panose="020B0502040204020203" pitchFamily="34" charset="0"/>
                    <a:ea typeface="Calibri" panose="020F0502020204030204" pitchFamily="34" charset="0"/>
                    <a:cs typeface="Segoe UI" panose="020B0502040204020203" pitchFamily="34" charset="0"/>
                  </a:rPr>
                  <a:t>(ML)</a:t>
                </a:r>
                <a:r>
                  <a:rPr lang="mn-MN" sz="2400" dirty="0">
                    <a:latin typeface="Segoe UI" panose="020B0502040204020203" pitchFamily="34" charset="0"/>
                    <a:ea typeface="Calibri" panose="020F0502020204030204" pitchFamily="34" charset="0"/>
                    <a:cs typeface="Segoe UI" panose="020B0502040204020203" pitchFamily="34" charset="0"/>
                  </a:rPr>
                  <a:t> зөвшөөрдөг</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Программист төрөл заах шаардлагагүй</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Төрөл шалгагч</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ажилладаг</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Төрлийн үнэлгээ</a:t>
                </a:r>
                <a:r>
                  <a:rPr lang="en-US" sz="2200" dirty="0">
                    <a:latin typeface="Segoe UI" panose="020B0502040204020203" pitchFamily="34" charset="0"/>
                    <a:ea typeface="Calibri" panose="020F0502020204030204" pitchFamily="34" charset="0"/>
                    <a:cs typeface="Segoe UI" panose="020B0502040204020203" pitchFamily="34" charset="0"/>
                  </a:rPr>
                  <a:t> (inference)</a:t>
                </a:r>
                <a:r>
                  <a:rPr lang="mn-MN" sz="2200" dirty="0">
                    <a:latin typeface="Segoe UI" panose="020B0502040204020203" pitchFamily="34" charset="0"/>
                    <a:ea typeface="Calibri" panose="020F0502020204030204" pitchFamily="34" charset="0"/>
                    <a:cs typeface="Segoe UI" panose="020B0502040204020203" pitchFamily="34" charset="0"/>
                  </a:rPr>
                  <a:t> илүү тохиромжой</a:t>
                </a:r>
              </a:p>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Жишээ: </a:t>
                </a:r>
                <a:r>
                  <a:rPr lang="en-US" sz="2400" dirty="0">
                    <a:latin typeface="Bahnschrift" panose="020B0502040204020203" pitchFamily="34" charset="0"/>
                    <a:ea typeface="Calibri" panose="020F0502020204030204" pitchFamily="34" charset="0"/>
                    <a:cs typeface="Segoe UI" panose="020B0502040204020203" pitchFamily="34" charset="0"/>
                  </a:rPr>
                  <a:t>fun</a:t>
                </a:r>
                <a:r>
                  <a:rPr lang="en-US" sz="2400" dirty="0">
                    <a:latin typeface="Segoe UI" panose="020B0502040204020203" pitchFamily="34" charset="0"/>
                    <a:ea typeface="Calibri" panose="020F0502020204030204" pitchFamily="34" charset="0"/>
                    <a:cs typeface="Segoe UI" panose="020B0502040204020203" pitchFamily="34" charset="0"/>
                  </a:rPr>
                  <a:t> – </a:t>
                </a:r>
                <a:r>
                  <a:rPr lang="mn-MN" sz="2400" dirty="0">
                    <a:latin typeface="Segoe UI" panose="020B0502040204020203" pitchFamily="34" charset="0"/>
                    <a:ea typeface="Calibri" panose="020F0502020204030204" pitchFamily="34" charset="0"/>
                    <a:cs typeface="Segoe UI" panose="020B0502040204020203" pitchFamily="34" charset="0"/>
                  </a:rPr>
                  <a:t>функц зарлаж буйг илэрхийлнэ</a:t>
                </a:r>
              </a:p>
              <a:p>
                <a:pPr marL="342900" indent="-342900">
                  <a:spcBef>
                    <a:spcPts val="1200"/>
                  </a:spcBef>
                  <a:buFont typeface="Arial" panose="020B0604020202020204" pitchFamily="34" charset="0"/>
                  <a:buChar char="•"/>
                </a:pPr>
                <a:endParaRPr lang="mn-MN" sz="2400" dirty="0">
                  <a:latin typeface="Segoe UI" panose="020B0502040204020203" pitchFamily="34" charset="0"/>
                  <a:ea typeface="Calibri" panose="020F0502020204030204"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Төрлийн үнэлгээ</a:t>
                </a:r>
                <a:r>
                  <a:rPr lang="en-US" sz="2200" dirty="0">
                    <a:latin typeface="Segoe UI" panose="020B0502040204020203" pitchFamily="34" charset="0"/>
                    <a:ea typeface="Calibri" panose="020F0502020204030204" pitchFamily="34" charset="0"/>
                    <a:cs typeface="Segoe UI" panose="020B0502040204020203" pitchFamily="34" charset="0"/>
                  </a:rPr>
                  <a:t>: Ide</a:t>
                </a:r>
                <a:r>
                  <a:rPr lang="mn-MN" sz="2200" dirty="0">
                    <a:latin typeface="Segoe UI" panose="020B0502040204020203" pitchFamily="34" charset="0"/>
                    <a:ea typeface="Calibri" panose="020F0502020204030204" pitchFamily="34" charset="0"/>
                    <a:cs typeface="Segoe UI" panose="020B0502040204020203" pitchFamily="34" charset="0"/>
                  </a:rPr>
                  <a:t>-д </a:t>
                </a:r>
                <a:r>
                  <a:rPr lang="en-US" sz="2200" dirty="0">
                    <a:latin typeface="Bahnschrift" panose="020B0502040204020203" pitchFamily="34" charset="0"/>
                    <a:ea typeface="Calibri" panose="020F0502020204030204" pitchFamily="34" charset="0"/>
                    <a:cs typeface="Segoe UI" panose="020B0502040204020203" pitchFamily="34" charset="0"/>
                  </a:rPr>
                  <a:t>&lt;T&gt;</a:t>
                </a:r>
                <a14:m>
                  <m:oMath xmlns:m="http://schemas.openxmlformats.org/officeDocument/2006/math">
                    <m:r>
                      <a:rPr lang="en-US" sz="2200" i="1" dirty="0" smtClean="0">
                        <a:latin typeface="Cambria Math" panose="02040503050406030204" pitchFamily="18" charset="0"/>
                      </a:rPr>
                      <m:t>→</m:t>
                    </m:r>
                  </m:oMath>
                </a14:m>
                <a:r>
                  <a:rPr lang="en-US" sz="2200" dirty="0">
                    <a:latin typeface="Bahnschrift" panose="020B0502040204020203" pitchFamily="34" charset="0"/>
                    <a:ea typeface="Calibri" panose="020F0502020204030204" pitchFamily="34" charset="0"/>
                    <a:cs typeface="Segoe UI" panose="020B0502040204020203" pitchFamily="34" charset="0"/>
                  </a:rPr>
                  <a:t>&lt;T&gt;</a:t>
                </a:r>
                <a:r>
                  <a:rPr lang="mn-MN" sz="2200" dirty="0">
                    <a:latin typeface="Bahnschrift"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төрлийг онооно. Парам нь </a:t>
                </a:r>
                <a:r>
                  <a:rPr lang="en-US" sz="2200" dirty="0">
                    <a:latin typeface="Bahnschrift" panose="020B0502040204020203" pitchFamily="34" charset="0"/>
                    <a:ea typeface="Calibri" panose="020F0502020204030204" pitchFamily="34" charset="0"/>
                    <a:cs typeface="Segoe UI" panose="020B0502040204020203" pitchFamily="34" charset="0"/>
                  </a:rPr>
                  <a:t>T</a:t>
                </a:r>
                <a:r>
                  <a:rPr lang="mn-MN" sz="2200" dirty="0">
                    <a:latin typeface="Segoe UI" panose="020B0502040204020203" pitchFamily="34" charset="0"/>
                    <a:ea typeface="Calibri" panose="020F0502020204030204" pitchFamily="34" charset="0"/>
                    <a:cs typeface="Segoe UI" panose="020B0502040204020203" pitchFamily="34" charset="0"/>
                  </a:rPr>
                  <a:t> бол гаралт нь</a:t>
                </a:r>
                <a:r>
                  <a:rPr lang="en-US" sz="2200" dirty="0">
                    <a:latin typeface="Segoe UI" panose="020B0502040204020203" pitchFamily="34" charset="0"/>
                    <a:ea typeface="Calibri" panose="020F0502020204030204" pitchFamily="34" charset="0"/>
                    <a:cs typeface="Segoe UI" panose="020B0502040204020203" pitchFamily="34" charset="0"/>
                  </a:rPr>
                  <a:t> </a:t>
                </a:r>
                <a:r>
                  <a:rPr lang="en-US" sz="2200" dirty="0">
                    <a:latin typeface="Bahnschrift" panose="020B0502040204020203" pitchFamily="34" charset="0"/>
                    <a:ea typeface="Calibri" panose="020F0502020204030204" pitchFamily="34" charset="0"/>
                    <a:cs typeface="Segoe UI" panose="020B0502040204020203" pitchFamily="34" charset="0"/>
                  </a:rPr>
                  <a:t>T</a:t>
                </a:r>
                <a:r>
                  <a:rPr lang="mn-MN" sz="2200" dirty="0">
                    <a:latin typeface="Segoe UI" panose="020B0502040204020203" pitchFamily="34" charset="0"/>
                    <a:ea typeface="Calibri" panose="020F0502020204030204" pitchFamily="34" charset="0"/>
                    <a:cs typeface="Segoe UI" panose="020B0502040204020203" pitchFamily="34" charset="0"/>
                  </a:rPr>
                  <a:t>.</a:t>
                </a:r>
              </a:p>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(Функцийн) өндөр эрэмбэтэй хослуулсан жишээ:</a:t>
                </a:r>
              </a:p>
              <a:p>
                <a:pPr marL="342900" indent="-342900">
                  <a:spcBef>
                    <a:spcPts val="1200"/>
                  </a:spcBef>
                  <a:buFont typeface="Arial" panose="020B0604020202020204" pitchFamily="34" charset="0"/>
                  <a:buChar char="•"/>
                </a:pPr>
                <a:endParaRPr lang="mn-MN" sz="2400" dirty="0">
                  <a:latin typeface="Segoe UI" panose="020B0502040204020203" pitchFamily="34" charset="0"/>
                  <a:ea typeface="Calibri" panose="020F0502020204030204"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en-US" sz="2200" dirty="0">
                    <a:latin typeface="Segoe UI" panose="020B0502040204020203" pitchFamily="34" charset="0"/>
                    <a:ea typeface="Calibri" panose="020F0502020204030204" pitchFamily="34" charset="0"/>
                    <a:cs typeface="Segoe UI" panose="020B0502040204020203" pitchFamily="34" charset="0"/>
                  </a:rPr>
                  <a:t>Comp –</a:t>
                </a:r>
                <a:r>
                  <a:rPr lang="mn-MN" sz="2200" dirty="0">
                    <a:latin typeface="Segoe UI" panose="020B0502040204020203" pitchFamily="34" charset="0"/>
                    <a:ea typeface="Calibri" panose="020F0502020204030204" pitchFamily="34" charset="0"/>
                    <a:cs typeface="Segoe UI" panose="020B0502040204020203" pitchFamily="34" charset="0"/>
                  </a:rPr>
                  <a:t>ийн төрлийн үнэлгээ:</a:t>
                </a:r>
                <a:r>
                  <a:rPr lang="en-US" sz="2200" dirty="0">
                    <a:latin typeface="Segoe UI" panose="020B0502040204020203" pitchFamily="34" charset="0"/>
                    <a:ea typeface="Calibri" panose="020F0502020204030204" pitchFamily="34" charset="0"/>
                    <a:cs typeface="Segoe UI" panose="020B0502040204020203" pitchFamily="34" charset="0"/>
                  </a:rPr>
                  <a:t> </a:t>
                </a:r>
                <a:r>
                  <a:rPr lang="pt-BR" sz="2200" dirty="0">
                    <a:latin typeface="Bahnschrift" panose="020B0502040204020203" pitchFamily="34" charset="0"/>
                    <a:ea typeface="Calibri" panose="020F0502020204030204" pitchFamily="34" charset="0"/>
                    <a:cs typeface="Segoe UI" panose="020B0502040204020203" pitchFamily="34" charset="0"/>
                  </a:rPr>
                  <a:t>(&lt;S&gt;</a:t>
                </a:r>
                <a:r>
                  <a:rPr lang="en-US" sz="2200" dirty="0"/>
                  <a:t> </a:t>
                </a:r>
                <a14:m>
                  <m:oMath xmlns:m="http://schemas.openxmlformats.org/officeDocument/2006/math">
                    <m:r>
                      <a:rPr lang="en-US" sz="2200" i="1" dirty="0" smtClean="0">
                        <a:latin typeface="Cambria Math" panose="02040503050406030204" pitchFamily="18" charset="0"/>
                      </a:rPr>
                      <m:t>→ </m:t>
                    </m:r>
                  </m:oMath>
                </a14:m>
                <a:r>
                  <a:rPr lang="pt-BR" sz="2200" dirty="0">
                    <a:latin typeface="Bahnschrift" panose="020B0502040204020203" pitchFamily="34" charset="0"/>
                    <a:ea typeface="Calibri" panose="020F0502020204030204" pitchFamily="34" charset="0"/>
                    <a:cs typeface="Segoe UI" panose="020B0502040204020203" pitchFamily="34" charset="0"/>
                  </a:rPr>
                  <a:t>&lt;T&gt;) </a:t>
                </a:r>
                <a14:m>
                  <m:oMath xmlns:m="http://schemas.openxmlformats.org/officeDocument/2006/math">
                    <m:r>
                      <a:rPr lang="en-US" sz="2200" b="0" i="1" dirty="0" smtClean="0">
                        <a:latin typeface="Cambria Math" panose="02040503050406030204" pitchFamily="18" charset="0"/>
                        <a:ea typeface="Calibri" panose="020F0502020204030204" pitchFamily="34" charset="0"/>
                        <a:cs typeface="Segoe UI" panose="020B0502040204020203" pitchFamily="34" charset="0"/>
                      </a:rPr>
                      <m:t>×</m:t>
                    </m:r>
                  </m:oMath>
                </a14:m>
                <a:r>
                  <a:rPr lang="pt-BR" sz="2200" dirty="0">
                    <a:latin typeface="Bahnschrift" panose="020B0502040204020203" pitchFamily="34" charset="0"/>
                    <a:ea typeface="Calibri" panose="020F0502020204030204" pitchFamily="34" charset="0"/>
                    <a:cs typeface="Segoe UI" panose="020B0502040204020203" pitchFamily="34" charset="0"/>
                  </a:rPr>
                  <a:t> (&lt;R&gt;</a:t>
                </a:r>
                <a:r>
                  <a:rPr lang="en-US" sz="2200" dirty="0"/>
                  <a:t> </a:t>
                </a:r>
                <a14:m>
                  <m:oMath xmlns:m="http://schemas.openxmlformats.org/officeDocument/2006/math">
                    <m:r>
                      <a:rPr lang="en-US" sz="2200" i="1" dirty="0">
                        <a:latin typeface="Cambria Math" panose="02040503050406030204" pitchFamily="18" charset="0"/>
                      </a:rPr>
                      <m:t>→ </m:t>
                    </m:r>
                  </m:oMath>
                </a14:m>
                <a:r>
                  <a:rPr lang="pt-BR" sz="2200" dirty="0">
                    <a:latin typeface="Bahnschrift" panose="020B0502040204020203" pitchFamily="34" charset="0"/>
                    <a:ea typeface="Calibri" panose="020F0502020204030204" pitchFamily="34" charset="0"/>
                    <a:cs typeface="Segoe UI" panose="020B0502040204020203" pitchFamily="34" charset="0"/>
                  </a:rPr>
                  <a:t>&lt;S&gt;) </a:t>
                </a:r>
                <a14:m>
                  <m:oMath xmlns:m="http://schemas.openxmlformats.org/officeDocument/2006/math">
                    <m:r>
                      <a:rPr lang="en-US" sz="2200" i="1" dirty="0">
                        <a:latin typeface="Cambria Math" panose="02040503050406030204" pitchFamily="18" charset="0"/>
                        <a:ea typeface="Calibri" panose="020F0502020204030204" pitchFamily="34" charset="0"/>
                        <a:cs typeface="Segoe UI" panose="020B0502040204020203" pitchFamily="34" charset="0"/>
                      </a:rPr>
                      <m:t>×</m:t>
                    </m:r>
                  </m:oMath>
                </a14:m>
                <a:r>
                  <a:rPr lang="pt-BR" sz="2200" dirty="0">
                    <a:latin typeface="Bahnschrift" panose="020B0502040204020203" pitchFamily="34" charset="0"/>
                    <a:ea typeface="Calibri" panose="020F0502020204030204" pitchFamily="34" charset="0"/>
                    <a:cs typeface="Segoe UI" panose="020B0502040204020203" pitchFamily="34" charset="0"/>
                  </a:rPr>
                  <a:t> &lt;R&gt; </a:t>
                </a:r>
                <a14:m>
                  <m:oMath xmlns:m="http://schemas.openxmlformats.org/officeDocument/2006/math">
                    <m:r>
                      <a:rPr lang="en-US" sz="2200" i="1" dirty="0" smtClean="0">
                        <a:solidFill>
                          <a:srgbClr val="7030A0"/>
                        </a:solidFill>
                        <a:latin typeface="Cambria Math" panose="02040503050406030204" pitchFamily="18" charset="0"/>
                      </a:rPr>
                      <m:t>→</m:t>
                    </m:r>
                    <m:r>
                      <a:rPr lang="en-US" sz="2200" i="1" dirty="0">
                        <a:latin typeface="Cambria Math" panose="02040503050406030204" pitchFamily="18" charset="0"/>
                      </a:rPr>
                      <m:t> </m:t>
                    </m:r>
                  </m:oMath>
                </a14:m>
                <a:r>
                  <a:rPr lang="pt-BR" sz="2200" dirty="0">
                    <a:latin typeface="Bahnschrift" panose="020B0502040204020203" pitchFamily="34" charset="0"/>
                    <a:ea typeface="Calibri" panose="020F0502020204030204" pitchFamily="34" charset="0"/>
                    <a:cs typeface="Segoe UI" panose="020B0502040204020203" pitchFamily="34" charset="0"/>
                  </a:rPr>
                  <a:t>&lt;T&gt;</a:t>
                </a:r>
                <a:endParaRPr lang="mn-MN" sz="2200" dirty="0">
                  <a:latin typeface="Bahnschrift" panose="020B0502040204020203" pitchFamily="34" charset="0"/>
                  <a:ea typeface="Calibri" panose="020F0502020204030204" pitchFamily="34" charset="0"/>
                  <a:cs typeface="Segoe UI" panose="020B0502040204020203" pitchFamily="34" charset="0"/>
                </a:endParaRPr>
              </a:p>
            </p:txBody>
          </p:sp>
        </mc:Choice>
        <mc:Fallback xmlns="">
          <p:sp>
            <p:nvSpPr>
              <p:cNvPr id="13" name="TextBox 12">
                <a:extLst>
                  <a:ext uri="{FF2B5EF4-FFF2-40B4-BE49-F238E27FC236}">
                    <a16:creationId xmlns:a16="http://schemas.microsoft.com/office/drawing/2014/main" id="{5177B3D7-C19D-44A5-AA0B-B8F7FBACA0E0}"/>
                  </a:ext>
                </a:extLst>
              </p:cNvPr>
              <p:cNvSpPr txBox="1">
                <a:spLocks noRot="1" noChangeAspect="1" noMove="1" noResize="1" noEditPoints="1" noAdjustHandles="1" noChangeArrowheads="1" noChangeShapeType="1" noTextEdit="1"/>
              </p:cNvSpPr>
              <p:nvPr/>
            </p:nvSpPr>
            <p:spPr>
              <a:xfrm>
                <a:off x="669917" y="1132067"/>
                <a:ext cx="10850566" cy="4216539"/>
              </a:xfrm>
              <a:prstGeom prst="rect">
                <a:avLst/>
              </a:prstGeom>
              <a:blipFill>
                <a:blip r:embed="rId3"/>
                <a:stretch>
                  <a:fillRect l="-787" t="-1013" b="-2171"/>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BF3AAB7F-C7B0-44A8-950C-AD1B8A6FD990}"/>
              </a:ext>
            </a:extLst>
          </p:cNvPr>
          <p:cNvPicPr>
            <a:picLocks noChangeAspect="1"/>
          </p:cNvPicPr>
          <p:nvPr/>
        </p:nvPicPr>
        <p:blipFill>
          <a:blip r:embed="rId4"/>
          <a:stretch>
            <a:fillRect/>
          </a:stretch>
        </p:blipFill>
        <p:spPr>
          <a:xfrm>
            <a:off x="2240096" y="3007916"/>
            <a:ext cx="4742596" cy="338757"/>
          </a:xfrm>
          <a:prstGeom prst="rect">
            <a:avLst/>
          </a:prstGeom>
        </p:spPr>
      </p:pic>
      <p:pic>
        <p:nvPicPr>
          <p:cNvPr id="6" name="Picture 5">
            <a:extLst>
              <a:ext uri="{FF2B5EF4-FFF2-40B4-BE49-F238E27FC236}">
                <a16:creationId xmlns:a16="http://schemas.microsoft.com/office/drawing/2014/main" id="{BA7564A4-5B00-46A5-9FFE-71654A156373}"/>
              </a:ext>
            </a:extLst>
          </p:cNvPr>
          <p:cNvPicPr>
            <a:picLocks noChangeAspect="1"/>
          </p:cNvPicPr>
          <p:nvPr/>
        </p:nvPicPr>
        <p:blipFill>
          <a:blip r:embed="rId5"/>
          <a:stretch>
            <a:fillRect/>
          </a:stretch>
        </p:blipFill>
        <p:spPr>
          <a:xfrm>
            <a:off x="2240096" y="4499433"/>
            <a:ext cx="7497221" cy="390580"/>
          </a:xfrm>
          <a:prstGeom prst="rect">
            <a:avLst/>
          </a:prstGeom>
        </p:spPr>
      </p:pic>
    </p:spTree>
    <p:extLst>
      <p:ext uri="{BB962C8B-B14F-4D97-AF65-F5344CB8AC3E}">
        <p14:creationId xmlns:p14="http://schemas.microsoft.com/office/powerpoint/2010/main" val="3729216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7</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3069326" y="444279"/>
            <a:ext cx="8451157"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rgbClr val="7030A0"/>
                </a:solidFill>
                <a:latin typeface="Segoe UI" panose="020B0502040204020203" pitchFamily="34" charset="0"/>
                <a:cs typeface="Segoe UI" panose="020B0502040204020203" pitchFamily="34" charset="0"/>
              </a:rPr>
              <a:t>Дэд төрлийн универсал полиморфизм</a:t>
            </a:r>
            <a:endParaRPr lang="en-US" b="0" dirty="0">
              <a:solidFill>
                <a:srgbClr val="7030A0"/>
              </a:solidFill>
              <a:latin typeface="Segoe UI" panose="020B0502040204020203" pitchFamily="34" charset="0"/>
              <a:cs typeface="Segoe UI" panose="020B0502040204020203" pitchFamily="34" charset="0"/>
            </a:endParaRPr>
          </a:p>
        </p:txBody>
      </p:sp>
      <p:sp>
        <p:nvSpPr>
          <p:cNvPr id="7" name="ïṩḻïďè">
            <a:extLst>
              <a:ext uri="{FF2B5EF4-FFF2-40B4-BE49-F238E27FC236}">
                <a16:creationId xmlns:a16="http://schemas.microsoft.com/office/drawing/2014/main" id="{C716FE15-EAF9-41A1-9A0B-3D49DB9DF79A}"/>
              </a:ext>
            </a:extLst>
          </p:cNvPr>
          <p:cNvSpPr/>
          <p:nvPr/>
        </p:nvSpPr>
        <p:spPr bwMode="auto">
          <a:xfrm>
            <a:off x="1581788" y="444279"/>
            <a:ext cx="1487538"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8" name="ïṩḻïďè">
            <a:extLst>
              <a:ext uri="{FF2B5EF4-FFF2-40B4-BE49-F238E27FC236}">
                <a16:creationId xmlns:a16="http://schemas.microsoft.com/office/drawing/2014/main" id="{A338560F-7259-479D-A0C9-0CB32C0A6879}"/>
              </a:ext>
            </a:extLst>
          </p:cNvPr>
          <p:cNvSpPr/>
          <p:nvPr/>
        </p:nvSpPr>
        <p:spPr bwMode="auto">
          <a:xfrm>
            <a:off x="669917" y="444279"/>
            <a:ext cx="2331314"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ПОЛИМОРФИЗМ</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50CE7D4-9FA1-472B-B77E-2F80C409860F}"/>
                  </a:ext>
                </a:extLst>
              </p:cNvPr>
              <p:cNvSpPr txBox="1"/>
              <p:nvPr/>
            </p:nvSpPr>
            <p:spPr>
              <a:xfrm>
                <a:off x="669917" y="1132067"/>
                <a:ext cx="10850566" cy="5293757"/>
              </a:xfrm>
              <a:prstGeom prst="rect">
                <a:avLst/>
              </a:prstGeom>
              <a:noFill/>
            </p:spPr>
            <p:txBody>
              <a:bodyPr wrap="square">
                <a:spAutoFit/>
              </a:bodyPr>
              <a:lstStyle/>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Ерөнхийдөө объект хандалгат хэлэнд байдаг</a:t>
                </a:r>
                <a:r>
                  <a:rPr lang="en-US" sz="2400" dirty="0">
                    <a:latin typeface="Segoe UI" panose="020B0502040204020203" pitchFamily="34" charset="0"/>
                    <a:ea typeface="Calibri" panose="020F0502020204030204" pitchFamily="34" charset="0"/>
                    <a:cs typeface="Segoe UI" panose="020B0502040204020203" pitchFamily="34" charset="0"/>
                  </a:rPr>
                  <a:t>.</a:t>
                </a:r>
                <a:endParaRPr lang="mn-MN" sz="2400" dirty="0">
                  <a:latin typeface="Segoe UI" panose="020B0502040204020203" pitchFamily="34" charset="0"/>
                  <a:ea typeface="Calibri" panose="020F0502020204030204"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Нэг объект </a:t>
                </a:r>
                <a14:m>
                  <m:oMath xmlns:m="http://schemas.openxmlformats.org/officeDocument/2006/math">
                    <m:r>
                      <a:rPr lang="en-US" sz="2200" i="1" dirty="0" smtClean="0">
                        <a:latin typeface="Cambria Math" panose="02040503050406030204" pitchFamily="18" charset="0"/>
                      </a:rPr>
                      <m:t>→</m:t>
                    </m:r>
                  </m:oMath>
                </a14:m>
                <a:r>
                  <a:rPr lang="mn-MN" sz="2200" dirty="0">
                    <a:latin typeface="Segoe UI" panose="020B0502040204020203" pitchFamily="34" charset="0"/>
                    <a:ea typeface="Calibri" panose="020F0502020204030204" pitchFamily="34" charset="0"/>
                    <a:cs typeface="Segoe UI" panose="020B0502040204020203" pitchFamily="34" charset="0"/>
                  </a:rPr>
                  <a:t> Төгсгөлөг бус тооны ялгаатай төрөл</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Хамгийн ерөнхий төрлийг нь үүсгэх байдлаар бий болгоно</a:t>
                </a:r>
              </a:p>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Гэхдээ, хамгийн ерөнхий хэлбэрийн схемийг бүхэлд нь зөвшөөрдөггүй. </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Төрөл хоорондын </a:t>
                </a:r>
                <a:r>
                  <a:rPr lang="mn-MN" sz="2200" i="1" dirty="0">
                    <a:latin typeface="Segoe UI" panose="020B0502040204020203" pitchFamily="34" charset="0"/>
                    <a:ea typeface="Calibri" panose="020F0502020204030204" pitchFamily="34" charset="0"/>
                    <a:cs typeface="Segoe UI" panose="020B0502040204020203" pitchFamily="34" charset="0"/>
                  </a:rPr>
                  <a:t>бүтцийн</a:t>
                </a:r>
                <a:r>
                  <a:rPr lang="mn-MN" sz="2200" dirty="0">
                    <a:latin typeface="Segoe UI" panose="020B0502040204020203" pitchFamily="34" charset="0"/>
                    <a:ea typeface="Calibri" panose="020F0502020204030204" pitchFamily="34" charset="0"/>
                    <a:cs typeface="Segoe UI" panose="020B0502040204020203" pitchFamily="34" charset="0"/>
                  </a:rPr>
                  <a:t> нийцтэй байдлаар хязгаарлагддаг, </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Ө.х дэд төрөл гэсэн ойлголтыг ашигладаг.</a:t>
                </a:r>
              </a:p>
              <a:p>
                <a:pPr marL="800100" lvl="1" indent="-342900">
                  <a:spcBef>
                    <a:spcPts val="600"/>
                  </a:spcBef>
                  <a:buFont typeface="Arial" panose="020B0604020202020204" pitchFamily="34" charset="0"/>
                  <a:buChar char="•"/>
                </a:pPr>
                <a:endParaRPr lang="mn-MN" sz="2200" dirty="0">
                  <a:latin typeface="Segoe UI" panose="020B0502040204020203" pitchFamily="34" charset="0"/>
                  <a:ea typeface="Calibri" panose="020F0502020204030204" pitchFamily="34" charset="0"/>
                  <a:cs typeface="Segoe UI" panose="020B0502040204020203" pitchFamily="34" charset="0"/>
                </a:endParaRPr>
              </a:p>
              <a:p>
                <a:pPr marL="800100" lvl="1" indent="-342900">
                  <a:spcBef>
                    <a:spcPts val="600"/>
                  </a:spcBef>
                  <a:buFont typeface="Arial" panose="020B0604020202020204" pitchFamily="34" charset="0"/>
                  <a:buChar char="•"/>
                </a:pPr>
                <a:endParaRPr lang="mn-MN" sz="2200" dirty="0">
                  <a:latin typeface="Segoe UI" panose="020B0502040204020203" pitchFamily="34" charset="0"/>
                  <a:ea typeface="Calibri" panose="020F0502020204030204" pitchFamily="34" charset="0"/>
                  <a:cs typeface="Segoe UI" panose="020B0502040204020203" pitchFamily="34" charset="0"/>
                </a:endParaRPr>
              </a:p>
              <a:p>
                <a:pPr marL="800100" lvl="1" indent="-342900">
                  <a:spcBef>
                    <a:spcPts val="600"/>
                  </a:spcBef>
                  <a:buFont typeface="Arial" panose="020B0604020202020204" pitchFamily="34" charset="0"/>
                  <a:buChar char="•"/>
                </a:pPr>
                <a:endParaRPr lang="mn-MN" sz="2200" dirty="0">
                  <a:latin typeface="Segoe UI" panose="020B0502040204020203" pitchFamily="34" charset="0"/>
                  <a:ea typeface="Calibri" panose="020F0502020204030204" pitchFamily="34" charset="0"/>
                  <a:cs typeface="Segoe UI" panose="020B0502040204020203" pitchFamily="34" charset="0"/>
                </a:endParaRPr>
              </a:p>
              <a:p>
                <a:pPr marL="800100" lvl="1" indent="-342900">
                  <a:spcBef>
                    <a:spcPts val="600"/>
                  </a:spcBef>
                  <a:buFont typeface="Arial" panose="020B0604020202020204" pitchFamily="34" charset="0"/>
                  <a:buChar char="•"/>
                </a:pPr>
                <a:endParaRPr lang="mn-MN" sz="2200" dirty="0">
                  <a:latin typeface="Segoe UI" panose="020B0502040204020203" pitchFamily="34" charset="0"/>
                  <a:ea typeface="Calibri" panose="020F0502020204030204" pitchFamily="34" charset="0"/>
                  <a:cs typeface="Segoe UI" panose="020B0502040204020203" pitchFamily="34" charset="0"/>
                </a:endParaRPr>
              </a:p>
              <a:p>
                <a:pPr marL="800100" lvl="1" indent="-342900">
                  <a:spcBef>
                    <a:spcPts val="600"/>
                  </a:spcBef>
                  <a:buFont typeface="Arial" panose="020B0604020202020204" pitchFamily="34" charset="0"/>
                  <a:buChar char="•"/>
                </a:pPr>
                <a:endParaRPr lang="mn-MN" sz="3200" dirty="0">
                  <a:latin typeface="Segoe UI" panose="020B0502040204020203" pitchFamily="34" charset="0"/>
                  <a:ea typeface="Calibri" panose="020F0502020204030204"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en-US" sz="2200" dirty="0">
                    <a:latin typeface="Bahnschrift" panose="020B0502040204020203" pitchFamily="34" charset="0"/>
                    <a:ea typeface="Calibri" panose="020F0502020204030204" pitchFamily="34" charset="0"/>
                    <a:cs typeface="Segoe UI" panose="020B0502040204020203" pitchFamily="34" charset="0"/>
                  </a:rPr>
                  <a:t>D</a:t>
                </a:r>
                <a:r>
                  <a:rPr lang="en-US" sz="2200" dirty="0">
                    <a:latin typeface="Segoe UI" panose="020B0502040204020203" pitchFamily="34" charset="0"/>
                    <a:ea typeface="Calibri" panose="020F0502020204030204" pitchFamily="34" charset="0"/>
                    <a:cs typeface="Segoe UI" panose="020B0502040204020203" pitchFamily="34" charset="0"/>
                  </a:rPr>
                  <a:t>-</a:t>
                </a:r>
                <a:r>
                  <a:rPr lang="mn-MN" sz="2200" dirty="0">
                    <a:latin typeface="Segoe UI" panose="020B0502040204020203" pitchFamily="34" charset="0"/>
                    <a:ea typeface="Calibri" panose="020F0502020204030204" pitchFamily="34" charset="0"/>
                    <a:cs typeface="Segoe UI" panose="020B0502040204020203" pitchFamily="34" charset="0"/>
                  </a:rPr>
                  <a:t>ийн дурын дэд төрлийн утганд хэрэглэнэ </a:t>
                </a:r>
                <a:r>
                  <a:rPr lang="en-US" sz="2200" dirty="0">
                    <a:latin typeface="Segoe UI" panose="020B0502040204020203" pitchFamily="34" charset="0"/>
                    <a:ea typeface="Calibri" panose="020F0502020204030204" pitchFamily="34" charset="0"/>
                    <a:cs typeface="Segoe UI" panose="020B0502040204020203" pitchFamily="34" charset="0"/>
                  </a:rPr>
                  <a:t>(</a:t>
                </a:r>
                <a:r>
                  <a:rPr lang="en-US" sz="2200" dirty="0">
                    <a:latin typeface="Bahnschrift" panose="020B0502040204020203" pitchFamily="34" charset="0"/>
                    <a:ea typeface="Calibri" panose="020F0502020204030204" pitchFamily="34" charset="0"/>
                    <a:cs typeface="Segoe UI" panose="020B0502040204020203" pitchFamily="34" charset="0"/>
                  </a:rPr>
                  <a:t>X</a:t>
                </a:r>
                <a14:m>
                  <m:oMath xmlns:m="http://schemas.openxmlformats.org/officeDocument/2006/math">
                    <m:r>
                      <a:rPr lang="en-US" sz="2200" b="0" i="0" dirty="0" smtClean="0">
                        <a:latin typeface="Cambria Math" panose="02040503050406030204" pitchFamily="18" charset="0"/>
                        <a:ea typeface="Calibri" panose="020F0502020204030204" pitchFamily="34" charset="0"/>
                        <a:cs typeface="Segoe UI" panose="020B0502040204020203" pitchFamily="34" charset="0"/>
                      </a:rPr>
                      <m:t>&lt;</m:t>
                    </m:r>
                    <m:r>
                      <a:rPr lang="ru-RU" sz="2200" dirty="0" smtClean="0">
                        <a:latin typeface="Cambria Math" panose="02040503050406030204" pitchFamily="18" charset="0"/>
                        <a:ea typeface="Calibri" panose="020F0502020204030204" pitchFamily="34" charset="0"/>
                        <a:cs typeface="Segoe UI" panose="020B0502040204020203" pitchFamily="34" charset="0"/>
                      </a:rPr>
                      <m:t>:</m:t>
                    </m:r>
                  </m:oMath>
                </a14:m>
                <a:r>
                  <a:rPr lang="en-US" sz="2200" dirty="0">
                    <a:latin typeface="Bahnschrift" panose="020B0502040204020203" pitchFamily="34" charset="0"/>
                    <a:ea typeface="Calibri" panose="020F0502020204030204" pitchFamily="34" charset="0"/>
                    <a:cs typeface="Segoe UI" panose="020B0502040204020203" pitchFamily="34" charset="0"/>
                  </a:rPr>
                  <a:t>Y</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бол</a:t>
                </a:r>
                <a:r>
                  <a:rPr lang="ru-RU" sz="2200" dirty="0">
                    <a:latin typeface="Segoe UI" panose="020B0502040204020203" pitchFamily="34" charset="0"/>
                    <a:ea typeface="Calibri" panose="020F0502020204030204" pitchFamily="34" charset="0"/>
                    <a:cs typeface="Segoe UI" panose="020B0502040204020203" pitchFamily="34" charset="0"/>
                  </a:rPr>
                  <a:t> “</a:t>
                </a:r>
                <a:r>
                  <a:rPr lang="en-US" sz="2200" dirty="0">
                    <a:latin typeface="Bahnschrift" panose="020B0502040204020203" pitchFamily="34" charset="0"/>
                    <a:ea typeface="Calibri" panose="020F0502020204030204" pitchFamily="34" charset="0"/>
                    <a:cs typeface="Segoe UI" panose="020B0502040204020203" pitchFamily="34" charset="0"/>
                  </a:rPr>
                  <a:t>X</a:t>
                </a:r>
                <a:r>
                  <a:rPr lang="ru-RU" sz="2200" dirty="0">
                    <a:latin typeface="Segoe UI" panose="020B0502040204020203" pitchFamily="34" charset="0"/>
                    <a:ea typeface="Calibri" panose="020F0502020204030204" pitchFamily="34" charset="0"/>
                    <a:cs typeface="Segoe UI" panose="020B0502040204020203" pitchFamily="34" charset="0"/>
                  </a:rPr>
                  <a:t> нь </a:t>
                </a:r>
                <a:r>
                  <a:rPr lang="en-US" sz="2200" dirty="0">
                    <a:latin typeface="Bahnschrift" panose="020B0502040204020203" pitchFamily="34" charset="0"/>
                    <a:ea typeface="Calibri" panose="020F0502020204030204" pitchFamily="34" charset="0"/>
                    <a:cs typeface="Segoe UI" panose="020B0502040204020203" pitchFamily="34" charset="0"/>
                  </a:rPr>
                  <a:t>Y</a:t>
                </a:r>
                <a:r>
                  <a:rPr lang="ru-RU" sz="2200" dirty="0">
                    <a:latin typeface="Segoe UI" panose="020B0502040204020203" pitchFamily="34" charset="0"/>
                    <a:ea typeface="Calibri" panose="020F0502020204030204" pitchFamily="34" charset="0"/>
                    <a:cs typeface="Segoe UI" panose="020B0502040204020203" pitchFamily="34" charset="0"/>
                  </a:rPr>
                  <a:t>-ийн дэд төрөл</a:t>
                </a:r>
                <a:r>
                  <a:rPr lang="en-US" sz="2200" dirty="0">
                    <a:latin typeface="Segoe UI" panose="020B0502040204020203" pitchFamily="34" charset="0"/>
                    <a:ea typeface="Calibri" panose="020F0502020204030204" pitchFamily="34" charset="0"/>
                    <a:cs typeface="Segoe UI" panose="020B0502040204020203" pitchFamily="34" charset="0"/>
                  </a:rPr>
                  <a:t>)</a:t>
                </a:r>
                <a:endParaRPr lang="mn-MN" sz="2200" dirty="0">
                  <a:latin typeface="Segoe UI" panose="020B0502040204020203" pitchFamily="34" charset="0"/>
                  <a:ea typeface="Calibri" panose="020F0502020204030204" pitchFamily="34" charset="0"/>
                  <a:cs typeface="Segoe UI" panose="020B0502040204020203" pitchFamily="34" charset="0"/>
                </a:endParaRPr>
              </a:p>
            </p:txBody>
          </p:sp>
        </mc:Choice>
        <mc:Fallback xmlns="">
          <p:sp>
            <p:nvSpPr>
              <p:cNvPr id="11" name="TextBox 10">
                <a:extLst>
                  <a:ext uri="{FF2B5EF4-FFF2-40B4-BE49-F238E27FC236}">
                    <a16:creationId xmlns:a16="http://schemas.microsoft.com/office/drawing/2014/main" id="{A50CE7D4-9FA1-472B-B77E-2F80C409860F}"/>
                  </a:ext>
                </a:extLst>
              </p:cNvPr>
              <p:cNvSpPr txBox="1">
                <a:spLocks noRot="1" noChangeAspect="1" noMove="1" noResize="1" noEditPoints="1" noAdjustHandles="1" noChangeArrowheads="1" noChangeShapeType="1" noTextEdit="1"/>
              </p:cNvSpPr>
              <p:nvPr/>
            </p:nvSpPr>
            <p:spPr>
              <a:xfrm>
                <a:off x="669917" y="1132067"/>
                <a:ext cx="10850566" cy="5293757"/>
              </a:xfrm>
              <a:prstGeom prst="rect">
                <a:avLst/>
              </a:prstGeom>
              <a:blipFill>
                <a:blip r:embed="rId3"/>
                <a:stretch>
                  <a:fillRect l="-787" t="-806" b="-1498"/>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7B5975A9-10C0-4636-B98B-0016B6D17CA9}"/>
              </a:ext>
            </a:extLst>
          </p:cNvPr>
          <p:cNvSpPr txBox="1"/>
          <p:nvPr/>
        </p:nvSpPr>
        <p:spPr>
          <a:xfrm>
            <a:off x="669917" y="3941154"/>
            <a:ext cx="10850566" cy="1575298"/>
          </a:xfrm>
          <a:prstGeom prst="rect">
            <a:avLst/>
          </a:prstGeom>
          <a:solidFill>
            <a:srgbClr val="7030A0"/>
          </a:solidFill>
        </p:spPr>
        <p:txBody>
          <a:bodyPr wrap="square" anchor="ctr" anchorCtr="0">
            <a:noAutofit/>
          </a:bodyPr>
          <a:lstStyle/>
          <a:p>
            <a:pPr algn="ctr">
              <a:spcBef>
                <a:spcPts val="600"/>
              </a:spcBef>
            </a:pPr>
            <a:r>
              <a:rPr lang="mn-MN" sz="2400" b="1" i="1" dirty="0">
                <a:solidFill>
                  <a:schemeClr val="bg1">
                    <a:lumMod val="95000"/>
                  </a:schemeClr>
                </a:solidFill>
                <a:latin typeface="Segoe UI" panose="020B0502040204020203" pitchFamily="34" charset="0"/>
                <a:cs typeface="Segoe UI" panose="020B0502040204020203" pitchFamily="34" charset="0"/>
              </a:rPr>
              <a:t>ТОД 8.7 </a:t>
            </a:r>
            <a:r>
              <a:rPr lang="mn-MN" sz="2400" i="1" dirty="0">
                <a:solidFill>
                  <a:schemeClr val="bg1">
                    <a:lumMod val="95000"/>
                  </a:schemeClr>
                </a:solidFill>
                <a:latin typeface="Segoe UI" panose="020B0502040204020203" pitchFamily="34" charset="0"/>
                <a:cs typeface="Segoe UI" panose="020B0502040204020203" pitchFamily="34" charset="0"/>
              </a:rPr>
              <a:t>Ерөнхий төрлийн схемийг үүсгэхдээ оногдсон төрлийн дэд төрлүүдийг параметрийн оронд авахад бий болох ялгаатай төрөлтэй төгсгөлөг бус байвал </a:t>
            </a:r>
          </a:p>
          <a:p>
            <a:pPr algn="ctr">
              <a:spcBef>
                <a:spcPts val="600"/>
              </a:spcBef>
            </a:pPr>
            <a:r>
              <a:rPr lang="mn-MN" sz="2400" i="1" dirty="0">
                <a:solidFill>
                  <a:schemeClr val="bg1">
                    <a:lumMod val="95000"/>
                  </a:schemeClr>
                </a:solidFill>
                <a:latin typeface="Segoe UI" panose="020B0502040204020203" pitchFamily="34" charset="0"/>
                <a:cs typeface="Segoe UI" panose="020B0502040204020203" pitchFamily="34" charset="0"/>
              </a:rPr>
              <a:t>утга нь </a:t>
            </a:r>
            <a:r>
              <a:rPr lang="mn-MN" sz="2400" b="1" i="1" dirty="0">
                <a:solidFill>
                  <a:schemeClr val="bg1">
                    <a:lumMod val="95000"/>
                  </a:schemeClr>
                </a:solidFill>
                <a:latin typeface="Segoe UI" panose="020B0502040204020203" pitchFamily="34" charset="0"/>
                <a:cs typeface="Segoe UI" panose="020B0502040204020203" pitchFamily="34" charset="0"/>
              </a:rPr>
              <a:t>дэд төрөл (эсвэл зааглагдсан) полиморфизмыг</a:t>
            </a:r>
            <a:r>
              <a:rPr lang="mn-MN" sz="2400" i="1" dirty="0">
                <a:solidFill>
                  <a:schemeClr val="bg1">
                    <a:lumMod val="95000"/>
                  </a:schemeClr>
                </a:solidFill>
                <a:latin typeface="Segoe UI" panose="020B0502040204020203" pitchFamily="34" charset="0"/>
                <a:cs typeface="Segoe UI" panose="020B0502040204020203" pitchFamily="34" charset="0"/>
              </a:rPr>
              <a:t> харуулдаг</a:t>
            </a:r>
          </a:p>
        </p:txBody>
      </p:sp>
      <p:pic>
        <p:nvPicPr>
          <p:cNvPr id="3" name="Picture 2">
            <a:extLst>
              <a:ext uri="{FF2B5EF4-FFF2-40B4-BE49-F238E27FC236}">
                <a16:creationId xmlns:a16="http://schemas.microsoft.com/office/drawing/2014/main" id="{193A4BA9-CAB3-4683-B7CD-DCAA2913AA96}"/>
              </a:ext>
            </a:extLst>
          </p:cNvPr>
          <p:cNvPicPr>
            <a:picLocks noChangeAspect="1"/>
          </p:cNvPicPr>
          <p:nvPr/>
        </p:nvPicPr>
        <p:blipFill rotWithShape="1">
          <a:blip r:embed="rId4"/>
          <a:srcRect t="23125"/>
          <a:stretch/>
        </p:blipFill>
        <p:spPr>
          <a:xfrm>
            <a:off x="4347118" y="5597644"/>
            <a:ext cx="3496163" cy="373493"/>
          </a:xfrm>
          <a:prstGeom prst="rect">
            <a:avLst/>
          </a:prstGeom>
        </p:spPr>
      </p:pic>
    </p:spTree>
    <p:extLst>
      <p:ext uri="{BB962C8B-B14F-4D97-AF65-F5344CB8AC3E}">
        <p14:creationId xmlns:p14="http://schemas.microsoft.com/office/powerpoint/2010/main" val="178452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8</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1200150" y="444279"/>
            <a:ext cx="1032033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4">
                    <a:lumMod val="50000"/>
                  </a:schemeClr>
                </a:solidFill>
                <a:latin typeface="Segoe UI" panose="020B0502040204020203" pitchFamily="34" charset="0"/>
                <a:cs typeface="Segoe UI" panose="020B0502040204020203" pitchFamily="34" charset="0"/>
              </a:rPr>
              <a:t>Төрлийн үнэлгээ</a:t>
            </a:r>
            <a:endParaRPr lang="en-US" b="0" dirty="0">
              <a:solidFill>
                <a:schemeClr val="accent4">
                  <a:lumMod val="50000"/>
                </a:schemeClr>
              </a:solidFill>
              <a:latin typeface="Segoe UI" panose="020B0502040204020203" pitchFamily="34" charset="0"/>
              <a:cs typeface="Segoe UI" panose="020B0502040204020203" pitchFamily="34" charset="0"/>
            </a:endParaRPr>
          </a:p>
        </p:txBody>
      </p:sp>
      <p:sp>
        <p:nvSpPr>
          <p:cNvPr id="12" name="ïṩḻïďè">
            <a:extLst>
              <a:ext uri="{FF2B5EF4-FFF2-40B4-BE49-F238E27FC236}">
                <a16:creationId xmlns:a16="http://schemas.microsoft.com/office/drawing/2014/main" id="{744E57A7-9EE2-44CA-B1B8-9E0744AACF37}"/>
              </a:ext>
            </a:extLst>
          </p:cNvPr>
          <p:cNvSpPr/>
          <p:nvPr/>
        </p:nvSpPr>
        <p:spPr bwMode="auto">
          <a:xfrm>
            <a:off x="669917" y="444279"/>
            <a:ext cx="530233" cy="484864"/>
          </a:xfrm>
          <a:prstGeom prst="homePlate">
            <a:avLst>
              <a:gd name="adj" fmla="val 48572"/>
            </a:avLst>
          </a:prstGeom>
          <a:solidFill>
            <a:schemeClr val="accent4">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3" name="ïṩḻïďè">
            <a:extLst>
              <a:ext uri="{FF2B5EF4-FFF2-40B4-BE49-F238E27FC236}">
                <a16:creationId xmlns:a16="http://schemas.microsoft.com/office/drawing/2014/main" id="{A35AE3A1-29F3-4E2B-9555-AEDE79D97787}"/>
              </a:ext>
            </a:extLst>
          </p:cNvPr>
          <p:cNvSpPr/>
          <p:nvPr/>
        </p:nvSpPr>
        <p:spPr bwMode="auto">
          <a:xfrm>
            <a:off x="669917" y="444279"/>
            <a:ext cx="463558" cy="484864"/>
          </a:xfrm>
          <a:prstGeom prst="homePlate">
            <a:avLst>
              <a:gd name="adj" fmla="val 48572"/>
            </a:avLst>
          </a:prstGeom>
          <a:solidFill>
            <a:schemeClr val="accent4">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297CEE6-E4CC-4FBE-B3E3-0B38B02A0595}"/>
                  </a:ext>
                </a:extLst>
              </p:cNvPr>
              <p:cNvSpPr txBox="1"/>
              <p:nvPr/>
            </p:nvSpPr>
            <p:spPr>
              <a:xfrm>
                <a:off x="669917" y="1132067"/>
                <a:ext cx="10850566" cy="4909036"/>
              </a:xfrm>
              <a:prstGeom prst="rect">
                <a:avLst/>
              </a:prstGeom>
              <a:noFill/>
            </p:spPr>
            <p:txBody>
              <a:bodyPr wrap="square">
                <a:spAutoFit/>
              </a:bodyPr>
              <a:lstStyle/>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Төрөл үнэлгээ </a:t>
                </a:r>
                <a:r>
                  <a:rPr lang="en-US" sz="2400" dirty="0">
                    <a:latin typeface="Segoe UI" panose="020B0502040204020203" pitchFamily="34" charset="0"/>
                    <a:ea typeface="Calibri" panose="020F0502020204030204" pitchFamily="34" charset="0"/>
                    <a:cs typeface="Segoe UI" panose="020B0502040204020203" pitchFamily="34" charset="0"/>
                  </a:rPr>
                  <a:t>(ML</a:t>
                </a:r>
                <a:r>
                  <a:rPr lang="mn-MN" sz="2400" dirty="0">
                    <a:latin typeface="Segoe UI" panose="020B0502040204020203" pitchFamily="34" charset="0"/>
                    <a:ea typeface="Calibri" panose="020F0502020204030204" pitchFamily="34" charset="0"/>
                    <a:cs typeface="Segoe UI" panose="020B0502040204020203" pitchFamily="34" charset="0"/>
                  </a:rPr>
                  <a:t> хэл</a:t>
                </a:r>
                <a:r>
                  <a:rPr lang="en-US" sz="2400" dirty="0">
                    <a:latin typeface="Segoe UI" panose="020B0502040204020203" pitchFamily="34" charset="0"/>
                    <a:ea typeface="Calibri" panose="020F0502020204030204" pitchFamily="34" charset="0"/>
                    <a:cs typeface="Segoe UI" panose="020B0502040204020203" pitchFamily="34" charset="0"/>
                  </a:rPr>
                  <a:t>)</a:t>
                </a:r>
                <a:r>
                  <a:rPr lang="mn-MN" sz="2400" dirty="0">
                    <a:latin typeface="Segoe UI" panose="020B0502040204020203" pitchFamily="34" charset="0"/>
                    <a:ea typeface="Calibri" panose="020F0502020204030204" pitchFamily="34" charset="0"/>
                    <a:cs typeface="Segoe UI" panose="020B0502040204020203" pitchFamily="34" charset="0"/>
                  </a:rPr>
                  <a:t>: Төрөл шалгалтаас илүү боловсронгуй</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Бүрдэл хэсгүүдийн төрөл ил зарлалтгүй байхад төрлийг оноох процесс. </a:t>
                </a:r>
              </a:p>
              <a:p>
                <a:pPr marL="342900" indent="-342900">
                  <a:spcBef>
                    <a:spcPts val="600"/>
                  </a:spcBef>
                  <a:buFont typeface="Arial" panose="020B0604020202020204" pitchFamily="34" charset="0"/>
                  <a:buChar char="•"/>
                </a:pPr>
                <a:endParaRPr lang="mn-MN" sz="2200" dirty="0">
                  <a:latin typeface="Bahnschrift" panose="020B0502040204020203" pitchFamily="34" charset="0"/>
                  <a:ea typeface="Calibri" panose="020F0502020204030204" pitchFamily="34" charset="0"/>
                  <a:cs typeface="Segoe UI" panose="020B0502040204020203" pitchFamily="34" charset="0"/>
                </a:endParaRPr>
              </a:p>
              <a:p>
                <a:pPr marL="342900" indent="-342900">
                  <a:spcBef>
                    <a:spcPts val="600"/>
                  </a:spcBef>
                  <a:buFont typeface="Arial" panose="020B0604020202020204" pitchFamily="34" charset="0"/>
                  <a:buChar char="•"/>
                </a:pPr>
                <a:endParaRPr lang="mn-MN" sz="2200" dirty="0">
                  <a:latin typeface="Bahnschrift" panose="020B0502040204020203" pitchFamily="34" charset="0"/>
                  <a:ea typeface="Calibri" panose="020F0502020204030204" pitchFamily="34" charset="0"/>
                  <a:cs typeface="Segoe UI" panose="020B0502040204020203" pitchFamily="34" charset="0"/>
                </a:endParaRPr>
              </a:p>
              <a:p>
                <a:pPr marL="342900" indent="-342900">
                  <a:spcBef>
                    <a:spcPts val="600"/>
                  </a:spcBef>
                  <a:buFont typeface="Arial" panose="020B0604020202020204" pitchFamily="34" charset="0"/>
                  <a:buChar char="•"/>
                </a:pPr>
                <a:r>
                  <a:rPr lang="en-US" sz="2400" dirty="0">
                    <a:latin typeface="Bahnschrift" panose="020B0502040204020203" pitchFamily="34" charset="0"/>
                    <a:ea typeface="Calibri" panose="020F0502020204030204" pitchFamily="34" charset="0"/>
                    <a:cs typeface="Segoe UI" panose="020B0502040204020203" pitchFamily="34" charset="0"/>
                  </a:rPr>
                  <a:t>f </a:t>
                </a:r>
                <a:r>
                  <a:rPr lang="mn-MN" sz="2400" dirty="0">
                    <a:latin typeface="Segoe UI" panose="020B0502040204020203" pitchFamily="34" charset="0"/>
                    <a:ea typeface="Calibri" panose="020F0502020204030204" pitchFamily="34" charset="0"/>
                    <a:cs typeface="Segoe UI" panose="020B0502040204020203" pitchFamily="34" charset="0"/>
                  </a:rPr>
                  <a:t>нь </a:t>
                </a:r>
                <a:r>
                  <a:rPr lang="en-US" sz="2400" dirty="0">
                    <a:latin typeface="Bahnschrift" panose="020B0502040204020203" pitchFamily="34" charset="0"/>
                    <a:ea typeface="Calibri" panose="020F0502020204030204" pitchFamily="34" charset="0"/>
                    <a:cs typeface="Segoe UI" panose="020B0502040204020203" pitchFamily="34" charset="0"/>
                  </a:rPr>
                  <a:t>int</a:t>
                </a:r>
                <a14:m>
                  <m:oMath xmlns:m="http://schemas.openxmlformats.org/officeDocument/2006/math">
                    <m:r>
                      <a:rPr lang="en-US" sz="2400" i="1" dirty="0">
                        <a:latin typeface="Cambria Math" panose="02040503050406030204" pitchFamily="18" charset="0"/>
                      </a:rPr>
                      <m:t>→</m:t>
                    </m:r>
                  </m:oMath>
                </a14:m>
                <a:r>
                  <a:rPr lang="en-US" sz="2400" dirty="0">
                    <a:latin typeface="Bahnschrift" panose="020B0502040204020203" pitchFamily="34" charset="0"/>
                    <a:ea typeface="Calibri" panose="020F0502020204030204" pitchFamily="34" charset="0"/>
                    <a:cs typeface="Segoe UI" panose="020B0502040204020203" pitchFamily="34" charset="0"/>
                  </a:rPr>
                  <a:t>int </a:t>
                </a:r>
                <a:r>
                  <a:rPr lang="mn-MN" sz="2400" dirty="0">
                    <a:latin typeface="Segoe UI" panose="020B0502040204020203" pitchFamily="34" charset="0"/>
                    <a:ea typeface="Calibri" panose="020F0502020204030204" pitchFamily="34" charset="0"/>
                    <a:cs typeface="Segoe UI" panose="020B0502040204020203" pitchFamily="34" charset="0"/>
                  </a:rPr>
                  <a:t>төрөлтэй гэдгийг автоматаар гарган авах</a:t>
                </a:r>
              </a:p>
              <a:p>
                <a:pPr marL="342900"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Үнэлгээний алгоритм</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Төрөл шалгалт шиг синтакс мод дээр навчнаас эхлэн ажилладаг боловч атомик илэрхийлэлд (</a:t>
                </a:r>
                <a:r>
                  <a:rPr lang="en-US" sz="2200" dirty="0">
                    <a:latin typeface="Bahnschrift" panose="020B0502040204020203" pitchFamily="34" charset="0"/>
                    <a:ea typeface="Calibri" panose="020F0502020204030204" pitchFamily="34" charset="0"/>
                    <a:cs typeface="Segoe UI" panose="020B0502040204020203" pitchFamily="34" charset="0"/>
                  </a:rPr>
                  <a:t>n</a:t>
                </a:r>
                <a:r>
                  <a:rPr lang="mn-MN" sz="2200" dirty="0">
                    <a:latin typeface="Segoe UI" panose="020B0502040204020203" pitchFamily="34" charset="0"/>
                    <a:ea typeface="Calibri" panose="020F0502020204030204" pitchFamily="34" charset="0"/>
                    <a:cs typeface="Segoe UI" panose="020B0502040204020203" pitchFamily="34" charset="0"/>
                  </a:rPr>
                  <a:t>) зориулсан төрлийг шууд тогтоох боломжгүй. </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Иймд </a:t>
                </a:r>
                <a:r>
                  <a:rPr lang="mn-MN" sz="2200" dirty="0">
                    <a:latin typeface="Bahnschrift" panose="020B0502040204020203" pitchFamily="34" charset="0"/>
                    <a:ea typeface="Calibri" panose="020F0502020204030204" pitchFamily="34" charset="0"/>
                    <a:cs typeface="Segoe UI" panose="020B0502040204020203" pitchFamily="34" charset="0"/>
                  </a:rPr>
                  <a:t>'</a:t>
                </a:r>
                <a:r>
                  <a:rPr lang="en-US" sz="2200" dirty="0">
                    <a:latin typeface="Bahnschrift" panose="020B0502040204020203" pitchFamily="34" charset="0"/>
                    <a:ea typeface="Calibri" panose="020F0502020204030204" pitchFamily="34" charset="0"/>
                    <a:cs typeface="Segoe UI" panose="020B0502040204020203" pitchFamily="34" charset="0"/>
                  </a:rPr>
                  <a:t>a </a:t>
                </a:r>
                <a:r>
                  <a:rPr lang="en-US" sz="2200" dirty="0">
                    <a:latin typeface="Segoe UI" panose="020B0502040204020203" pitchFamily="34" charset="0"/>
                    <a:ea typeface="Calibri" panose="020F0502020204030204" pitchFamily="34" charset="0"/>
                    <a:cs typeface="Segoe UI" panose="020B0502040204020203" pitchFamily="34" charset="0"/>
                  </a:rPr>
                  <a:t>(ML </a:t>
                </a:r>
                <a:r>
                  <a:rPr lang="mn-MN" sz="2200" dirty="0">
                    <a:latin typeface="Segoe UI" panose="020B0502040204020203" pitchFamily="34" charset="0"/>
                    <a:ea typeface="Calibri" panose="020F0502020204030204" pitchFamily="34" charset="0"/>
                    <a:cs typeface="Segoe UI" panose="020B0502040204020203" pitchFamily="34" charset="0"/>
                  </a:rPr>
                  <a:t>тэмдэглэгээ) шиг </a:t>
                </a:r>
                <a:r>
                  <a:rPr lang="mn-MN" sz="2200" i="1" dirty="0">
                    <a:latin typeface="Segoe UI" panose="020B0502040204020203" pitchFamily="34" charset="0"/>
                    <a:ea typeface="Calibri" panose="020F0502020204030204" pitchFamily="34" charset="0"/>
                    <a:cs typeface="Segoe UI" panose="020B0502040204020203" pitchFamily="34" charset="0"/>
                  </a:rPr>
                  <a:t>төрөл хувьсагч</a:t>
                </a:r>
                <a:r>
                  <a:rPr lang="mn-MN" sz="2200" dirty="0">
                    <a:latin typeface="Segoe UI" panose="020B0502040204020203" pitchFamily="34" charset="0"/>
                    <a:ea typeface="Calibri" panose="020F0502020204030204" pitchFamily="34" charset="0"/>
                    <a:cs typeface="Segoe UI" panose="020B0502040204020203" pitchFamily="34" charset="0"/>
                  </a:rPr>
                  <a:t> авч үздэг. </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Модонд дахин нэвтэрч, контекст мэдээллийг ашиглан төрөл хувьсагчийн зарим шаардлагыг цуглуулна. </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Жишээний хувьд 1 ба “</a:t>
                </a:r>
                <a14:m>
                  <m:oMath xmlns:m="http://schemas.openxmlformats.org/officeDocument/2006/math">
                    <m:r>
                      <a:rPr lang="mn-MN" sz="2200" i="1" dirty="0" smtClean="0">
                        <a:latin typeface="Cambria Math" panose="02040503050406030204" pitchFamily="18" charset="0"/>
                        <a:ea typeface="Calibri" panose="020F0502020204030204" pitchFamily="34" charset="0"/>
                        <a:cs typeface="Segoe UI" panose="020B0502040204020203" pitchFamily="34" charset="0"/>
                      </a:rPr>
                      <m:t>+</m:t>
                    </m:r>
                  </m:oMath>
                </a14:m>
                <a:r>
                  <a:rPr lang="mn-MN" sz="2200" dirty="0">
                    <a:latin typeface="Segoe UI" panose="020B0502040204020203" pitchFamily="34" charset="0"/>
                    <a:ea typeface="Calibri" panose="020F0502020204030204" pitchFamily="34" charset="0"/>
                    <a:cs typeface="Segoe UI" panose="020B0502040204020203" pitchFamily="34" charset="0"/>
                  </a:rPr>
                  <a:t>”-ийн төрлөөс </a:t>
                </a:r>
                <a:r>
                  <a:rPr lang="mn-MN" sz="2200" dirty="0">
                    <a:latin typeface="Bahnschrift" panose="020B0502040204020203" pitchFamily="34" charset="0"/>
                    <a:ea typeface="Calibri" panose="020F0502020204030204" pitchFamily="34" charset="0"/>
                    <a:cs typeface="Segoe UI" panose="020B0502040204020203" pitchFamily="34" charset="0"/>
                  </a:rPr>
                  <a:t>’</a:t>
                </a:r>
                <a:r>
                  <a:rPr lang="en-US" sz="2200" dirty="0">
                    <a:latin typeface="Bahnschrift" panose="020B0502040204020203" pitchFamily="34" charset="0"/>
                    <a:ea typeface="Calibri" panose="020F0502020204030204" pitchFamily="34" charset="0"/>
                    <a:cs typeface="Segoe UI" panose="020B0502040204020203" pitchFamily="34" charset="0"/>
                  </a:rPr>
                  <a:t>a = int </a:t>
                </a:r>
                <a:r>
                  <a:rPr lang="mn-MN" sz="2200" dirty="0">
                    <a:latin typeface="Segoe UI" panose="020B0502040204020203" pitchFamily="34" charset="0"/>
                    <a:ea typeface="Calibri" panose="020F0502020204030204" pitchFamily="34" charset="0"/>
                    <a:cs typeface="Segoe UI" panose="020B0502040204020203" pitchFamily="34" charset="0"/>
                  </a:rPr>
                  <a:t>гэж гаргаж авдаг.</a:t>
                </a:r>
              </a:p>
            </p:txBody>
          </p:sp>
        </mc:Choice>
        <mc:Fallback xmlns="">
          <p:sp>
            <p:nvSpPr>
              <p:cNvPr id="11" name="TextBox 10">
                <a:extLst>
                  <a:ext uri="{FF2B5EF4-FFF2-40B4-BE49-F238E27FC236}">
                    <a16:creationId xmlns:a16="http://schemas.microsoft.com/office/drawing/2014/main" id="{B297CEE6-E4CC-4FBE-B3E3-0B38B02A0595}"/>
                  </a:ext>
                </a:extLst>
              </p:cNvPr>
              <p:cNvSpPr txBox="1">
                <a:spLocks noRot="1" noChangeAspect="1" noMove="1" noResize="1" noEditPoints="1" noAdjustHandles="1" noChangeArrowheads="1" noChangeShapeType="1" noTextEdit="1"/>
              </p:cNvSpPr>
              <p:nvPr/>
            </p:nvSpPr>
            <p:spPr>
              <a:xfrm>
                <a:off x="669917" y="1132067"/>
                <a:ext cx="10850566" cy="4909036"/>
              </a:xfrm>
              <a:prstGeom prst="rect">
                <a:avLst/>
              </a:prstGeom>
              <a:blipFill>
                <a:blip r:embed="rId3"/>
                <a:stretch>
                  <a:fillRect l="-787" t="-870" b="-1615"/>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324BA6BE-49CA-423D-835B-D1A883B3F7EF}"/>
              </a:ext>
            </a:extLst>
          </p:cNvPr>
          <p:cNvPicPr>
            <a:picLocks noChangeAspect="1"/>
          </p:cNvPicPr>
          <p:nvPr/>
        </p:nvPicPr>
        <p:blipFill>
          <a:blip r:embed="rId4"/>
          <a:stretch>
            <a:fillRect/>
          </a:stretch>
        </p:blipFill>
        <p:spPr>
          <a:xfrm>
            <a:off x="4206918" y="2365782"/>
            <a:ext cx="3776563" cy="293398"/>
          </a:xfrm>
          <a:prstGeom prst="rect">
            <a:avLst/>
          </a:prstGeom>
        </p:spPr>
      </p:pic>
      <p:pic>
        <p:nvPicPr>
          <p:cNvPr id="6" name="Picture 5">
            <a:extLst>
              <a:ext uri="{FF2B5EF4-FFF2-40B4-BE49-F238E27FC236}">
                <a16:creationId xmlns:a16="http://schemas.microsoft.com/office/drawing/2014/main" id="{EFB3C955-55D6-4BB2-9A49-C732496C322F}"/>
              </a:ext>
            </a:extLst>
          </p:cNvPr>
          <p:cNvPicPr>
            <a:picLocks noChangeAspect="1"/>
          </p:cNvPicPr>
          <p:nvPr/>
        </p:nvPicPr>
        <p:blipFill>
          <a:blip r:embed="rId5"/>
          <a:stretch>
            <a:fillRect/>
          </a:stretch>
        </p:blipFill>
        <p:spPr>
          <a:xfrm>
            <a:off x="7258746" y="293116"/>
            <a:ext cx="4328412" cy="302325"/>
          </a:xfrm>
          <a:prstGeom prst="rect">
            <a:avLst/>
          </a:prstGeom>
        </p:spPr>
      </p:pic>
    </p:spTree>
    <p:extLst>
      <p:ext uri="{BB962C8B-B14F-4D97-AF65-F5344CB8AC3E}">
        <p14:creationId xmlns:p14="http://schemas.microsoft.com/office/powerpoint/2010/main" val="2673605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9</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3381049" y="444279"/>
            <a:ext cx="8139435"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4">
                    <a:lumMod val="50000"/>
                  </a:schemeClr>
                </a:solidFill>
                <a:latin typeface="Segoe UI" panose="020B0502040204020203" pitchFamily="34" charset="0"/>
                <a:cs typeface="Segoe UI" panose="020B0502040204020203" pitchFamily="34" charset="0"/>
              </a:rPr>
              <a:t>Далд полимфорфизмыг илрүүлэх чадвар</a:t>
            </a:r>
            <a:endParaRPr lang="en-US" b="0" dirty="0">
              <a:solidFill>
                <a:schemeClr val="accent4">
                  <a:lumMod val="50000"/>
                </a:schemeClr>
              </a:solidFill>
              <a:latin typeface="Segoe UI" panose="020B0502040204020203" pitchFamily="34" charset="0"/>
              <a:cs typeface="Segoe UI" panose="020B0502040204020203" pitchFamily="34" charset="0"/>
            </a:endParaRPr>
          </a:p>
        </p:txBody>
      </p:sp>
      <p:sp>
        <p:nvSpPr>
          <p:cNvPr id="12" name="ïṩḻïďè">
            <a:extLst>
              <a:ext uri="{FF2B5EF4-FFF2-40B4-BE49-F238E27FC236}">
                <a16:creationId xmlns:a16="http://schemas.microsoft.com/office/drawing/2014/main" id="{8E40CA44-FFEC-4137-B7B9-ECD018F5F73A}"/>
              </a:ext>
            </a:extLst>
          </p:cNvPr>
          <p:cNvSpPr/>
          <p:nvPr/>
        </p:nvSpPr>
        <p:spPr bwMode="auto">
          <a:xfrm>
            <a:off x="1893511" y="444279"/>
            <a:ext cx="1487538" cy="484864"/>
          </a:xfrm>
          <a:prstGeom prst="homePlate">
            <a:avLst>
              <a:gd name="adj" fmla="val 48572"/>
            </a:avLst>
          </a:prstGeom>
          <a:solidFill>
            <a:schemeClr val="accent4">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3" name="ïṩḻïďè">
            <a:extLst>
              <a:ext uri="{FF2B5EF4-FFF2-40B4-BE49-F238E27FC236}">
                <a16:creationId xmlns:a16="http://schemas.microsoft.com/office/drawing/2014/main" id="{9852F623-6A0E-46C2-B4DA-D88B72099376}"/>
              </a:ext>
            </a:extLst>
          </p:cNvPr>
          <p:cNvSpPr/>
          <p:nvPr/>
        </p:nvSpPr>
        <p:spPr bwMode="auto">
          <a:xfrm>
            <a:off x="669917" y="444279"/>
            <a:ext cx="2643037" cy="484864"/>
          </a:xfrm>
          <a:prstGeom prst="homePlate">
            <a:avLst>
              <a:gd name="adj" fmla="val 48572"/>
            </a:avLst>
          </a:prstGeom>
          <a:solidFill>
            <a:schemeClr val="accent4">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ТӨРЛИЙН ҮНЭЛГЭЭ</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2E8C77D5-8DF9-43D0-B040-17674553A062}"/>
                  </a:ext>
                </a:extLst>
              </p:cNvPr>
              <p:cNvSpPr txBox="1"/>
              <p:nvPr/>
            </p:nvSpPr>
            <p:spPr>
              <a:xfrm>
                <a:off x="669917" y="1144423"/>
                <a:ext cx="10850566" cy="5616922"/>
              </a:xfrm>
              <a:prstGeom prst="rect">
                <a:avLst/>
              </a:prstGeom>
              <a:noFill/>
            </p:spPr>
            <p:txBody>
              <a:bodyPr wrap="square">
                <a:spAutoFit/>
              </a:bodyPr>
              <a:lstStyle/>
              <a:p>
                <a:pPr>
                  <a:spcBef>
                    <a:spcPts val="600"/>
                  </a:spcBef>
                </a:pPr>
                <a:r>
                  <a:rPr lang="mn-MN" sz="2400" dirty="0">
                    <a:latin typeface="Segoe UI" panose="020B0502040204020203" pitchFamily="34" charset="0"/>
                    <a:cs typeface="Segoe UI" panose="020B0502040204020203" pitchFamily="34" charset="0"/>
                  </a:rPr>
                  <a:t>Функцийн хамгийн ерөнхий төрлийг тогтоох чадвартай</a:t>
                </a:r>
              </a:p>
              <a:p>
                <a:pPr marL="457200" indent="-457200">
                  <a:spcBef>
                    <a:spcPts val="600"/>
                  </a:spcBef>
                  <a:buFont typeface="+mj-lt"/>
                  <a:buAutoNum type="arabicPeriod"/>
                </a:pPr>
                <a:r>
                  <a:rPr lang="mn-MN" sz="2400" dirty="0">
                    <a:latin typeface="Segoe UI" panose="020B0502040204020203" pitchFamily="34" charset="0"/>
                    <a:cs typeface="Segoe UI" panose="020B0502040204020203" pitchFamily="34" charset="0"/>
                  </a:rPr>
                  <a:t>Синтакс модны зангилаа бүрт төрөл онооно. </a:t>
                </a:r>
              </a:p>
              <a:p>
                <a:pPr marL="914400" lvl="1" indent="-457200">
                  <a:spcBef>
                    <a:spcPts val="600"/>
                  </a:spcBef>
                  <a:buFont typeface="Arial" panose="020B0604020202020204" pitchFamily="34" charset="0"/>
                  <a:buChar char="•"/>
                </a:pPr>
                <a:r>
                  <a:rPr lang="en-US" sz="2200" dirty="0">
                    <a:latin typeface="Segoe UI" panose="020B0502040204020203" pitchFamily="34" charset="0"/>
                    <a:cs typeface="Segoe UI" panose="020B0502040204020203" pitchFamily="34" charset="0"/>
                  </a:rPr>
                  <a:t>Predefined</a:t>
                </a:r>
                <a:r>
                  <a:rPr lang="mn-MN" sz="2200" dirty="0">
                    <a:latin typeface="Segoe UI" panose="020B0502040204020203" pitchFamily="34" charset="0"/>
                    <a:cs typeface="Segoe UI" panose="020B0502040204020203" pitchFamily="34" charset="0"/>
                  </a:rPr>
                  <a:t> нэр, тогтмол бүрт симбол хүснэгтийн төрлийг ашиглана. </a:t>
                </a:r>
              </a:p>
              <a:p>
                <a:pPr marL="914400" lvl="1" indent="-4572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Шинэ (жнь, программист тодорхойлсон) танигч, нийлмэл илэрхийлэл бүрт (дотоод зангилаа) төрөл хувьсагч (илэрхийлэл/нэр бүрт шинэ) ашиглана;</a:t>
                </a:r>
              </a:p>
              <a:p>
                <a:pPr marL="457200" indent="-457200">
                  <a:spcBef>
                    <a:spcPts val="600"/>
                  </a:spcBef>
                  <a:buFont typeface="+mj-lt"/>
                  <a:buAutoNum type="arabicPeriod"/>
                </a:pPr>
                <a:r>
                  <a:rPr lang="mn-MN" sz="2400" dirty="0">
                    <a:latin typeface="Segoe UI" panose="020B0502040204020203" pitchFamily="34" charset="0"/>
                    <a:cs typeface="Segoe UI" panose="020B0502040204020203" pitchFamily="34" charset="0"/>
                  </a:rPr>
                  <a:t>Дахин синтакс модоор явж, дотоод зангилаа бүрт төрөл хоорондын шаардлагыг (</a:t>
                </a:r>
                <a:r>
                  <a:rPr lang="en-US" sz="2400" dirty="0">
                    <a:latin typeface="Bahnschrift" panose="020B0502040204020203" pitchFamily="34" charset="0"/>
                    <a:ea typeface="Calibri" panose="020F0502020204030204" pitchFamily="34" charset="0"/>
                    <a:cs typeface="Segoe UI" panose="020B0502040204020203" pitchFamily="34" charset="0"/>
                  </a:rPr>
                  <a:t>=</a:t>
                </a:r>
                <a:r>
                  <a:rPr lang="mn-MN" sz="2400" dirty="0">
                    <a:latin typeface="Segoe UI" panose="020B0502040204020203" pitchFamily="34" charset="0"/>
                    <a:cs typeface="Segoe UI" panose="020B0502040204020203" pitchFamily="34" charset="0"/>
                  </a:rPr>
                  <a:t>) үүсгэнэ. </a:t>
                </a:r>
              </a:p>
              <a:p>
                <a:pPr marL="914400" lvl="1" indent="-457200">
                  <a:spcBef>
                    <a:spcPts val="600"/>
                  </a:spcBef>
                  <a:buFont typeface="Arial" panose="020B0604020202020204" pitchFamily="34" charset="0"/>
                  <a:buChar char="•"/>
                </a:pPr>
                <a:r>
                  <a:rPr lang="mn-MN" sz="2200" dirty="0">
                    <a:latin typeface="Bahnschrift" panose="020B0502040204020203" pitchFamily="34" charset="0"/>
                    <a:ea typeface="Calibri" panose="020F0502020204030204" pitchFamily="34" charset="0"/>
                    <a:cs typeface="Segoe UI" panose="020B0502040204020203" pitchFamily="34" charset="0"/>
                  </a:rPr>
                  <a:t>'</a:t>
                </a:r>
                <a:r>
                  <a:rPr lang="en-US" sz="2200" dirty="0">
                    <a:latin typeface="Bahnschrift" panose="020B0502040204020203" pitchFamily="34" charset="0"/>
                    <a:ea typeface="Calibri" panose="020F0502020204030204" pitchFamily="34" charset="0"/>
                    <a:cs typeface="Segoe UI" panose="020B0502040204020203" pitchFamily="34" charset="0"/>
                  </a:rPr>
                  <a:t>a</a:t>
                </a:r>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төрөлтэй </a:t>
                </a:r>
                <a:r>
                  <a:rPr lang="en-US" sz="2200" dirty="0">
                    <a:latin typeface="Segoe UI" panose="020B0502040204020203" pitchFamily="34" charset="0"/>
                    <a:cs typeface="Segoe UI" panose="020B0502040204020203" pitchFamily="34" charset="0"/>
                  </a:rPr>
                  <a:t>f </a:t>
                </a:r>
                <a:r>
                  <a:rPr lang="mn-MN" sz="2200" dirty="0">
                    <a:latin typeface="Segoe UI" panose="020B0502040204020203" pitchFamily="34" charset="0"/>
                    <a:cs typeface="Segoe UI" panose="020B0502040204020203" pitchFamily="34" charset="0"/>
                  </a:rPr>
                  <a:t>функц тэмдэгийг </a:t>
                </a:r>
                <a:r>
                  <a:rPr lang="mn-MN" sz="2200" dirty="0">
                    <a:latin typeface="Bahnschrift" panose="020B0502040204020203" pitchFamily="34" charset="0"/>
                    <a:ea typeface="Calibri" panose="020F0502020204030204" pitchFamily="34" charset="0"/>
                    <a:cs typeface="Segoe UI" panose="020B0502040204020203" pitchFamily="34" charset="0"/>
                  </a:rPr>
                  <a:t>'</a:t>
                </a:r>
                <a:r>
                  <a:rPr lang="en-US" sz="2200" dirty="0">
                    <a:latin typeface="Bahnschrift" panose="020B0502040204020203" pitchFamily="34" charset="0"/>
                    <a:ea typeface="Calibri" panose="020F0502020204030204" pitchFamily="34" charset="0"/>
                    <a:cs typeface="Segoe UI" panose="020B0502040204020203" pitchFamily="34" charset="0"/>
                  </a:rPr>
                  <a:t>b</a:t>
                </a:r>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төрөлтэй </a:t>
                </a:r>
                <a:r>
                  <a:rPr lang="en-US" sz="2200" dirty="0">
                    <a:latin typeface="Bahnschrift" panose="020B0502040204020203" pitchFamily="34" charset="0"/>
                    <a:ea typeface="Calibri" panose="020F0502020204030204" pitchFamily="34" charset="0"/>
                    <a:cs typeface="Segoe UI" panose="020B0502040204020203" pitchFamily="34" charset="0"/>
                  </a:rPr>
                  <a:t>v</a:t>
                </a:r>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аргументад хэрэглэвэл, </a:t>
                </a:r>
                <a:r>
                  <a:rPr lang="en-US" sz="2200" dirty="0">
                    <a:latin typeface="Bahnschrift" panose="020B0502040204020203" pitchFamily="34" charset="0"/>
                    <a:ea typeface="Calibri" panose="020F0502020204030204" pitchFamily="34" charset="0"/>
                    <a:cs typeface="Segoe UI" panose="020B0502040204020203" pitchFamily="34" charset="0"/>
                  </a:rPr>
                  <a:t>f</a:t>
                </a:r>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нь үнэхээр функц </a:t>
                </a:r>
                <a:r>
                  <a:rPr lang="mn-MN" sz="2200">
                    <a:latin typeface="Segoe UI" panose="020B0502040204020203" pitchFamily="34" charset="0"/>
                    <a:cs typeface="Segoe UI" panose="020B0502040204020203" pitchFamily="34" charset="0"/>
                  </a:rPr>
                  <a:t>бөгөөд </a:t>
                </a:r>
                <a:r>
                  <a:rPr lang="en-US" sz="2200">
                    <a:latin typeface="Bahnschrift" panose="020B0502040204020203" pitchFamily="34" charset="0"/>
                    <a:ea typeface="Calibri" panose="020F0502020204030204" pitchFamily="34" charset="0"/>
                    <a:cs typeface="Segoe UI" panose="020B0502040204020203" pitchFamily="34" charset="0"/>
                  </a:rPr>
                  <a:t>v</a:t>
                </a:r>
                <a:r>
                  <a:rPr lang="en-US" sz="220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тэй ижил төрөлтэй байх ёстой тул </a:t>
                </a:r>
                <a:r>
                  <a:rPr lang="mn-MN" sz="2200" dirty="0">
                    <a:latin typeface="Bahnschrift" panose="020B0502040204020203" pitchFamily="34" charset="0"/>
                    <a:ea typeface="Calibri" panose="020F0502020204030204" pitchFamily="34" charset="0"/>
                    <a:cs typeface="Segoe UI" panose="020B0502040204020203" pitchFamily="34" charset="0"/>
                  </a:rPr>
                  <a:t>’</a:t>
                </a:r>
                <a:r>
                  <a:rPr lang="en-US" sz="2200" dirty="0">
                    <a:latin typeface="Bahnschrift" panose="020B0502040204020203" pitchFamily="34" charset="0"/>
                    <a:ea typeface="Calibri" panose="020F0502020204030204" pitchFamily="34" charset="0"/>
                    <a:cs typeface="Segoe UI" panose="020B0502040204020203" pitchFamily="34" charset="0"/>
                  </a:rPr>
                  <a:t>a=’b</a:t>
                </a:r>
                <a14:m>
                  <m:oMath xmlns:m="http://schemas.openxmlformats.org/officeDocument/2006/math">
                    <m:r>
                      <a:rPr lang="en-US" sz="2200" i="1" dirty="0" smtClean="0">
                        <a:latin typeface="Cambria Math" panose="02040503050406030204" pitchFamily="18" charset="0"/>
                      </a:rPr>
                      <m:t>→</m:t>
                    </m:r>
                  </m:oMath>
                </a14:m>
                <a:r>
                  <a:rPr lang="en-US" sz="2200" dirty="0">
                    <a:latin typeface="Bahnschrift" panose="020B0502040204020203" pitchFamily="34" charset="0"/>
                    <a:ea typeface="Calibri" panose="020F0502020204030204" pitchFamily="34" charset="0"/>
                    <a:cs typeface="Segoe UI" panose="020B0502040204020203" pitchFamily="34" charset="0"/>
                  </a:rPr>
                  <a:t>’c </a:t>
                </a:r>
                <a:r>
                  <a:rPr lang="mn-MN" sz="2200" dirty="0">
                    <a:latin typeface="Segoe UI" panose="020B0502040204020203" pitchFamily="34" charset="0"/>
                    <a:cs typeface="Segoe UI" panose="020B0502040204020203" pitchFamily="34" charset="0"/>
                  </a:rPr>
                  <a:t>гэсэн шаардлага үүсгэгдэнэ (</a:t>
                </a:r>
                <a:r>
                  <a:rPr lang="mn-MN" sz="2200" dirty="0">
                    <a:latin typeface="Bahnschrift" panose="020B0502040204020203" pitchFamily="34" charset="0"/>
                    <a:ea typeface="Calibri" panose="020F0502020204030204" pitchFamily="34" charset="0"/>
                    <a:cs typeface="Segoe UI" panose="020B0502040204020203" pitchFamily="34" charset="0"/>
                  </a:rPr>
                  <a:t>'</a:t>
                </a:r>
                <a:r>
                  <a:rPr lang="en-US" sz="2200" dirty="0">
                    <a:latin typeface="Bahnschrift" panose="020B0502040204020203" pitchFamily="34" charset="0"/>
                    <a:ea typeface="Calibri" panose="020F0502020204030204" pitchFamily="34" charset="0"/>
                    <a:cs typeface="Segoe UI" panose="020B0502040204020203" pitchFamily="34" charset="0"/>
                  </a:rPr>
                  <a:t>c</a:t>
                </a:r>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нь шинэ төрөл хувьсагч).</a:t>
                </a:r>
              </a:p>
              <a:p>
                <a:pPr marL="457200" indent="-457200">
                  <a:spcBef>
                    <a:spcPts val="600"/>
                  </a:spcBef>
                  <a:buFont typeface="+mj-lt"/>
                  <a:buAutoNum type="arabicPeriod"/>
                </a:pPr>
                <a:r>
                  <a:rPr lang="mn-MN" sz="2400" dirty="0">
                    <a:latin typeface="Segoe UI" panose="020B0502040204020203" pitchFamily="34" charset="0"/>
                    <a:cs typeface="Segoe UI" panose="020B0502040204020203" pitchFamily="34" charset="0"/>
                  </a:rPr>
                  <a:t>Нэгтгэх (</a:t>
                </a:r>
                <a:r>
                  <a:rPr lang="en-US" sz="2400" dirty="0">
                    <a:latin typeface="Segoe UI" panose="020B0502040204020203" pitchFamily="34" charset="0"/>
                    <a:cs typeface="Segoe UI" panose="020B0502040204020203" pitchFamily="34" charset="0"/>
                  </a:rPr>
                  <a:t>unification) </a:t>
                </a:r>
                <a:r>
                  <a:rPr lang="mn-MN" sz="2400" dirty="0">
                    <a:latin typeface="Segoe UI" panose="020B0502040204020203" pitchFamily="34" charset="0"/>
                    <a:cs typeface="Segoe UI" panose="020B0502040204020203" pitchFamily="34" charset="0"/>
                  </a:rPr>
                  <a:t>алгоритмыг ашиглан цуглуулсан шаардлагуудыг шийднэ (хүчирхэг, гэхдээ ойлголтын хувьд энгийн</a:t>
                </a:r>
                <a:r>
                  <a:rPr lang="en-US" sz="2400" dirty="0">
                    <a:latin typeface="Segoe UI" panose="020B0502040204020203" pitchFamily="34" charset="0"/>
                    <a:cs typeface="Segoe UI" panose="020B0502040204020203" pitchFamily="34" charset="0"/>
                  </a:rPr>
                  <a:t>)</a:t>
                </a:r>
                <a:r>
                  <a:rPr lang="mn-MN" sz="2400" dirty="0">
                    <a:latin typeface="Segoe UI" panose="020B0502040204020203" pitchFamily="34" charset="0"/>
                    <a:cs typeface="Segoe UI" panose="020B0502040204020203" pitchFamily="34" charset="0"/>
                  </a:rPr>
                  <a:t>.</a:t>
                </a:r>
              </a:p>
              <a:p>
                <a:pPr marL="457200" indent="-457200">
                  <a:spcBef>
                    <a:spcPts val="600"/>
                  </a:spcBef>
                  <a:buFont typeface="Arial" panose="020B0604020202020204" pitchFamily="34" charset="0"/>
                  <a:buChar char="•"/>
                </a:pPr>
                <a:r>
                  <a:rPr lang="mn-MN" sz="2400" dirty="0"/>
                  <a:t>                                        </a:t>
                </a:r>
                <a:r>
                  <a:rPr lang="mn-MN" sz="2400" dirty="0">
                    <a:latin typeface="Segoe UI" panose="020B0502040204020203" pitchFamily="34" charset="0"/>
                    <a:cs typeface="Segoe UI" panose="020B0502040204020203" pitchFamily="34" charset="0"/>
                  </a:rPr>
                  <a:t>нь </a:t>
                </a:r>
                <a:r>
                  <a:rPr lang="en-US" sz="2400" dirty="0">
                    <a:latin typeface="Bahnschrift" panose="020B0502040204020203" pitchFamily="34" charset="0"/>
                    <a:ea typeface="Calibri" panose="020F0502020204030204" pitchFamily="34" charset="0"/>
                    <a:cs typeface="Segoe UI" panose="020B0502040204020203" pitchFamily="34" charset="0"/>
                  </a:rPr>
                  <a:t>’a</a:t>
                </a:r>
                <a14:m>
                  <m:oMath xmlns:m="http://schemas.openxmlformats.org/officeDocument/2006/math">
                    <m:r>
                      <a:rPr lang="en-US" sz="2400" i="1" dirty="0" smtClean="0">
                        <a:latin typeface="Cambria Math" panose="02040503050406030204" pitchFamily="18" charset="0"/>
                      </a:rPr>
                      <m:t>→</m:t>
                    </m:r>
                  </m:oMath>
                </a14:m>
                <a:r>
                  <a:rPr lang="en-US" sz="2400" dirty="0">
                    <a:latin typeface="Bahnschrift" panose="020B0502040204020203" pitchFamily="34" charset="0"/>
                    <a:ea typeface="Calibri" panose="020F0502020204030204" pitchFamily="34" charset="0"/>
                    <a:cs typeface="Segoe UI" panose="020B0502040204020203" pitchFamily="34" charset="0"/>
                  </a:rPr>
                  <a:t>’a</a:t>
                </a:r>
                <a:r>
                  <a:rPr lang="mn-MN" sz="2400" dirty="0">
                    <a:latin typeface="Bahnschrift" panose="020B0502040204020203" pitchFamily="34" charset="0"/>
                    <a:ea typeface="Calibri" panose="020F0502020204030204" pitchFamily="34" charset="0"/>
                    <a:cs typeface="Segoe UI" panose="020B0502040204020203" pitchFamily="34" charset="0"/>
                  </a:rPr>
                  <a:t> </a:t>
                </a:r>
                <a:r>
                  <a:rPr lang="mn-MN" sz="2400" dirty="0">
                    <a:latin typeface="Segoe UI" panose="020B0502040204020203" pitchFamily="34" charset="0"/>
                    <a:cs typeface="Segoe UI" panose="020B0502040204020203" pitchFamily="34" charset="0"/>
                  </a:rPr>
                  <a:t>төрөлтэй. Хамгийн ерөнхий төрөл нь төрөл хувьсагч агуулсан илэрхийлэл бол полиморф байна.</a:t>
                </a:r>
              </a:p>
            </p:txBody>
          </p:sp>
        </mc:Choice>
        <mc:Fallback>
          <p:sp>
            <p:nvSpPr>
              <p:cNvPr id="15" name="TextBox 14">
                <a:extLst>
                  <a:ext uri="{FF2B5EF4-FFF2-40B4-BE49-F238E27FC236}">
                    <a16:creationId xmlns:a16="http://schemas.microsoft.com/office/drawing/2014/main" id="{2E8C77D5-8DF9-43D0-B040-17674553A062}"/>
                  </a:ext>
                </a:extLst>
              </p:cNvPr>
              <p:cNvSpPr txBox="1">
                <a:spLocks noRot="1" noChangeAspect="1" noMove="1" noResize="1" noEditPoints="1" noAdjustHandles="1" noChangeArrowheads="1" noChangeShapeType="1" noTextEdit="1"/>
              </p:cNvSpPr>
              <p:nvPr/>
            </p:nvSpPr>
            <p:spPr>
              <a:xfrm>
                <a:off x="669917" y="1144423"/>
                <a:ext cx="10850566" cy="5616922"/>
              </a:xfrm>
              <a:prstGeom prst="rect">
                <a:avLst/>
              </a:prstGeom>
              <a:blipFill>
                <a:blip r:embed="rId3"/>
                <a:stretch>
                  <a:fillRect l="-1067" t="-760" b="-1629"/>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5FFFCA51-EFD6-4335-A729-20ECA49203A2}"/>
              </a:ext>
            </a:extLst>
          </p:cNvPr>
          <p:cNvPicPr>
            <a:picLocks noChangeAspect="1"/>
          </p:cNvPicPr>
          <p:nvPr/>
        </p:nvPicPr>
        <p:blipFill>
          <a:blip r:embed="rId4"/>
          <a:stretch>
            <a:fillRect/>
          </a:stretch>
        </p:blipFill>
        <p:spPr>
          <a:xfrm>
            <a:off x="1085549" y="6005342"/>
            <a:ext cx="3412560" cy="285005"/>
          </a:xfrm>
          <a:prstGeom prst="rect">
            <a:avLst/>
          </a:prstGeom>
        </p:spPr>
      </p:pic>
    </p:spTree>
    <p:extLst>
      <p:ext uri="{BB962C8B-B14F-4D97-AF65-F5344CB8AC3E}">
        <p14:creationId xmlns:p14="http://schemas.microsoft.com/office/powerpoint/2010/main" val="19160614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e7fe2a87-e5a9-4c95-9d71-f5f43ab607c9"/>
</p:tagLst>
</file>

<file path=ppt/theme/theme1.xml><?xml version="1.0" encoding="utf-8"?>
<a:theme xmlns:a="http://schemas.openxmlformats.org/drawingml/2006/main" name="主题5">
  <a:themeElements>
    <a:clrScheme name="房利美">
      <a:dk1>
        <a:srgbClr val="000000"/>
      </a:dk1>
      <a:lt1>
        <a:srgbClr val="FFFFFF"/>
      </a:lt1>
      <a:dk2>
        <a:srgbClr val="768395"/>
      </a:dk2>
      <a:lt2>
        <a:srgbClr val="F0F0F0"/>
      </a:lt2>
      <a:accent1>
        <a:srgbClr val="305065"/>
      </a:accent1>
      <a:accent2>
        <a:srgbClr val="DA6867"/>
      </a:accent2>
      <a:accent3>
        <a:srgbClr val="23C2AA"/>
      </a:accent3>
      <a:accent4>
        <a:srgbClr val="0EA9E2"/>
      </a:accent4>
      <a:accent5>
        <a:srgbClr val="CDE5FD"/>
      </a:accent5>
      <a:accent6>
        <a:srgbClr val="768395"/>
      </a:accent6>
      <a:hlink>
        <a:srgbClr val="305065"/>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12442</TotalTime>
  <Words>2282</Words>
  <Application>Microsoft Office PowerPoint</Application>
  <PresentationFormat>Widescreen</PresentationFormat>
  <Paragraphs>279</Paragraphs>
  <Slides>20</Slides>
  <Notes>20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Bahnschrift</vt:lpstr>
      <vt:lpstr>Bahnschrift SemiLight Condensed</vt:lpstr>
      <vt:lpstr>Calibri</vt:lpstr>
      <vt:lpstr>Cambria Math</vt:lpstr>
      <vt:lpstr>Segoe UI</vt:lpstr>
      <vt:lpstr>Segoe UI Light</vt:lpstr>
      <vt:lpstr>主题5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DELL</cp:lastModifiedBy>
  <cp:revision>12097</cp:revision>
  <cp:lastPrinted>2020-09-29T13:04:51Z</cp:lastPrinted>
  <dcterms:created xsi:type="dcterms:W3CDTF">2018-02-05T16:00:00Z</dcterms:created>
  <dcterms:modified xsi:type="dcterms:W3CDTF">2024-03-20T06:10:11Z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