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718" r:id="rId2"/>
    <p:sldId id="571" r:id="rId3"/>
    <p:sldId id="697" r:id="rId4"/>
    <p:sldId id="763" r:id="rId5"/>
    <p:sldId id="764" r:id="rId6"/>
    <p:sldId id="762" r:id="rId7"/>
    <p:sldId id="638" r:id="rId8"/>
    <p:sldId id="725" r:id="rId9"/>
    <p:sldId id="721" r:id="rId10"/>
    <p:sldId id="722" r:id="rId11"/>
    <p:sldId id="723" r:id="rId12"/>
    <p:sldId id="724" r:id="rId13"/>
    <p:sldId id="726" r:id="rId14"/>
    <p:sldId id="728" r:id="rId15"/>
    <p:sldId id="729" r:id="rId16"/>
    <p:sldId id="730" r:id="rId17"/>
    <p:sldId id="732" r:id="rId18"/>
    <p:sldId id="680" r:id="rId19"/>
    <p:sldId id="737" r:id="rId20"/>
    <p:sldId id="711" r:id="rId21"/>
    <p:sldId id="739" r:id="rId22"/>
    <p:sldId id="740" r:id="rId23"/>
    <p:sldId id="741" r:id="rId24"/>
    <p:sldId id="743" r:id="rId25"/>
    <p:sldId id="742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699" r:id="rId34"/>
    <p:sldId id="698" r:id="rId35"/>
    <p:sldId id="752" r:id="rId36"/>
    <p:sldId id="753" r:id="rId37"/>
    <p:sldId id="754" r:id="rId38"/>
    <p:sldId id="755" r:id="rId39"/>
    <p:sldId id="756" r:id="rId40"/>
    <p:sldId id="757" r:id="rId41"/>
    <p:sldId id="758" r:id="rId42"/>
    <p:sldId id="759" r:id="rId43"/>
    <p:sldId id="760" r:id="rId44"/>
    <p:sldId id="549" r:id="rId45"/>
  </p:sldIdLst>
  <p:sldSz cx="12192000" cy="6858000"/>
  <p:notesSz cx="6735763" cy="9866313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bat Ganbaatar" initials="GG" lastIdx="1" clrIdx="0">
    <p:extLst>
      <p:ext uri="{19B8F6BF-5375-455C-9EA6-DF929625EA0E}">
        <p15:presenceInfo xmlns:p15="http://schemas.microsoft.com/office/powerpoint/2012/main" userId="3dbb31e2814b3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EBAA4E"/>
    <a:srgbClr val="FCF6E2"/>
    <a:srgbClr val="0097A7"/>
    <a:srgbClr val="008000"/>
    <a:srgbClr val="859900"/>
    <a:srgbClr val="0096A7"/>
    <a:srgbClr val="E24E0C"/>
    <a:srgbClr val="6A9954"/>
    <a:srgbClr val="D04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75385" autoAdjust="0"/>
  </p:normalViewPr>
  <p:slideViewPr>
    <p:cSldViewPr snapToGrid="0">
      <p:cViewPr varScale="1">
        <p:scale>
          <a:sx n="85" d="100"/>
          <a:sy n="85" d="100"/>
        </p:scale>
        <p:origin x="20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71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988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22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04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752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644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13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5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ДҮГНЭЛТ: Алдааг мэдээлэхийн тулд онцгой тохиолдлыг ашиглах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Коммент (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Java, JS, TS)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ашиглан гэрээний нэг хэсэг болох онцгой тохиолдлуудыг оруулах.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Нөөцийг цэвэрлэхийн тулд </a:t>
            </a:r>
            <a:r>
              <a:rPr lang="en-US" spc="-5" dirty="0">
                <a:solidFill>
                  <a:srgbClr val="585858"/>
                </a:solidFill>
                <a:latin typeface="Consolas"/>
                <a:cs typeface="Consolas"/>
              </a:rPr>
              <a:t>finall</a:t>
            </a:r>
            <a:r>
              <a:rPr lang="en-US" dirty="0">
                <a:solidFill>
                  <a:srgbClr val="585858"/>
                </a:solidFill>
                <a:latin typeface="Consolas"/>
                <a:cs typeface="Consolas"/>
              </a:rPr>
              <a:t>y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хэсгийг ашиглах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Жавагаар засаж болох онцгой тохиолдлыг боловсруулахад </a:t>
            </a:r>
            <a:r>
              <a:rPr lang="en-US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checked exceptions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ашиглах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54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44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-MN" altLang="zh-CN" dirty="0"/>
              <a:t>Доналд Кнут, 1977: “Дээрх кодын алдаанаас болгоомжил; Би үүнийг туршиж үзээгүй, зөв гэдгийг л нотолсон."</a:t>
            </a:r>
          </a:p>
          <a:p>
            <a:endParaRPr lang="mn-MN" altLang="zh-CN" dirty="0"/>
          </a:p>
          <a:p>
            <a:r>
              <a:rPr lang="en-US" altLang="zh-CN" dirty="0" err="1"/>
              <a:t>Edsger</a:t>
            </a:r>
            <a:r>
              <a:rPr lang="en-US" altLang="zh-CN" dirty="0"/>
              <a:t> W. Dijkstra, 1969: "</a:t>
            </a:r>
            <a:r>
              <a:rPr lang="mn-MN" altLang="zh-CN" dirty="0"/>
              <a:t>Туршилт нь алдаа байхгүйг бус байгаа эсэхийг харуулдаг."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81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96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4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40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09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398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72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96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89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69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57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9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375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21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1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40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768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406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93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19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254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794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3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99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98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916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718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25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263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21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63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1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8AAC32C-1B65-4C74-A021-DC473C859350}"/>
              </a:ext>
            </a:extLst>
          </p:cNvPr>
          <p:cNvGrpSpPr/>
          <p:nvPr userDrawn="1"/>
        </p:nvGrpSpPr>
        <p:grpSpPr>
          <a:xfrm>
            <a:off x="-82177" y="-134484"/>
            <a:ext cx="12356354" cy="7126968"/>
            <a:chOff x="-64979" y="-137511"/>
            <a:chExt cx="12356354" cy="7126968"/>
          </a:xfrm>
          <a:solidFill>
            <a:schemeClr val="tx1">
              <a:alpha val="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F94CE20-E4B2-45EF-A8EE-C16BBF8A5B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67775">
              <a:off x="-47644" y="1201848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3895A99-87C9-4A17-BBEC-D5BE17586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>
              <a:off x="5320634" y="1537188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4148067-0B7D-44A1-AE5A-60F9AB2844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>
              <a:off x="4559094" y="256461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71DDA29-C51B-4BF6-B1A3-59C8BA4FA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64480">
              <a:off x="3703956" y="1701791"/>
              <a:ext cx="720725" cy="695325"/>
            </a:xfrm>
            <a:custGeom>
              <a:avLst/>
              <a:gdLst>
                <a:gd name="T0" fmla="*/ 165 w 192"/>
                <a:gd name="T1" fmla="*/ 65 h 185"/>
                <a:gd name="T2" fmla="*/ 192 w 192"/>
                <a:gd name="T3" fmla="*/ 137 h 185"/>
                <a:gd name="T4" fmla="*/ 0 w 192"/>
                <a:gd name="T5" fmla="*/ 185 h 185"/>
                <a:gd name="T6" fmla="*/ 11 w 192"/>
                <a:gd name="T7" fmla="*/ 137 h 185"/>
                <a:gd name="T8" fmla="*/ 43 w 192"/>
                <a:gd name="T9" fmla="*/ 49 h 185"/>
                <a:gd name="T10" fmla="*/ 105 w 192"/>
                <a:gd name="T11" fmla="*/ 49 h 185"/>
                <a:gd name="T12" fmla="*/ 112 w 192"/>
                <a:gd name="T13" fmla="*/ 36 h 185"/>
                <a:gd name="T14" fmla="*/ 83 w 192"/>
                <a:gd name="T15" fmla="*/ 0 h 185"/>
                <a:gd name="T16" fmla="*/ 164 w 192"/>
                <a:gd name="T17" fmla="*/ 36 h 185"/>
                <a:gd name="T18" fmla="*/ 136 w 192"/>
                <a:gd name="T19" fmla="*/ 49 h 185"/>
                <a:gd name="T20" fmla="*/ 148 w 192"/>
                <a:gd name="T21" fmla="*/ 28 h 185"/>
                <a:gd name="T22" fmla="*/ 100 w 192"/>
                <a:gd name="T23" fmla="*/ 9 h 185"/>
                <a:gd name="T24" fmla="*/ 148 w 192"/>
                <a:gd name="T25" fmla="*/ 28 h 185"/>
                <a:gd name="T26" fmla="*/ 148 w 192"/>
                <a:gd name="T27" fmla="*/ 104 h 185"/>
                <a:gd name="T28" fmla="*/ 136 w 192"/>
                <a:gd name="T29" fmla="*/ 92 h 185"/>
                <a:gd name="T30" fmla="*/ 136 w 192"/>
                <a:gd name="T31" fmla="*/ 116 h 185"/>
                <a:gd name="T32" fmla="*/ 148 w 192"/>
                <a:gd name="T33" fmla="*/ 128 h 185"/>
                <a:gd name="T34" fmla="*/ 136 w 192"/>
                <a:gd name="T35" fmla="*/ 116 h 185"/>
                <a:gd name="T36" fmla="*/ 124 w 192"/>
                <a:gd name="T37" fmla="*/ 104 h 185"/>
                <a:gd name="T38" fmla="*/ 112 w 192"/>
                <a:gd name="T39" fmla="*/ 92 h 185"/>
                <a:gd name="T40" fmla="*/ 112 w 192"/>
                <a:gd name="T41" fmla="*/ 116 h 185"/>
                <a:gd name="T42" fmla="*/ 124 w 192"/>
                <a:gd name="T43" fmla="*/ 128 h 185"/>
                <a:gd name="T44" fmla="*/ 112 w 192"/>
                <a:gd name="T45" fmla="*/ 116 h 185"/>
                <a:gd name="T46" fmla="*/ 124 w 192"/>
                <a:gd name="T47" fmla="*/ 80 h 185"/>
                <a:gd name="T48" fmla="*/ 112 w 192"/>
                <a:gd name="T49" fmla="*/ 68 h 185"/>
                <a:gd name="T50" fmla="*/ 136 w 192"/>
                <a:gd name="T51" fmla="*/ 68 h 185"/>
                <a:gd name="T52" fmla="*/ 148 w 192"/>
                <a:gd name="T53" fmla="*/ 80 h 185"/>
                <a:gd name="T54" fmla="*/ 136 w 192"/>
                <a:gd name="T55" fmla="*/ 68 h 185"/>
                <a:gd name="T56" fmla="*/ 12 w 192"/>
                <a:gd name="T57" fmla="*/ 168 h 185"/>
                <a:gd name="T58" fmla="*/ 179 w 192"/>
                <a:gd name="T59" fmla="*/ 148 h 185"/>
                <a:gd name="T60" fmla="*/ 96 w 192"/>
                <a:gd name="T61" fmla="*/ 68 h 185"/>
                <a:gd name="T62" fmla="*/ 36 w 192"/>
                <a:gd name="T63" fmla="*/ 96 h 185"/>
                <a:gd name="T64" fmla="*/ 96 w 192"/>
                <a:gd name="T65" fmla="*/ 6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85">
                  <a:moveTo>
                    <a:pt x="147" y="49"/>
                  </a:moveTo>
                  <a:cubicBezTo>
                    <a:pt x="157" y="49"/>
                    <a:pt x="165" y="57"/>
                    <a:pt x="165" y="65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57"/>
                    <a:pt x="33" y="49"/>
                    <a:pt x="43" y="49"/>
                  </a:cubicBezTo>
                  <a:cubicBezTo>
                    <a:pt x="43" y="49"/>
                    <a:pt x="70" y="49"/>
                    <a:pt x="95" y="49"/>
                  </a:cubicBezTo>
                  <a:cubicBezTo>
                    <a:pt x="98" y="49"/>
                    <a:pt x="101" y="49"/>
                    <a:pt x="105" y="49"/>
                  </a:cubicBezTo>
                  <a:cubicBezTo>
                    <a:pt x="107" y="49"/>
                    <a:pt x="110" y="49"/>
                    <a:pt x="112" y="49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42" y="49"/>
                    <a:pt x="147" y="49"/>
                    <a:pt x="147" y="49"/>
                  </a:cubicBezTo>
                  <a:close/>
                  <a:moveTo>
                    <a:pt x="148" y="28"/>
                  </a:moveTo>
                  <a:cubicBezTo>
                    <a:pt x="148" y="9"/>
                    <a:pt x="148" y="9"/>
                    <a:pt x="148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28"/>
                    <a:pt x="100" y="28"/>
                    <a:pt x="100" y="28"/>
                  </a:cubicBezTo>
                  <a:lnTo>
                    <a:pt x="148" y="28"/>
                  </a:lnTo>
                  <a:close/>
                  <a:moveTo>
                    <a:pt x="136" y="104"/>
                  </a:moveTo>
                  <a:cubicBezTo>
                    <a:pt x="148" y="104"/>
                    <a:pt x="148" y="104"/>
                    <a:pt x="148" y="10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36" y="92"/>
                    <a:pt x="136" y="92"/>
                    <a:pt x="136" y="92"/>
                  </a:cubicBezTo>
                  <a:lnTo>
                    <a:pt x="136" y="104"/>
                  </a:lnTo>
                  <a:close/>
                  <a:moveTo>
                    <a:pt x="136" y="116"/>
                  </a:moveTo>
                  <a:cubicBezTo>
                    <a:pt x="136" y="128"/>
                    <a:pt x="136" y="128"/>
                    <a:pt x="136" y="128"/>
                  </a:cubicBezTo>
                  <a:cubicBezTo>
                    <a:pt x="140" y="128"/>
                    <a:pt x="142" y="128"/>
                    <a:pt x="148" y="128"/>
                  </a:cubicBezTo>
                  <a:cubicBezTo>
                    <a:pt x="148" y="116"/>
                    <a:pt x="148" y="116"/>
                    <a:pt x="148" y="116"/>
                  </a:cubicBezTo>
                  <a:lnTo>
                    <a:pt x="136" y="116"/>
                  </a:lnTo>
                  <a:close/>
                  <a:moveTo>
                    <a:pt x="112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12" y="92"/>
                    <a:pt x="112" y="92"/>
                    <a:pt x="112" y="92"/>
                  </a:cubicBezTo>
                  <a:lnTo>
                    <a:pt x="112" y="104"/>
                  </a:lnTo>
                  <a:close/>
                  <a:moveTo>
                    <a:pt x="112" y="116"/>
                  </a:moveTo>
                  <a:cubicBezTo>
                    <a:pt x="112" y="128"/>
                    <a:pt x="112" y="128"/>
                    <a:pt x="112" y="128"/>
                  </a:cubicBezTo>
                  <a:cubicBezTo>
                    <a:pt x="117" y="128"/>
                    <a:pt x="120" y="128"/>
                    <a:pt x="124" y="128"/>
                  </a:cubicBezTo>
                  <a:cubicBezTo>
                    <a:pt x="124" y="116"/>
                    <a:pt x="124" y="116"/>
                    <a:pt x="124" y="116"/>
                  </a:cubicBezTo>
                  <a:lnTo>
                    <a:pt x="112" y="116"/>
                  </a:lnTo>
                  <a:close/>
                  <a:moveTo>
                    <a:pt x="112" y="80"/>
                  </a:moveTo>
                  <a:cubicBezTo>
                    <a:pt x="124" y="80"/>
                    <a:pt x="124" y="80"/>
                    <a:pt x="124" y="80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0" y="68"/>
                    <a:pt x="117" y="68"/>
                    <a:pt x="112" y="68"/>
                  </a:cubicBezTo>
                  <a:lnTo>
                    <a:pt x="112" y="80"/>
                  </a:lnTo>
                  <a:close/>
                  <a:moveTo>
                    <a:pt x="136" y="68"/>
                  </a:moveTo>
                  <a:cubicBezTo>
                    <a:pt x="136" y="80"/>
                    <a:pt x="136" y="80"/>
                    <a:pt x="136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38" y="68"/>
                    <a:pt x="142" y="68"/>
                    <a:pt x="136" y="68"/>
                  </a:cubicBezTo>
                  <a:close/>
                  <a:moveTo>
                    <a:pt x="12" y="148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79" y="168"/>
                    <a:pt x="179" y="168"/>
                    <a:pt x="179" y="168"/>
                  </a:cubicBezTo>
                  <a:cubicBezTo>
                    <a:pt x="179" y="148"/>
                    <a:pt x="179" y="148"/>
                    <a:pt x="179" y="148"/>
                  </a:cubicBezTo>
                  <a:lnTo>
                    <a:pt x="12" y="148"/>
                  </a:lnTo>
                  <a:close/>
                  <a:moveTo>
                    <a:pt x="96" y="68"/>
                  </a:moveTo>
                  <a:cubicBezTo>
                    <a:pt x="57" y="68"/>
                    <a:pt x="52" y="68"/>
                    <a:pt x="36" y="68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51" y="96"/>
                    <a:pt x="75" y="96"/>
                    <a:pt x="96" y="96"/>
                  </a:cubicBezTo>
                  <a:lnTo>
                    <a:pt x="96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492A666-73B0-4083-8FB6-0F57B9264C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>
              <a:off x="8109833" y="847785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204759F-F570-4706-8191-1DC6C8D9B3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567118">
              <a:off x="6851410" y="2471398"/>
              <a:ext cx="750888" cy="752475"/>
            </a:xfrm>
            <a:custGeom>
              <a:avLst/>
              <a:gdLst>
                <a:gd name="T0" fmla="*/ 193 w 200"/>
                <a:gd name="T1" fmla="*/ 148 h 200"/>
                <a:gd name="T2" fmla="*/ 158 w 200"/>
                <a:gd name="T3" fmla="*/ 148 h 200"/>
                <a:gd name="T4" fmla="*/ 134 w 200"/>
                <a:gd name="T5" fmla="*/ 126 h 200"/>
                <a:gd name="T6" fmla="*/ 159 w 200"/>
                <a:gd name="T7" fmla="*/ 104 h 200"/>
                <a:gd name="T8" fmla="*/ 193 w 200"/>
                <a:gd name="T9" fmla="*/ 104 h 200"/>
                <a:gd name="T10" fmla="*/ 200 w 200"/>
                <a:gd name="T11" fmla="*/ 110 h 200"/>
                <a:gd name="T12" fmla="*/ 200 w 200"/>
                <a:gd name="T13" fmla="*/ 141 h 200"/>
                <a:gd name="T14" fmla="*/ 193 w 200"/>
                <a:gd name="T15" fmla="*/ 148 h 200"/>
                <a:gd name="T16" fmla="*/ 152 w 200"/>
                <a:gd name="T17" fmla="*/ 117 h 200"/>
                <a:gd name="T18" fmla="*/ 143 w 200"/>
                <a:gd name="T19" fmla="*/ 126 h 200"/>
                <a:gd name="T20" fmla="*/ 152 w 200"/>
                <a:gd name="T21" fmla="*/ 136 h 200"/>
                <a:gd name="T22" fmla="*/ 162 w 200"/>
                <a:gd name="T23" fmla="*/ 126 h 200"/>
                <a:gd name="T24" fmla="*/ 152 w 200"/>
                <a:gd name="T25" fmla="*/ 117 h 200"/>
                <a:gd name="T26" fmla="*/ 134 w 200"/>
                <a:gd name="T27" fmla="*/ 152 h 200"/>
                <a:gd name="T28" fmla="*/ 192 w 200"/>
                <a:gd name="T29" fmla="*/ 152 h 200"/>
                <a:gd name="T30" fmla="*/ 192 w 200"/>
                <a:gd name="T31" fmla="*/ 166 h 200"/>
                <a:gd name="T32" fmla="*/ 160 w 200"/>
                <a:gd name="T33" fmla="*/ 200 h 200"/>
                <a:gd name="T34" fmla="*/ 33 w 200"/>
                <a:gd name="T35" fmla="*/ 200 h 200"/>
                <a:gd name="T36" fmla="*/ 0 w 200"/>
                <a:gd name="T37" fmla="*/ 166 h 200"/>
                <a:gd name="T38" fmla="*/ 0 w 200"/>
                <a:gd name="T39" fmla="*/ 87 h 200"/>
                <a:gd name="T40" fmla="*/ 33 w 200"/>
                <a:gd name="T41" fmla="*/ 52 h 200"/>
                <a:gd name="T42" fmla="*/ 160 w 200"/>
                <a:gd name="T43" fmla="*/ 52 h 200"/>
                <a:gd name="T44" fmla="*/ 192 w 200"/>
                <a:gd name="T45" fmla="*/ 87 h 200"/>
                <a:gd name="T46" fmla="*/ 192 w 200"/>
                <a:gd name="T47" fmla="*/ 100 h 200"/>
                <a:gd name="T48" fmla="*/ 133 w 200"/>
                <a:gd name="T49" fmla="*/ 100 h 200"/>
                <a:gd name="T50" fmla="*/ 134 w 200"/>
                <a:gd name="T51" fmla="*/ 152 h 200"/>
                <a:gd name="T52" fmla="*/ 117 w 200"/>
                <a:gd name="T53" fmla="*/ 21 h 200"/>
                <a:gd name="T54" fmla="*/ 60 w 200"/>
                <a:gd name="T55" fmla="*/ 44 h 200"/>
                <a:gd name="T56" fmla="*/ 27 w 200"/>
                <a:gd name="T57" fmla="*/ 44 h 200"/>
                <a:gd name="T58" fmla="*/ 121 w 200"/>
                <a:gd name="T59" fmla="*/ 0 h 200"/>
                <a:gd name="T60" fmla="*/ 155 w 200"/>
                <a:gd name="T61" fmla="*/ 44 h 200"/>
                <a:gd name="T62" fmla="*/ 134 w 200"/>
                <a:gd name="T63" fmla="*/ 44 h 200"/>
                <a:gd name="T64" fmla="*/ 117 w 200"/>
                <a:gd name="T65" fmla="*/ 2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00">
                  <a:moveTo>
                    <a:pt x="193" y="148"/>
                  </a:moveTo>
                  <a:cubicBezTo>
                    <a:pt x="193" y="148"/>
                    <a:pt x="177" y="148"/>
                    <a:pt x="158" y="148"/>
                  </a:cubicBezTo>
                  <a:cubicBezTo>
                    <a:pt x="144" y="148"/>
                    <a:pt x="134" y="144"/>
                    <a:pt x="134" y="126"/>
                  </a:cubicBezTo>
                  <a:cubicBezTo>
                    <a:pt x="134" y="110"/>
                    <a:pt x="144" y="104"/>
                    <a:pt x="159" y="104"/>
                  </a:cubicBezTo>
                  <a:cubicBezTo>
                    <a:pt x="193" y="104"/>
                    <a:pt x="193" y="104"/>
                    <a:pt x="193" y="104"/>
                  </a:cubicBezTo>
                  <a:cubicBezTo>
                    <a:pt x="197" y="104"/>
                    <a:pt x="200" y="107"/>
                    <a:pt x="200" y="11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0" y="145"/>
                    <a:pt x="197" y="148"/>
                    <a:pt x="193" y="148"/>
                  </a:cubicBezTo>
                  <a:close/>
                  <a:moveTo>
                    <a:pt x="152" y="117"/>
                  </a:moveTo>
                  <a:cubicBezTo>
                    <a:pt x="147" y="117"/>
                    <a:pt x="143" y="121"/>
                    <a:pt x="143" y="126"/>
                  </a:cubicBezTo>
                  <a:cubicBezTo>
                    <a:pt x="143" y="132"/>
                    <a:pt x="147" y="136"/>
                    <a:pt x="152" y="136"/>
                  </a:cubicBezTo>
                  <a:cubicBezTo>
                    <a:pt x="158" y="136"/>
                    <a:pt x="162" y="132"/>
                    <a:pt x="162" y="126"/>
                  </a:cubicBezTo>
                  <a:cubicBezTo>
                    <a:pt x="162" y="121"/>
                    <a:pt x="158" y="117"/>
                    <a:pt x="152" y="117"/>
                  </a:cubicBezTo>
                  <a:close/>
                  <a:moveTo>
                    <a:pt x="134" y="152"/>
                  </a:moveTo>
                  <a:cubicBezTo>
                    <a:pt x="135" y="152"/>
                    <a:pt x="180" y="152"/>
                    <a:pt x="192" y="152"/>
                  </a:cubicBezTo>
                  <a:cubicBezTo>
                    <a:pt x="192" y="160"/>
                    <a:pt x="192" y="166"/>
                    <a:pt x="192" y="166"/>
                  </a:cubicBezTo>
                  <a:cubicBezTo>
                    <a:pt x="192" y="185"/>
                    <a:pt x="178" y="200"/>
                    <a:pt x="160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15" y="200"/>
                    <a:pt x="0" y="185"/>
                    <a:pt x="0" y="1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15" y="52"/>
                    <a:pt x="33" y="5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78" y="52"/>
                    <a:pt x="192" y="68"/>
                    <a:pt x="192" y="87"/>
                  </a:cubicBezTo>
                  <a:cubicBezTo>
                    <a:pt x="192" y="87"/>
                    <a:pt x="192" y="92"/>
                    <a:pt x="192" y="100"/>
                  </a:cubicBezTo>
                  <a:cubicBezTo>
                    <a:pt x="179" y="100"/>
                    <a:pt x="150" y="100"/>
                    <a:pt x="133" y="100"/>
                  </a:cubicBezTo>
                  <a:cubicBezTo>
                    <a:pt x="120" y="100"/>
                    <a:pt x="120" y="152"/>
                    <a:pt x="134" y="152"/>
                  </a:cubicBezTo>
                  <a:close/>
                  <a:moveTo>
                    <a:pt x="117" y="21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34" y="44"/>
                    <a:pt x="134" y="44"/>
                    <a:pt x="134" y="44"/>
                  </a:cubicBezTo>
                  <a:lnTo>
                    <a:pt x="11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96B9138-47F2-4DB0-A1BF-7D6DD8BBD0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>
              <a:off x="11120115" y="187984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6B73AE-EA0D-4846-B7E5-E27EC81F39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41311" y="2325220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D2CC4F8-CBB2-459A-A3FA-83B00E79A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91482">
              <a:off x="1247068" y="4064312"/>
              <a:ext cx="892239" cy="899464"/>
            </a:xfrm>
            <a:custGeom>
              <a:avLst/>
              <a:gdLst>
                <a:gd name="T0" fmla="*/ 172 w 209"/>
                <a:gd name="T1" fmla="*/ 37 h 210"/>
                <a:gd name="T2" fmla="*/ 37 w 209"/>
                <a:gd name="T3" fmla="*/ 37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7 h 210"/>
                <a:gd name="T10" fmla="*/ 135 w 209"/>
                <a:gd name="T11" fmla="*/ 158 h 210"/>
                <a:gd name="T12" fmla="*/ 124 w 209"/>
                <a:gd name="T13" fmla="*/ 160 h 210"/>
                <a:gd name="T14" fmla="*/ 105 w 209"/>
                <a:gd name="T15" fmla="*/ 157 h 210"/>
                <a:gd name="T16" fmla="*/ 88 w 209"/>
                <a:gd name="T17" fmla="*/ 153 h 210"/>
                <a:gd name="T18" fmla="*/ 69 w 209"/>
                <a:gd name="T19" fmla="*/ 160 h 210"/>
                <a:gd name="T20" fmla="*/ 61 w 209"/>
                <a:gd name="T21" fmla="*/ 142 h 210"/>
                <a:gd name="T22" fmla="*/ 73 w 209"/>
                <a:gd name="T23" fmla="*/ 128 h 210"/>
                <a:gd name="T24" fmla="*/ 77 w 209"/>
                <a:gd name="T25" fmla="*/ 115 h 210"/>
                <a:gd name="T26" fmla="*/ 77 w 209"/>
                <a:gd name="T27" fmla="*/ 112 h 210"/>
                <a:gd name="T28" fmla="*/ 61 w 209"/>
                <a:gd name="T29" fmla="*/ 112 h 210"/>
                <a:gd name="T30" fmla="*/ 61 w 209"/>
                <a:gd name="T31" fmla="*/ 93 h 210"/>
                <a:gd name="T32" fmla="*/ 73 w 209"/>
                <a:gd name="T33" fmla="*/ 93 h 210"/>
                <a:gd name="T34" fmla="*/ 70 w 209"/>
                <a:gd name="T35" fmla="*/ 75 h 210"/>
                <a:gd name="T36" fmla="*/ 74 w 209"/>
                <a:gd name="T37" fmla="*/ 59 h 210"/>
                <a:gd name="T38" fmla="*/ 87 w 209"/>
                <a:gd name="T39" fmla="*/ 48 h 210"/>
                <a:gd name="T40" fmla="*/ 106 w 209"/>
                <a:gd name="T41" fmla="*/ 44 h 210"/>
                <a:gd name="T42" fmla="*/ 130 w 209"/>
                <a:gd name="T43" fmla="*/ 52 h 210"/>
                <a:gd name="T44" fmla="*/ 141 w 209"/>
                <a:gd name="T45" fmla="*/ 73 h 210"/>
                <a:gd name="T46" fmla="*/ 120 w 209"/>
                <a:gd name="T47" fmla="*/ 76 h 210"/>
                <a:gd name="T48" fmla="*/ 114 w 209"/>
                <a:gd name="T49" fmla="*/ 65 h 210"/>
                <a:gd name="T50" fmla="*/ 105 w 209"/>
                <a:gd name="T51" fmla="*/ 61 h 210"/>
                <a:gd name="T52" fmla="*/ 95 w 209"/>
                <a:gd name="T53" fmla="*/ 65 h 210"/>
                <a:gd name="T54" fmla="*/ 91 w 209"/>
                <a:gd name="T55" fmla="*/ 75 h 210"/>
                <a:gd name="T56" fmla="*/ 92 w 209"/>
                <a:gd name="T57" fmla="*/ 84 h 210"/>
                <a:gd name="T58" fmla="*/ 94 w 209"/>
                <a:gd name="T59" fmla="*/ 93 h 210"/>
                <a:gd name="T60" fmla="*/ 120 w 209"/>
                <a:gd name="T61" fmla="*/ 93 h 210"/>
                <a:gd name="T62" fmla="*/ 120 w 209"/>
                <a:gd name="T63" fmla="*/ 112 h 210"/>
                <a:gd name="T64" fmla="*/ 98 w 209"/>
                <a:gd name="T65" fmla="*/ 112 h 210"/>
                <a:gd name="T66" fmla="*/ 98 w 209"/>
                <a:gd name="T67" fmla="*/ 114 h 210"/>
                <a:gd name="T68" fmla="*/ 96 w 209"/>
                <a:gd name="T69" fmla="*/ 125 h 210"/>
                <a:gd name="T70" fmla="*/ 87 w 209"/>
                <a:gd name="T71" fmla="*/ 139 h 210"/>
                <a:gd name="T72" fmla="*/ 97 w 209"/>
                <a:gd name="T73" fmla="*/ 136 h 210"/>
                <a:gd name="T74" fmla="*/ 102 w 209"/>
                <a:gd name="T75" fmla="*/ 137 h 210"/>
                <a:gd name="T76" fmla="*/ 108 w 209"/>
                <a:gd name="T77" fmla="*/ 138 h 210"/>
                <a:gd name="T78" fmla="*/ 121 w 209"/>
                <a:gd name="T79" fmla="*/ 141 h 210"/>
                <a:gd name="T80" fmla="*/ 136 w 209"/>
                <a:gd name="T81" fmla="*/ 136 h 210"/>
                <a:gd name="T82" fmla="*/ 145 w 209"/>
                <a:gd name="T83" fmla="*/ 155 h 210"/>
                <a:gd name="T84" fmla="*/ 135 w 209"/>
                <a:gd name="T85" fmla="*/ 15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9" h="210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5" y="210"/>
                    <a:pt x="172" y="172"/>
                  </a:cubicBezTo>
                  <a:cubicBezTo>
                    <a:pt x="209" y="135"/>
                    <a:pt x="209" y="75"/>
                    <a:pt x="172" y="37"/>
                  </a:cubicBezTo>
                  <a:close/>
                  <a:moveTo>
                    <a:pt x="135" y="158"/>
                  </a:moveTo>
                  <a:cubicBezTo>
                    <a:pt x="131" y="159"/>
                    <a:pt x="127" y="160"/>
                    <a:pt x="124" y="160"/>
                  </a:cubicBezTo>
                  <a:cubicBezTo>
                    <a:pt x="119" y="160"/>
                    <a:pt x="113" y="159"/>
                    <a:pt x="105" y="157"/>
                  </a:cubicBezTo>
                  <a:cubicBezTo>
                    <a:pt x="98" y="154"/>
                    <a:pt x="92" y="153"/>
                    <a:pt x="88" y="153"/>
                  </a:cubicBezTo>
                  <a:cubicBezTo>
                    <a:pt x="82" y="153"/>
                    <a:pt x="76" y="156"/>
                    <a:pt x="69" y="160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7" y="137"/>
                    <a:pt x="71" y="133"/>
                    <a:pt x="73" y="128"/>
                  </a:cubicBezTo>
                  <a:cubicBezTo>
                    <a:pt x="76" y="124"/>
                    <a:pt x="77" y="119"/>
                    <a:pt x="77" y="115"/>
                  </a:cubicBezTo>
                  <a:cubicBezTo>
                    <a:pt x="77" y="114"/>
                    <a:pt x="77" y="114"/>
                    <a:pt x="77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1" y="87"/>
                    <a:pt x="70" y="81"/>
                    <a:pt x="70" y="75"/>
                  </a:cubicBezTo>
                  <a:cubicBezTo>
                    <a:pt x="70" y="70"/>
                    <a:pt x="71" y="64"/>
                    <a:pt x="74" y="59"/>
                  </a:cubicBezTo>
                  <a:cubicBezTo>
                    <a:pt x="77" y="54"/>
                    <a:pt x="82" y="50"/>
                    <a:pt x="87" y="48"/>
                  </a:cubicBezTo>
                  <a:cubicBezTo>
                    <a:pt x="93" y="45"/>
                    <a:pt x="99" y="44"/>
                    <a:pt x="106" y="44"/>
                  </a:cubicBezTo>
                  <a:cubicBezTo>
                    <a:pt x="116" y="44"/>
                    <a:pt x="124" y="46"/>
                    <a:pt x="130" y="52"/>
                  </a:cubicBezTo>
                  <a:cubicBezTo>
                    <a:pt x="136" y="57"/>
                    <a:pt x="139" y="64"/>
                    <a:pt x="141" y="73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19" y="71"/>
                    <a:pt x="117" y="67"/>
                    <a:pt x="114" y="65"/>
                  </a:cubicBezTo>
                  <a:cubicBezTo>
                    <a:pt x="112" y="62"/>
                    <a:pt x="109" y="61"/>
                    <a:pt x="105" y="61"/>
                  </a:cubicBezTo>
                  <a:cubicBezTo>
                    <a:pt x="101" y="61"/>
                    <a:pt x="97" y="62"/>
                    <a:pt x="95" y="65"/>
                  </a:cubicBezTo>
                  <a:cubicBezTo>
                    <a:pt x="92" y="68"/>
                    <a:pt x="91" y="71"/>
                    <a:pt x="91" y="75"/>
                  </a:cubicBezTo>
                  <a:cubicBezTo>
                    <a:pt x="91" y="78"/>
                    <a:pt x="91" y="80"/>
                    <a:pt x="92" y="84"/>
                  </a:cubicBezTo>
                  <a:cubicBezTo>
                    <a:pt x="93" y="87"/>
                    <a:pt x="93" y="90"/>
                    <a:pt x="94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4"/>
                    <a:pt x="98" y="113"/>
                    <a:pt x="98" y="114"/>
                  </a:cubicBezTo>
                  <a:cubicBezTo>
                    <a:pt x="98" y="118"/>
                    <a:pt x="97" y="122"/>
                    <a:pt x="96" y="125"/>
                  </a:cubicBezTo>
                  <a:cubicBezTo>
                    <a:pt x="94" y="129"/>
                    <a:pt x="91" y="133"/>
                    <a:pt x="87" y="139"/>
                  </a:cubicBezTo>
                  <a:cubicBezTo>
                    <a:pt x="89" y="137"/>
                    <a:pt x="93" y="136"/>
                    <a:pt x="97" y="136"/>
                  </a:cubicBezTo>
                  <a:cubicBezTo>
                    <a:pt x="99" y="136"/>
                    <a:pt x="100" y="137"/>
                    <a:pt x="102" y="137"/>
                  </a:cubicBezTo>
                  <a:cubicBezTo>
                    <a:pt x="103" y="137"/>
                    <a:pt x="105" y="137"/>
                    <a:pt x="108" y="138"/>
                  </a:cubicBezTo>
                  <a:cubicBezTo>
                    <a:pt x="114" y="140"/>
                    <a:pt x="119" y="141"/>
                    <a:pt x="121" y="141"/>
                  </a:cubicBezTo>
                  <a:cubicBezTo>
                    <a:pt x="125" y="141"/>
                    <a:pt x="130" y="139"/>
                    <a:pt x="136" y="136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2" y="156"/>
                    <a:pt x="138" y="157"/>
                    <a:pt x="135" y="1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226979AB-B6DB-46F6-8390-5776DF90E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59057" y="157214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A5F92BCF-FED8-4021-B357-22F6BB6E0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77841">
              <a:off x="721579" y="4124487"/>
              <a:ext cx="563825" cy="417088"/>
            </a:xfrm>
            <a:custGeom>
              <a:avLst/>
              <a:gdLst>
                <a:gd name="T0" fmla="*/ 163 w 268"/>
                <a:gd name="T1" fmla="*/ 36 h 198"/>
                <a:gd name="T2" fmla="*/ 151 w 268"/>
                <a:gd name="T3" fmla="*/ 87 h 198"/>
                <a:gd name="T4" fmla="*/ 146 w 268"/>
                <a:gd name="T5" fmla="*/ 0 h 198"/>
                <a:gd name="T6" fmla="*/ 97 w 268"/>
                <a:gd name="T7" fmla="*/ 32 h 198"/>
                <a:gd name="T8" fmla="*/ 82 w 268"/>
                <a:gd name="T9" fmla="*/ 105 h 198"/>
                <a:gd name="T10" fmla="*/ 73 w 268"/>
                <a:gd name="T11" fmla="*/ 63 h 198"/>
                <a:gd name="T12" fmla="*/ 138 w 268"/>
                <a:gd name="T13" fmla="*/ 198 h 198"/>
                <a:gd name="T14" fmla="*/ 163 w 268"/>
                <a:gd name="T15" fmla="*/ 36 h 198"/>
                <a:gd name="T16" fmla="*/ 116 w 268"/>
                <a:gd name="T17" fmla="*/ 168 h 198"/>
                <a:gd name="T18" fmla="*/ 103 w 268"/>
                <a:gd name="T19" fmla="*/ 168 h 198"/>
                <a:gd name="T20" fmla="*/ 103 w 268"/>
                <a:gd name="T21" fmla="*/ 144 h 198"/>
                <a:gd name="T22" fmla="*/ 87 w 268"/>
                <a:gd name="T23" fmla="*/ 144 h 198"/>
                <a:gd name="T24" fmla="*/ 87 w 268"/>
                <a:gd name="T25" fmla="*/ 168 h 198"/>
                <a:gd name="T26" fmla="*/ 75 w 268"/>
                <a:gd name="T27" fmla="*/ 168 h 198"/>
                <a:gd name="T28" fmla="*/ 75 w 268"/>
                <a:gd name="T29" fmla="*/ 115 h 198"/>
                <a:gd name="T30" fmla="*/ 87 w 268"/>
                <a:gd name="T31" fmla="*/ 115 h 198"/>
                <a:gd name="T32" fmla="*/ 87 w 268"/>
                <a:gd name="T33" fmla="*/ 136 h 198"/>
                <a:gd name="T34" fmla="*/ 103 w 268"/>
                <a:gd name="T35" fmla="*/ 136 h 198"/>
                <a:gd name="T36" fmla="*/ 103 w 268"/>
                <a:gd name="T37" fmla="*/ 115 h 198"/>
                <a:gd name="T38" fmla="*/ 116 w 268"/>
                <a:gd name="T39" fmla="*/ 115 h 198"/>
                <a:gd name="T40" fmla="*/ 116 w 268"/>
                <a:gd name="T41" fmla="*/ 168 h 198"/>
                <a:gd name="T42" fmla="*/ 158 w 268"/>
                <a:gd name="T43" fmla="*/ 160 h 198"/>
                <a:gd name="T44" fmla="*/ 141 w 268"/>
                <a:gd name="T45" fmla="*/ 166 h 198"/>
                <a:gd name="T46" fmla="*/ 124 w 268"/>
                <a:gd name="T47" fmla="*/ 159 h 198"/>
                <a:gd name="T48" fmla="*/ 118 w 268"/>
                <a:gd name="T49" fmla="*/ 141 h 198"/>
                <a:gd name="T50" fmla="*/ 124 w 268"/>
                <a:gd name="T51" fmla="*/ 123 h 198"/>
                <a:gd name="T52" fmla="*/ 141 w 268"/>
                <a:gd name="T53" fmla="*/ 117 h 198"/>
                <a:gd name="T54" fmla="*/ 158 w 268"/>
                <a:gd name="T55" fmla="*/ 123 h 198"/>
                <a:gd name="T56" fmla="*/ 164 w 268"/>
                <a:gd name="T57" fmla="*/ 141 h 198"/>
                <a:gd name="T58" fmla="*/ 158 w 268"/>
                <a:gd name="T59" fmla="*/ 160 h 198"/>
                <a:gd name="T60" fmla="*/ 187 w 268"/>
                <a:gd name="T61" fmla="*/ 128 h 198"/>
                <a:gd name="T62" fmla="*/ 187 w 268"/>
                <a:gd name="T63" fmla="*/ 168 h 198"/>
                <a:gd name="T64" fmla="*/ 175 w 268"/>
                <a:gd name="T65" fmla="*/ 168 h 198"/>
                <a:gd name="T66" fmla="*/ 175 w 268"/>
                <a:gd name="T67" fmla="*/ 128 h 198"/>
                <a:gd name="T68" fmla="*/ 161 w 268"/>
                <a:gd name="T69" fmla="*/ 128 h 198"/>
                <a:gd name="T70" fmla="*/ 161 w 268"/>
                <a:gd name="T71" fmla="*/ 115 h 198"/>
                <a:gd name="T72" fmla="*/ 201 w 268"/>
                <a:gd name="T73" fmla="*/ 115 h 198"/>
                <a:gd name="T74" fmla="*/ 201 w 268"/>
                <a:gd name="T75" fmla="*/ 128 h 198"/>
                <a:gd name="T76" fmla="*/ 187 w 268"/>
                <a:gd name="T77" fmla="*/ 128 h 198"/>
                <a:gd name="T78" fmla="*/ 148 w 268"/>
                <a:gd name="T79" fmla="*/ 129 h 198"/>
                <a:gd name="T80" fmla="*/ 145 w 268"/>
                <a:gd name="T81" fmla="*/ 127 h 198"/>
                <a:gd name="T82" fmla="*/ 141 w 268"/>
                <a:gd name="T83" fmla="*/ 126 h 198"/>
                <a:gd name="T84" fmla="*/ 137 w 268"/>
                <a:gd name="T85" fmla="*/ 126 h 198"/>
                <a:gd name="T86" fmla="*/ 133 w 268"/>
                <a:gd name="T87" fmla="*/ 129 h 198"/>
                <a:gd name="T88" fmla="*/ 131 w 268"/>
                <a:gd name="T89" fmla="*/ 134 h 198"/>
                <a:gd name="T90" fmla="*/ 130 w 268"/>
                <a:gd name="T91" fmla="*/ 141 h 198"/>
                <a:gd name="T92" fmla="*/ 131 w 268"/>
                <a:gd name="T93" fmla="*/ 149 h 198"/>
                <a:gd name="T94" fmla="*/ 133 w 268"/>
                <a:gd name="T95" fmla="*/ 153 h 198"/>
                <a:gd name="T96" fmla="*/ 137 w 268"/>
                <a:gd name="T97" fmla="*/ 156 h 198"/>
                <a:gd name="T98" fmla="*/ 141 w 268"/>
                <a:gd name="T99" fmla="*/ 157 h 198"/>
                <a:gd name="T100" fmla="*/ 145 w 268"/>
                <a:gd name="T101" fmla="*/ 156 h 198"/>
                <a:gd name="T102" fmla="*/ 148 w 268"/>
                <a:gd name="T103" fmla="*/ 153 h 198"/>
                <a:gd name="T104" fmla="*/ 151 w 268"/>
                <a:gd name="T105" fmla="*/ 149 h 198"/>
                <a:gd name="T106" fmla="*/ 151 w 268"/>
                <a:gd name="T107" fmla="*/ 141 h 198"/>
                <a:gd name="T108" fmla="*/ 151 w 268"/>
                <a:gd name="T109" fmla="*/ 134 h 198"/>
                <a:gd name="T110" fmla="*/ 148 w 268"/>
                <a:gd name="T111" fmla="*/ 12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8" h="198">
                  <a:moveTo>
                    <a:pt x="163" y="36"/>
                  </a:moveTo>
                  <a:cubicBezTo>
                    <a:pt x="184" y="83"/>
                    <a:pt x="155" y="87"/>
                    <a:pt x="151" y="87"/>
                  </a:cubicBezTo>
                  <a:cubicBezTo>
                    <a:pt x="112" y="88"/>
                    <a:pt x="138" y="4"/>
                    <a:pt x="146" y="0"/>
                  </a:cubicBezTo>
                  <a:cubicBezTo>
                    <a:pt x="142" y="0"/>
                    <a:pt x="116" y="0"/>
                    <a:pt x="97" y="32"/>
                  </a:cubicBezTo>
                  <a:cubicBezTo>
                    <a:pt x="77" y="66"/>
                    <a:pt x="106" y="98"/>
                    <a:pt x="82" y="105"/>
                  </a:cubicBezTo>
                  <a:cubicBezTo>
                    <a:pt x="64" y="113"/>
                    <a:pt x="71" y="71"/>
                    <a:pt x="73" y="63"/>
                  </a:cubicBezTo>
                  <a:cubicBezTo>
                    <a:pt x="63" y="62"/>
                    <a:pt x="0" y="198"/>
                    <a:pt x="138" y="198"/>
                  </a:cubicBezTo>
                  <a:cubicBezTo>
                    <a:pt x="268" y="198"/>
                    <a:pt x="204" y="38"/>
                    <a:pt x="163" y="36"/>
                  </a:cubicBezTo>
                  <a:close/>
                  <a:moveTo>
                    <a:pt x="116" y="168"/>
                  </a:moveTo>
                  <a:cubicBezTo>
                    <a:pt x="103" y="168"/>
                    <a:pt x="103" y="168"/>
                    <a:pt x="103" y="168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16" y="115"/>
                    <a:pt x="116" y="115"/>
                    <a:pt x="116" y="115"/>
                  </a:cubicBezTo>
                  <a:lnTo>
                    <a:pt x="116" y="168"/>
                  </a:lnTo>
                  <a:close/>
                  <a:moveTo>
                    <a:pt x="158" y="160"/>
                  </a:moveTo>
                  <a:cubicBezTo>
                    <a:pt x="154" y="164"/>
                    <a:pt x="148" y="166"/>
                    <a:pt x="141" y="166"/>
                  </a:cubicBezTo>
                  <a:cubicBezTo>
                    <a:pt x="134" y="166"/>
                    <a:pt x="128" y="164"/>
                    <a:pt x="124" y="159"/>
                  </a:cubicBezTo>
                  <a:cubicBezTo>
                    <a:pt x="120" y="155"/>
                    <a:pt x="118" y="149"/>
                    <a:pt x="118" y="141"/>
                  </a:cubicBezTo>
                  <a:cubicBezTo>
                    <a:pt x="118" y="134"/>
                    <a:pt x="120" y="128"/>
                    <a:pt x="124" y="123"/>
                  </a:cubicBezTo>
                  <a:cubicBezTo>
                    <a:pt x="128" y="119"/>
                    <a:pt x="134" y="117"/>
                    <a:pt x="141" y="117"/>
                  </a:cubicBezTo>
                  <a:cubicBezTo>
                    <a:pt x="148" y="117"/>
                    <a:pt x="154" y="119"/>
                    <a:pt x="158" y="123"/>
                  </a:cubicBezTo>
                  <a:cubicBezTo>
                    <a:pt x="162" y="128"/>
                    <a:pt x="164" y="134"/>
                    <a:pt x="164" y="141"/>
                  </a:cubicBezTo>
                  <a:cubicBezTo>
                    <a:pt x="164" y="149"/>
                    <a:pt x="162" y="155"/>
                    <a:pt x="158" y="160"/>
                  </a:cubicBezTo>
                  <a:close/>
                  <a:moveTo>
                    <a:pt x="187" y="128"/>
                  </a:moveTo>
                  <a:cubicBezTo>
                    <a:pt x="187" y="168"/>
                    <a:pt x="187" y="168"/>
                    <a:pt x="187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28"/>
                    <a:pt x="201" y="128"/>
                    <a:pt x="201" y="128"/>
                  </a:cubicBezTo>
                  <a:lnTo>
                    <a:pt x="187" y="128"/>
                  </a:lnTo>
                  <a:close/>
                  <a:moveTo>
                    <a:pt x="148" y="129"/>
                  </a:moveTo>
                  <a:cubicBezTo>
                    <a:pt x="147" y="128"/>
                    <a:pt x="146" y="127"/>
                    <a:pt x="145" y="127"/>
                  </a:cubicBezTo>
                  <a:cubicBezTo>
                    <a:pt x="144" y="126"/>
                    <a:pt x="142" y="126"/>
                    <a:pt x="141" y="126"/>
                  </a:cubicBezTo>
                  <a:cubicBezTo>
                    <a:pt x="139" y="126"/>
                    <a:pt x="138" y="126"/>
                    <a:pt x="137" y="126"/>
                  </a:cubicBezTo>
                  <a:cubicBezTo>
                    <a:pt x="136" y="127"/>
                    <a:pt x="135" y="128"/>
                    <a:pt x="133" y="129"/>
                  </a:cubicBezTo>
                  <a:cubicBezTo>
                    <a:pt x="132" y="130"/>
                    <a:pt x="132" y="132"/>
                    <a:pt x="131" y="134"/>
                  </a:cubicBezTo>
                  <a:cubicBezTo>
                    <a:pt x="130" y="136"/>
                    <a:pt x="130" y="139"/>
                    <a:pt x="130" y="141"/>
                  </a:cubicBezTo>
                  <a:cubicBezTo>
                    <a:pt x="130" y="144"/>
                    <a:pt x="130" y="147"/>
                    <a:pt x="131" y="149"/>
                  </a:cubicBezTo>
                  <a:cubicBezTo>
                    <a:pt x="132" y="151"/>
                    <a:pt x="132" y="152"/>
                    <a:pt x="133" y="153"/>
                  </a:cubicBezTo>
                  <a:cubicBezTo>
                    <a:pt x="134" y="155"/>
                    <a:pt x="136" y="156"/>
                    <a:pt x="137" y="156"/>
                  </a:cubicBezTo>
                  <a:cubicBezTo>
                    <a:pt x="138" y="157"/>
                    <a:pt x="139" y="157"/>
                    <a:pt x="141" y="157"/>
                  </a:cubicBezTo>
                  <a:cubicBezTo>
                    <a:pt x="142" y="157"/>
                    <a:pt x="144" y="157"/>
                    <a:pt x="145" y="156"/>
                  </a:cubicBezTo>
                  <a:cubicBezTo>
                    <a:pt x="146" y="156"/>
                    <a:pt x="147" y="155"/>
                    <a:pt x="148" y="153"/>
                  </a:cubicBezTo>
                  <a:cubicBezTo>
                    <a:pt x="149" y="152"/>
                    <a:pt x="150" y="150"/>
                    <a:pt x="151" y="149"/>
                  </a:cubicBezTo>
                  <a:cubicBezTo>
                    <a:pt x="151" y="147"/>
                    <a:pt x="151" y="144"/>
                    <a:pt x="151" y="141"/>
                  </a:cubicBezTo>
                  <a:cubicBezTo>
                    <a:pt x="151" y="139"/>
                    <a:pt x="151" y="136"/>
                    <a:pt x="151" y="134"/>
                  </a:cubicBezTo>
                  <a:cubicBezTo>
                    <a:pt x="150" y="132"/>
                    <a:pt x="149" y="131"/>
                    <a:pt x="148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18C862C-ABE5-45F9-964F-71D08DA9E1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9761" y="615610"/>
              <a:ext cx="1016159" cy="1016158"/>
            </a:xfrm>
            <a:custGeom>
              <a:avLst/>
              <a:gdLst>
                <a:gd name="T0" fmla="*/ 104 w 198"/>
                <a:gd name="T1" fmla="*/ 187 h 198"/>
                <a:gd name="T2" fmla="*/ 68 w 198"/>
                <a:gd name="T3" fmla="*/ 179 h 198"/>
                <a:gd name="T4" fmla="*/ 0 w 198"/>
                <a:gd name="T5" fmla="*/ 198 h 198"/>
                <a:gd name="T6" fmla="*/ 31 w 198"/>
                <a:gd name="T7" fmla="*/ 152 h 198"/>
                <a:gd name="T8" fmla="*/ 11 w 198"/>
                <a:gd name="T9" fmla="*/ 93 h 198"/>
                <a:gd name="T10" fmla="*/ 104 w 198"/>
                <a:gd name="T11" fmla="*/ 0 h 198"/>
                <a:gd name="T12" fmla="*/ 198 w 198"/>
                <a:gd name="T13" fmla="*/ 93 h 198"/>
                <a:gd name="T14" fmla="*/ 104 w 198"/>
                <a:gd name="T15" fmla="*/ 187 h 198"/>
                <a:gd name="T16" fmla="*/ 76 w 198"/>
                <a:gd name="T17" fmla="*/ 137 h 198"/>
                <a:gd name="T18" fmla="*/ 89 w 198"/>
                <a:gd name="T19" fmla="*/ 151 h 198"/>
                <a:gd name="T20" fmla="*/ 106 w 198"/>
                <a:gd name="T21" fmla="*/ 134 h 198"/>
                <a:gd name="T22" fmla="*/ 92 w 198"/>
                <a:gd name="T23" fmla="*/ 120 h 198"/>
                <a:gd name="T24" fmla="*/ 76 w 198"/>
                <a:gd name="T25" fmla="*/ 137 h 198"/>
                <a:gd name="T26" fmla="*/ 109 w 198"/>
                <a:gd name="T27" fmla="*/ 33 h 198"/>
                <a:gd name="T28" fmla="*/ 81 w 198"/>
                <a:gd name="T29" fmla="*/ 40 h 198"/>
                <a:gd name="T30" fmla="*/ 84 w 198"/>
                <a:gd name="T31" fmla="*/ 57 h 198"/>
                <a:gd name="T32" fmla="*/ 102 w 198"/>
                <a:gd name="T33" fmla="*/ 53 h 198"/>
                <a:gd name="T34" fmla="*/ 112 w 198"/>
                <a:gd name="T35" fmla="*/ 61 h 198"/>
                <a:gd name="T36" fmla="*/ 99 w 198"/>
                <a:gd name="T37" fmla="*/ 79 h 198"/>
                <a:gd name="T38" fmla="*/ 83 w 198"/>
                <a:gd name="T39" fmla="*/ 107 h 198"/>
                <a:gd name="T40" fmla="*/ 83 w 198"/>
                <a:gd name="T41" fmla="*/ 112 h 198"/>
                <a:gd name="T42" fmla="*/ 106 w 198"/>
                <a:gd name="T43" fmla="*/ 112 h 198"/>
                <a:gd name="T44" fmla="*/ 107 w 198"/>
                <a:gd name="T45" fmla="*/ 108 h 198"/>
                <a:gd name="T46" fmla="*/ 119 w 198"/>
                <a:gd name="T47" fmla="*/ 88 h 198"/>
                <a:gd name="T48" fmla="*/ 137 w 198"/>
                <a:gd name="T49" fmla="*/ 56 h 198"/>
                <a:gd name="T50" fmla="*/ 109 w 198"/>
                <a:gd name="T51" fmla="*/ 3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98">
                  <a:moveTo>
                    <a:pt x="104" y="187"/>
                  </a:moveTo>
                  <a:cubicBezTo>
                    <a:pt x="91" y="187"/>
                    <a:pt x="79" y="184"/>
                    <a:pt x="68" y="179"/>
                  </a:cubicBezTo>
                  <a:cubicBezTo>
                    <a:pt x="43" y="198"/>
                    <a:pt x="0" y="198"/>
                    <a:pt x="0" y="198"/>
                  </a:cubicBezTo>
                  <a:cubicBezTo>
                    <a:pt x="0" y="198"/>
                    <a:pt x="22" y="183"/>
                    <a:pt x="31" y="152"/>
                  </a:cubicBezTo>
                  <a:cubicBezTo>
                    <a:pt x="19" y="136"/>
                    <a:pt x="11" y="115"/>
                    <a:pt x="11" y="93"/>
                  </a:cubicBezTo>
                  <a:cubicBezTo>
                    <a:pt x="11" y="42"/>
                    <a:pt x="53" y="0"/>
                    <a:pt x="104" y="0"/>
                  </a:cubicBezTo>
                  <a:cubicBezTo>
                    <a:pt x="156" y="0"/>
                    <a:pt x="198" y="42"/>
                    <a:pt x="198" y="93"/>
                  </a:cubicBezTo>
                  <a:cubicBezTo>
                    <a:pt x="198" y="145"/>
                    <a:pt x="156" y="187"/>
                    <a:pt x="104" y="187"/>
                  </a:cubicBezTo>
                  <a:close/>
                  <a:moveTo>
                    <a:pt x="76" y="137"/>
                  </a:moveTo>
                  <a:cubicBezTo>
                    <a:pt x="76" y="145"/>
                    <a:pt x="81" y="151"/>
                    <a:pt x="89" y="151"/>
                  </a:cubicBezTo>
                  <a:cubicBezTo>
                    <a:pt x="99" y="151"/>
                    <a:pt x="106" y="144"/>
                    <a:pt x="106" y="134"/>
                  </a:cubicBezTo>
                  <a:cubicBezTo>
                    <a:pt x="106" y="126"/>
                    <a:pt x="100" y="120"/>
                    <a:pt x="92" y="120"/>
                  </a:cubicBezTo>
                  <a:cubicBezTo>
                    <a:pt x="82" y="120"/>
                    <a:pt x="76" y="128"/>
                    <a:pt x="76" y="137"/>
                  </a:cubicBezTo>
                  <a:close/>
                  <a:moveTo>
                    <a:pt x="109" y="33"/>
                  </a:moveTo>
                  <a:cubicBezTo>
                    <a:pt x="97" y="33"/>
                    <a:pt x="87" y="37"/>
                    <a:pt x="81" y="4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9" y="54"/>
                    <a:pt x="95" y="53"/>
                    <a:pt x="102" y="53"/>
                  </a:cubicBezTo>
                  <a:cubicBezTo>
                    <a:pt x="110" y="53"/>
                    <a:pt x="112" y="56"/>
                    <a:pt x="112" y="61"/>
                  </a:cubicBezTo>
                  <a:cubicBezTo>
                    <a:pt x="112" y="67"/>
                    <a:pt x="105" y="72"/>
                    <a:pt x="99" y="79"/>
                  </a:cubicBezTo>
                  <a:cubicBezTo>
                    <a:pt x="89" y="89"/>
                    <a:pt x="85" y="98"/>
                    <a:pt x="83" y="107"/>
                  </a:cubicBezTo>
                  <a:cubicBezTo>
                    <a:pt x="83" y="109"/>
                    <a:pt x="83" y="110"/>
                    <a:pt x="83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7" y="110"/>
                    <a:pt x="107" y="109"/>
                    <a:pt x="107" y="108"/>
                  </a:cubicBezTo>
                  <a:cubicBezTo>
                    <a:pt x="109" y="100"/>
                    <a:pt x="112" y="94"/>
                    <a:pt x="119" y="88"/>
                  </a:cubicBezTo>
                  <a:cubicBezTo>
                    <a:pt x="128" y="78"/>
                    <a:pt x="137" y="69"/>
                    <a:pt x="137" y="56"/>
                  </a:cubicBezTo>
                  <a:cubicBezTo>
                    <a:pt x="137" y="42"/>
                    <a:pt x="126" y="33"/>
                    <a:pt x="109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5272C1D6-99C9-45EA-BBDB-BF87BC3D1C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4979" y="2269146"/>
              <a:ext cx="1136121" cy="1131094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20ACBF1-F1F1-4EC7-B217-2EBEA63BDD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17578">
              <a:off x="3958060" y="4847123"/>
              <a:ext cx="1121507" cy="1128650"/>
            </a:xfrm>
            <a:custGeom>
              <a:avLst/>
              <a:gdLst>
                <a:gd name="T0" fmla="*/ 0 w 199"/>
                <a:gd name="T1" fmla="*/ 74 h 200"/>
                <a:gd name="T2" fmla="*/ 6 w 199"/>
                <a:gd name="T3" fmla="*/ 103 h 200"/>
                <a:gd name="T4" fmla="*/ 21 w 199"/>
                <a:gd name="T5" fmla="*/ 127 h 200"/>
                <a:gd name="T6" fmla="*/ 45 w 199"/>
                <a:gd name="T7" fmla="*/ 143 h 200"/>
                <a:gd name="T8" fmla="*/ 74 w 199"/>
                <a:gd name="T9" fmla="*/ 149 h 200"/>
                <a:gd name="T10" fmla="*/ 97 w 199"/>
                <a:gd name="T11" fmla="*/ 145 h 200"/>
                <a:gd name="T12" fmla="*/ 117 w 199"/>
                <a:gd name="T13" fmla="*/ 135 h 200"/>
                <a:gd name="T14" fmla="*/ 181 w 199"/>
                <a:gd name="T15" fmla="*/ 200 h 200"/>
                <a:gd name="T16" fmla="*/ 192 w 199"/>
                <a:gd name="T17" fmla="*/ 194 h 200"/>
                <a:gd name="T18" fmla="*/ 199 w 199"/>
                <a:gd name="T19" fmla="*/ 181 h 200"/>
                <a:gd name="T20" fmla="*/ 135 w 199"/>
                <a:gd name="T21" fmla="*/ 117 h 200"/>
                <a:gd name="T22" fmla="*/ 145 w 199"/>
                <a:gd name="T23" fmla="*/ 97 h 200"/>
                <a:gd name="T24" fmla="*/ 149 w 199"/>
                <a:gd name="T25" fmla="*/ 74 h 200"/>
                <a:gd name="T26" fmla="*/ 143 w 199"/>
                <a:gd name="T27" fmla="*/ 45 h 200"/>
                <a:gd name="T28" fmla="*/ 127 w 199"/>
                <a:gd name="T29" fmla="*/ 22 h 200"/>
                <a:gd name="T30" fmla="*/ 103 w 199"/>
                <a:gd name="T31" fmla="*/ 6 h 200"/>
                <a:gd name="T32" fmla="*/ 74 w 199"/>
                <a:gd name="T33" fmla="*/ 0 h 200"/>
                <a:gd name="T34" fmla="*/ 45 w 199"/>
                <a:gd name="T35" fmla="*/ 6 h 200"/>
                <a:gd name="T36" fmla="*/ 21 w 199"/>
                <a:gd name="T37" fmla="*/ 22 h 200"/>
                <a:gd name="T38" fmla="*/ 6 w 199"/>
                <a:gd name="T39" fmla="*/ 45 h 200"/>
                <a:gd name="T40" fmla="*/ 0 w 199"/>
                <a:gd name="T41" fmla="*/ 74 h 200"/>
                <a:gd name="T42" fmla="*/ 22 w 199"/>
                <a:gd name="T43" fmla="*/ 74 h 200"/>
                <a:gd name="T44" fmla="*/ 26 w 199"/>
                <a:gd name="T45" fmla="*/ 54 h 200"/>
                <a:gd name="T46" fmla="*/ 37 w 199"/>
                <a:gd name="T47" fmla="*/ 37 h 200"/>
                <a:gd name="T48" fmla="*/ 54 w 199"/>
                <a:gd name="T49" fmla="*/ 26 h 200"/>
                <a:gd name="T50" fmla="*/ 74 w 199"/>
                <a:gd name="T51" fmla="*/ 22 h 200"/>
                <a:gd name="T52" fmla="*/ 95 w 199"/>
                <a:gd name="T53" fmla="*/ 26 h 200"/>
                <a:gd name="T54" fmla="*/ 111 w 199"/>
                <a:gd name="T55" fmla="*/ 37 h 200"/>
                <a:gd name="T56" fmla="*/ 123 w 199"/>
                <a:gd name="T57" fmla="*/ 54 h 200"/>
                <a:gd name="T58" fmla="*/ 127 w 199"/>
                <a:gd name="T59" fmla="*/ 74 h 200"/>
                <a:gd name="T60" fmla="*/ 123 w 199"/>
                <a:gd name="T61" fmla="*/ 95 h 200"/>
                <a:gd name="T62" fmla="*/ 111 w 199"/>
                <a:gd name="T63" fmla="*/ 112 h 200"/>
                <a:gd name="T64" fmla="*/ 95 w 199"/>
                <a:gd name="T65" fmla="*/ 123 h 200"/>
                <a:gd name="T66" fmla="*/ 74 w 199"/>
                <a:gd name="T67" fmla="*/ 127 h 200"/>
                <a:gd name="T68" fmla="*/ 54 w 199"/>
                <a:gd name="T69" fmla="*/ 123 h 200"/>
                <a:gd name="T70" fmla="*/ 37 w 199"/>
                <a:gd name="T71" fmla="*/ 112 h 200"/>
                <a:gd name="T72" fmla="*/ 26 w 199"/>
                <a:gd name="T73" fmla="*/ 95 h 200"/>
                <a:gd name="T74" fmla="*/ 22 w 199"/>
                <a:gd name="T75" fmla="*/ 7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200">
                  <a:moveTo>
                    <a:pt x="0" y="74"/>
                  </a:moveTo>
                  <a:cubicBezTo>
                    <a:pt x="0" y="85"/>
                    <a:pt x="2" y="94"/>
                    <a:pt x="6" y="103"/>
                  </a:cubicBezTo>
                  <a:cubicBezTo>
                    <a:pt x="9" y="112"/>
                    <a:pt x="15" y="120"/>
                    <a:pt x="21" y="127"/>
                  </a:cubicBezTo>
                  <a:cubicBezTo>
                    <a:pt x="28" y="134"/>
                    <a:pt x="36" y="139"/>
                    <a:pt x="45" y="143"/>
                  </a:cubicBezTo>
                  <a:cubicBezTo>
                    <a:pt x="54" y="147"/>
                    <a:pt x="64" y="149"/>
                    <a:pt x="74" y="149"/>
                  </a:cubicBezTo>
                  <a:cubicBezTo>
                    <a:pt x="82" y="149"/>
                    <a:pt x="90" y="148"/>
                    <a:pt x="97" y="145"/>
                  </a:cubicBezTo>
                  <a:cubicBezTo>
                    <a:pt x="104" y="143"/>
                    <a:pt x="111" y="140"/>
                    <a:pt x="117" y="135"/>
                  </a:cubicBezTo>
                  <a:cubicBezTo>
                    <a:pt x="181" y="200"/>
                    <a:pt x="181" y="200"/>
                    <a:pt x="181" y="200"/>
                  </a:cubicBezTo>
                  <a:cubicBezTo>
                    <a:pt x="185" y="199"/>
                    <a:pt x="189" y="197"/>
                    <a:pt x="192" y="194"/>
                  </a:cubicBezTo>
                  <a:cubicBezTo>
                    <a:pt x="196" y="191"/>
                    <a:pt x="198" y="186"/>
                    <a:pt x="199" y="18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9" y="111"/>
                    <a:pt x="143" y="104"/>
                    <a:pt x="145" y="97"/>
                  </a:cubicBezTo>
                  <a:cubicBezTo>
                    <a:pt x="147" y="90"/>
                    <a:pt x="149" y="82"/>
                    <a:pt x="149" y="74"/>
                  </a:cubicBezTo>
                  <a:cubicBezTo>
                    <a:pt x="149" y="64"/>
                    <a:pt x="147" y="55"/>
                    <a:pt x="143" y="45"/>
                  </a:cubicBezTo>
                  <a:cubicBezTo>
                    <a:pt x="139" y="36"/>
                    <a:pt x="133" y="29"/>
                    <a:pt x="127" y="22"/>
                  </a:cubicBezTo>
                  <a:cubicBezTo>
                    <a:pt x="120" y="15"/>
                    <a:pt x="112" y="10"/>
                    <a:pt x="103" y="6"/>
                  </a:cubicBezTo>
                  <a:cubicBezTo>
                    <a:pt x="94" y="2"/>
                    <a:pt x="84" y="0"/>
                    <a:pt x="74" y="0"/>
                  </a:cubicBezTo>
                  <a:cubicBezTo>
                    <a:pt x="64" y="0"/>
                    <a:pt x="54" y="2"/>
                    <a:pt x="45" y="6"/>
                  </a:cubicBezTo>
                  <a:cubicBezTo>
                    <a:pt x="36" y="10"/>
                    <a:pt x="28" y="15"/>
                    <a:pt x="21" y="22"/>
                  </a:cubicBezTo>
                  <a:cubicBezTo>
                    <a:pt x="15" y="29"/>
                    <a:pt x="9" y="36"/>
                    <a:pt x="6" y="45"/>
                  </a:cubicBezTo>
                  <a:cubicBezTo>
                    <a:pt x="2" y="55"/>
                    <a:pt x="0" y="64"/>
                    <a:pt x="0" y="74"/>
                  </a:cubicBezTo>
                  <a:close/>
                  <a:moveTo>
                    <a:pt x="22" y="74"/>
                  </a:moveTo>
                  <a:cubicBezTo>
                    <a:pt x="22" y="67"/>
                    <a:pt x="23" y="60"/>
                    <a:pt x="26" y="54"/>
                  </a:cubicBezTo>
                  <a:cubicBezTo>
                    <a:pt x="28" y="48"/>
                    <a:pt x="32" y="42"/>
                    <a:pt x="37" y="37"/>
                  </a:cubicBezTo>
                  <a:cubicBezTo>
                    <a:pt x="42" y="32"/>
                    <a:pt x="47" y="29"/>
                    <a:pt x="54" y="26"/>
                  </a:cubicBezTo>
                  <a:cubicBezTo>
                    <a:pt x="60" y="23"/>
                    <a:pt x="67" y="22"/>
                    <a:pt x="74" y="22"/>
                  </a:cubicBezTo>
                  <a:cubicBezTo>
                    <a:pt x="81" y="22"/>
                    <a:pt x="88" y="23"/>
                    <a:pt x="95" y="26"/>
                  </a:cubicBezTo>
                  <a:cubicBezTo>
                    <a:pt x="101" y="29"/>
                    <a:pt x="107" y="32"/>
                    <a:pt x="111" y="37"/>
                  </a:cubicBezTo>
                  <a:cubicBezTo>
                    <a:pt x="116" y="42"/>
                    <a:pt x="120" y="48"/>
                    <a:pt x="123" y="54"/>
                  </a:cubicBezTo>
                  <a:cubicBezTo>
                    <a:pt x="125" y="60"/>
                    <a:pt x="127" y="67"/>
                    <a:pt x="127" y="74"/>
                  </a:cubicBezTo>
                  <a:cubicBezTo>
                    <a:pt x="127" y="82"/>
                    <a:pt x="125" y="89"/>
                    <a:pt x="123" y="95"/>
                  </a:cubicBezTo>
                  <a:cubicBezTo>
                    <a:pt x="120" y="101"/>
                    <a:pt x="116" y="107"/>
                    <a:pt x="111" y="112"/>
                  </a:cubicBezTo>
                  <a:cubicBezTo>
                    <a:pt x="107" y="116"/>
                    <a:pt x="101" y="120"/>
                    <a:pt x="95" y="123"/>
                  </a:cubicBezTo>
                  <a:cubicBezTo>
                    <a:pt x="88" y="126"/>
                    <a:pt x="81" y="127"/>
                    <a:pt x="74" y="127"/>
                  </a:cubicBezTo>
                  <a:cubicBezTo>
                    <a:pt x="67" y="127"/>
                    <a:pt x="60" y="126"/>
                    <a:pt x="54" y="123"/>
                  </a:cubicBezTo>
                  <a:cubicBezTo>
                    <a:pt x="47" y="120"/>
                    <a:pt x="42" y="116"/>
                    <a:pt x="37" y="112"/>
                  </a:cubicBezTo>
                  <a:cubicBezTo>
                    <a:pt x="32" y="107"/>
                    <a:pt x="28" y="101"/>
                    <a:pt x="26" y="95"/>
                  </a:cubicBezTo>
                  <a:cubicBezTo>
                    <a:pt x="23" y="89"/>
                    <a:pt x="22" y="82"/>
                    <a:pt x="22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55088D32-BF33-4DF6-BCD2-05EABF35A4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>
              <a:off x="174628" y="3682300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A9C704A-7843-4631-B043-21CE78A41B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92998">
              <a:off x="4595267" y="1827148"/>
              <a:ext cx="750888" cy="511175"/>
            </a:xfrm>
            <a:custGeom>
              <a:avLst/>
              <a:gdLst>
                <a:gd name="T0" fmla="*/ 199 w 200"/>
                <a:gd name="T1" fmla="*/ 32 h 136"/>
                <a:gd name="T2" fmla="*/ 199 w 200"/>
                <a:gd name="T3" fmla="*/ 31 h 136"/>
                <a:gd name="T4" fmla="*/ 0 w 200"/>
                <a:gd name="T5" fmla="*/ 31 h 136"/>
                <a:gd name="T6" fmla="*/ 0 w 200"/>
                <a:gd name="T7" fmla="*/ 18 h 136"/>
                <a:gd name="T8" fmla="*/ 18 w 200"/>
                <a:gd name="T9" fmla="*/ 0 h 136"/>
                <a:gd name="T10" fmla="*/ 181 w 200"/>
                <a:gd name="T11" fmla="*/ 0 h 136"/>
                <a:gd name="T12" fmla="*/ 199 w 200"/>
                <a:gd name="T13" fmla="*/ 18 h 136"/>
                <a:gd name="T14" fmla="*/ 199 w 200"/>
                <a:gd name="T15" fmla="*/ 32 h 136"/>
                <a:gd name="T16" fmla="*/ 200 w 200"/>
                <a:gd name="T17" fmla="*/ 64 h 136"/>
                <a:gd name="T18" fmla="*/ 200 w 200"/>
                <a:gd name="T19" fmla="*/ 119 h 136"/>
                <a:gd name="T20" fmla="*/ 181 w 200"/>
                <a:gd name="T21" fmla="*/ 136 h 136"/>
                <a:gd name="T22" fmla="*/ 18 w 200"/>
                <a:gd name="T23" fmla="*/ 136 h 136"/>
                <a:gd name="T24" fmla="*/ 0 w 200"/>
                <a:gd name="T25" fmla="*/ 119 h 136"/>
                <a:gd name="T26" fmla="*/ 0 w 200"/>
                <a:gd name="T27" fmla="*/ 64 h 136"/>
                <a:gd name="T28" fmla="*/ 200 w 200"/>
                <a:gd name="T29" fmla="*/ 64 h 136"/>
                <a:gd name="T30" fmla="*/ 76 w 200"/>
                <a:gd name="T31" fmla="*/ 88 h 136"/>
                <a:gd name="T32" fmla="*/ 48 w 200"/>
                <a:gd name="T33" fmla="*/ 88 h 136"/>
                <a:gd name="T34" fmla="*/ 48 w 200"/>
                <a:gd name="T35" fmla="*/ 100 h 136"/>
                <a:gd name="T36" fmla="*/ 76 w 200"/>
                <a:gd name="T37" fmla="*/ 100 h 136"/>
                <a:gd name="T38" fmla="*/ 76 w 200"/>
                <a:gd name="T39" fmla="*/ 88 h 136"/>
                <a:gd name="T40" fmla="*/ 112 w 200"/>
                <a:gd name="T41" fmla="*/ 88 h 136"/>
                <a:gd name="T42" fmla="*/ 88 w 200"/>
                <a:gd name="T43" fmla="*/ 88 h 136"/>
                <a:gd name="T44" fmla="*/ 88 w 200"/>
                <a:gd name="T45" fmla="*/ 100 h 136"/>
                <a:gd name="T46" fmla="*/ 112 w 200"/>
                <a:gd name="T47" fmla="*/ 100 h 136"/>
                <a:gd name="T48" fmla="*/ 112 w 200"/>
                <a:gd name="T49" fmla="*/ 88 h 136"/>
                <a:gd name="T50" fmla="*/ 152 w 200"/>
                <a:gd name="T51" fmla="*/ 88 h 136"/>
                <a:gd name="T52" fmla="*/ 120 w 200"/>
                <a:gd name="T53" fmla="*/ 88 h 136"/>
                <a:gd name="T54" fmla="*/ 120 w 200"/>
                <a:gd name="T55" fmla="*/ 100 h 136"/>
                <a:gd name="T56" fmla="*/ 152 w 200"/>
                <a:gd name="T57" fmla="*/ 100 h 136"/>
                <a:gd name="T58" fmla="*/ 152 w 200"/>
                <a:gd name="T59" fmla="*/ 88 h 136"/>
                <a:gd name="T60" fmla="*/ 12 w 200"/>
                <a:gd name="T61" fmla="*/ 119 h 136"/>
                <a:gd name="T62" fmla="*/ 152 w 200"/>
                <a:gd name="T63" fmla="*/ 119 h 136"/>
                <a:gd name="T64" fmla="*/ 152 w 200"/>
                <a:gd name="T65" fmla="*/ 108 h 136"/>
                <a:gd name="T66" fmla="*/ 12 w 200"/>
                <a:gd name="T67" fmla="*/ 108 h 136"/>
                <a:gd name="T68" fmla="*/ 12 w 200"/>
                <a:gd name="T69" fmla="*/ 119 h 136"/>
                <a:gd name="T70" fmla="*/ 12 w 200"/>
                <a:gd name="T71" fmla="*/ 100 h 136"/>
                <a:gd name="T72" fmla="*/ 40 w 200"/>
                <a:gd name="T73" fmla="*/ 100 h 136"/>
                <a:gd name="T74" fmla="*/ 40 w 200"/>
                <a:gd name="T75" fmla="*/ 88 h 136"/>
                <a:gd name="T76" fmla="*/ 12 w 200"/>
                <a:gd name="T77" fmla="*/ 88 h 136"/>
                <a:gd name="T78" fmla="*/ 12 w 200"/>
                <a:gd name="T79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0" h="136">
                  <a:moveTo>
                    <a:pt x="199" y="32"/>
                  </a:moveTo>
                  <a:cubicBezTo>
                    <a:pt x="199" y="31"/>
                    <a:pt x="199" y="31"/>
                    <a:pt x="199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1" y="0"/>
                    <a:pt x="199" y="8"/>
                    <a:pt x="199" y="18"/>
                  </a:cubicBezTo>
                  <a:cubicBezTo>
                    <a:pt x="199" y="32"/>
                    <a:pt x="199" y="32"/>
                    <a:pt x="199" y="32"/>
                  </a:cubicBezTo>
                  <a:close/>
                  <a:moveTo>
                    <a:pt x="200" y="64"/>
                  </a:moveTo>
                  <a:cubicBezTo>
                    <a:pt x="200" y="119"/>
                    <a:pt x="200" y="119"/>
                    <a:pt x="200" y="119"/>
                  </a:cubicBezTo>
                  <a:cubicBezTo>
                    <a:pt x="200" y="129"/>
                    <a:pt x="191" y="136"/>
                    <a:pt x="181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8" y="136"/>
                    <a:pt x="0" y="129"/>
                    <a:pt x="0" y="119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200" y="64"/>
                  </a:lnTo>
                  <a:close/>
                  <a:moveTo>
                    <a:pt x="76" y="88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76" y="100"/>
                    <a:pt x="76" y="100"/>
                    <a:pt x="76" y="100"/>
                  </a:cubicBezTo>
                  <a:lnTo>
                    <a:pt x="76" y="88"/>
                  </a:lnTo>
                  <a:close/>
                  <a:moveTo>
                    <a:pt x="112" y="88"/>
                  </a:moveTo>
                  <a:cubicBezTo>
                    <a:pt x="88" y="88"/>
                    <a:pt x="88" y="88"/>
                    <a:pt x="88" y="88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12" y="100"/>
                    <a:pt x="112" y="100"/>
                    <a:pt x="112" y="100"/>
                  </a:cubicBezTo>
                  <a:lnTo>
                    <a:pt x="112" y="88"/>
                  </a:lnTo>
                  <a:close/>
                  <a:moveTo>
                    <a:pt x="152" y="88"/>
                  </a:moveTo>
                  <a:cubicBezTo>
                    <a:pt x="120" y="88"/>
                    <a:pt x="120" y="88"/>
                    <a:pt x="120" y="88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52" y="100"/>
                    <a:pt x="152" y="100"/>
                    <a:pt x="152" y="100"/>
                  </a:cubicBezTo>
                  <a:lnTo>
                    <a:pt x="152" y="88"/>
                  </a:lnTo>
                  <a:close/>
                  <a:moveTo>
                    <a:pt x="12" y="119"/>
                  </a:moveTo>
                  <a:cubicBezTo>
                    <a:pt x="152" y="119"/>
                    <a:pt x="152" y="119"/>
                    <a:pt x="152" y="119"/>
                  </a:cubicBezTo>
                  <a:cubicBezTo>
                    <a:pt x="152" y="108"/>
                    <a:pt x="152" y="108"/>
                    <a:pt x="152" y="108"/>
                  </a:cubicBezTo>
                  <a:cubicBezTo>
                    <a:pt x="12" y="108"/>
                    <a:pt x="12" y="108"/>
                    <a:pt x="12" y="108"/>
                  </a:cubicBezTo>
                  <a:lnTo>
                    <a:pt x="12" y="119"/>
                  </a:lnTo>
                  <a:close/>
                  <a:moveTo>
                    <a:pt x="12" y="100"/>
                  </a:moveTo>
                  <a:cubicBezTo>
                    <a:pt x="40" y="100"/>
                    <a:pt x="40" y="100"/>
                    <a:pt x="40" y="100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12" y="88"/>
                    <a:pt x="12" y="88"/>
                    <a:pt x="12" y="88"/>
                  </a:cubicBez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5456C5B8-E4EE-48E3-8811-D7554A1D09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21052" y="226359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17B353FC-DA41-4E24-A466-E2AF723EDB66}"/>
                </a:ext>
              </a:extLst>
            </p:cNvPr>
            <p:cNvSpPr>
              <a:spLocks/>
            </p:cNvSpPr>
            <p:nvPr userDrawn="1"/>
          </p:nvSpPr>
          <p:spPr bwMode="auto">
            <a:xfrm rot="3939485">
              <a:off x="7392355" y="1719266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95F69EA0-F8BA-4DF8-80BA-4EB3AF8F08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400000">
              <a:off x="3167444" y="4702772"/>
              <a:ext cx="725487" cy="766763"/>
            </a:xfrm>
            <a:custGeom>
              <a:avLst/>
              <a:gdLst>
                <a:gd name="T0" fmla="*/ 32 w 193"/>
                <a:gd name="T1" fmla="*/ 24 h 204"/>
                <a:gd name="T2" fmla="*/ 73 w 193"/>
                <a:gd name="T3" fmla="*/ 81 h 204"/>
                <a:gd name="T4" fmla="*/ 68 w 193"/>
                <a:gd name="T5" fmla="*/ 60 h 204"/>
                <a:gd name="T6" fmla="*/ 75 w 193"/>
                <a:gd name="T7" fmla="*/ 47 h 204"/>
                <a:gd name="T8" fmla="*/ 92 w 193"/>
                <a:gd name="T9" fmla="*/ 58 h 204"/>
                <a:gd name="T10" fmla="*/ 99 w 193"/>
                <a:gd name="T11" fmla="*/ 56 h 204"/>
                <a:gd name="T12" fmla="*/ 100 w 193"/>
                <a:gd name="T13" fmla="*/ 42 h 204"/>
                <a:gd name="T14" fmla="*/ 117 w 193"/>
                <a:gd name="T15" fmla="*/ 44 h 204"/>
                <a:gd name="T16" fmla="*/ 119 w 193"/>
                <a:gd name="T17" fmla="*/ 48 h 204"/>
                <a:gd name="T18" fmla="*/ 125 w 193"/>
                <a:gd name="T19" fmla="*/ 57 h 204"/>
                <a:gd name="T20" fmla="*/ 126 w 193"/>
                <a:gd name="T21" fmla="*/ 53 h 204"/>
                <a:gd name="T22" fmla="*/ 137 w 193"/>
                <a:gd name="T23" fmla="*/ 47 h 204"/>
                <a:gd name="T24" fmla="*/ 161 w 193"/>
                <a:gd name="T25" fmla="*/ 132 h 204"/>
                <a:gd name="T26" fmla="*/ 121 w 193"/>
                <a:gd name="T27" fmla="*/ 185 h 204"/>
                <a:gd name="T28" fmla="*/ 76 w 193"/>
                <a:gd name="T29" fmla="*/ 151 h 204"/>
                <a:gd name="T30" fmla="*/ 21 w 193"/>
                <a:gd name="T31" fmla="*/ 131 h 204"/>
                <a:gd name="T32" fmla="*/ 34 w 193"/>
                <a:gd name="T33" fmla="*/ 122 h 204"/>
                <a:gd name="T34" fmla="*/ 64 w 193"/>
                <a:gd name="T35" fmla="*/ 125 h 204"/>
                <a:gd name="T36" fmla="*/ 17 w 193"/>
                <a:gd name="T37" fmla="*/ 33 h 204"/>
                <a:gd name="T38" fmla="*/ 20 w 193"/>
                <a:gd name="T39" fmla="*/ 19 h 204"/>
                <a:gd name="T40" fmla="*/ 12 w 193"/>
                <a:gd name="T41" fmla="*/ 7 h 204"/>
                <a:gd name="T42" fmla="*/ 6 w 193"/>
                <a:gd name="T43" fmla="*/ 40 h 204"/>
                <a:gd name="T44" fmla="*/ 45 w 193"/>
                <a:gd name="T45" fmla="*/ 109 h 204"/>
                <a:gd name="T46" fmla="*/ 19 w 193"/>
                <a:gd name="T47" fmla="*/ 111 h 204"/>
                <a:gd name="T48" fmla="*/ 27 w 193"/>
                <a:gd name="T49" fmla="*/ 157 h 204"/>
                <a:gd name="T50" fmla="*/ 99 w 193"/>
                <a:gd name="T51" fmla="*/ 175 h 204"/>
                <a:gd name="T52" fmla="*/ 116 w 193"/>
                <a:gd name="T53" fmla="*/ 204 h 204"/>
                <a:gd name="T54" fmla="*/ 181 w 193"/>
                <a:gd name="T55" fmla="*/ 166 h 204"/>
                <a:gd name="T56" fmla="*/ 186 w 193"/>
                <a:gd name="T57" fmla="*/ 147 h 204"/>
                <a:gd name="T58" fmla="*/ 161 w 193"/>
                <a:gd name="T59" fmla="*/ 61 h 204"/>
                <a:gd name="T60" fmla="*/ 161 w 193"/>
                <a:gd name="T61" fmla="*/ 60 h 204"/>
                <a:gd name="T62" fmla="*/ 155 w 193"/>
                <a:gd name="T63" fmla="*/ 44 h 204"/>
                <a:gd name="T64" fmla="*/ 128 w 193"/>
                <a:gd name="T65" fmla="*/ 33 h 204"/>
                <a:gd name="T66" fmla="*/ 93 w 193"/>
                <a:gd name="T67" fmla="*/ 30 h 204"/>
                <a:gd name="T68" fmla="*/ 68 w 193"/>
                <a:gd name="T69" fmla="*/ 35 h 204"/>
                <a:gd name="T70" fmla="*/ 59 w 193"/>
                <a:gd name="T71" fmla="*/ 41 h 204"/>
                <a:gd name="T72" fmla="*/ 44 w 193"/>
                <a:gd name="T73" fmla="*/ 16 h 204"/>
                <a:gd name="T74" fmla="*/ 13 w 193"/>
                <a:gd name="T75" fmla="*/ 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" h="204">
                  <a:moveTo>
                    <a:pt x="20" y="19"/>
                  </a:moveTo>
                  <a:cubicBezTo>
                    <a:pt x="25" y="16"/>
                    <a:pt x="29" y="19"/>
                    <a:pt x="32" y="24"/>
                  </a:cubicBezTo>
                  <a:cubicBezTo>
                    <a:pt x="32" y="24"/>
                    <a:pt x="65" y="79"/>
                    <a:pt x="65" y="80"/>
                  </a:cubicBezTo>
                  <a:cubicBezTo>
                    <a:pt x="67" y="83"/>
                    <a:pt x="71" y="82"/>
                    <a:pt x="73" y="81"/>
                  </a:cubicBezTo>
                  <a:cubicBezTo>
                    <a:pt x="75" y="79"/>
                    <a:pt x="77" y="75"/>
                    <a:pt x="74" y="6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5" y="56"/>
                    <a:pt x="68" y="52"/>
                    <a:pt x="73" y="48"/>
                  </a:cubicBezTo>
                  <a:cubicBezTo>
                    <a:pt x="73" y="48"/>
                    <a:pt x="74" y="47"/>
                    <a:pt x="75" y="47"/>
                  </a:cubicBezTo>
                  <a:cubicBezTo>
                    <a:pt x="79" y="45"/>
                    <a:pt x="83" y="44"/>
                    <a:pt x="86" y="4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4" y="61"/>
                    <a:pt x="96" y="61"/>
                    <a:pt x="97" y="61"/>
                  </a:cubicBezTo>
                  <a:cubicBezTo>
                    <a:pt x="99" y="60"/>
                    <a:pt x="99" y="56"/>
                    <a:pt x="99" y="56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6" y="47"/>
                    <a:pt x="97" y="44"/>
                    <a:pt x="100" y="42"/>
                  </a:cubicBezTo>
                  <a:cubicBezTo>
                    <a:pt x="101" y="42"/>
                    <a:pt x="102" y="41"/>
                    <a:pt x="104" y="41"/>
                  </a:cubicBezTo>
                  <a:cubicBezTo>
                    <a:pt x="109" y="39"/>
                    <a:pt x="115" y="38"/>
                    <a:pt x="117" y="44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21" y="60"/>
                    <a:pt x="124" y="59"/>
                  </a:cubicBezTo>
                  <a:cubicBezTo>
                    <a:pt x="124" y="58"/>
                    <a:pt x="125" y="58"/>
                    <a:pt x="125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0"/>
                    <a:pt x="127" y="49"/>
                    <a:pt x="128" y="48"/>
                  </a:cubicBezTo>
                  <a:cubicBezTo>
                    <a:pt x="130" y="47"/>
                    <a:pt x="134" y="47"/>
                    <a:pt x="137" y="47"/>
                  </a:cubicBezTo>
                  <a:cubicBezTo>
                    <a:pt x="143" y="47"/>
                    <a:pt x="144" y="53"/>
                    <a:pt x="147" y="64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174" y="155"/>
                    <a:pt x="174" y="155"/>
                    <a:pt x="174" y="155"/>
                  </a:cubicBezTo>
                  <a:cubicBezTo>
                    <a:pt x="121" y="185"/>
                    <a:pt x="121" y="185"/>
                    <a:pt x="121" y="18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2"/>
                    <a:pt x="94" y="162"/>
                    <a:pt x="76" y="151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4" y="142"/>
                    <a:pt x="20" y="136"/>
                    <a:pt x="21" y="131"/>
                  </a:cubicBezTo>
                  <a:cubicBezTo>
                    <a:pt x="22" y="127"/>
                    <a:pt x="24" y="125"/>
                    <a:pt x="26" y="123"/>
                  </a:cubicBezTo>
                  <a:cubicBezTo>
                    <a:pt x="29" y="122"/>
                    <a:pt x="31" y="121"/>
                    <a:pt x="34" y="122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2" y="125"/>
                    <a:pt x="63" y="125"/>
                    <a:pt x="64" y="125"/>
                  </a:cubicBezTo>
                  <a:cubicBezTo>
                    <a:pt x="68" y="123"/>
                    <a:pt x="64" y="113"/>
                    <a:pt x="52" y="9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28"/>
                    <a:pt x="15" y="22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moveTo>
                    <a:pt x="13" y="7"/>
                  </a:moveTo>
                  <a:cubicBezTo>
                    <a:pt x="13" y="7"/>
                    <a:pt x="13" y="7"/>
                    <a:pt x="12" y="7"/>
                  </a:cubicBezTo>
                  <a:cubicBezTo>
                    <a:pt x="7" y="11"/>
                    <a:pt x="3" y="16"/>
                    <a:pt x="1" y="22"/>
                  </a:cubicBezTo>
                  <a:cubicBezTo>
                    <a:pt x="0" y="29"/>
                    <a:pt x="3" y="34"/>
                    <a:pt x="6" y="40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3" y="102"/>
                    <a:pt x="44" y="106"/>
                    <a:pt x="4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0" y="107"/>
                    <a:pt x="24" y="108"/>
                    <a:pt x="19" y="111"/>
                  </a:cubicBezTo>
                  <a:cubicBezTo>
                    <a:pt x="13" y="115"/>
                    <a:pt x="9" y="121"/>
                    <a:pt x="7" y="128"/>
                  </a:cubicBezTo>
                  <a:cubicBezTo>
                    <a:pt x="5" y="142"/>
                    <a:pt x="14" y="154"/>
                    <a:pt x="27" y="157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82" y="171"/>
                    <a:pt x="92" y="174"/>
                    <a:pt x="99" y="175"/>
                  </a:cubicBezTo>
                  <a:cubicBezTo>
                    <a:pt x="109" y="192"/>
                    <a:pt x="109" y="192"/>
                    <a:pt x="109" y="192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93" y="159"/>
                    <a:pt x="193" y="159"/>
                    <a:pt x="193" y="159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59" y="53"/>
                    <a:pt x="157" y="48"/>
                    <a:pt x="155" y="44"/>
                  </a:cubicBezTo>
                  <a:cubicBezTo>
                    <a:pt x="150" y="35"/>
                    <a:pt x="142" y="33"/>
                    <a:pt x="137" y="33"/>
                  </a:cubicBezTo>
                  <a:cubicBezTo>
                    <a:pt x="134" y="33"/>
                    <a:pt x="131" y="33"/>
                    <a:pt x="128" y="33"/>
                  </a:cubicBezTo>
                  <a:cubicBezTo>
                    <a:pt x="123" y="27"/>
                    <a:pt x="113" y="23"/>
                    <a:pt x="99" y="28"/>
                  </a:cubicBezTo>
                  <a:cubicBezTo>
                    <a:pt x="97" y="28"/>
                    <a:pt x="95" y="29"/>
                    <a:pt x="93" y="30"/>
                  </a:cubicBezTo>
                  <a:cubicBezTo>
                    <a:pt x="92" y="31"/>
                    <a:pt x="90" y="32"/>
                    <a:pt x="89" y="33"/>
                  </a:cubicBezTo>
                  <a:cubicBezTo>
                    <a:pt x="84" y="30"/>
                    <a:pt x="76" y="30"/>
                    <a:pt x="68" y="35"/>
                  </a:cubicBezTo>
                  <a:cubicBezTo>
                    <a:pt x="67" y="35"/>
                    <a:pt x="64" y="37"/>
                    <a:pt x="63" y="38"/>
                  </a:cubicBezTo>
                  <a:cubicBezTo>
                    <a:pt x="61" y="39"/>
                    <a:pt x="60" y="40"/>
                    <a:pt x="59" y="41"/>
                  </a:cubicBezTo>
                  <a:cubicBezTo>
                    <a:pt x="52" y="30"/>
                    <a:pt x="46" y="19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7" y="5"/>
                    <a:pt x="25" y="0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A2B13456-F2EE-413C-B70B-5374FE47CD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>
              <a:off x="2834209" y="625100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EBAA31A-EC29-48DD-A0FB-9DB60E7E12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00658">
              <a:off x="6209502" y="3207147"/>
              <a:ext cx="692150" cy="752475"/>
            </a:xfrm>
            <a:custGeom>
              <a:avLst/>
              <a:gdLst>
                <a:gd name="T0" fmla="*/ 132 w 184"/>
                <a:gd name="T1" fmla="*/ 44 h 200"/>
                <a:gd name="T2" fmla="*/ 52 w 184"/>
                <a:gd name="T3" fmla="*/ 44 h 200"/>
                <a:gd name="T4" fmla="*/ 52 w 184"/>
                <a:gd name="T5" fmla="*/ 25 h 200"/>
                <a:gd name="T6" fmla="*/ 132 w 184"/>
                <a:gd name="T7" fmla="*/ 25 h 200"/>
                <a:gd name="T8" fmla="*/ 132 w 184"/>
                <a:gd name="T9" fmla="*/ 44 h 200"/>
                <a:gd name="T10" fmla="*/ 52 w 184"/>
                <a:gd name="T11" fmla="*/ 0 h 200"/>
                <a:gd name="T12" fmla="*/ 132 w 184"/>
                <a:gd name="T13" fmla="*/ 0 h 200"/>
                <a:gd name="T14" fmla="*/ 132 w 184"/>
                <a:gd name="T15" fmla="*/ 16 h 200"/>
                <a:gd name="T16" fmla="*/ 52 w 184"/>
                <a:gd name="T17" fmla="*/ 16 h 200"/>
                <a:gd name="T18" fmla="*/ 52 w 184"/>
                <a:gd name="T19" fmla="*/ 0 h 200"/>
                <a:gd name="T20" fmla="*/ 52 w 184"/>
                <a:gd name="T21" fmla="*/ 52 h 200"/>
                <a:gd name="T22" fmla="*/ 132 w 184"/>
                <a:gd name="T23" fmla="*/ 52 h 200"/>
                <a:gd name="T24" fmla="*/ 132 w 184"/>
                <a:gd name="T25" fmla="*/ 85 h 200"/>
                <a:gd name="T26" fmla="*/ 184 w 184"/>
                <a:gd name="T27" fmla="*/ 85 h 200"/>
                <a:gd name="T28" fmla="*/ 92 w 184"/>
                <a:gd name="T29" fmla="*/ 162 h 200"/>
                <a:gd name="T30" fmla="*/ 0 w 184"/>
                <a:gd name="T31" fmla="*/ 85 h 200"/>
                <a:gd name="T32" fmla="*/ 52 w 184"/>
                <a:gd name="T33" fmla="*/ 85 h 200"/>
                <a:gd name="T34" fmla="*/ 52 w 184"/>
                <a:gd name="T35" fmla="*/ 52 h 200"/>
                <a:gd name="T36" fmla="*/ 9 w 184"/>
                <a:gd name="T37" fmla="*/ 168 h 200"/>
                <a:gd name="T38" fmla="*/ 174 w 184"/>
                <a:gd name="T39" fmla="*/ 168 h 200"/>
                <a:gd name="T40" fmla="*/ 183 w 184"/>
                <a:gd name="T41" fmla="*/ 177 h 200"/>
                <a:gd name="T42" fmla="*/ 183 w 184"/>
                <a:gd name="T43" fmla="*/ 191 h 200"/>
                <a:gd name="T44" fmla="*/ 174 w 184"/>
                <a:gd name="T45" fmla="*/ 200 h 200"/>
                <a:gd name="T46" fmla="*/ 9 w 184"/>
                <a:gd name="T47" fmla="*/ 200 h 200"/>
                <a:gd name="T48" fmla="*/ 0 w 184"/>
                <a:gd name="T49" fmla="*/ 191 h 200"/>
                <a:gd name="T50" fmla="*/ 0 w 184"/>
                <a:gd name="T51" fmla="*/ 177 h 200"/>
                <a:gd name="T52" fmla="*/ 9 w 184"/>
                <a:gd name="T5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00">
                  <a:moveTo>
                    <a:pt x="132" y="44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32" y="25"/>
                    <a:pt x="132" y="25"/>
                    <a:pt x="132" y="25"/>
                  </a:cubicBezTo>
                  <a:lnTo>
                    <a:pt x="132" y="44"/>
                  </a:lnTo>
                  <a:close/>
                  <a:moveTo>
                    <a:pt x="5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0"/>
                  </a:lnTo>
                  <a:close/>
                  <a:moveTo>
                    <a:pt x="52" y="52"/>
                  </a:moveTo>
                  <a:cubicBezTo>
                    <a:pt x="132" y="52"/>
                    <a:pt x="132" y="52"/>
                    <a:pt x="132" y="52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84" y="85"/>
                    <a:pt x="184" y="85"/>
                    <a:pt x="184" y="85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52" y="52"/>
                  </a:lnTo>
                  <a:close/>
                  <a:moveTo>
                    <a:pt x="9" y="168"/>
                  </a:moveTo>
                  <a:cubicBezTo>
                    <a:pt x="174" y="168"/>
                    <a:pt x="174" y="168"/>
                    <a:pt x="174" y="168"/>
                  </a:cubicBezTo>
                  <a:cubicBezTo>
                    <a:pt x="179" y="168"/>
                    <a:pt x="183" y="172"/>
                    <a:pt x="183" y="177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3" y="196"/>
                    <a:pt x="179" y="200"/>
                    <a:pt x="174" y="200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4" y="200"/>
                    <a:pt x="0" y="196"/>
                    <a:pt x="0" y="19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2"/>
                    <a:pt x="4" y="168"/>
                    <a:pt x="9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484A3198-563E-49B2-8B94-359E6D8955E9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285330" y="5016889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849E0DF5-430B-4CB5-889D-2548072812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45165" y="-83383"/>
              <a:ext cx="752475" cy="684213"/>
            </a:xfrm>
            <a:custGeom>
              <a:avLst/>
              <a:gdLst>
                <a:gd name="T0" fmla="*/ 218 w 474"/>
                <a:gd name="T1" fmla="*/ 0 h 431"/>
                <a:gd name="T2" fmla="*/ 474 w 474"/>
                <a:gd name="T3" fmla="*/ 215 h 431"/>
                <a:gd name="T4" fmla="*/ 218 w 474"/>
                <a:gd name="T5" fmla="*/ 431 h 431"/>
                <a:gd name="T6" fmla="*/ 218 w 474"/>
                <a:gd name="T7" fmla="*/ 303 h 431"/>
                <a:gd name="T8" fmla="*/ 0 w 474"/>
                <a:gd name="T9" fmla="*/ 303 h 431"/>
                <a:gd name="T10" fmla="*/ 0 w 474"/>
                <a:gd name="T11" fmla="*/ 130 h 431"/>
                <a:gd name="T12" fmla="*/ 218 w 474"/>
                <a:gd name="T13" fmla="*/ 130 h 431"/>
                <a:gd name="T14" fmla="*/ 218 w 474"/>
                <a:gd name="T1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4" h="431">
                  <a:moveTo>
                    <a:pt x="218" y="0"/>
                  </a:moveTo>
                  <a:lnTo>
                    <a:pt x="474" y="215"/>
                  </a:lnTo>
                  <a:lnTo>
                    <a:pt x="218" y="431"/>
                  </a:lnTo>
                  <a:lnTo>
                    <a:pt x="218" y="303"/>
                  </a:lnTo>
                  <a:lnTo>
                    <a:pt x="0" y="303"/>
                  </a:lnTo>
                  <a:lnTo>
                    <a:pt x="0" y="130"/>
                  </a:lnTo>
                  <a:lnTo>
                    <a:pt x="218" y="13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BA4A0FAD-16FC-4723-B9D1-DE87DDAC8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5208" y="703944"/>
              <a:ext cx="818640" cy="820397"/>
            </a:xfrm>
            <a:custGeom>
              <a:avLst/>
              <a:gdLst>
                <a:gd name="T0" fmla="*/ 99 w 197"/>
                <a:gd name="T1" fmla="*/ 197 h 197"/>
                <a:gd name="T2" fmla="*/ 22 w 197"/>
                <a:gd name="T3" fmla="*/ 160 h 197"/>
                <a:gd name="T4" fmla="*/ 0 w 197"/>
                <a:gd name="T5" fmla="*/ 174 h 197"/>
                <a:gd name="T6" fmla="*/ 5 w 197"/>
                <a:gd name="T7" fmla="*/ 92 h 197"/>
                <a:gd name="T8" fmla="*/ 81 w 197"/>
                <a:gd name="T9" fmla="*/ 123 h 197"/>
                <a:gd name="T10" fmla="*/ 56 w 197"/>
                <a:gd name="T11" fmla="*/ 138 h 197"/>
                <a:gd name="T12" fmla="*/ 99 w 197"/>
                <a:gd name="T13" fmla="*/ 157 h 197"/>
                <a:gd name="T14" fmla="*/ 157 w 197"/>
                <a:gd name="T15" fmla="*/ 99 h 197"/>
                <a:gd name="T16" fmla="*/ 99 w 197"/>
                <a:gd name="T17" fmla="*/ 40 h 197"/>
                <a:gd name="T18" fmla="*/ 46 w 197"/>
                <a:gd name="T19" fmla="*/ 74 h 197"/>
                <a:gd name="T20" fmla="*/ 10 w 197"/>
                <a:gd name="T21" fmla="*/ 57 h 197"/>
                <a:gd name="T22" fmla="*/ 99 w 197"/>
                <a:gd name="T23" fmla="*/ 0 h 197"/>
                <a:gd name="T24" fmla="*/ 197 w 197"/>
                <a:gd name="T25" fmla="*/ 99 h 197"/>
                <a:gd name="T26" fmla="*/ 99 w 197"/>
                <a:gd name="T2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" h="197">
                  <a:moveTo>
                    <a:pt x="99" y="197"/>
                  </a:moveTo>
                  <a:cubicBezTo>
                    <a:pt x="68" y="197"/>
                    <a:pt x="40" y="183"/>
                    <a:pt x="22" y="16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67" y="150"/>
                    <a:pt x="82" y="157"/>
                    <a:pt x="99" y="157"/>
                  </a:cubicBezTo>
                  <a:cubicBezTo>
                    <a:pt x="131" y="157"/>
                    <a:pt x="157" y="131"/>
                    <a:pt x="157" y="99"/>
                  </a:cubicBezTo>
                  <a:cubicBezTo>
                    <a:pt x="157" y="66"/>
                    <a:pt x="131" y="40"/>
                    <a:pt x="99" y="40"/>
                  </a:cubicBezTo>
                  <a:cubicBezTo>
                    <a:pt x="75" y="40"/>
                    <a:pt x="55" y="54"/>
                    <a:pt x="46" y="7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25" y="24"/>
                    <a:pt x="60" y="0"/>
                    <a:pt x="99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9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5F2D3F7-E34C-477F-8379-0E3E2179C3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4726" y="150070"/>
              <a:ext cx="736600" cy="744538"/>
            </a:xfrm>
            <a:custGeom>
              <a:avLst/>
              <a:gdLst>
                <a:gd name="T0" fmla="*/ 115 w 196"/>
                <a:gd name="T1" fmla="*/ 73 h 198"/>
                <a:gd name="T2" fmla="*/ 134 w 196"/>
                <a:gd name="T3" fmla="*/ 56 h 198"/>
                <a:gd name="T4" fmla="*/ 95 w 196"/>
                <a:gd name="T5" fmla="*/ 40 h 198"/>
                <a:gd name="T6" fmla="*/ 39 w 196"/>
                <a:gd name="T7" fmla="*/ 83 h 198"/>
                <a:gd name="T8" fmla="*/ 0 w 196"/>
                <a:gd name="T9" fmla="*/ 73 h 198"/>
                <a:gd name="T10" fmla="*/ 94 w 196"/>
                <a:gd name="T11" fmla="*/ 0 h 198"/>
                <a:gd name="T12" fmla="*/ 163 w 196"/>
                <a:gd name="T13" fmla="*/ 29 h 198"/>
                <a:gd name="T14" fmla="*/ 182 w 196"/>
                <a:gd name="T15" fmla="*/ 13 h 198"/>
                <a:gd name="T16" fmla="*/ 196 w 196"/>
                <a:gd name="T17" fmla="*/ 95 h 198"/>
                <a:gd name="T18" fmla="*/ 115 w 196"/>
                <a:gd name="T19" fmla="*/ 73 h 198"/>
                <a:gd name="T20" fmla="*/ 61 w 196"/>
                <a:gd name="T21" fmla="*/ 142 h 198"/>
                <a:gd name="T22" fmla="*/ 101 w 196"/>
                <a:gd name="T23" fmla="*/ 158 h 198"/>
                <a:gd name="T24" fmla="*/ 157 w 196"/>
                <a:gd name="T25" fmla="*/ 115 h 198"/>
                <a:gd name="T26" fmla="*/ 196 w 196"/>
                <a:gd name="T27" fmla="*/ 125 h 198"/>
                <a:gd name="T28" fmla="*/ 101 w 196"/>
                <a:gd name="T29" fmla="*/ 198 h 198"/>
                <a:gd name="T30" fmla="*/ 32 w 196"/>
                <a:gd name="T31" fmla="*/ 169 h 198"/>
                <a:gd name="T32" fmla="*/ 14 w 196"/>
                <a:gd name="T33" fmla="*/ 185 h 198"/>
                <a:gd name="T34" fmla="*/ 0 w 196"/>
                <a:gd name="T35" fmla="*/ 103 h 198"/>
                <a:gd name="T36" fmla="*/ 81 w 196"/>
                <a:gd name="T37" fmla="*/ 125 h 198"/>
                <a:gd name="T38" fmla="*/ 61 w 196"/>
                <a:gd name="T39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98">
                  <a:moveTo>
                    <a:pt x="115" y="73"/>
                  </a:moveTo>
                  <a:cubicBezTo>
                    <a:pt x="134" y="56"/>
                    <a:pt x="134" y="56"/>
                    <a:pt x="134" y="56"/>
                  </a:cubicBezTo>
                  <a:cubicBezTo>
                    <a:pt x="124" y="48"/>
                    <a:pt x="109" y="40"/>
                    <a:pt x="95" y="40"/>
                  </a:cubicBezTo>
                  <a:cubicBezTo>
                    <a:pt x="68" y="40"/>
                    <a:pt x="45" y="58"/>
                    <a:pt x="39" y="8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1" y="31"/>
                    <a:pt x="49" y="0"/>
                    <a:pt x="94" y="0"/>
                  </a:cubicBezTo>
                  <a:cubicBezTo>
                    <a:pt x="120" y="0"/>
                    <a:pt x="146" y="13"/>
                    <a:pt x="163" y="29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96" y="95"/>
                    <a:pt x="196" y="95"/>
                    <a:pt x="196" y="95"/>
                  </a:cubicBezTo>
                  <a:lnTo>
                    <a:pt x="115" y="73"/>
                  </a:lnTo>
                  <a:close/>
                  <a:moveTo>
                    <a:pt x="61" y="142"/>
                  </a:moveTo>
                  <a:cubicBezTo>
                    <a:pt x="71" y="150"/>
                    <a:pt x="87" y="158"/>
                    <a:pt x="101" y="158"/>
                  </a:cubicBezTo>
                  <a:cubicBezTo>
                    <a:pt x="128" y="158"/>
                    <a:pt x="151" y="140"/>
                    <a:pt x="157" y="115"/>
                  </a:cubicBezTo>
                  <a:cubicBezTo>
                    <a:pt x="196" y="125"/>
                    <a:pt x="196" y="125"/>
                    <a:pt x="196" y="125"/>
                  </a:cubicBezTo>
                  <a:cubicBezTo>
                    <a:pt x="185" y="167"/>
                    <a:pt x="147" y="198"/>
                    <a:pt x="101" y="198"/>
                  </a:cubicBezTo>
                  <a:cubicBezTo>
                    <a:pt x="76" y="198"/>
                    <a:pt x="50" y="185"/>
                    <a:pt x="32" y="169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81" y="125"/>
                    <a:pt x="81" y="125"/>
                    <a:pt x="81" y="125"/>
                  </a:cubicBezTo>
                  <a:lnTo>
                    <a:pt x="61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2ECB0242-A597-4824-AC81-548869BE47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>
              <a:off x="5190905" y="5189844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3FA2CC66-CF58-4754-9490-696E85A0E3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03112" y="1787563"/>
              <a:ext cx="747712" cy="747713"/>
            </a:xfrm>
            <a:custGeom>
              <a:avLst/>
              <a:gdLst>
                <a:gd name="T0" fmla="*/ 99 w 199"/>
                <a:gd name="T1" fmla="*/ 0 h 199"/>
                <a:gd name="T2" fmla="*/ 199 w 199"/>
                <a:gd name="T3" fmla="*/ 100 h 199"/>
                <a:gd name="T4" fmla="*/ 99 w 199"/>
                <a:gd name="T5" fmla="*/ 199 h 199"/>
                <a:gd name="T6" fmla="*/ 0 w 199"/>
                <a:gd name="T7" fmla="*/ 100 h 199"/>
                <a:gd name="T8" fmla="*/ 99 w 199"/>
                <a:gd name="T9" fmla="*/ 0 h 199"/>
                <a:gd name="T10" fmla="*/ 99 w 199"/>
                <a:gd name="T11" fmla="*/ 166 h 199"/>
                <a:gd name="T12" fmla="*/ 158 w 199"/>
                <a:gd name="T13" fmla="*/ 129 h 199"/>
                <a:gd name="T14" fmla="*/ 134 w 199"/>
                <a:gd name="T15" fmla="*/ 118 h 199"/>
                <a:gd name="T16" fmla="*/ 99 w 199"/>
                <a:gd name="T17" fmla="*/ 140 h 199"/>
                <a:gd name="T18" fmla="*/ 60 w 199"/>
                <a:gd name="T19" fmla="*/ 101 h 199"/>
                <a:gd name="T20" fmla="*/ 99 w 199"/>
                <a:gd name="T21" fmla="*/ 63 h 199"/>
                <a:gd name="T22" fmla="*/ 127 w 199"/>
                <a:gd name="T23" fmla="*/ 75 h 199"/>
                <a:gd name="T24" fmla="*/ 111 w 199"/>
                <a:gd name="T25" fmla="*/ 85 h 199"/>
                <a:gd name="T26" fmla="*/ 161 w 199"/>
                <a:gd name="T27" fmla="*/ 105 h 199"/>
                <a:gd name="T28" fmla="*/ 164 w 199"/>
                <a:gd name="T29" fmla="*/ 51 h 199"/>
                <a:gd name="T30" fmla="*/ 150 w 199"/>
                <a:gd name="T31" fmla="*/ 61 h 199"/>
                <a:gd name="T32" fmla="*/ 99 w 199"/>
                <a:gd name="T33" fmla="*/ 36 h 199"/>
                <a:gd name="T34" fmla="*/ 34 w 199"/>
                <a:gd name="T35" fmla="*/ 101 h 199"/>
                <a:gd name="T36" fmla="*/ 99 w 199"/>
                <a:gd name="T37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" h="199">
                  <a:moveTo>
                    <a:pt x="99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99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99" y="0"/>
                  </a:cubicBezTo>
                  <a:close/>
                  <a:moveTo>
                    <a:pt x="99" y="166"/>
                  </a:moveTo>
                  <a:cubicBezTo>
                    <a:pt x="125" y="166"/>
                    <a:pt x="147" y="151"/>
                    <a:pt x="158" y="129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28" y="131"/>
                    <a:pt x="114" y="140"/>
                    <a:pt x="99" y="140"/>
                  </a:cubicBezTo>
                  <a:cubicBezTo>
                    <a:pt x="78" y="140"/>
                    <a:pt x="60" y="123"/>
                    <a:pt x="60" y="101"/>
                  </a:cubicBezTo>
                  <a:cubicBezTo>
                    <a:pt x="60" y="80"/>
                    <a:pt x="78" y="63"/>
                    <a:pt x="99" y="63"/>
                  </a:cubicBezTo>
                  <a:cubicBezTo>
                    <a:pt x="110" y="63"/>
                    <a:pt x="120" y="67"/>
                    <a:pt x="127" y="7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38" y="46"/>
                    <a:pt x="119" y="36"/>
                    <a:pt x="99" y="36"/>
                  </a:cubicBezTo>
                  <a:cubicBezTo>
                    <a:pt x="63" y="36"/>
                    <a:pt x="34" y="65"/>
                    <a:pt x="34" y="101"/>
                  </a:cubicBezTo>
                  <a:cubicBezTo>
                    <a:pt x="34" y="137"/>
                    <a:pt x="63" y="166"/>
                    <a:pt x="99" y="1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F72BA134-FFCD-4AF1-8C35-BC6D4F4D17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48710" y="5440783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7D87FFED-903C-4482-9BAF-8F205FACE8B9}"/>
                </a:ext>
              </a:extLst>
            </p:cNvPr>
            <p:cNvSpPr>
              <a:spLocks/>
            </p:cNvSpPr>
            <p:nvPr userDrawn="1"/>
          </p:nvSpPr>
          <p:spPr bwMode="auto">
            <a:xfrm rot="18910795">
              <a:off x="11427924" y="15247"/>
              <a:ext cx="754062" cy="741363"/>
            </a:xfrm>
            <a:custGeom>
              <a:avLst/>
              <a:gdLst>
                <a:gd name="T0" fmla="*/ 234 w 475"/>
                <a:gd name="T1" fmla="*/ 0 h 467"/>
                <a:gd name="T2" fmla="*/ 78 w 475"/>
                <a:gd name="T3" fmla="*/ 157 h 467"/>
                <a:gd name="T4" fmla="*/ 78 w 475"/>
                <a:gd name="T5" fmla="*/ 157 h 467"/>
                <a:gd name="T6" fmla="*/ 0 w 475"/>
                <a:gd name="T7" fmla="*/ 235 h 467"/>
                <a:gd name="T8" fmla="*/ 0 w 475"/>
                <a:gd name="T9" fmla="*/ 235 h 467"/>
                <a:gd name="T10" fmla="*/ 0 w 475"/>
                <a:gd name="T11" fmla="*/ 235 h 467"/>
                <a:gd name="T12" fmla="*/ 78 w 475"/>
                <a:gd name="T13" fmla="*/ 311 h 467"/>
                <a:gd name="T14" fmla="*/ 78 w 475"/>
                <a:gd name="T15" fmla="*/ 311 h 467"/>
                <a:gd name="T16" fmla="*/ 234 w 475"/>
                <a:gd name="T17" fmla="*/ 467 h 467"/>
                <a:gd name="T18" fmla="*/ 312 w 475"/>
                <a:gd name="T19" fmla="*/ 389 h 467"/>
                <a:gd name="T20" fmla="*/ 210 w 475"/>
                <a:gd name="T21" fmla="*/ 290 h 467"/>
                <a:gd name="T22" fmla="*/ 475 w 475"/>
                <a:gd name="T23" fmla="*/ 290 h 467"/>
                <a:gd name="T24" fmla="*/ 475 w 475"/>
                <a:gd name="T25" fmla="*/ 185 h 467"/>
                <a:gd name="T26" fmla="*/ 210 w 475"/>
                <a:gd name="T27" fmla="*/ 185 h 467"/>
                <a:gd name="T28" fmla="*/ 312 w 475"/>
                <a:gd name="T29" fmla="*/ 79 h 467"/>
                <a:gd name="T30" fmla="*/ 234 w 475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5" h="467">
                  <a:moveTo>
                    <a:pt x="234" y="0"/>
                  </a:moveTo>
                  <a:lnTo>
                    <a:pt x="78" y="157"/>
                  </a:lnTo>
                  <a:lnTo>
                    <a:pt x="78" y="157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78" y="311"/>
                  </a:lnTo>
                  <a:lnTo>
                    <a:pt x="78" y="311"/>
                  </a:lnTo>
                  <a:lnTo>
                    <a:pt x="234" y="467"/>
                  </a:lnTo>
                  <a:lnTo>
                    <a:pt x="312" y="389"/>
                  </a:lnTo>
                  <a:lnTo>
                    <a:pt x="210" y="290"/>
                  </a:lnTo>
                  <a:lnTo>
                    <a:pt x="475" y="290"/>
                  </a:lnTo>
                  <a:lnTo>
                    <a:pt x="475" y="185"/>
                  </a:lnTo>
                  <a:lnTo>
                    <a:pt x="210" y="185"/>
                  </a:lnTo>
                  <a:lnTo>
                    <a:pt x="312" y="79"/>
                  </a:lnTo>
                  <a:lnTo>
                    <a:pt x="2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AEF1417C-9DDE-4E11-A817-F3DE2EC30761}"/>
                </a:ext>
              </a:extLst>
            </p:cNvPr>
            <p:cNvSpPr>
              <a:spLocks/>
            </p:cNvSpPr>
            <p:nvPr userDrawn="1"/>
          </p:nvSpPr>
          <p:spPr bwMode="auto">
            <a:xfrm rot="19087588">
              <a:off x="193920" y="5083603"/>
              <a:ext cx="747712" cy="741363"/>
            </a:xfrm>
            <a:custGeom>
              <a:avLst/>
              <a:gdLst>
                <a:gd name="T0" fmla="*/ 237 w 471"/>
                <a:gd name="T1" fmla="*/ 0 h 467"/>
                <a:gd name="T2" fmla="*/ 393 w 471"/>
                <a:gd name="T3" fmla="*/ 157 h 467"/>
                <a:gd name="T4" fmla="*/ 393 w 471"/>
                <a:gd name="T5" fmla="*/ 157 h 467"/>
                <a:gd name="T6" fmla="*/ 471 w 471"/>
                <a:gd name="T7" fmla="*/ 235 h 467"/>
                <a:gd name="T8" fmla="*/ 471 w 471"/>
                <a:gd name="T9" fmla="*/ 235 h 467"/>
                <a:gd name="T10" fmla="*/ 471 w 471"/>
                <a:gd name="T11" fmla="*/ 235 h 467"/>
                <a:gd name="T12" fmla="*/ 393 w 471"/>
                <a:gd name="T13" fmla="*/ 311 h 467"/>
                <a:gd name="T14" fmla="*/ 393 w 471"/>
                <a:gd name="T15" fmla="*/ 311 h 467"/>
                <a:gd name="T16" fmla="*/ 237 w 471"/>
                <a:gd name="T17" fmla="*/ 467 h 467"/>
                <a:gd name="T18" fmla="*/ 161 w 471"/>
                <a:gd name="T19" fmla="*/ 389 h 467"/>
                <a:gd name="T20" fmla="*/ 260 w 471"/>
                <a:gd name="T21" fmla="*/ 290 h 467"/>
                <a:gd name="T22" fmla="*/ 0 w 471"/>
                <a:gd name="T23" fmla="*/ 290 h 467"/>
                <a:gd name="T24" fmla="*/ 0 w 471"/>
                <a:gd name="T25" fmla="*/ 185 h 467"/>
                <a:gd name="T26" fmla="*/ 260 w 471"/>
                <a:gd name="T27" fmla="*/ 185 h 467"/>
                <a:gd name="T28" fmla="*/ 161 w 471"/>
                <a:gd name="T29" fmla="*/ 79 h 467"/>
                <a:gd name="T30" fmla="*/ 237 w 471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1" h="467">
                  <a:moveTo>
                    <a:pt x="237" y="0"/>
                  </a:moveTo>
                  <a:lnTo>
                    <a:pt x="393" y="157"/>
                  </a:lnTo>
                  <a:lnTo>
                    <a:pt x="393" y="157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393" y="311"/>
                  </a:lnTo>
                  <a:lnTo>
                    <a:pt x="393" y="311"/>
                  </a:lnTo>
                  <a:lnTo>
                    <a:pt x="237" y="467"/>
                  </a:lnTo>
                  <a:lnTo>
                    <a:pt x="161" y="389"/>
                  </a:lnTo>
                  <a:lnTo>
                    <a:pt x="260" y="290"/>
                  </a:lnTo>
                  <a:lnTo>
                    <a:pt x="0" y="290"/>
                  </a:lnTo>
                  <a:lnTo>
                    <a:pt x="0" y="185"/>
                  </a:lnTo>
                  <a:lnTo>
                    <a:pt x="260" y="185"/>
                  </a:lnTo>
                  <a:lnTo>
                    <a:pt x="161" y="79"/>
                  </a:ln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60">
              <a:extLst>
                <a:ext uri="{FF2B5EF4-FFF2-40B4-BE49-F238E27FC236}">
                  <a16:creationId xmlns:a16="http://schemas.microsoft.com/office/drawing/2014/main" id="{A18BDF3C-D67F-4440-9617-66DA7DAA04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26532" y="1262204"/>
              <a:ext cx="584398" cy="616937"/>
            </a:xfrm>
            <a:custGeom>
              <a:avLst/>
              <a:gdLst>
                <a:gd name="T0" fmla="*/ 239 w 449"/>
                <a:gd name="T1" fmla="*/ 190 h 474"/>
                <a:gd name="T2" fmla="*/ 286 w 449"/>
                <a:gd name="T3" fmla="*/ 237 h 474"/>
                <a:gd name="T4" fmla="*/ 49 w 449"/>
                <a:gd name="T5" fmla="*/ 474 h 474"/>
                <a:gd name="T6" fmla="*/ 0 w 449"/>
                <a:gd name="T7" fmla="*/ 427 h 474"/>
                <a:gd name="T8" fmla="*/ 191 w 449"/>
                <a:gd name="T9" fmla="*/ 237 h 474"/>
                <a:gd name="T10" fmla="*/ 0 w 449"/>
                <a:gd name="T11" fmla="*/ 47 h 474"/>
                <a:gd name="T12" fmla="*/ 47 w 449"/>
                <a:gd name="T13" fmla="*/ 0 h 474"/>
                <a:gd name="T14" fmla="*/ 239 w 449"/>
                <a:gd name="T15" fmla="*/ 190 h 474"/>
                <a:gd name="T16" fmla="*/ 239 w 449"/>
                <a:gd name="T17" fmla="*/ 190 h 474"/>
                <a:gd name="T18" fmla="*/ 355 w 449"/>
                <a:gd name="T19" fmla="*/ 237 h 474"/>
                <a:gd name="T20" fmla="*/ 165 w 449"/>
                <a:gd name="T21" fmla="*/ 47 h 474"/>
                <a:gd name="T22" fmla="*/ 213 w 449"/>
                <a:gd name="T23" fmla="*/ 0 h 474"/>
                <a:gd name="T24" fmla="*/ 402 w 449"/>
                <a:gd name="T25" fmla="*/ 190 h 474"/>
                <a:gd name="T26" fmla="*/ 402 w 449"/>
                <a:gd name="T27" fmla="*/ 190 h 474"/>
                <a:gd name="T28" fmla="*/ 449 w 449"/>
                <a:gd name="T29" fmla="*/ 237 h 474"/>
                <a:gd name="T30" fmla="*/ 213 w 449"/>
                <a:gd name="T31" fmla="*/ 474 h 474"/>
                <a:gd name="T32" fmla="*/ 165 w 449"/>
                <a:gd name="T33" fmla="*/ 427 h 474"/>
                <a:gd name="T34" fmla="*/ 355 w 449"/>
                <a:gd name="T35" fmla="*/ 23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" h="474">
                  <a:moveTo>
                    <a:pt x="239" y="190"/>
                  </a:moveTo>
                  <a:lnTo>
                    <a:pt x="286" y="237"/>
                  </a:lnTo>
                  <a:lnTo>
                    <a:pt x="49" y="474"/>
                  </a:lnTo>
                  <a:lnTo>
                    <a:pt x="0" y="427"/>
                  </a:lnTo>
                  <a:lnTo>
                    <a:pt x="191" y="237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239" y="190"/>
                  </a:lnTo>
                  <a:lnTo>
                    <a:pt x="239" y="190"/>
                  </a:lnTo>
                  <a:close/>
                  <a:moveTo>
                    <a:pt x="355" y="237"/>
                  </a:moveTo>
                  <a:lnTo>
                    <a:pt x="165" y="47"/>
                  </a:lnTo>
                  <a:lnTo>
                    <a:pt x="213" y="0"/>
                  </a:lnTo>
                  <a:lnTo>
                    <a:pt x="402" y="190"/>
                  </a:lnTo>
                  <a:lnTo>
                    <a:pt x="402" y="190"/>
                  </a:lnTo>
                  <a:lnTo>
                    <a:pt x="449" y="237"/>
                  </a:lnTo>
                  <a:lnTo>
                    <a:pt x="213" y="474"/>
                  </a:lnTo>
                  <a:lnTo>
                    <a:pt x="165" y="427"/>
                  </a:lnTo>
                  <a:lnTo>
                    <a:pt x="355" y="2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63">
              <a:extLst>
                <a:ext uri="{FF2B5EF4-FFF2-40B4-BE49-F238E27FC236}">
                  <a16:creationId xmlns:a16="http://schemas.microsoft.com/office/drawing/2014/main" id="{2D0BB7C6-DC4A-43D2-848A-9772354CED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7750" y="5681358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D4426C4-5594-40BF-A00F-9E2AB86182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>
              <a:off x="6751607" y="4855414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87345F2-F2AC-4E6C-B74A-14351DD8FA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87435" y="4726512"/>
              <a:ext cx="668338" cy="741363"/>
            </a:xfrm>
            <a:custGeom>
              <a:avLst/>
              <a:gdLst>
                <a:gd name="T0" fmla="*/ 157 w 178"/>
                <a:gd name="T1" fmla="*/ 53 h 197"/>
                <a:gd name="T2" fmla="*/ 125 w 178"/>
                <a:gd name="T3" fmla="*/ 21 h 197"/>
                <a:gd name="T4" fmla="*/ 141 w 178"/>
                <a:gd name="T5" fmla="*/ 5 h 197"/>
                <a:gd name="T6" fmla="*/ 160 w 178"/>
                <a:gd name="T7" fmla="*/ 5 h 197"/>
                <a:gd name="T8" fmla="*/ 173 w 178"/>
                <a:gd name="T9" fmla="*/ 18 h 197"/>
                <a:gd name="T10" fmla="*/ 173 w 178"/>
                <a:gd name="T11" fmla="*/ 37 h 197"/>
                <a:gd name="T12" fmla="*/ 157 w 178"/>
                <a:gd name="T13" fmla="*/ 53 h 197"/>
                <a:gd name="T14" fmla="*/ 65 w 178"/>
                <a:gd name="T15" fmla="*/ 144 h 197"/>
                <a:gd name="T16" fmla="*/ 33 w 178"/>
                <a:gd name="T17" fmla="*/ 113 h 197"/>
                <a:gd name="T18" fmla="*/ 119 w 178"/>
                <a:gd name="T19" fmla="*/ 28 h 197"/>
                <a:gd name="T20" fmla="*/ 151 w 178"/>
                <a:gd name="T21" fmla="*/ 59 h 197"/>
                <a:gd name="T22" fmla="*/ 65 w 178"/>
                <a:gd name="T23" fmla="*/ 144 h 197"/>
                <a:gd name="T24" fmla="*/ 8 w 178"/>
                <a:gd name="T25" fmla="*/ 170 h 197"/>
                <a:gd name="T26" fmla="*/ 27 w 178"/>
                <a:gd name="T27" fmla="*/ 119 h 197"/>
                <a:gd name="T28" fmla="*/ 59 w 178"/>
                <a:gd name="T29" fmla="*/ 150 h 197"/>
                <a:gd name="T30" fmla="*/ 8 w 178"/>
                <a:gd name="T31" fmla="*/ 170 h 197"/>
                <a:gd name="T32" fmla="*/ 150 w 178"/>
                <a:gd name="T33" fmla="*/ 181 h 197"/>
                <a:gd name="T34" fmla="*/ 158 w 178"/>
                <a:gd name="T35" fmla="*/ 189 h 197"/>
                <a:gd name="T36" fmla="*/ 150 w 178"/>
                <a:gd name="T37" fmla="*/ 197 h 197"/>
                <a:gd name="T38" fmla="*/ 8 w 178"/>
                <a:gd name="T39" fmla="*/ 197 h 197"/>
                <a:gd name="T40" fmla="*/ 0 w 178"/>
                <a:gd name="T41" fmla="*/ 189 h 197"/>
                <a:gd name="T42" fmla="*/ 8 w 178"/>
                <a:gd name="T43" fmla="*/ 181 h 197"/>
                <a:gd name="T44" fmla="*/ 150 w 178"/>
                <a:gd name="T45" fmla="*/ 18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197">
                  <a:moveTo>
                    <a:pt x="157" y="53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6" y="0"/>
                    <a:pt x="155" y="0"/>
                    <a:pt x="160" y="5"/>
                  </a:cubicBezTo>
                  <a:cubicBezTo>
                    <a:pt x="173" y="18"/>
                    <a:pt x="173" y="18"/>
                    <a:pt x="173" y="18"/>
                  </a:cubicBezTo>
                  <a:cubicBezTo>
                    <a:pt x="178" y="23"/>
                    <a:pt x="178" y="32"/>
                    <a:pt x="173" y="37"/>
                  </a:cubicBezTo>
                  <a:lnTo>
                    <a:pt x="157" y="53"/>
                  </a:lnTo>
                  <a:close/>
                  <a:moveTo>
                    <a:pt x="65" y="144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51" y="59"/>
                    <a:pt x="151" y="59"/>
                    <a:pt x="151" y="59"/>
                  </a:cubicBezTo>
                  <a:lnTo>
                    <a:pt x="65" y="144"/>
                  </a:lnTo>
                  <a:close/>
                  <a:moveTo>
                    <a:pt x="8" y="170"/>
                  </a:moveTo>
                  <a:cubicBezTo>
                    <a:pt x="27" y="119"/>
                    <a:pt x="27" y="119"/>
                    <a:pt x="27" y="119"/>
                  </a:cubicBezTo>
                  <a:cubicBezTo>
                    <a:pt x="59" y="150"/>
                    <a:pt x="59" y="150"/>
                    <a:pt x="59" y="150"/>
                  </a:cubicBezTo>
                  <a:lnTo>
                    <a:pt x="8" y="170"/>
                  </a:lnTo>
                  <a:close/>
                  <a:moveTo>
                    <a:pt x="150" y="181"/>
                  </a:moveTo>
                  <a:cubicBezTo>
                    <a:pt x="154" y="181"/>
                    <a:pt x="158" y="185"/>
                    <a:pt x="158" y="189"/>
                  </a:cubicBezTo>
                  <a:cubicBezTo>
                    <a:pt x="158" y="194"/>
                    <a:pt x="154" y="197"/>
                    <a:pt x="150" y="197"/>
                  </a:cubicBezTo>
                  <a:cubicBezTo>
                    <a:pt x="8" y="197"/>
                    <a:pt x="8" y="197"/>
                    <a:pt x="8" y="197"/>
                  </a:cubicBezTo>
                  <a:cubicBezTo>
                    <a:pt x="4" y="197"/>
                    <a:pt x="0" y="194"/>
                    <a:pt x="0" y="189"/>
                  </a:cubicBezTo>
                  <a:cubicBezTo>
                    <a:pt x="0" y="185"/>
                    <a:pt x="4" y="181"/>
                    <a:pt x="8" y="181"/>
                  </a:cubicBezTo>
                  <a:lnTo>
                    <a:pt x="150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D67505E9-B05E-43A0-A32C-6BDF7E4AD0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>
              <a:off x="-8378" y="6098394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4B469D2A-1946-465F-A802-F826F3CFEA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89464" y="3905155"/>
              <a:ext cx="752475" cy="700088"/>
            </a:xfrm>
            <a:custGeom>
              <a:avLst/>
              <a:gdLst>
                <a:gd name="T0" fmla="*/ 184 w 200"/>
                <a:gd name="T1" fmla="*/ 100 h 186"/>
                <a:gd name="T2" fmla="*/ 184 w 200"/>
                <a:gd name="T3" fmla="*/ 56 h 186"/>
                <a:gd name="T4" fmla="*/ 145 w 200"/>
                <a:gd name="T5" fmla="*/ 90 h 186"/>
                <a:gd name="T6" fmla="*/ 100 w 200"/>
                <a:gd name="T7" fmla="*/ 129 h 186"/>
                <a:gd name="T8" fmla="*/ 69 w 200"/>
                <a:gd name="T9" fmla="*/ 103 h 186"/>
                <a:gd name="T10" fmla="*/ 18 w 200"/>
                <a:gd name="T11" fmla="*/ 148 h 186"/>
                <a:gd name="T12" fmla="*/ 36 w 200"/>
                <a:gd name="T13" fmla="*/ 160 h 186"/>
                <a:gd name="T14" fmla="*/ 109 w 200"/>
                <a:gd name="T15" fmla="*/ 160 h 186"/>
                <a:gd name="T16" fmla="*/ 121 w 200"/>
                <a:gd name="T17" fmla="*/ 176 h 186"/>
                <a:gd name="T18" fmla="*/ 20 w 200"/>
                <a:gd name="T19" fmla="*/ 176 h 186"/>
                <a:gd name="T20" fmla="*/ 0 w 200"/>
                <a:gd name="T21" fmla="*/ 156 h 186"/>
                <a:gd name="T22" fmla="*/ 0 w 200"/>
                <a:gd name="T23" fmla="*/ 20 h 186"/>
                <a:gd name="T24" fmla="*/ 20 w 200"/>
                <a:gd name="T25" fmla="*/ 0 h 186"/>
                <a:gd name="T26" fmla="*/ 180 w 200"/>
                <a:gd name="T27" fmla="*/ 0 h 186"/>
                <a:gd name="T28" fmla="*/ 200 w 200"/>
                <a:gd name="T29" fmla="*/ 20 h 186"/>
                <a:gd name="T30" fmla="*/ 200 w 200"/>
                <a:gd name="T31" fmla="*/ 119 h 186"/>
                <a:gd name="T32" fmla="*/ 184 w 200"/>
                <a:gd name="T33" fmla="*/ 100 h 186"/>
                <a:gd name="T34" fmla="*/ 16 w 200"/>
                <a:gd name="T35" fmla="*/ 126 h 186"/>
                <a:gd name="T36" fmla="*/ 55 w 200"/>
                <a:gd name="T37" fmla="*/ 90 h 186"/>
                <a:gd name="T38" fmla="*/ 16 w 200"/>
                <a:gd name="T39" fmla="*/ 55 h 186"/>
                <a:gd name="T40" fmla="*/ 16 w 200"/>
                <a:gd name="T41" fmla="*/ 126 h 186"/>
                <a:gd name="T42" fmla="*/ 164 w 200"/>
                <a:gd name="T43" fmla="*/ 16 h 186"/>
                <a:gd name="T44" fmla="*/ 36 w 200"/>
                <a:gd name="T45" fmla="*/ 16 h 186"/>
                <a:gd name="T46" fmla="*/ 16 w 200"/>
                <a:gd name="T47" fmla="*/ 31 h 186"/>
                <a:gd name="T48" fmla="*/ 100 w 200"/>
                <a:gd name="T49" fmla="*/ 106 h 186"/>
                <a:gd name="T50" fmla="*/ 184 w 200"/>
                <a:gd name="T51" fmla="*/ 33 h 186"/>
                <a:gd name="T52" fmla="*/ 164 w 200"/>
                <a:gd name="T53" fmla="*/ 16 h 186"/>
                <a:gd name="T54" fmla="*/ 160 w 200"/>
                <a:gd name="T55" fmla="*/ 106 h 186"/>
                <a:gd name="T56" fmla="*/ 200 w 200"/>
                <a:gd name="T57" fmla="*/ 146 h 186"/>
                <a:gd name="T58" fmla="*/ 160 w 200"/>
                <a:gd name="T59" fmla="*/ 186 h 186"/>
                <a:gd name="T60" fmla="*/ 120 w 200"/>
                <a:gd name="T61" fmla="*/ 146 h 186"/>
                <a:gd name="T62" fmla="*/ 160 w 200"/>
                <a:gd name="T63" fmla="*/ 106 h 186"/>
                <a:gd name="T64" fmla="*/ 152 w 200"/>
                <a:gd name="T65" fmla="*/ 176 h 186"/>
                <a:gd name="T66" fmla="*/ 168 w 200"/>
                <a:gd name="T67" fmla="*/ 176 h 186"/>
                <a:gd name="T68" fmla="*/ 168 w 200"/>
                <a:gd name="T69" fmla="*/ 163 h 186"/>
                <a:gd name="T70" fmla="*/ 152 w 200"/>
                <a:gd name="T71" fmla="*/ 163 h 186"/>
                <a:gd name="T72" fmla="*/ 152 w 200"/>
                <a:gd name="T73" fmla="*/ 176 h 186"/>
                <a:gd name="T74" fmla="*/ 152 w 200"/>
                <a:gd name="T75" fmla="*/ 156 h 186"/>
                <a:gd name="T76" fmla="*/ 168 w 200"/>
                <a:gd name="T77" fmla="*/ 156 h 186"/>
                <a:gd name="T78" fmla="*/ 168 w 200"/>
                <a:gd name="T79" fmla="*/ 116 h 186"/>
                <a:gd name="T80" fmla="*/ 152 w 200"/>
                <a:gd name="T81" fmla="*/ 116 h 186"/>
                <a:gd name="T82" fmla="*/ 152 w 200"/>
                <a:gd name="T8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86">
                  <a:moveTo>
                    <a:pt x="184" y="100"/>
                  </a:moveTo>
                  <a:cubicBezTo>
                    <a:pt x="184" y="56"/>
                    <a:pt x="184" y="56"/>
                    <a:pt x="184" y="56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12" y="166"/>
                    <a:pt x="116" y="171"/>
                    <a:pt x="121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19"/>
                    <a:pt x="200" y="119"/>
                    <a:pt x="200" y="119"/>
                  </a:cubicBezTo>
                  <a:cubicBezTo>
                    <a:pt x="195" y="104"/>
                    <a:pt x="191" y="106"/>
                    <a:pt x="184" y="100"/>
                  </a:cubicBezTo>
                  <a:close/>
                  <a:moveTo>
                    <a:pt x="16" y="126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16" y="55"/>
                    <a:pt x="16" y="55"/>
                    <a:pt x="16" y="55"/>
                  </a:cubicBezTo>
                  <a:lnTo>
                    <a:pt x="16" y="126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9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  <a:moveTo>
                    <a:pt x="160" y="106"/>
                  </a:moveTo>
                  <a:cubicBezTo>
                    <a:pt x="182" y="106"/>
                    <a:pt x="200" y="124"/>
                    <a:pt x="200" y="146"/>
                  </a:cubicBezTo>
                  <a:cubicBezTo>
                    <a:pt x="200" y="168"/>
                    <a:pt x="182" y="186"/>
                    <a:pt x="160" y="186"/>
                  </a:cubicBezTo>
                  <a:cubicBezTo>
                    <a:pt x="138" y="186"/>
                    <a:pt x="120" y="168"/>
                    <a:pt x="120" y="146"/>
                  </a:cubicBezTo>
                  <a:cubicBezTo>
                    <a:pt x="120" y="124"/>
                    <a:pt x="138" y="106"/>
                    <a:pt x="160" y="106"/>
                  </a:cubicBezTo>
                  <a:close/>
                  <a:moveTo>
                    <a:pt x="152" y="176"/>
                  </a:moveTo>
                  <a:cubicBezTo>
                    <a:pt x="168" y="176"/>
                    <a:pt x="168" y="176"/>
                    <a:pt x="168" y="176"/>
                  </a:cubicBezTo>
                  <a:cubicBezTo>
                    <a:pt x="168" y="163"/>
                    <a:pt x="168" y="163"/>
                    <a:pt x="168" y="163"/>
                  </a:cubicBezTo>
                  <a:cubicBezTo>
                    <a:pt x="152" y="163"/>
                    <a:pt x="152" y="163"/>
                    <a:pt x="152" y="163"/>
                  </a:cubicBezTo>
                  <a:lnTo>
                    <a:pt x="152" y="176"/>
                  </a:lnTo>
                  <a:close/>
                  <a:moveTo>
                    <a:pt x="152" y="156"/>
                  </a:moveTo>
                  <a:cubicBezTo>
                    <a:pt x="168" y="156"/>
                    <a:pt x="168" y="156"/>
                    <a:pt x="168" y="15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52" y="116"/>
                    <a:pt x="152" y="116"/>
                    <a:pt x="152" y="116"/>
                  </a:cubicBezTo>
                  <a:lnTo>
                    <a:pt x="152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74">
              <a:extLst>
                <a:ext uri="{FF2B5EF4-FFF2-40B4-BE49-F238E27FC236}">
                  <a16:creationId xmlns:a16="http://schemas.microsoft.com/office/drawing/2014/main" id="{B4D530B8-6F09-45A4-BF56-CE7CB1AAE8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>
              <a:off x="9876487" y="5447298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75">
              <a:extLst>
                <a:ext uri="{FF2B5EF4-FFF2-40B4-BE49-F238E27FC236}">
                  <a16:creationId xmlns:a16="http://schemas.microsoft.com/office/drawing/2014/main" id="{3D504071-B401-4542-A45F-E70809621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25882" y="1647445"/>
              <a:ext cx="735013" cy="684213"/>
            </a:xfrm>
            <a:custGeom>
              <a:avLst/>
              <a:gdLst>
                <a:gd name="T0" fmla="*/ 98 w 196"/>
                <a:gd name="T1" fmla="*/ 181 h 182"/>
                <a:gd name="T2" fmla="*/ 98 w 196"/>
                <a:gd name="T3" fmla="*/ 182 h 182"/>
                <a:gd name="T4" fmla="*/ 98 w 196"/>
                <a:gd name="T5" fmla="*/ 181 h 182"/>
                <a:gd name="T6" fmla="*/ 98 w 196"/>
                <a:gd name="T7" fmla="*/ 182 h 182"/>
                <a:gd name="T8" fmla="*/ 98 w 196"/>
                <a:gd name="T9" fmla="*/ 181 h 182"/>
                <a:gd name="T10" fmla="*/ 2 w 196"/>
                <a:gd name="T11" fmla="*/ 54 h 182"/>
                <a:gd name="T12" fmla="*/ 2 w 196"/>
                <a:gd name="T13" fmla="*/ 45 h 182"/>
                <a:gd name="T14" fmla="*/ 50 w 196"/>
                <a:gd name="T15" fmla="*/ 0 h 182"/>
                <a:gd name="T16" fmla="*/ 98 w 196"/>
                <a:gd name="T17" fmla="*/ 39 h 182"/>
                <a:gd name="T18" fmla="*/ 145 w 196"/>
                <a:gd name="T19" fmla="*/ 0 h 182"/>
                <a:gd name="T20" fmla="*/ 193 w 196"/>
                <a:gd name="T21" fmla="*/ 45 h 182"/>
                <a:gd name="T22" fmla="*/ 193 w 196"/>
                <a:gd name="T23" fmla="*/ 54 h 182"/>
                <a:gd name="T24" fmla="*/ 98 w 196"/>
                <a:gd name="T25" fmla="*/ 181 h 182"/>
                <a:gd name="T26" fmla="*/ 169 w 196"/>
                <a:gd name="T27" fmla="*/ 58 h 182"/>
                <a:gd name="T28" fmla="*/ 142 w 196"/>
                <a:gd name="T29" fmla="*/ 22 h 182"/>
                <a:gd name="T30" fmla="*/ 98 w 196"/>
                <a:gd name="T31" fmla="*/ 68 h 182"/>
                <a:gd name="T32" fmla="*/ 54 w 196"/>
                <a:gd name="T33" fmla="*/ 22 h 182"/>
                <a:gd name="T34" fmla="*/ 25 w 196"/>
                <a:gd name="T35" fmla="*/ 58 h 182"/>
                <a:gd name="T36" fmla="*/ 25 w 196"/>
                <a:gd name="T37" fmla="*/ 64 h 182"/>
                <a:gd name="T38" fmla="*/ 97 w 196"/>
                <a:gd name="T39" fmla="*/ 151 h 182"/>
                <a:gd name="T40" fmla="*/ 97 w 196"/>
                <a:gd name="T41" fmla="*/ 151 h 182"/>
                <a:gd name="T42" fmla="*/ 98 w 196"/>
                <a:gd name="T43" fmla="*/ 151 h 182"/>
                <a:gd name="T44" fmla="*/ 98 w 196"/>
                <a:gd name="T45" fmla="*/ 151 h 182"/>
                <a:gd name="T46" fmla="*/ 98 w 196"/>
                <a:gd name="T47" fmla="*/ 151 h 182"/>
                <a:gd name="T48" fmla="*/ 169 w 196"/>
                <a:gd name="T49" fmla="*/ 64 h 182"/>
                <a:gd name="T50" fmla="*/ 169 w 196"/>
                <a:gd name="T51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6" h="182">
                  <a:moveTo>
                    <a:pt x="98" y="181"/>
                  </a:moveTo>
                  <a:cubicBezTo>
                    <a:pt x="98" y="181"/>
                    <a:pt x="98" y="182"/>
                    <a:pt x="98" y="182"/>
                  </a:cubicBezTo>
                  <a:cubicBezTo>
                    <a:pt x="98" y="182"/>
                    <a:pt x="98" y="182"/>
                    <a:pt x="98" y="181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98" y="182"/>
                    <a:pt x="98" y="181"/>
                    <a:pt x="98" y="181"/>
                  </a:cubicBezTo>
                  <a:cubicBezTo>
                    <a:pt x="0" y="117"/>
                    <a:pt x="2" y="54"/>
                    <a:pt x="2" y="54"/>
                  </a:cubicBezTo>
                  <a:cubicBezTo>
                    <a:pt x="2" y="54"/>
                    <a:pt x="2" y="52"/>
                    <a:pt x="2" y="45"/>
                  </a:cubicBezTo>
                  <a:cubicBezTo>
                    <a:pt x="2" y="20"/>
                    <a:pt x="24" y="0"/>
                    <a:pt x="50" y="0"/>
                  </a:cubicBezTo>
                  <a:cubicBezTo>
                    <a:pt x="94" y="0"/>
                    <a:pt x="98" y="39"/>
                    <a:pt x="98" y="39"/>
                  </a:cubicBezTo>
                  <a:cubicBezTo>
                    <a:pt x="98" y="39"/>
                    <a:pt x="102" y="0"/>
                    <a:pt x="145" y="0"/>
                  </a:cubicBezTo>
                  <a:cubicBezTo>
                    <a:pt x="171" y="0"/>
                    <a:pt x="193" y="20"/>
                    <a:pt x="193" y="45"/>
                  </a:cubicBezTo>
                  <a:cubicBezTo>
                    <a:pt x="193" y="52"/>
                    <a:pt x="193" y="54"/>
                    <a:pt x="193" y="54"/>
                  </a:cubicBezTo>
                  <a:cubicBezTo>
                    <a:pt x="193" y="54"/>
                    <a:pt x="196" y="117"/>
                    <a:pt x="98" y="181"/>
                  </a:cubicBezTo>
                  <a:close/>
                  <a:moveTo>
                    <a:pt x="169" y="58"/>
                  </a:moveTo>
                  <a:cubicBezTo>
                    <a:pt x="169" y="40"/>
                    <a:pt x="161" y="22"/>
                    <a:pt x="142" y="22"/>
                  </a:cubicBezTo>
                  <a:cubicBezTo>
                    <a:pt x="111" y="22"/>
                    <a:pt x="98" y="68"/>
                    <a:pt x="98" y="68"/>
                  </a:cubicBezTo>
                  <a:cubicBezTo>
                    <a:pt x="98" y="68"/>
                    <a:pt x="85" y="22"/>
                    <a:pt x="54" y="22"/>
                  </a:cubicBezTo>
                  <a:cubicBezTo>
                    <a:pt x="35" y="22"/>
                    <a:pt x="25" y="40"/>
                    <a:pt x="25" y="58"/>
                  </a:cubicBezTo>
                  <a:cubicBezTo>
                    <a:pt x="25" y="62"/>
                    <a:pt x="25" y="64"/>
                    <a:pt x="25" y="64"/>
                  </a:cubicBezTo>
                  <a:cubicBezTo>
                    <a:pt x="25" y="64"/>
                    <a:pt x="28" y="105"/>
                    <a:pt x="97" y="151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168" y="105"/>
                    <a:pt x="169" y="64"/>
                    <a:pt x="169" y="64"/>
                  </a:cubicBezTo>
                  <a:cubicBezTo>
                    <a:pt x="169" y="64"/>
                    <a:pt x="169" y="62"/>
                    <a:pt x="169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77">
              <a:extLst>
                <a:ext uri="{FF2B5EF4-FFF2-40B4-BE49-F238E27FC236}">
                  <a16:creationId xmlns:a16="http://schemas.microsoft.com/office/drawing/2014/main" id="{88D86AD1-CB65-46A4-A9B8-7A127A73B2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861685">
              <a:off x="8012972" y="5636542"/>
              <a:ext cx="750888" cy="738188"/>
            </a:xfrm>
            <a:custGeom>
              <a:avLst/>
              <a:gdLst>
                <a:gd name="T0" fmla="*/ 160 w 200"/>
                <a:gd name="T1" fmla="*/ 194 h 196"/>
                <a:gd name="T2" fmla="*/ 120 w 200"/>
                <a:gd name="T3" fmla="*/ 154 h 196"/>
                <a:gd name="T4" fmla="*/ 160 w 200"/>
                <a:gd name="T5" fmla="*/ 114 h 196"/>
                <a:gd name="T6" fmla="*/ 200 w 200"/>
                <a:gd name="T7" fmla="*/ 154 h 196"/>
                <a:gd name="T8" fmla="*/ 160 w 200"/>
                <a:gd name="T9" fmla="*/ 194 h 196"/>
                <a:gd name="T10" fmla="*/ 184 w 200"/>
                <a:gd name="T11" fmla="*/ 148 h 196"/>
                <a:gd name="T12" fmla="*/ 168 w 200"/>
                <a:gd name="T13" fmla="*/ 148 h 196"/>
                <a:gd name="T14" fmla="*/ 168 w 200"/>
                <a:gd name="T15" fmla="*/ 132 h 196"/>
                <a:gd name="T16" fmla="*/ 152 w 200"/>
                <a:gd name="T17" fmla="*/ 132 h 196"/>
                <a:gd name="T18" fmla="*/ 152 w 200"/>
                <a:gd name="T19" fmla="*/ 148 h 196"/>
                <a:gd name="T20" fmla="*/ 136 w 200"/>
                <a:gd name="T21" fmla="*/ 148 h 196"/>
                <a:gd name="T22" fmla="*/ 136 w 200"/>
                <a:gd name="T23" fmla="*/ 164 h 196"/>
                <a:gd name="T24" fmla="*/ 152 w 200"/>
                <a:gd name="T25" fmla="*/ 164 h 196"/>
                <a:gd name="T26" fmla="*/ 152 w 200"/>
                <a:gd name="T27" fmla="*/ 180 h 196"/>
                <a:gd name="T28" fmla="*/ 168 w 200"/>
                <a:gd name="T29" fmla="*/ 180 h 196"/>
                <a:gd name="T30" fmla="*/ 168 w 200"/>
                <a:gd name="T31" fmla="*/ 164 h 196"/>
                <a:gd name="T32" fmla="*/ 184 w 200"/>
                <a:gd name="T33" fmla="*/ 164 h 196"/>
                <a:gd name="T34" fmla="*/ 184 w 200"/>
                <a:gd name="T35" fmla="*/ 148 h 196"/>
                <a:gd name="T36" fmla="*/ 80 w 200"/>
                <a:gd name="T37" fmla="*/ 128 h 196"/>
                <a:gd name="T38" fmla="*/ 16 w 200"/>
                <a:gd name="T39" fmla="*/ 64 h 196"/>
                <a:gd name="T40" fmla="*/ 80 w 200"/>
                <a:gd name="T41" fmla="*/ 0 h 196"/>
                <a:gd name="T42" fmla="*/ 144 w 200"/>
                <a:gd name="T43" fmla="*/ 64 h 196"/>
                <a:gd name="T44" fmla="*/ 80 w 200"/>
                <a:gd name="T45" fmla="*/ 128 h 196"/>
                <a:gd name="T46" fmla="*/ 70 w 200"/>
                <a:gd name="T47" fmla="*/ 17 h 196"/>
                <a:gd name="T48" fmla="*/ 31 w 200"/>
                <a:gd name="T49" fmla="*/ 64 h 196"/>
                <a:gd name="T50" fmla="*/ 80 w 200"/>
                <a:gd name="T51" fmla="*/ 113 h 196"/>
                <a:gd name="T52" fmla="*/ 129 w 200"/>
                <a:gd name="T53" fmla="*/ 64 h 196"/>
                <a:gd name="T54" fmla="*/ 70 w 200"/>
                <a:gd name="T55" fmla="*/ 17 h 196"/>
                <a:gd name="T56" fmla="*/ 40 w 200"/>
                <a:gd name="T57" fmla="*/ 132 h 196"/>
                <a:gd name="T58" fmla="*/ 113 w 200"/>
                <a:gd name="T59" fmla="*/ 132 h 196"/>
                <a:gd name="T60" fmla="*/ 108 w 200"/>
                <a:gd name="T61" fmla="*/ 154 h 196"/>
                <a:gd name="T62" fmla="*/ 129 w 200"/>
                <a:gd name="T63" fmla="*/ 196 h 196"/>
                <a:gd name="T64" fmla="*/ 0 w 200"/>
                <a:gd name="T65" fmla="*/ 196 h 196"/>
                <a:gd name="T66" fmla="*/ 20 w 200"/>
                <a:gd name="T67" fmla="*/ 148 h 196"/>
                <a:gd name="T68" fmla="*/ 40 w 200"/>
                <a:gd name="T69" fmla="*/ 13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96">
                  <a:moveTo>
                    <a:pt x="160" y="194"/>
                  </a:moveTo>
                  <a:cubicBezTo>
                    <a:pt x="138" y="194"/>
                    <a:pt x="120" y="176"/>
                    <a:pt x="120" y="154"/>
                  </a:cubicBezTo>
                  <a:cubicBezTo>
                    <a:pt x="120" y="132"/>
                    <a:pt x="138" y="114"/>
                    <a:pt x="160" y="114"/>
                  </a:cubicBezTo>
                  <a:cubicBezTo>
                    <a:pt x="182" y="114"/>
                    <a:pt x="200" y="132"/>
                    <a:pt x="200" y="154"/>
                  </a:cubicBezTo>
                  <a:cubicBezTo>
                    <a:pt x="200" y="176"/>
                    <a:pt x="182" y="194"/>
                    <a:pt x="160" y="194"/>
                  </a:cubicBezTo>
                  <a:close/>
                  <a:moveTo>
                    <a:pt x="184" y="148"/>
                  </a:moveTo>
                  <a:cubicBezTo>
                    <a:pt x="168" y="148"/>
                    <a:pt x="168" y="148"/>
                    <a:pt x="168" y="148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52" y="164"/>
                    <a:pt x="152" y="164"/>
                    <a:pt x="152" y="164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168" y="180"/>
                    <a:pt x="168" y="180"/>
                    <a:pt x="168" y="180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84" y="164"/>
                    <a:pt x="184" y="164"/>
                    <a:pt x="184" y="164"/>
                  </a:cubicBezTo>
                  <a:lnTo>
                    <a:pt x="184" y="148"/>
                  </a:lnTo>
                  <a:close/>
                  <a:moveTo>
                    <a:pt x="80" y="128"/>
                  </a:moveTo>
                  <a:cubicBezTo>
                    <a:pt x="45" y="128"/>
                    <a:pt x="16" y="99"/>
                    <a:pt x="16" y="64"/>
                  </a:cubicBezTo>
                  <a:cubicBezTo>
                    <a:pt x="16" y="29"/>
                    <a:pt x="45" y="0"/>
                    <a:pt x="80" y="0"/>
                  </a:cubicBezTo>
                  <a:cubicBezTo>
                    <a:pt x="116" y="0"/>
                    <a:pt x="144" y="29"/>
                    <a:pt x="144" y="64"/>
                  </a:cubicBezTo>
                  <a:cubicBezTo>
                    <a:pt x="144" y="99"/>
                    <a:pt x="116" y="128"/>
                    <a:pt x="80" y="128"/>
                  </a:cubicBezTo>
                  <a:close/>
                  <a:moveTo>
                    <a:pt x="70" y="17"/>
                  </a:moveTo>
                  <a:cubicBezTo>
                    <a:pt x="50" y="24"/>
                    <a:pt x="74" y="49"/>
                    <a:pt x="31" y="64"/>
                  </a:cubicBezTo>
                  <a:cubicBezTo>
                    <a:pt x="31" y="91"/>
                    <a:pt x="53" y="113"/>
                    <a:pt x="80" y="113"/>
                  </a:cubicBezTo>
                  <a:cubicBezTo>
                    <a:pt x="107" y="113"/>
                    <a:pt x="129" y="91"/>
                    <a:pt x="129" y="64"/>
                  </a:cubicBezTo>
                  <a:cubicBezTo>
                    <a:pt x="104" y="43"/>
                    <a:pt x="62" y="53"/>
                    <a:pt x="70" y="17"/>
                  </a:cubicBezTo>
                  <a:close/>
                  <a:moveTo>
                    <a:pt x="40" y="132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0" y="139"/>
                    <a:pt x="108" y="146"/>
                    <a:pt x="108" y="154"/>
                  </a:cubicBezTo>
                  <a:cubicBezTo>
                    <a:pt x="108" y="171"/>
                    <a:pt x="117" y="187"/>
                    <a:pt x="129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8"/>
                    <a:pt x="25" y="132"/>
                    <a:pt x="40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80">
              <a:extLst>
                <a:ext uri="{FF2B5EF4-FFF2-40B4-BE49-F238E27FC236}">
                  <a16:creationId xmlns:a16="http://schemas.microsoft.com/office/drawing/2014/main" id="{2C8F45B0-AD01-4D46-ACC8-1D5B5ABD78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34001" y="12722"/>
              <a:ext cx="514222" cy="482508"/>
            </a:xfrm>
            <a:custGeom>
              <a:avLst/>
              <a:gdLst>
                <a:gd name="T0" fmla="*/ 151 w 192"/>
                <a:gd name="T1" fmla="*/ 144 h 180"/>
                <a:gd name="T2" fmla="*/ 132 w 192"/>
                <a:gd name="T3" fmla="*/ 128 h 180"/>
                <a:gd name="T4" fmla="*/ 105 w 192"/>
                <a:gd name="T5" fmla="*/ 128 h 180"/>
                <a:gd name="T6" fmla="*/ 108 w 192"/>
                <a:gd name="T7" fmla="*/ 119 h 180"/>
                <a:gd name="T8" fmla="*/ 138 w 192"/>
                <a:gd name="T9" fmla="*/ 104 h 180"/>
                <a:gd name="T10" fmla="*/ 171 w 192"/>
                <a:gd name="T11" fmla="*/ 104 h 180"/>
                <a:gd name="T12" fmla="*/ 182 w 192"/>
                <a:gd name="T13" fmla="*/ 113 h 180"/>
                <a:gd name="T14" fmla="*/ 192 w 192"/>
                <a:gd name="T15" fmla="*/ 144 h 180"/>
                <a:gd name="T16" fmla="*/ 151 w 192"/>
                <a:gd name="T17" fmla="*/ 144 h 180"/>
                <a:gd name="T18" fmla="*/ 146 w 192"/>
                <a:gd name="T19" fmla="*/ 96 h 180"/>
                <a:gd name="T20" fmla="*/ 141 w 192"/>
                <a:gd name="T21" fmla="*/ 95 h 180"/>
                <a:gd name="T22" fmla="*/ 151 w 192"/>
                <a:gd name="T23" fmla="*/ 63 h 180"/>
                <a:gd name="T24" fmla="*/ 129 w 192"/>
                <a:gd name="T25" fmla="*/ 24 h 180"/>
                <a:gd name="T26" fmla="*/ 182 w 192"/>
                <a:gd name="T27" fmla="*/ 59 h 180"/>
                <a:gd name="T28" fmla="*/ 146 w 192"/>
                <a:gd name="T29" fmla="*/ 96 h 180"/>
                <a:gd name="T30" fmla="*/ 140 w 192"/>
                <a:gd name="T31" fmla="*/ 66 h 180"/>
                <a:gd name="T32" fmla="*/ 94 w 192"/>
                <a:gd name="T33" fmla="*/ 112 h 180"/>
                <a:gd name="T34" fmla="*/ 48 w 192"/>
                <a:gd name="T35" fmla="*/ 66 h 180"/>
                <a:gd name="T36" fmla="*/ 94 w 192"/>
                <a:gd name="T37" fmla="*/ 20 h 180"/>
                <a:gd name="T38" fmla="*/ 140 w 192"/>
                <a:gd name="T39" fmla="*/ 66 h 180"/>
                <a:gd name="T40" fmla="*/ 86 w 192"/>
                <a:gd name="T41" fmla="*/ 33 h 180"/>
                <a:gd name="T42" fmla="*/ 58 w 192"/>
                <a:gd name="T43" fmla="*/ 66 h 180"/>
                <a:gd name="T44" fmla="*/ 94 w 192"/>
                <a:gd name="T45" fmla="*/ 102 h 180"/>
                <a:gd name="T46" fmla="*/ 129 w 192"/>
                <a:gd name="T47" fmla="*/ 66 h 180"/>
                <a:gd name="T48" fmla="*/ 86 w 192"/>
                <a:gd name="T49" fmla="*/ 33 h 180"/>
                <a:gd name="T50" fmla="*/ 60 w 192"/>
                <a:gd name="T51" fmla="*/ 23 h 180"/>
                <a:gd name="T52" fmla="*/ 36 w 192"/>
                <a:gd name="T53" fmla="*/ 63 h 180"/>
                <a:gd name="T54" fmla="*/ 46 w 192"/>
                <a:gd name="T55" fmla="*/ 100 h 180"/>
                <a:gd name="T56" fmla="*/ 46 w 192"/>
                <a:gd name="T57" fmla="*/ 100 h 180"/>
                <a:gd name="T58" fmla="*/ 9 w 192"/>
                <a:gd name="T59" fmla="*/ 59 h 180"/>
                <a:gd name="T60" fmla="*/ 60 w 192"/>
                <a:gd name="T61" fmla="*/ 23 h 180"/>
                <a:gd name="T62" fmla="*/ 23 w 192"/>
                <a:gd name="T63" fmla="*/ 104 h 180"/>
                <a:gd name="T64" fmla="*/ 50 w 192"/>
                <a:gd name="T65" fmla="*/ 104 h 180"/>
                <a:gd name="T66" fmla="*/ 80 w 192"/>
                <a:gd name="T67" fmla="*/ 120 h 180"/>
                <a:gd name="T68" fmla="*/ 82 w 192"/>
                <a:gd name="T69" fmla="*/ 128 h 180"/>
                <a:gd name="T70" fmla="*/ 58 w 192"/>
                <a:gd name="T71" fmla="*/ 128 h 180"/>
                <a:gd name="T72" fmla="*/ 40 w 192"/>
                <a:gd name="T73" fmla="*/ 144 h 180"/>
                <a:gd name="T74" fmla="*/ 0 w 192"/>
                <a:gd name="T75" fmla="*/ 144 h 180"/>
                <a:gd name="T76" fmla="*/ 11 w 192"/>
                <a:gd name="T77" fmla="*/ 113 h 180"/>
                <a:gd name="T78" fmla="*/ 23 w 192"/>
                <a:gd name="T79" fmla="*/ 104 h 180"/>
                <a:gd name="T80" fmla="*/ 65 w 192"/>
                <a:gd name="T81" fmla="*/ 132 h 180"/>
                <a:gd name="T82" fmla="*/ 125 w 192"/>
                <a:gd name="T83" fmla="*/ 132 h 180"/>
                <a:gd name="T84" fmla="*/ 140 w 192"/>
                <a:gd name="T85" fmla="*/ 143 h 180"/>
                <a:gd name="T86" fmla="*/ 152 w 192"/>
                <a:gd name="T87" fmla="*/ 180 h 180"/>
                <a:gd name="T88" fmla="*/ 36 w 192"/>
                <a:gd name="T89" fmla="*/ 180 h 180"/>
                <a:gd name="T90" fmla="*/ 51 w 192"/>
                <a:gd name="T91" fmla="*/ 143 h 180"/>
                <a:gd name="T92" fmla="*/ 65 w 192"/>
                <a:gd name="T93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80">
                  <a:moveTo>
                    <a:pt x="151" y="144"/>
                  </a:moveTo>
                  <a:cubicBezTo>
                    <a:pt x="150" y="142"/>
                    <a:pt x="145" y="128"/>
                    <a:pt x="132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20" y="116"/>
                    <a:pt x="130" y="113"/>
                    <a:pt x="138" y="104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80" y="104"/>
                    <a:pt x="182" y="113"/>
                    <a:pt x="182" y="113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51" y="144"/>
                  </a:lnTo>
                  <a:close/>
                  <a:moveTo>
                    <a:pt x="146" y="96"/>
                  </a:moveTo>
                  <a:cubicBezTo>
                    <a:pt x="144" y="96"/>
                    <a:pt x="143" y="95"/>
                    <a:pt x="141" y="95"/>
                  </a:cubicBezTo>
                  <a:cubicBezTo>
                    <a:pt x="147" y="86"/>
                    <a:pt x="151" y="75"/>
                    <a:pt x="151" y="63"/>
                  </a:cubicBezTo>
                  <a:cubicBezTo>
                    <a:pt x="151" y="38"/>
                    <a:pt x="139" y="34"/>
                    <a:pt x="129" y="24"/>
                  </a:cubicBezTo>
                  <a:cubicBezTo>
                    <a:pt x="102" y="32"/>
                    <a:pt x="182" y="0"/>
                    <a:pt x="182" y="59"/>
                  </a:cubicBezTo>
                  <a:cubicBezTo>
                    <a:pt x="182" y="79"/>
                    <a:pt x="166" y="96"/>
                    <a:pt x="146" y="96"/>
                  </a:cubicBezTo>
                  <a:close/>
                  <a:moveTo>
                    <a:pt x="140" y="66"/>
                  </a:moveTo>
                  <a:cubicBezTo>
                    <a:pt x="140" y="92"/>
                    <a:pt x="119" y="112"/>
                    <a:pt x="94" y="112"/>
                  </a:cubicBezTo>
                  <a:cubicBezTo>
                    <a:pt x="68" y="112"/>
                    <a:pt x="48" y="92"/>
                    <a:pt x="48" y="66"/>
                  </a:cubicBezTo>
                  <a:cubicBezTo>
                    <a:pt x="48" y="41"/>
                    <a:pt x="68" y="20"/>
                    <a:pt x="94" y="20"/>
                  </a:cubicBezTo>
                  <a:cubicBezTo>
                    <a:pt x="119" y="20"/>
                    <a:pt x="140" y="41"/>
                    <a:pt x="140" y="66"/>
                  </a:cubicBezTo>
                  <a:close/>
                  <a:moveTo>
                    <a:pt x="86" y="33"/>
                  </a:moveTo>
                  <a:cubicBezTo>
                    <a:pt x="72" y="38"/>
                    <a:pt x="89" y="56"/>
                    <a:pt x="58" y="66"/>
                  </a:cubicBezTo>
                  <a:cubicBezTo>
                    <a:pt x="58" y="86"/>
                    <a:pt x="74" y="102"/>
                    <a:pt x="94" y="102"/>
                  </a:cubicBezTo>
                  <a:cubicBezTo>
                    <a:pt x="113" y="102"/>
                    <a:pt x="129" y="86"/>
                    <a:pt x="129" y="66"/>
                  </a:cubicBezTo>
                  <a:cubicBezTo>
                    <a:pt x="111" y="52"/>
                    <a:pt x="81" y="58"/>
                    <a:pt x="86" y="33"/>
                  </a:cubicBezTo>
                  <a:close/>
                  <a:moveTo>
                    <a:pt x="60" y="23"/>
                  </a:moveTo>
                  <a:cubicBezTo>
                    <a:pt x="50" y="33"/>
                    <a:pt x="36" y="41"/>
                    <a:pt x="36" y="63"/>
                  </a:cubicBezTo>
                  <a:cubicBezTo>
                    <a:pt x="36" y="75"/>
                    <a:pt x="40" y="90"/>
                    <a:pt x="4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26" y="100"/>
                    <a:pt x="9" y="79"/>
                    <a:pt x="9" y="59"/>
                  </a:cubicBezTo>
                  <a:cubicBezTo>
                    <a:pt x="9" y="3"/>
                    <a:pt x="90" y="29"/>
                    <a:pt x="60" y="23"/>
                  </a:cubicBezTo>
                  <a:close/>
                  <a:moveTo>
                    <a:pt x="23" y="104"/>
                  </a:moveTo>
                  <a:cubicBezTo>
                    <a:pt x="50" y="104"/>
                    <a:pt x="50" y="104"/>
                    <a:pt x="50" y="104"/>
                  </a:cubicBezTo>
                  <a:cubicBezTo>
                    <a:pt x="59" y="115"/>
                    <a:pt x="66" y="118"/>
                    <a:pt x="80" y="12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45" y="128"/>
                    <a:pt x="41" y="142"/>
                    <a:pt x="4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1" y="113"/>
                    <a:pt x="14" y="104"/>
                    <a:pt x="23" y="104"/>
                  </a:cubicBezTo>
                  <a:close/>
                  <a:moveTo>
                    <a:pt x="6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36" y="132"/>
                    <a:pt x="140" y="143"/>
                    <a:pt x="140" y="143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3"/>
                    <a:pt x="54" y="132"/>
                    <a:pt x="65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83">
              <a:extLst>
                <a:ext uri="{FF2B5EF4-FFF2-40B4-BE49-F238E27FC236}">
                  <a16:creationId xmlns:a16="http://schemas.microsoft.com/office/drawing/2014/main" id="{4D046E84-BD8D-4F4F-B9BC-6AAC7755F2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200000">
              <a:off x="953803" y="4764419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3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3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0" y="153"/>
                    <a:pt x="78" y="197"/>
                    <a:pt x="78" y="197"/>
                  </a:cubicBezTo>
                  <a:cubicBezTo>
                    <a:pt x="78" y="197"/>
                    <a:pt x="15" y="160"/>
                    <a:pt x="3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80"/>
                    <a:pt x="153" y="83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3" y="47"/>
                    <a:pt x="33" y="71"/>
                  </a:cubicBezTo>
                  <a:cubicBezTo>
                    <a:pt x="33" y="95"/>
                    <a:pt x="53" y="114"/>
                    <a:pt x="77" y="114"/>
                  </a:cubicBezTo>
                  <a:cubicBezTo>
                    <a:pt x="100" y="114"/>
                    <a:pt x="120" y="95"/>
                    <a:pt x="120" y="71"/>
                  </a:cubicBezTo>
                  <a:cubicBezTo>
                    <a:pt x="120" y="47"/>
                    <a:pt x="100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84">
              <a:extLst>
                <a:ext uri="{FF2B5EF4-FFF2-40B4-BE49-F238E27FC236}">
                  <a16:creationId xmlns:a16="http://schemas.microsoft.com/office/drawing/2014/main" id="{A2C4DE1F-807A-41E4-AB7C-A52F993C73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9109649">
              <a:off x="7311862" y="3305164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4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4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  <a:gd name="T24" fmla="*/ 97 w 154"/>
                <a:gd name="T25" fmla="*/ 99 h 197"/>
                <a:gd name="T26" fmla="*/ 77 w 154"/>
                <a:gd name="T27" fmla="*/ 89 h 197"/>
                <a:gd name="T28" fmla="*/ 58 w 154"/>
                <a:gd name="T29" fmla="*/ 99 h 197"/>
                <a:gd name="T30" fmla="*/ 60 w 154"/>
                <a:gd name="T31" fmla="*/ 77 h 197"/>
                <a:gd name="T32" fmla="*/ 46 w 154"/>
                <a:gd name="T33" fmla="*/ 61 h 197"/>
                <a:gd name="T34" fmla="*/ 67 w 154"/>
                <a:gd name="T35" fmla="*/ 57 h 197"/>
                <a:gd name="T36" fmla="*/ 77 w 154"/>
                <a:gd name="T37" fmla="*/ 38 h 197"/>
                <a:gd name="T38" fmla="*/ 88 w 154"/>
                <a:gd name="T39" fmla="*/ 57 h 197"/>
                <a:gd name="T40" fmla="*/ 109 w 154"/>
                <a:gd name="T41" fmla="*/ 61 h 197"/>
                <a:gd name="T42" fmla="*/ 94 w 154"/>
                <a:gd name="T43" fmla="*/ 77 h 197"/>
                <a:gd name="T44" fmla="*/ 97 w 154"/>
                <a:gd name="T45" fmla="*/ 9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1" y="153"/>
                    <a:pt x="78" y="197"/>
                    <a:pt x="78" y="197"/>
                  </a:cubicBezTo>
                  <a:cubicBezTo>
                    <a:pt x="78" y="197"/>
                    <a:pt x="16" y="159"/>
                    <a:pt x="4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79"/>
                    <a:pt x="154" y="82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4" y="47"/>
                    <a:pt x="34" y="71"/>
                  </a:cubicBezTo>
                  <a:cubicBezTo>
                    <a:pt x="34" y="94"/>
                    <a:pt x="53" y="114"/>
                    <a:pt x="77" y="114"/>
                  </a:cubicBezTo>
                  <a:cubicBezTo>
                    <a:pt x="101" y="114"/>
                    <a:pt x="120" y="94"/>
                    <a:pt x="120" y="71"/>
                  </a:cubicBezTo>
                  <a:cubicBezTo>
                    <a:pt x="120" y="47"/>
                    <a:pt x="101" y="28"/>
                    <a:pt x="77" y="28"/>
                  </a:cubicBezTo>
                  <a:close/>
                  <a:moveTo>
                    <a:pt x="97" y="99"/>
                  </a:moveTo>
                  <a:cubicBezTo>
                    <a:pt x="77" y="89"/>
                    <a:pt x="77" y="89"/>
                    <a:pt x="77" y="8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94" y="77"/>
                    <a:pt x="94" y="77"/>
                    <a:pt x="94" y="77"/>
                  </a:cubicBezTo>
                  <a:lnTo>
                    <a:pt x="97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85">
              <a:extLst>
                <a:ext uri="{FF2B5EF4-FFF2-40B4-BE49-F238E27FC236}">
                  <a16:creationId xmlns:a16="http://schemas.microsoft.com/office/drawing/2014/main" id="{D70072A5-77AE-40D0-A1F6-115D17133D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9709" y="2965550"/>
              <a:ext cx="723900" cy="688975"/>
            </a:xfrm>
            <a:custGeom>
              <a:avLst/>
              <a:gdLst>
                <a:gd name="T0" fmla="*/ 227 w 456"/>
                <a:gd name="T1" fmla="*/ 0 h 434"/>
                <a:gd name="T2" fmla="*/ 302 w 456"/>
                <a:gd name="T3" fmla="*/ 135 h 434"/>
                <a:gd name="T4" fmla="*/ 456 w 456"/>
                <a:gd name="T5" fmla="*/ 166 h 434"/>
                <a:gd name="T6" fmla="*/ 350 w 456"/>
                <a:gd name="T7" fmla="*/ 280 h 434"/>
                <a:gd name="T8" fmla="*/ 369 w 456"/>
                <a:gd name="T9" fmla="*/ 434 h 434"/>
                <a:gd name="T10" fmla="*/ 227 w 456"/>
                <a:gd name="T11" fmla="*/ 367 h 434"/>
                <a:gd name="T12" fmla="*/ 87 w 456"/>
                <a:gd name="T13" fmla="*/ 434 h 434"/>
                <a:gd name="T14" fmla="*/ 106 w 456"/>
                <a:gd name="T15" fmla="*/ 280 h 434"/>
                <a:gd name="T16" fmla="*/ 0 w 456"/>
                <a:gd name="T17" fmla="*/ 166 h 434"/>
                <a:gd name="T18" fmla="*/ 153 w 456"/>
                <a:gd name="T19" fmla="*/ 135 h 434"/>
                <a:gd name="T20" fmla="*/ 227 w 456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434">
                  <a:moveTo>
                    <a:pt x="227" y="0"/>
                  </a:moveTo>
                  <a:lnTo>
                    <a:pt x="302" y="135"/>
                  </a:lnTo>
                  <a:lnTo>
                    <a:pt x="456" y="166"/>
                  </a:lnTo>
                  <a:lnTo>
                    <a:pt x="350" y="280"/>
                  </a:lnTo>
                  <a:lnTo>
                    <a:pt x="369" y="434"/>
                  </a:lnTo>
                  <a:lnTo>
                    <a:pt x="227" y="367"/>
                  </a:lnTo>
                  <a:lnTo>
                    <a:pt x="87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3" y="135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88">
              <a:extLst>
                <a:ext uri="{FF2B5EF4-FFF2-40B4-BE49-F238E27FC236}">
                  <a16:creationId xmlns:a16="http://schemas.microsoft.com/office/drawing/2014/main" id="{9CAC13A9-76F5-474F-A030-002C944475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0645043" y="34042"/>
              <a:ext cx="720725" cy="68897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89">
              <a:extLst>
                <a:ext uri="{FF2B5EF4-FFF2-40B4-BE49-F238E27FC236}">
                  <a16:creationId xmlns:a16="http://schemas.microsoft.com/office/drawing/2014/main" id="{3FF2F7F9-C8EA-41B9-A3F9-DEF90684D2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334403">
              <a:off x="3179228" y="3951711"/>
              <a:ext cx="725488" cy="555625"/>
            </a:xfrm>
            <a:custGeom>
              <a:avLst/>
              <a:gdLst>
                <a:gd name="T0" fmla="*/ 167 w 193"/>
                <a:gd name="T1" fmla="*/ 14 h 148"/>
                <a:gd name="T2" fmla="*/ 159 w 193"/>
                <a:gd name="T3" fmla="*/ 0 h 148"/>
                <a:gd name="T4" fmla="*/ 139 w 193"/>
                <a:gd name="T5" fmla="*/ 6 h 148"/>
                <a:gd name="T6" fmla="*/ 125 w 193"/>
                <a:gd name="T7" fmla="*/ 20 h 148"/>
                <a:gd name="T8" fmla="*/ 55 w 193"/>
                <a:gd name="T9" fmla="*/ 14 h 148"/>
                <a:gd name="T10" fmla="*/ 47 w 193"/>
                <a:gd name="T11" fmla="*/ 0 h 148"/>
                <a:gd name="T12" fmla="*/ 26 w 193"/>
                <a:gd name="T13" fmla="*/ 6 h 148"/>
                <a:gd name="T14" fmla="*/ 15 w 193"/>
                <a:gd name="T15" fmla="*/ 20 h 148"/>
                <a:gd name="T16" fmla="*/ 0 w 193"/>
                <a:gd name="T17" fmla="*/ 134 h 148"/>
                <a:gd name="T18" fmla="*/ 178 w 193"/>
                <a:gd name="T19" fmla="*/ 148 h 148"/>
                <a:gd name="T20" fmla="*/ 193 w 193"/>
                <a:gd name="T21" fmla="*/ 34 h 148"/>
                <a:gd name="T22" fmla="*/ 146 w 193"/>
                <a:gd name="T23" fmla="*/ 14 h 148"/>
                <a:gd name="T24" fmla="*/ 153 w 193"/>
                <a:gd name="T25" fmla="*/ 7 h 148"/>
                <a:gd name="T26" fmla="*/ 160 w 193"/>
                <a:gd name="T27" fmla="*/ 28 h 148"/>
                <a:gd name="T28" fmla="*/ 153 w 193"/>
                <a:gd name="T29" fmla="*/ 35 h 148"/>
                <a:gd name="T30" fmla="*/ 146 w 193"/>
                <a:gd name="T31" fmla="*/ 14 h 148"/>
                <a:gd name="T32" fmla="*/ 107 w 193"/>
                <a:gd name="T33" fmla="*/ 92 h 148"/>
                <a:gd name="T34" fmla="*/ 107 w 193"/>
                <a:gd name="T35" fmla="*/ 84 h 148"/>
                <a:gd name="T36" fmla="*/ 146 w 193"/>
                <a:gd name="T37" fmla="*/ 88 h 148"/>
                <a:gd name="T38" fmla="*/ 146 w 193"/>
                <a:gd name="T39" fmla="*/ 104 h 148"/>
                <a:gd name="T40" fmla="*/ 108 w 193"/>
                <a:gd name="T41" fmla="*/ 108 h 148"/>
                <a:gd name="T42" fmla="*/ 108 w 193"/>
                <a:gd name="T43" fmla="*/ 100 h 148"/>
                <a:gd name="T44" fmla="*/ 146 w 193"/>
                <a:gd name="T45" fmla="*/ 104 h 148"/>
                <a:gd name="T46" fmla="*/ 68 w 193"/>
                <a:gd name="T47" fmla="*/ 80 h 148"/>
                <a:gd name="T48" fmla="*/ 40 w 193"/>
                <a:gd name="T49" fmla="*/ 80 h 148"/>
                <a:gd name="T50" fmla="*/ 34 w 193"/>
                <a:gd name="T51" fmla="*/ 14 h 148"/>
                <a:gd name="T52" fmla="*/ 41 w 193"/>
                <a:gd name="T53" fmla="*/ 7 h 148"/>
                <a:gd name="T54" fmla="*/ 47 w 193"/>
                <a:gd name="T55" fmla="*/ 28 h 148"/>
                <a:gd name="T56" fmla="*/ 40 w 193"/>
                <a:gd name="T57" fmla="*/ 35 h 148"/>
                <a:gd name="T58" fmla="*/ 34 w 193"/>
                <a:gd name="T59" fmla="*/ 14 h 148"/>
                <a:gd name="T60" fmla="*/ 31 w 193"/>
                <a:gd name="T61" fmla="*/ 123 h 148"/>
                <a:gd name="T62" fmla="*/ 28 w 193"/>
                <a:gd name="T63" fmla="*/ 113 h 148"/>
                <a:gd name="T64" fmla="*/ 44 w 193"/>
                <a:gd name="T65" fmla="*/ 103 h 148"/>
                <a:gd name="T66" fmla="*/ 56 w 193"/>
                <a:gd name="T67" fmla="*/ 107 h 148"/>
                <a:gd name="T68" fmla="*/ 74 w 193"/>
                <a:gd name="T69" fmla="*/ 103 h 148"/>
                <a:gd name="T70" fmla="*/ 83 w 193"/>
                <a:gd name="T71" fmla="*/ 117 h 148"/>
                <a:gd name="T72" fmla="*/ 143 w 193"/>
                <a:gd name="T73" fmla="*/ 124 h 148"/>
                <a:gd name="T74" fmla="*/ 103 w 193"/>
                <a:gd name="T75" fmla="*/ 119 h 148"/>
                <a:gd name="T76" fmla="*/ 143 w 193"/>
                <a:gd name="T77" fmla="*/ 116 h 148"/>
                <a:gd name="T78" fmla="*/ 143 w 193"/>
                <a:gd name="T79" fmla="*/ 124 h 148"/>
                <a:gd name="T80" fmla="*/ 111 w 193"/>
                <a:gd name="T81" fmla="*/ 76 h 148"/>
                <a:gd name="T82" fmla="*/ 111 w 193"/>
                <a:gd name="T83" fmla="*/ 63 h 148"/>
                <a:gd name="T84" fmla="*/ 167 w 193"/>
                <a:gd name="T85" fmla="*/ 6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148">
                  <a:moveTo>
                    <a:pt x="178" y="20"/>
                  </a:moveTo>
                  <a:cubicBezTo>
                    <a:pt x="178" y="20"/>
                    <a:pt x="167" y="20"/>
                    <a:pt x="167" y="14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6" y="0"/>
                    <a:pt x="15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39" y="0"/>
                    <a:pt x="139" y="6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21"/>
                    <a:pt x="125" y="20"/>
                    <a:pt x="125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55" y="20"/>
                    <a:pt x="55" y="1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0"/>
                    <a:pt x="4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6" y="0"/>
                    <a:pt x="26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9" y="20"/>
                    <a:pt x="15" y="20"/>
                  </a:cubicBezTo>
                  <a:cubicBezTo>
                    <a:pt x="15" y="20"/>
                    <a:pt x="0" y="19"/>
                    <a:pt x="0" y="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1" y="148"/>
                    <a:pt x="14" y="148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8"/>
                    <a:pt x="193" y="147"/>
                    <a:pt x="193" y="1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2" y="20"/>
                    <a:pt x="178" y="20"/>
                  </a:cubicBezTo>
                  <a:close/>
                  <a:moveTo>
                    <a:pt x="146" y="14"/>
                  </a:moveTo>
                  <a:cubicBezTo>
                    <a:pt x="146" y="10"/>
                    <a:pt x="149" y="7"/>
                    <a:pt x="152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7" y="7"/>
                    <a:pt x="160" y="10"/>
                    <a:pt x="160" y="14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32"/>
                    <a:pt x="157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49" y="35"/>
                    <a:pt x="146" y="32"/>
                    <a:pt x="146" y="28"/>
                  </a:cubicBezTo>
                  <a:lnTo>
                    <a:pt x="146" y="14"/>
                  </a:lnTo>
                  <a:close/>
                  <a:moveTo>
                    <a:pt x="142" y="92"/>
                  </a:moveTo>
                  <a:cubicBezTo>
                    <a:pt x="107" y="92"/>
                    <a:pt x="107" y="92"/>
                    <a:pt x="107" y="92"/>
                  </a:cubicBezTo>
                  <a:cubicBezTo>
                    <a:pt x="105" y="92"/>
                    <a:pt x="104" y="90"/>
                    <a:pt x="104" y="88"/>
                  </a:cubicBezTo>
                  <a:cubicBezTo>
                    <a:pt x="104" y="86"/>
                    <a:pt x="105" y="84"/>
                    <a:pt x="107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4"/>
                    <a:pt x="146" y="86"/>
                    <a:pt x="146" y="88"/>
                  </a:cubicBezTo>
                  <a:cubicBezTo>
                    <a:pt x="146" y="90"/>
                    <a:pt x="144" y="92"/>
                    <a:pt x="142" y="92"/>
                  </a:cubicBezTo>
                  <a:close/>
                  <a:moveTo>
                    <a:pt x="146" y="104"/>
                  </a:moveTo>
                  <a:cubicBezTo>
                    <a:pt x="146" y="106"/>
                    <a:pt x="144" y="108"/>
                    <a:pt x="142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6" y="108"/>
                    <a:pt x="104" y="106"/>
                    <a:pt x="104" y="104"/>
                  </a:cubicBezTo>
                  <a:cubicBezTo>
                    <a:pt x="104" y="102"/>
                    <a:pt x="106" y="100"/>
                    <a:pt x="108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4" y="100"/>
                    <a:pt x="146" y="102"/>
                    <a:pt x="146" y="104"/>
                  </a:cubicBezTo>
                  <a:close/>
                  <a:moveTo>
                    <a:pt x="54" y="63"/>
                  </a:moveTo>
                  <a:cubicBezTo>
                    <a:pt x="62" y="63"/>
                    <a:pt x="68" y="71"/>
                    <a:pt x="68" y="80"/>
                  </a:cubicBezTo>
                  <a:cubicBezTo>
                    <a:pt x="68" y="89"/>
                    <a:pt x="62" y="97"/>
                    <a:pt x="54" y="97"/>
                  </a:cubicBezTo>
                  <a:cubicBezTo>
                    <a:pt x="46" y="97"/>
                    <a:pt x="40" y="89"/>
                    <a:pt x="40" y="80"/>
                  </a:cubicBezTo>
                  <a:cubicBezTo>
                    <a:pt x="40" y="71"/>
                    <a:pt x="46" y="63"/>
                    <a:pt x="54" y="63"/>
                  </a:cubicBezTo>
                  <a:close/>
                  <a:moveTo>
                    <a:pt x="34" y="14"/>
                  </a:moveTo>
                  <a:cubicBezTo>
                    <a:pt x="34" y="10"/>
                    <a:pt x="36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5" y="7"/>
                    <a:pt x="47" y="10"/>
                    <a:pt x="47" y="14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2"/>
                    <a:pt x="44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5"/>
                    <a:pt x="34" y="32"/>
                    <a:pt x="34" y="28"/>
                  </a:cubicBezTo>
                  <a:lnTo>
                    <a:pt x="34" y="14"/>
                  </a:lnTo>
                  <a:close/>
                  <a:moveTo>
                    <a:pt x="79" y="123"/>
                  </a:moveTo>
                  <a:cubicBezTo>
                    <a:pt x="31" y="123"/>
                    <a:pt x="31" y="123"/>
                    <a:pt x="31" y="123"/>
                  </a:cubicBezTo>
                  <a:cubicBezTo>
                    <a:pt x="31" y="123"/>
                    <a:pt x="26" y="122"/>
                    <a:pt x="26" y="117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3"/>
                    <a:pt x="31" y="107"/>
                    <a:pt x="35" y="103"/>
                  </a:cubicBezTo>
                  <a:cubicBezTo>
                    <a:pt x="39" y="98"/>
                    <a:pt x="44" y="103"/>
                    <a:pt x="44" y="103"/>
                  </a:cubicBezTo>
                  <a:cubicBezTo>
                    <a:pt x="44" y="103"/>
                    <a:pt x="46" y="107"/>
                    <a:pt x="54" y="107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63" y="107"/>
                    <a:pt x="65" y="103"/>
                    <a:pt x="65" y="103"/>
                  </a:cubicBezTo>
                  <a:cubicBezTo>
                    <a:pt x="65" y="103"/>
                    <a:pt x="70" y="98"/>
                    <a:pt x="74" y="103"/>
                  </a:cubicBezTo>
                  <a:cubicBezTo>
                    <a:pt x="78" y="107"/>
                    <a:pt x="81" y="113"/>
                    <a:pt x="81" y="113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83" y="122"/>
                    <a:pt x="79" y="123"/>
                    <a:pt x="79" y="123"/>
                  </a:cubicBezTo>
                  <a:close/>
                  <a:moveTo>
                    <a:pt x="143" y="124"/>
                  </a:moveTo>
                  <a:cubicBezTo>
                    <a:pt x="107" y="124"/>
                    <a:pt x="107" y="124"/>
                    <a:pt x="107" y="124"/>
                  </a:cubicBezTo>
                  <a:cubicBezTo>
                    <a:pt x="105" y="124"/>
                    <a:pt x="103" y="121"/>
                    <a:pt x="103" y="119"/>
                  </a:cubicBezTo>
                  <a:cubicBezTo>
                    <a:pt x="103" y="118"/>
                    <a:pt x="105" y="116"/>
                    <a:pt x="107" y="116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45" y="116"/>
                    <a:pt x="146" y="118"/>
                    <a:pt x="146" y="119"/>
                  </a:cubicBezTo>
                  <a:cubicBezTo>
                    <a:pt x="146" y="121"/>
                    <a:pt x="145" y="124"/>
                    <a:pt x="143" y="124"/>
                  </a:cubicBezTo>
                  <a:close/>
                  <a:moveTo>
                    <a:pt x="160" y="76"/>
                  </a:moveTo>
                  <a:cubicBezTo>
                    <a:pt x="111" y="76"/>
                    <a:pt x="111" y="76"/>
                    <a:pt x="111" y="76"/>
                  </a:cubicBezTo>
                  <a:cubicBezTo>
                    <a:pt x="107" y="76"/>
                    <a:pt x="104" y="73"/>
                    <a:pt x="104" y="69"/>
                  </a:cubicBezTo>
                  <a:cubicBezTo>
                    <a:pt x="104" y="65"/>
                    <a:pt x="107" y="63"/>
                    <a:pt x="111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4" y="63"/>
                    <a:pt x="167" y="65"/>
                    <a:pt x="167" y="69"/>
                  </a:cubicBezTo>
                  <a:cubicBezTo>
                    <a:pt x="167" y="73"/>
                    <a:pt x="164" y="76"/>
                    <a:pt x="16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90">
              <a:extLst>
                <a:ext uri="{FF2B5EF4-FFF2-40B4-BE49-F238E27FC236}">
                  <a16:creationId xmlns:a16="http://schemas.microsoft.com/office/drawing/2014/main" id="{4E797AD0-2704-47E4-AE55-ADBDD509C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009264">
              <a:off x="5961723" y="5065555"/>
              <a:ext cx="676275" cy="752475"/>
            </a:xfrm>
            <a:custGeom>
              <a:avLst/>
              <a:gdLst>
                <a:gd name="T0" fmla="*/ 160 w 180"/>
                <a:gd name="T1" fmla="*/ 200 h 200"/>
                <a:gd name="T2" fmla="*/ 52 w 180"/>
                <a:gd name="T3" fmla="*/ 200 h 200"/>
                <a:gd name="T4" fmla="*/ 32 w 180"/>
                <a:gd name="T5" fmla="*/ 180 h 200"/>
                <a:gd name="T6" fmla="*/ 32 w 180"/>
                <a:gd name="T7" fmla="*/ 48 h 200"/>
                <a:gd name="T8" fmla="*/ 52 w 180"/>
                <a:gd name="T9" fmla="*/ 28 h 200"/>
                <a:gd name="T10" fmla="*/ 160 w 180"/>
                <a:gd name="T11" fmla="*/ 28 h 200"/>
                <a:gd name="T12" fmla="*/ 180 w 180"/>
                <a:gd name="T13" fmla="*/ 48 h 200"/>
                <a:gd name="T14" fmla="*/ 180 w 180"/>
                <a:gd name="T15" fmla="*/ 180 h 200"/>
                <a:gd name="T16" fmla="*/ 160 w 180"/>
                <a:gd name="T17" fmla="*/ 200 h 200"/>
                <a:gd name="T18" fmla="*/ 168 w 180"/>
                <a:gd name="T19" fmla="*/ 40 h 200"/>
                <a:gd name="T20" fmla="*/ 44 w 180"/>
                <a:gd name="T21" fmla="*/ 40 h 200"/>
                <a:gd name="T22" fmla="*/ 44 w 180"/>
                <a:gd name="T23" fmla="*/ 172 h 200"/>
                <a:gd name="T24" fmla="*/ 168 w 180"/>
                <a:gd name="T25" fmla="*/ 172 h 200"/>
                <a:gd name="T26" fmla="*/ 168 w 180"/>
                <a:gd name="T27" fmla="*/ 40 h 200"/>
                <a:gd name="T28" fmla="*/ 136 w 180"/>
                <a:gd name="T29" fmla="*/ 15 h 200"/>
                <a:gd name="T30" fmla="*/ 148 w 180"/>
                <a:gd name="T31" fmla="*/ 15 h 200"/>
                <a:gd name="T32" fmla="*/ 148 w 180"/>
                <a:gd name="T33" fmla="*/ 24 h 200"/>
                <a:gd name="T34" fmla="*/ 136 w 180"/>
                <a:gd name="T35" fmla="*/ 24 h 200"/>
                <a:gd name="T36" fmla="*/ 136 w 180"/>
                <a:gd name="T37" fmla="*/ 15 h 200"/>
                <a:gd name="T38" fmla="*/ 136 w 180"/>
                <a:gd name="T39" fmla="*/ 12 h 200"/>
                <a:gd name="T40" fmla="*/ 12 w 180"/>
                <a:gd name="T41" fmla="*/ 12 h 200"/>
                <a:gd name="T42" fmla="*/ 12 w 180"/>
                <a:gd name="T43" fmla="*/ 144 h 200"/>
                <a:gd name="T44" fmla="*/ 16 w 180"/>
                <a:gd name="T45" fmla="*/ 144 h 200"/>
                <a:gd name="T46" fmla="*/ 20 w 180"/>
                <a:gd name="T47" fmla="*/ 144 h 200"/>
                <a:gd name="T48" fmla="*/ 28 w 180"/>
                <a:gd name="T49" fmla="*/ 144 h 200"/>
                <a:gd name="T50" fmla="*/ 28 w 180"/>
                <a:gd name="T51" fmla="*/ 172 h 200"/>
                <a:gd name="T52" fmla="*/ 16 w 180"/>
                <a:gd name="T53" fmla="*/ 172 h 200"/>
                <a:gd name="T54" fmla="*/ 16 w 180"/>
                <a:gd name="T55" fmla="*/ 171 h 200"/>
                <a:gd name="T56" fmla="*/ 0 w 180"/>
                <a:gd name="T57" fmla="*/ 152 h 200"/>
                <a:gd name="T58" fmla="*/ 0 w 180"/>
                <a:gd name="T59" fmla="*/ 20 h 200"/>
                <a:gd name="T60" fmla="*/ 20 w 180"/>
                <a:gd name="T61" fmla="*/ 0 h 200"/>
                <a:gd name="T62" fmla="*/ 128 w 180"/>
                <a:gd name="T63" fmla="*/ 0 h 200"/>
                <a:gd name="T64" fmla="*/ 147 w 180"/>
                <a:gd name="T65" fmla="*/ 15 h 200"/>
                <a:gd name="T66" fmla="*/ 136 w 180"/>
                <a:gd name="T67" fmla="*/ 15 h 200"/>
                <a:gd name="T68" fmla="*/ 136 w 180"/>
                <a:gd name="T69" fmla="*/ 1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00">
                  <a:moveTo>
                    <a:pt x="160" y="200"/>
                  </a:moveTo>
                  <a:cubicBezTo>
                    <a:pt x="52" y="200"/>
                    <a:pt x="52" y="200"/>
                    <a:pt x="52" y="200"/>
                  </a:cubicBezTo>
                  <a:cubicBezTo>
                    <a:pt x="40" y="200"/>
                    <a:pt x="32" y="191"/>
                    <a:pt x="32" y="180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7"/>
                    <a:pt x="40" y="28"/>
                    <a:pt x="52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71" y="28"/>
                    <a:pt x="180" y="37"/>
                    <a:pt x="180" y="48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80" y="191"/>
                    <a:pt x="171" y="200"/>
                    <a:pt x="160" y="200"/>
                  </a:cubicBezTo>
                  <a:close/>
                  <a:moveTo>
                    <a:pt x="168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8" y="172"/>
                    <a:pt x="168" y="172"/>
                    <a:pt x="168" y="172"/>
                  </a:cubicBezTo>
                  <a:lnTo>
                    <a:pt x="168" y="40"/>
                  </a:lnTo>
                  <a:close/>
                  <a:moveTo>
                    <a:pt x="136" y="15"/>
                  </a:moveTo>
                  <a:cubicBezTo>
                    <a:pt x="148" y="15"/>
                    <a:pt x="148" y="15"/>
                    <a:pt x="148" y="15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36" y="24"/>
                    <a:pt x="136" y="24"/>
                    <a:pt x="136" y="24"/>
                  </a:cubicBezTo>
                  <a:lnTo>
                    <a:pt x="136" y="15"/>
                  </a:lnTo>
                  <a:close/>
                  <a:moveTo>
                    <a:pt x="136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6" y="169"/>
                    <a:pt x="0" y="161"/>
                    <a:pt x="0" y="1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7" y="0"/>
                    <a:pt x="145" y="6"/>
                    <a:pt x="147" y="15"/>
                  </a:cubicBezTo>
                  <a:cubicBezTo>
                    <a:pt x="136" y="15"/>
                    <a:pt x="136" y="15"/>
                    <a:pt x="136" y="15"/>
                  </a:cubicBezTo>
                  <a:lnTo>
                    <a:pt x="13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91">
              <a:extLst>
                <a:ext uri="{FF2B5EF4-FFF2-40B4-BE49-F238E27FC236}">
                  <a16:creationId xmlns:a16="http://schemas.microsoft.com/office/drawing/2014/main" id="{29879EEA-CBDA-4E57-BD57-979127DB7F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847450">
              <a:off x="9102181" y="4506643"/>
              <a:ext cx="1026145" cy="965401"/>
            </a:xfrm>
            <a:custGeom>
              <a:avLst/>
              <a:gdLst>
                <a:gd name="T0" fmla="*/ 180 w 200"/>
                <a:gd name="T1" fmla="*/ 152 h 188"/>
                <a:gd name="T2" fmla="*/ 163 w 200"/>
                <a:gd name="T3" fmla="*/ 152 h 188"/>
                <a:gd name="T4" fmla="*/ 138 w 200"/>
                <a:gd name="T5" fmla="*/ 188 h 188"/>
                <a:gd name="T6" fmla="*/ 114 w 200"/>
                <a:gd name="T7" fmla="*/ 152 h 188"/>
                <a:gd name="T8" fmla="*/ 20 w 200"/>
                <a:gd name="T9" fmla="*/ 152 h 188"/>
                <a:gd name="T10" fmla="*/ 0 w 200"/>
                <a:gd name="T11" fmla="*/ 132 h 188"/>
                <a:gd name="T12" fmla="*/ 0 w 200"/>
                <a:gd name="T13" fmla="*/ 20 h 188"/>
                <a:gd name="T14" fmla="*/ 20 w 200"/>
                <a:gd name="T15" fmla="*/ 0 h 188"/>
                <a:gd name="T16" fmla="*/ 180 w 200"/>
                <a:gd name="T17" fmla="*/ 0 h 188"/>
                <a:gd name="T18" fmla="*/ 200 w 200"/>
                <a:gd name="T19" fmla="*/ 20 h 188"/>
                <a:gd name="T20" fmla="*/ 200 w 200"/>
                <a:gd name="T21" fmla="*/ 132 h 188"/>
                <a:gd name="T22" fmla="*/ 180 w 200"/>
                <a:gd name="T23" fmla="*/ 152 h 188"/>
                <a:gd name="T24" fmla="*/ 43 w 200"/>
                <a:gd name="T25" fmla="*/ 60 h 188"/>
                <a:gd name="T26" fmla="*/ 24 w 200"/>
                <a:gd name="T27" fmla="*/ 78 h 188"/>
                <a:gd name="T28" fmla="*/ 43 w 200"/>
                <a:gd name="T29" fmla="*/ 97 h 188"/>
                <a:gd name="T30" fmla="*/ 61 w 200"/>
                <a:gd name="T31" fmla="*/ 78 h 188"/>
                <a:gd name="T32" fmla="*/ 43 w 200"/>
                <a:gd name="T33" fmla="*/ 60 h 188"/>
                <a:gd name="T34" fmla="*/ 99 w 200"/>
                <a:gd name="T35" fmla="*/ 60 h 188"/>
                <a:gd name="T36" fmla="*/ 80 w 200"/>
                <a:gd name="T37" fmla="*/ 78 h 188"/>
                <a:gd name="T38" fmla="*/ 99 w 200"/>
                <a:gd name="T39" fmla="*/ 97 h 188"/>
                <a:gd name="T40" fmla="*/ 117 w 200"/>
                <a:gd name="T41" fmla="*/ 78 h 188"/>
                <a:gd name="T42" fmla="*/ 99 w 200"/>
                <a:gd name="T43" fmla="*/ 60 h 188"/>
                <a:gd name="T44" fmla="*/ 155 w 200"/>
                <a:gd name="T45" fmla="*/ 60 h 188"/>
                <a:gd name="T46" fmla="*/ 136 w 200"/>
                <a:gd name="T47" fmla="*/ 78 h 188"/>
                <a:gd name="T48" fmla="*/ 155 w 200"/>
                <a:gd name="T49" fmla="*/ 97 h 188"/>
                <a:gd name="T50" fmla="*/ 173 w 200"/>
                <a:gd name="T51" fmla="*/ 78 h 188"/>
                <a:gd name="T52" fmla="*/ 155 w 200"/>
                <a:gd name="T53" fmla="*/ 6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88">
                  <a:moveTo>
                    <a:pt x="180" y="152"/>
                  </a:moveTo>
                  <a:cubicBezTo>
                    <a:pt x="163" y="152"/>
                    <a:pt x="163" y="152"/>
                    <a:pt x="163" y="152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8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32"/>
                    <a:pt x="200" y="132"/>
                    <a:pt x="200" y="132"/>
                  </a:cubicBezTo>
                  <a:cubicBezTo>
                    <a:pt x="200" y="143"/>
                    <a:pt x="191" y="152"/>
                    <a:pt x="180" y="152"/>
                  </a:cubicBezTo>
                  <a:close/>
                  <a:moveTo>
                    <a:pt x="43" y="60"/>
                  </a:moveTo>
                  <a:cubicBezTo>
                    <a:pt x="33" y="60"/>
                    <a:pt x="24" y="68"/>
                    <a:pt x="24" y="78"/>
                  </a:cubicBezTo>
                  <a:cubicBezTo>
                    <a:pt x="24" y="88"/>
                    <a:pt x="33" y="97"/>
                    <a:pt x="43" y="97"/>
                  </a:cubicBezTo>
                  <a:cubicBezTo>
                    <a:pt x="53" y="97"/>
                    <a:pt x="61" y="88"/>
                    <a:pt x="61" y="78"/>
                  </a:cubicBezTo>
                  <a:cubicBezTo>
                    <a:pt x="61" y="68"/>
                    <a:pt x="53" y="60"/>
                    <a:pt x="43" y="60"/>
                  </a:cubicBezTo>
                  <a:close/>
                  <a:moveTo>
                    <a:pt x="99" y="60"/>
                  </a:moveTo>
                  <a:cubicBezTo>
                    <a:pt x="89" y="60"/>
                    <a:pt x="80" y="68"/>
                    <a:pt x="80" y="78"/>
                  </a:cubicBezTo>
                  <a:cubicBezTo>
                    <a:pt x="80" y="88"/>
                    <a:pt x="89" y="97"/>
                    <a:pt x="99" y="97"/>
                  </a:cubicBezTo>
                  <a:cubicBezTo>
                    <a:pt x="109" y="97"/>
                    <a:pt x="117" y="88"/>
                    <a:pt x="117" y="78"/>
                  </a:cubicBezTo>
                  <a:cubicBezTo>
                    <a:pt x="117" y="68"/>
                    <a:pt x="109" y="60"/>
                    <a:pt x="99" y="60"/>
                  </a:cubicBezTo>
                  <a:close/>
                  <a:moveTo>
                    <a:pt x="155" y="60"/>
                  </a:moveTo>
                  <a:cubicBezTo>
                    <a:pt x="145" y="60"/>
                    <a:pt x="136" y="68"/>
                    <a:pt x="136" y="78"/>
                  </a:cubicBezTo>
                  <a:cubicBezTo>
                    <a:pt x="136" y="88"/>
                    <a:pt x="145" y="97"/>
                    <a:pt x="155" y="97"/>
                  </a:cubicBezTo>
                  <a:cubicBezTo>
                    <a:pt x="165" y="97"/>
                    <a:pt x="173" y="88"/>
                    <a:pt x="173" y="78"/>
                  </a:cubicBezTo>
                  <a:cubicBezTo>
                    <a:pt x="173" y="68"/>
                    <a:pt x="165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92">
              <a:extLst>
                <a:ext uri="{FF2B5EF4-FFF2-40B4-BE49-F238E27FC236}">
                  <a16:creationId xmlns:a16="http://schemas.microsoft.com/office/drawing/2014/main" id="{57D3002A-DADE-4E14-8B5D-C25D74B42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54729" y="3037079"/>
              <a:ext cx="508000" cy="782638"/>
            </a:xfrm>
            <a:custGeom>
              <a:avLst/>
              <a:gdLst>
                <a:gd name="T0" fmla="*/ 79 w 135"/>
                <a:gd name="T1" fmla="*/ 0 h 208"/>
                <a:gd name="T2" fmla="*/ 60 w 135"/>
                <a:gd name="T3" fmla="*/ 0 h 208"/>
                <a:gd name="T4" fmla="*/ 60 w 135"/>
                <a:gd name="T5" fmla="*/ 141 h 208"/>
                <a:gd name="T6" fmla="*/ 2 w 135"/>
                <a:gd name="T7" fmla="*/ 168 h 208"/>
                <a:gd name="T8" fmla="*/ 7 w 135"/>
                <a:gd name="T9" fmla="*/ 188 h 208"/>
                <a:gd name="T10" fmla="*/ 80 w 135"/>
                <a:gd name="T11" fmla="*/ 176 h 208"/>
                <a:gd name="T12" fmla="*/ 88 w 135"/>
                <a:gd name="T13" fmla="*/ 136 h 208"/>
                <a:gd name="T14" fmla="*/ 88 w 135"/>
                <a:gd name="T15" fmla="*/ 51 h 208"/>
                <a:gd name="T16" fmla="*/ 114 w 135"/>
                <a:gd name="T17" fmla="*/ 81 h 208"/>
                <a:gd name="T18" fmla="*/ 110 w 135"/>
                <a:gd name="T19" fmla="*/ 112 h 208"/>
                <a:gd name="T20" fmla="*/ 108 w 135"/>
                <a:gd name="T21" fmla="*/ 118 h 208"/>
                <a:gd name="T22" fmla="*/ 122 w 135"/>
                <a:gd name="T23" fmla="*/ 107 h 208"/>
                <a:gd name="T24" fmla="*/ 127 w 135"/>
                <a:gd name="T25" fmla="*/ 90 h 208"/>
                <a:gd name="T26" fmla="*/ 79 w 135"/>
                <a:gd name="T2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8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34" y="130"/>
                    <a:pt x="7" y="145"/>
                    <a:pt x="2" y="168"/>
                  </a:cubicBezTo>
                  <a:cubicBezTo>
                    <a:pt x="0" y="176"/>
                    <a:pt x="4" y="184"/>
                    <a:pt x="7" y="188"/>
                  </a:cubicBezTo>
                  <a:cubicBezTo>
                    <a:pt x="24" y="208"/>
                    <a:pt x="63" y="199"/>
                    <a:pt x="80" y="176"/>
                  </a:cubicBezTo>
                  <a:cubicBezTo>
                    <a:pt x="88" y="166"/>
                    <a:pt x="88" y="158"/>
                    <a:pt x="88" y="13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8" y="59"/>
                    <a:pt x="110" y="66"/>
                    <a:pt x="114" y="81"/>
                  </a:cubicBezTo>
                  <a:cubicBezTo>
                    <a:pt x="117" y="90"/>
                    <a:pt x="113" y="104"/>
                    <a:pt x="110" y="112"/>
                  </a:cubicBezTo>
                  <a:cubicBezTo>
                    <a:pt x="109" y="114"/>
                    <a:pt x="107" y="116"/>
                    <a:pt x="108" y="118"/>
                  </a:cubicBezTo>
                  <a:cubicBezTo>
                    <a:pt x="116" y="124"/>
                    <a:pt x="119" y="112"/>
                    <a:pt x="122" y="107"/>
                  </a:cubicBezTo>
                  <a:cubicBezTo>
                    <a:pt x="124" y="102"/>
                    <a:pt x="126" y="95"/>
                    <a:pt x="127" y="90"/>
                  </a:cubicBezTo>
                  <a:cubicBezTo>
                    <a:pt x="135" y="41"/>
                    <a:pt x="84" y="38"/>
                    <a:pt x="7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94">
              <a:extLst>
                <a:ext uri="{FF2B5EF4-FFF2-40B4-BE49-F238E27FC236}">
                  <a16:creationId xmlns:a16="http://schemas.microsoft.com/office/drawing/2014/main" id="{3D1F4C11-4F16-42CE-B317-C620E9EE36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75795" y="4753204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95">
              <a:extLst>
                <a:ext uri="{FF2B5EF4-FFF2-40B4-BE49-F238E27FC236}">
                  <a16:creationId xmlns:a16="http://schemas.microsoft.com/office/drawing/2014/main" id="{8656751E-2D58-448D-8535-B2286046B8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027353">
              <a:off x="4701560" y="3325485"/>
              <a:ext cx="466725" cy="752475"/>
            </a:xfrm>
            <a:custGeom>
              <a:avLst/>
              <a:gdLst>
                <a:gd name="T0" fmla="*/ 70 w 124"/>
                <a:gd name="T1" fmla="*/ 160 h 200"/>
                <a:gd name="T2" fmla="*/ 70 w 124"/>
                <a:gd name="T3" fmla="*/ 184 h 200"/>
                <a:gd name="T4" fmla="*/ 97 w 124"/>
                <a:gd name="T5" fmla="*/ 184 h 200"/>
                <a:gd name="T6" fmla="*/ 97 w 124"/>
                <a:gd name="T7" fmla="*/ 200 h 200"/>
                <a:gd name="T8" fmla="*/ 25 w 124"/>
                <a:gd name="T9" fmla="*/ 200 h 200"/>
                <a:gd name="T10" fmla="*/ 25 w 124"/>
                <a:gd name="T11" fmla="*/ 184 h 200"/>
                <a:gd name="T12" fmla="*/ 53 w 124"/>
                <a:gd name="T13" fmla="*/ 184 h 200"/>
                <a:gd name="T14" fmla="*/ 53 w 124"/>
                <a:gd name="T15" fmla="*/ 160 h 200"/>
                <a:gd name="T16" fmla="*/ 0 w 124"/>
                <a:gd name="T17" fmla="*/ 98 h 200"/>
                <a:gd name="T18" fmla="*/ 0 w 124"/>
                <a:gd name="T19" fmla="*/ 76 h 200"/>
                <a:gd name="T20" fmla="*/ 17 w 124"/>
                <a:gd name="T21" fmla="*/ 76 h 200"/>
                <a:gd name="T22" fmla="*/ 17 w 124"/>
                <a:gd name="T23" fmla="*/ 98 h 200"/>
                <a:gd name="T24" fmla="*/ 30 w 124"/>
                <a:gd name="T25" fmla="*/ 130 h 200"/>
                <a:gd name="T26" fmla="*/ 62 w 124"/>
                <a:gd name="T27" fmla="*/ 144 h 200"/>
                <a:gd name="T28" fmla="*/ 94 w 124"/>
                <a:gd name="T29" fmla="*/ 130 h 200"/>
                <a:gd name="T30" fmla="*/ 105 w 124"/>
                <a:gd name="T31" fmla="*/ 98 h 200"/>
                <a:gd name="T32" fmla="*/ 105 w 124"/>
                <a:gd name="T33" fmla="*/ 76 h 200"/>
                <a:gd name="T34" fmla="*/ 124 w 124"/>
                <a:gd name="T35" fmla="*/ 76 h 200"/>
                <a:gd name="T36" fmla="*/ 124 w 124"/>
                <a:gd name="T37" fmla="*/ 98 h 200"/>
                <a:gd name="T38" fmla="*/ 70 w 124"/>
                <a:gd name="T39" fmla="*/ 160 h 200"/>
                <a:gd name="T40" fmla="*/ 63 w 124"/>
                <a:gd name="T41" fmla="*/ 132 h 200"/>
                <a:gd name="T42" fmla="*/ 29 w 124"/>
                <a:gd name="T43" fmla="*/ 97 h 200"/>
                <a:gd name="T44" fmla="*/ 29 w 124"/>
                <a:gd name="T45" fmla="*/ 88 h 200"/>
                <a:gd name="T46" fmla="*/ 77 w 124"/>
                <a:gd name="T47" fmla="*/ 88 h 200"/>
                <a:gd name="T48" fmla="*/ 77 w 124"/>
                <a:gd name="T49" fmla="*/ 80 h 200"/>
                <a:gd name="T50" fmla="*/ 29 w 124"/>
                <a:gd name="T51" fmla="*/ 80 h 200"/>
                <a:gd name="T52" fmla="*/ 29 w 124"/>
                <a:gd name="T53" fmla="*/ 64 h 200"/>
                <a:gd name="T54" fmla="*/ 77 w 124"/>
                <a:gd name="T55" fmla="*/ 64 h 200"/>
                <a:gd name="T56" fmla="*/ 77 w 124"/>
                <a:gd name="T57" fmla="*/ 56 h 200"/>
                <a:gd name="T58" fmla="*/ 29 w 124"/>
                <a:gd name="T59" fmla="*/ 56 h 200"/>
                <a:gd name="T60" fmla="*/ 29 w 124"/>
                <a:gd name="T61" fmla="*/ 44 h 200"/>
                <a:gd name="T62" fmla="*/ 77 w 124"/>
                <a:gd name="T63" fmla="*/ 44 h 200"/>
                <a:gd name="T64" fmla="*/ 77 w 124"/>
                <a:gd name="T65" fmla="*/ 36 h 200"/>
                <a:gd name="T66" fmla="*/ 29 w 124"/>
                <a:gd name="T67" fmla="*/ 36 h 200"/>
                <a:gd name="T68" fmla="*/ 63 w 124"/>
                <a:gd name="T69" fmla="*/ 0 h 200"/>
                <a:gd name="T70" fmla="*/ 97 w 124"/>
                <a:gd name="T71" fmla="*/ 36 h 200"/>
                <a:gd name="T72" fmla="*/ 97 w 124"/>
                <a:gd name="T73" fmla="*/ 97 h 200"/>
                <a:gd name="T74" fmla="*/ 63 w 124"/>
                <a:gd name="T75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200">
                  <a:moveTo>
                    <a:pt x="70" y="160"/>
                  </a:moveTo>
                  <a:cubicBezTo>
                    <a:pt x="70" y="184"/>
                    <a:pt x="70" y="184"/>
                    <a:pt x="70" y="184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25" y="200"/>
                    <a:pt x="25" y="200"/>
                    <a:pt x="25" y="200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23" y="156"/>
                    <a:pt x="0" y="130"/>
                    <a:pt x="0" y="9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1"/>
                    <a:pt x="22" y="122"/>
                    <a:pt x="30" y="130"/>
                  </a:cubicBezTo>
                  <a:cubicBezTo>
                    <a:pt x="38" y="139"/>
                    <a:pt x="49" y="144"/>
                    <a:pt x="62" y="144"/>
                  </a:cubicBezTo>
                  <a:cubicBezTo>
                    <a:pt x="75" y="144"/>
                    <a:pt x="86" y="139"/>
                    <a:pt x="94" y="130"/>
                  </a:cubicBezTo>
                  <a:cubicBezTo>
                    <a:pt x="102" y="122"/>
                    <a:pt x="105" y="111"/>
                    <a:pt x="105" y="98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130"/>
                    <a:pt x="100" y="156"/>
                    <a:pt x="70" y="160"/>
                  </a:cubicBezTo>
                  <a:close/>
                  <a:moveTo>
                    <a:pt x="63" y="132"/>
                  </a:moveTo>
                  <a:cubicBezTo>
                    <a:pt x="45" y="132"/>
                    <a:pt x="29" y="116"/>
                    <a:pt x="29" y="97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17"/>
                    <a:pt x="46" y="0"/>
                    <a:pt x="63" y="0"/>
                  </a:cubicBezTo>
                  <a:cubicBezTo>
                    <a:pt x="82" y="0"/>
                    <a:pt x="97" y="16"/>
                    <a:pt x="97" y="36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116"/>
                    <a:pt x="82" y="132"/>
                    <a:pt x="63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102">
              <a:extLst>
                <a:ext uri="{FF2B5EF4-FFF2-40B4-BE49-F238E27FC236}">
                  <a16:creationId xmlns:a16="http://schemas.microsoft.com/office/drawing/2014/main" id="{75507D16-B5E0-4722-A421-342360C441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45294">
              <a:off x="5837983" y="4025925"/>
              <a:ext cx="800036" cy="801727"/>
            </a:xfrm>
            <a:custGeom>
              <a:avLst/>
              <a:gdLst>
                <a:gd name="T0" fmla="*/ 176 w 200"/>
                <a:gd name="T1" fmla="*/ 0 h 200"/>
                <a:gd name="T2" fmla="*/ 24 w 200"/>
                <a:gd name="T3" fmla="*/ 0 h 200"/>
                <a:gd name="T4" fmla="*/ 0 w 200"/>
                <a:gd name="T5" fmla="*/ 24 h 200"/>
                <a:gd name="T6" fmla="*/ 0 w 200"/>
                <a:gd name="T7" fmla="*/ 200 h 200"/>
                <a:gd name="T8" fmla="*/ 200 w 200"/>
                <a:gd name="T9" fmla="*/ 200 h 200"/>
                <a:gd name="T10" fmla="*/ 200 w 200"/>
                <a:gd name="T11" fmla="*/ 24 h 200"/>
                <a:gd name="T12" fmla="*/ 176 w 200"/>
                <a:gd name="T13" fmla="*/ 0 h 200"/>
                <a:gd name="T14" fmla="*/ 116 w 200"/>
                <a:gd name="T15" fmla="*/ 16 h 200"/>
                <a:gd name="T16" fmla="*/ 128 w 200"/>
                <a:gd name="T17" fmla="*/ 28 h 200"/>
                <a:gd name="T18" fmla="*/ 116 w 200"/>
                <a:gd name="T19" fmla="*/ 40 h 200"/>
                <a:gd name="T20" fmla="*/ 104 w 200"/>
                <a:gd name="T21" fmla="*/ 28 h 200"/>
                <a:gd name="T22" fmla="*/ 116 w 200"/>
                <a:gd name="T23" fmla="*/ 16 h 200"/>
                <a:gd name="T24" fmla="*/ 76 w 200"/>
                <a:gd name="T25" fmla="*/ 16 h 200"/>
                <a:gd name="T26" fmla="*/ 88 w 200"/>
                <a:gd name="T27" fmla="*/ 28 h 200"/>
                <a:gd name="T28" fmla="*/ 76 w 200"/>
                <a:gd name="T29" fmla="*/ 40 h 200"/>
                <a:gd name="T30" fmla="*/ 64 w 200"/>
                <a:gd name="T31" fmla="*/ 28 h 200"/>
                <a:gd name="T32" fmla="*/ 76 w 200"/>
                <a:gd name="T33" fmla="*/ 16 h 200"/>
                <a:gd name="T34" fmla="*/ 36 w 200"/>
                <a:gd name="T35" fmla="*/ 16 h 200"/>
                <a:gd name="T36" fmla="*/ 48 w 200"/>
                <a:gd name="T37" fmla="*/ 28 h 200"/>
                <a:gd name="T38" fmla="*/ 36 w 200"/>
                <a:gd name="T39" fmla="*/ 40 h 200"/>
                <a:gd name="T40" fmla="*/ 24 w 200"/>
                <a:gd name="T41" fmla="*/ 28 h 200"/>
                <a:gd name="T42" fmla="*/ 36 w 200"/>
                <a:gd name="T43" fmla="*/ 16 h 200"/>
                <a:gd name="T44" fmla="*/ 184 w 200"/>
                <a:gd name="T45" fmla="*/ 184 h 200"/>
                <a:gd name="T46" fmla="*/ 16 w 200"/>
                <a:gd name="T47" fmla="*/ 184 h 200"/>
                <a:gd name="T48" fmla="*/ 16 w 200"/>
                <a:gd name="T49" fmla="*/ 56 h 200"/>
                <a:gd name="T50" fmla="*/ 184 w 200"/>
                <a:gd name="T51" fmla="*/ 56 h 200"/>
                <a:gd name="T52" fmla="*/ 184 w 200"/>
                <a:gd name="T53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200">
                  <a:moveTo>
                    <a:pt x="17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200" y="11"/>
                    <a:pt x="189" y="0"/>
                    <a:pt x="176" y="0"/>
                  </a:cubicBezTo>
                  <a:close/>
                  <a:moveTo>
                    <a:pt x="116" y="16"/>
                  </a:moveTo>
                  <a:cubicBezTo>
                    <a:pt x="123" y="16"/>
                    <a:pt x="128" y="22"/>
                    <a:pt x="128" y="28"/>
                  </a:cubicBezTo>
                  <a:cubicBezTo>
                    <a:pt x="128" y="35"/>
                    <a:pt x="123" y="40"/>
                    <a:pt x="116" y="40"/>
                  </a:cubicBezTo>
                  <a:cubicBezTo>
                    <a:pt x="110" y="40"/>
                    <a:pt x="104" y="35"/>
                    <a:pt x="104" y="28"/>
                  </a:cubicBezTo>
                  <a:cubicBezTo>
                    <a:pt x="104" y="22"/>
                    <a:pt x="110" y="16"/>
                    <a:pt x="116" y="16"/>
                  </a:cubicBezTo>
                  <a:close/>
                  <a:moveTo>
                    <a:pt x="76" y="16"/>
                  </a:moveTo>
                  <a:cubicBezTo>
                    <a:pt x="83" y="16"/>
                    <a:pt x="88" y="22"/>
                    <a:pt x="88" y="28"/>
                  </a:cubicBezTo>
                  <a:cubicBezTo>
                    <a:pt x="88" y="35"/>
                    <a:pt x="83" y="40"/>
                    <a:pt x="76" y="40"/>
                  </a:cubicBezTo>
                  <a:cubicBezTo>
                    <a:pt x="70" y="40"/>
                    <a:pt x="64" y="35"/>
                    <a:pt x="64" y="28"/>
                  </a:cubicBezTo>
                  <a:cubicBezTo>
                    <a:pt x="64" y="22"/>
                    <a:pt x="70" y="16"/>
                    <a:pt x="76" y="16"/>
                  </a:cubicBezTo>
                  <a:close/>
                  <a:moveTo>
                    <a:pt x="36" y="16"/>
                  </a:moveTo>
                  <a:cubicBezTo>
                    <a:pt x="43" y="16"/>
                    <a:pt x="48" y="22"/>
                    <a:pt x="48" y="28"/>
                  </a:cubicBezTo>
                  <a:cubicBezTo>
                    <a:pt x="48" y="35"/>
                    <a:pt x="43" y="40"/>
                    <a:pt x="36" y="40"/>
                  </a:cubicBezTo>
                  <a:cubicBezTo>
                    <a:pt x="30" y="40"/>
                    <a:pt x="24" y="35"/>
                    <a:pt x="24" y="28"/>
                  </a:cubicBezTo>
                  <a:cubicBezTo>
                    <a:pt x="24" y="22"/>
                    <a:pt x="30" y="16"/>
                    <a:pt x="36" y="16"/>
                  </a:cubicBezTo>
                  <a:close/>
                  <a:moveTo>
                    <a:pt x="184" y="184"/>
                  </a:moveTo>
                  <a:cubicBezTo>
                    <a:pt x="16" y="184"/>
                    <a:pt x="16" y="184"/>
                    <a:pt x="16" y="18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84" y="1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108">
              <a:extLst>
                <a:ext uri="{FF2B5EF4-FFF2-40B4-BE49-F238E27FC236}">
                  <a16:creationId xmlns:a16="http://schemas.microsoft.com/office/drawing/2014/main" id="{9191C03C-2C6F-4677-9085-A9C6BE7852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655417">
              <a:off x="-24404" y="4398739"/>
              <a:ext cx="720725" cy="7080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110">
              <a:extLst>
                <a:ext uri="{FF2B5EF4-FFF2-40B4-BE49-F238E27FC236}">
                  <a16:creationId xmlns:a16="http://schemas.microsoft.com/office/drawing/2014/main" id="{150006E1-3AC9-45D4-9889-5D1CF4C192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200010">
              <a:off x="1099703" y="3104802"/>
              <a:ext cx="750888" cy="738188"/>
            </a:xfrm>
            <a:custGeom>
              <a:avLst/>
              <a:gdLst>
                <a:gd name="T0" fmla="*/ 69 w 473"/>
                <a:gd name="T1" fmla="*/ 181 h 465"/>
                <a:gd name="T2" fmla="*/ 10 w 473"/>
                <a:gd name="T3" fmla="*/ 121 h 465"/>
                <a:gd name="T4" fmla="*/ 10 w 473"/>
                <a:gd name="T5" fmla="*/ 240 h 465"/>
                <a:gd name="T6" fmla="*/ 69 w 473"/>
                <a:gd name="T7" fmla="*/ 181 h 465"/>
                <a:gd name="T8" fmla="*/ 464 w 473"/>
                <a:gd name="T9" fmla="*/ 98 h 465"/>
                <a:gd name="T10" fmla="*/ 445 w 473"/>
                <a:gd name="T11" fmla="*/ 0 h 465"/>
                <a:gd name="T12" fmla="*/ 0 w 473"/>
                <a:gd name="T13" fmla="*/ 81 h 465"/>
                <a:gd name="T14" fmla="*/ 85 w 473"/>
                <a:gd name="T15" fmla="*/ 166 h 465"/>
                <a:gd name="T16" fmla="*/ 464 w 473"/>
                <a:gd name="T17" fmla="*/ 98 h 465"/>
                <a:gd name="T18" fmla="*/ 414 w 473"/>
                <a:gd name="T19" fmla="*/ 24 h 465"/>
                <a:gd name="T20" fmla="*/ 440 w 473"/>
                <a:gd name="T21" fmla="*/ 67 h 465"/>
                <a:gd name="T22" fmla="*/ 443 w 473"/>
                <a:gd name="T23" fmla="*/ 83 h 465"/>
                <a:gd name="T24" fmla="*/ 388 w 473"/>
                <a:gd name="T25" fmla="*/ 93 h 465"/>
                <a:gd name="T26" fmla="*/ 355 w 473"/>
                <a:gd name="T27" fmla="*/ 36 h 465"/>
                <a:gd name="T28" fmla="*/ 414 w 473"/>
                <a:gd name="T29" fmla="*/ 24 h 465"/>
                <a:gd name="T30" fmla="*/ 291 w 473"/>
                <a:gd name="T31" fmla="*/ 45 h 465"/>
                <a:gd name="T32" fmla="*/ 324 w 473"/>
                <a:gd name="T33" fmla="*/ 105 h 465"/>
                <a:gd name="T34" fmla="*/ 265 w 473"/>
                <a:gd name="T35" fmla="*/ 117 h 465"/>
                <a:gd name="T36" fmla="*/ 232 w 473"/>
                <a:gd name="T37" fmla="*/ 57 h 465"/>
                <a:gd name="T38" fmla="*/ 291 w 473"/>
                <a:gd name="T39" fmla="*/ 45 h 465"/>
                <a:gd name="T40" fmla="*/ 171 w 473"/>
                <a:gd name="T41" fmla="*/ 69 h 465"/>
                <a:gd name="T42" fmla="*/ 204 w 473"/>
                <a:gd name="T43" fmla="*/ 126 h 465"/>
                <a:gd name="T44" fmla="*/ 144 w 473"/>
                <a:gd name="T45" fmla="*/ 138 h 465"/>
                <a:gd name="T46" fmla="*/ 109 w 473"/>
                <a:gd name="T47" fmla="*/ 79 h 465"/>
                <a:gd name="T48" fmla="*/ 171 w 473"/>
                <a:gd name="T49" fmla="*/ 69 h 465"/>
                <a:gd name="T50" fmla="*/ 97 w 473"/>
                <a:gd name="T51" fmla="*/ 181 h 465"/>
                <a:gd name="T52" fmla="*/ 10 w 473"/>
                <a:gd name="T53" fmla="*/ 268 h 465"/>
                <a:gd name="T54" fmla="*/ 10 w 473"/>
                <a:gd name="T55" fmla="*/ 465 h 465"/>
                <a:gd name="T56" fmla="*/ 473 w 473"/>
                <a:gd name="T57" fmla="*/ 465 h 465"/>
                <a:gd name="T58" fmla="*/ 473 w 473"/>
                <a:gd name="T59" fmla="*/ 181 h 465"/>
                <a:gd name="T60" fmla="*/ 97 w 473"/>
                <a:gd name="T61" fmla="*/ 181 h 465"/>
                <a:gd name="T62" fmla="*/ 376 w 473"/>
                <a:gd name="T63" fmla="*/ 370 h 465"/>
                <a:gd name="T64" fmla="*/ 111 w 473"/>
                <a:gd name="T65" fmla="*/ 370 h 465"/>
                <a:gd name="T66" fmla="*/ 111 w 473"/>
                <a:gd name="T67" fmla="*/ 342 h 465"/>
                <a:gd name="T68" fmla="*/ 376 w 473"/>
                <a:gd name="T69" fmla="*/ 342 h 465"/>
                <a:gd name="T70" fmla="*/ 376 w 473"/>
                <a:gd name="T71" fmla="*/ 370 h 465"/>
                <a:gd name="T72" fmla="*/ 376 w 473"/>
                <a:gd name="T73" fmla="*/ 304 h 465"/>
                <a:gd name="T74" fmla="*/ 111 w 473"/>
                <a:gd name="T75" fmla="*/ 304 h 465"/>
                <a:gd name="T76" fmla="*/ 111 w 473"/>
                <a:gd name="T77" fmla="*/ 275 h 465"/>
                <a:gd name="T78" fmla="*/ 376 w 473"/>
                <a:gd name="T79" fmla="*/ 275 h 465"/>
                <a:gd name="T80" fmla="*/ 376 w 473"/>
                <a:gd name="T81" fmla="*/ 3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3" h="465">
                  <a:moveTo>
                    <a:pt x="69" y="181"/>
                  </a:moveTo>
                  <a:lnTo>
                    <a:pt x="10" y="121"/>
                  </a:lnTo>
                  <a:lnTo>
                    <a:pt x="10" y="240"/>
                  </a:lnTo>
                  <a:lnTo>
                    <a:pt x="69" y="181"/>
                  </a:lnTo>
                  <a:close/>
                  <a:moveTo>
                    <a:pt x="464" y="98"/>
                  </a:moveTo>
                  <a:lnTo>
                    <a:pt x="445" y="0"/>
                  </a:lnTo>
                  <a:lnTo>
                    <a:pt x="0" y="81"/>
                  </a:lnTo>
                  <a:lnTo>
                    <a:pt x="85" y="166"/>
                  </a:lnTo>
                  <a:lnTo>
                    <a:pt x="464" y="98"/>
                  </a:lnTo>
                  <a:close/>
                  <a:moveTo>
                    <a:pt x="414" y="24"/>
                  </a:moveTo>
                  <a:lnTo>
                    <a:pt x="440" y="67"/>
                  </a:lnTo>
                  <a:lnTo>
                    <a:pt x="443" y="83"/>
                  </a:lnTo>
                  <a:lnTo>
                    <a:pt x="388" y="93"/>
                  </a:lnTo>
                  <a:lnTo>
                    <a:pt x="355" y="36"/>
                  </a:lnTo>
                  <a:lnTo>
                    <a:pt x="414" y="24"/>
                  </a:lnTo>
                  <a:close/>
                  <a:moveTo>
                    <a:pt x="291" y="45"/>
                  </a:moveTo>
                  <a:lnTo>
                    <a:pt x="324" y="105"/>
                  </a:lnTo>
                  <a:lnTo>
                    <a:pt x="265" y="117"/>
                  </a:lnTo>
                  <a:lnTo>
                    <a:pt x="232" y="57"/>
                  </a:lnTo>
                  <a:lnTo>
                    <a:pt x="291" y="45"/>
                  </a:lnTo>
                  <a:close/>
                  <a:moveTo>
                    <a:pt x="171" y="69"/>
                  </a:moveTo>
                  <a:lnTo>
                    <a:pt x="204" y="126"/>
                  </a:lnTo>
                  <a:lnTo>
                    <a:pt x="144" y="138"/>
                  </a:lnTo>
                  <a:lnTo>
                    <a:pt x="109" y="79"/>
                  </a:lnTo>
                  <a:lnTo>
                    <a:pt x="171" y="69"/>
                  </a:lnTo>
                  <a:close/>
                  <a:moveTo>
                    <a:pt x="97" y="181"/>
                  </a:moveTo>
                  <a:lnTo>
                    <a:pt x="10" y="268"/>
                  </a:lnTo>
                  <a:lnTo>
                    <a:pt x="10" y="465"/>
                  </a:lnTo>
                  <a:lnTo>
                    <a:pt x="473" y="465"/>
                  </a:lnTo>
                  <a:lnTo>
                    <a:pt x="473" y="181"/>
                  </a:lnTo>
                  <a:lnTo>
                    <a:pt x="97" y="181"/>
                  </a:lnTo>
                  <a:close/>
                  <a:moveTo>
                    <a:pt x="376" y="370"/>
                  </a:moveTo>
                  <a:lnTo>
                    <a:pt x="111" y="370"/>
                  </a:lnTo>
                  <a:lnTo>
                    <a:pt x="111" y="342"/>
                  </a:lnTo>
                  <a:lnTo>
                    <a:pt x="376" y="342"/>
                  </a:lnTo>
                  <a:lnTo>
                    <a:pt x="376" y="370"/>
                  </a:lnTo>
                  <a:close/>
                  <a:moveTo>
                    <a:pt x="376" y="304"/>
                  </a:moveTo>
                  <a:lnTo>
                    <a:pt x="111" y="304"/>
                  </a:lnTo>
                  <a:lnTo>
                    <a:pt x="111" y="275"/>
                  </a:lnTo>
                  <a:lnTo>
                    <a:pt x="376" y="275"/>
                  </a:lnTo>
                  <a:lnTo>
                    <a:pt x="376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112">
              <a:extLst>
                <a:ext uri="{FF2B5EF4-FFF2-40B4-BE49-F238E27FC236}">
                  <a16:creationId xmlns:a16="http://schemas.microsoft.com/office/drawing/2014/main" id="{8C79C008-EDCB-45F6-9D12-D4BA2FCBBD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0850">
              <a:off x="4904703" y="4249179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113">
              <a:extLst>
                <a:ext uri="{FF2B5EF4-FFF2-40B4-BE49-F238E27FC236}">
                  <a16:creationId xmlns:a16="http://schemas.microsoft.com/office/drawing/2014/main" id="{89782CFF-94D2-4567-8CA1-313FB1A81F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5638" y="99781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114">
              <a:extLst>
                <a:ext uri="{FF2B5EF4-FFF2-40B4-BE49-F238E27FC236}">
                  <a16:creationId xmlns:a16="http://schemas.microsoft.com/office/drawing/2014/main" id="{3AC3E247-05C2-4237-B097-D0E8C2B68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>
              <a:off x="2266840" y="3095065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124">
              <a:extLst>
                <a:ext uri="{FF2B5EF4-FFF2-40B4-BE49-F238E27FC236}">
                  <a16:creationId xmlns:a16="http://schemas.microsoft.com/office/drawing/2014/main" id="{4864236B-1C31-474A-96F6-085AE54712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6966888" y="4093733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125">
              <a:extLst>
                <a:ext uri="{FF2B5EF4-FFF2-40B4-BE49-F238E27FC236}">
                  <a16:creationId xmlns:a16="http://schemas.microsoft.com/office/drawing/2014/main" id="{64788498-C0C7-4B9A-BAFC-37B37DE325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63989">
              <a:off x="10195748" y="1653787"/>
              <a:ext cx="511175" cy="752475"/>
            </a:xfrm>
            <a:custGeom>
              <a:avLst/>
              <a:gdLst>
                <a:gd name="T0" fmla="*/ 80 w 136"/>
                <a:gd name="T1" fmla="*/ 38 h 200"/>
                <a:gd name="T2" fmla="*/ 80 w 136"/>
                <a:gd name="T3" fmla="*/ 57 h 200"/>
                <a:gd name="T4" fmla="*/ 69 w 136"/>
                <a:gd name="T5" fmla="*/ 69 h 200"/>
                <a:gd name="T6" fmla="*/ 56 w 136"/>
                <a:gd name="T7" fmla="*/ 57 h 200"/>
                <a:gd name="T8" fmla="*/ 56 w 136"/>
                <a:gd name="T9" fmla="*/ 38 h 200"/>
                <a:gd name="T10" fmla="*/ 69 w 136"/>
                <a:gd name="T11" fmla="*/ 25 h 200"/>
                <a:gd name="T12" fmla="*/ 80 w 136"/>
                <a:gd name="T13" fmla="*/ 38 h 200"/>
                <a:gd name="T14" fmla="*/ 94 w 136"/>
                <a:gd name="T15" fmla="*/ 200 h 200"/>
                <a:gd name="T16" fmla="*/ 44 w 136"/>
                <a:gd name="T17" fmla="*/ 200 h 200"/>
                <a:gd name="T18" fmla="*/ 0 w 136"/>
                <a:gd name="T19" fmla="*/ 157 h 200"/>
                <a:gd name="T20" fmla="*/ 0 w 136"/>
                <a:gd name="T21" fmla="*/ 44 h 200"/>
                <a:gd name="T22" fmla="*/ 44 w 136"/>
                <a:gd name="T23" fmla="*/ 0 h 200"/>
                <a:gd name="T24" fmla="*/ 60 w 136"/>
                <a:gd name="T25" fmla="*/ 0 h 200"/>
                <a:gd name="T26" fmla="*/ 60 w 136"/>
                <a:gd name="T27" fmla="*/ 20 h 200"/>
                <a:gd name="T28" fmla="*/ 48 w 136"/>
                <a:gd name="T29" fmla="*/ 38 h 200"/>
                <a:gd name="T30" fmla="*/ 48 w 136"/>
                <a:gd name="T31" fmla="*/ 57 h 200"/>
                <a:gd name="T32" fmla="*/ 60 w 136"/>
                <a:gd name="T33" fmla="*/ 74 h 200"/>
                <a:gd name="T34" fmla="*/ 60 w 136"/>
                <a:gd name="T35" fmla="*/ 88 h 200"/>
                <a:gd name="T36" fmla="*/ 76 w 136"/>
                <a:gd name="T37" fmla="*/ 88 h 200"/>
                <a:gd name="T38" fmla="*/ 76 w 136"/>
                <a:gd name="T39" fmla="*/ 74 h 200"/>
                <a:gd name="T40" fmla="*/ 88 w 136"/>
                <a:gd name="T41" fmla="*/ 57 h 200"/>
                <a:gd name="T42" fmla="*/ 88 w 136"/>
                <a:gd name="T43" fmla="*/ 38 h 200"/>
                <a:gd name="T44" fmla="*/ 76 w 136"/>
                <a:gd name="T45" fmla="*/ 20 h 200"/>
                <a:gd name="T46" fmla="*/ 76 w 136"/>
                <a:gd name="T47" fmla="*/ 0 h 200"/>
                <a:gd name="T48" fmla="*/ 94 w 136"/>
                <a:gd name="T49" fmla="*/ 0 h 200"/>
                <a:gd name="T50" fmla="*/ 136 w 136"/>
                <a:gd name="T51" fmla="*/ 44 h 200"/>
                <a:gd name="T52" fmla="*/ 136 w 136"/>
                <a:gd name="T53" fmla="*/ 157 h 200"/>
                <a:gd name="T54" fmla="*/ 94 w 136"/>
                <a:gd name="T5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80" y="38"/>
                  </a:moveTo>
                  <a:cubicBezTo>
                    <a:pt x="80" y="57"/>
                    <a:pt x="80" y="57"/>
                    <a:pt x="80" y="57"/>
                  </a:cubicBezTo>
                  <a:cubicBezTo>
                    <a:pt x="80" y="64"/>
                    <a:pt x="76" y="69"/>
                    <a:pt x="69" y="69"/>
                  </a:cubicBezTo>
                  <a:cubicBezTo>
                    <a:pt x="62" y="69"/>
                    <a:pt x="56" y="64"/>
                    <a:pt x="56" y="57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1"/>
                    <a:pt x="62" y="25"/>
                    <a:pt x="69" y="25"/>
                  </a:cubicBezTo>
                  <a:cubicBezTo>
                    <a:pt x="76" y="25"/>
                    <a:pt x="80" y="31"/>
                    <a:pt x="80" y="38"/>
                  </a:cubicBezTo>
                  <a:close/>
                  <a:moveTo>
                    <a:pt x="94" y="200"/>
                  </a:moveTo>
                  <a:cubicBezTo>
                    <a:pt x="44" y="200"/>
                    <a:pt x="44" y="200"/>
                    <a:pt x="44" y="200"/>
                  </a:cubicBezTo>
                  <a:cubicBezTo>
                    <a:pt x="20" y="200"/>
                    <a:pt x="0" y="181"/>
                    <a:pt x="0" y="15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3" y="23"/>
                    <a:pt x="48" y="30"/>
                    <a:pt x="48" y="38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65"/>
                    <a:pt x="53" y="72"/>
                    <a:pt x="60" y="7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83" y="72"/>
                    <a:pt x="88" y="65"/>
                    <a:pt x="88" y="57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0"/>
                    <a:pt x="83" y="23"/>
                    <a:pt x="76" y="2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0"/>
                    <a:pt x="136" y="20"/>
                    <a:pt x="136" y="44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81"/>
                    <a:pt x="118" y="200"/>
                    <a:pt x="94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7ED1033F-59B4-4F94-A840-AEB8846CBA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8536">
              <a:off x="11364899" y="904585"/>
              <a:ext cx="754483" cy="708323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EAE8D6F1-1459-4839-9580-340EFD16623A}"/>
                </a:ext>
              </a:extLst>
            </p:cNvPr>
            <p:cNvSpPr>
              <a:spLocks/>
            </p:cNvSpPr>
            <p:nvPr userDrawn="1"/>
          </p:nvSpPr>
          <p:spPr bwMode="auto">
            <a:xfrm rot="6110587">
              <a:off x="3914384" y="11279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B7B16FDF-9E33-4C4D-B829-668B87F96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>
              <a:off x="10311362" y="547581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AC3F1791-BFAD-4617-9EE9-A51868C24F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723533" y="2626350"/>
              <a:ext cx="593375" cy="56723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71" name="Group 4">
              <a:extLst>
                <a:ext uri="{FF2B5EF4-FFF2-40B4-BE49-F238E27FC236}">
                  <a16:creationId xmlns:a16="http://schemas.microsoft.com/office/drawing/2014/main" id="{096C314F-C137-4359-A5B9-696E8900E4B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11298631" y="3800225"/>
              <a:ext cx="542757" cy="1014720"/>
              <a:chOff x="2490" y="1429"/>
              <a:chExt cx="782" cy="1462"/>
            </a:xfrm>
            <a:grpFill/>
          </p:grpSpPr>
          <p:sp>
            <p:nvSpPr>
              <p:cNvPr id="168" name="Freeform 5">
                <a:extLst>
                  <a:ext uri="{FF2B5EF4-FFF2-40B4-BE49-F238E27FC236}">
                    <a16:creationId xmlns:a16="http://schemas.microsoft.com/office/drawing/2014/main" id="{F48A6374-1949-4F64-BE01-87F6EAC527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67426B65-E6CD-461E-8307-025AC81E9F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Group 4">
              <a:extLst>
                <a:ext uri="{FF2B5EF4-FFF2-40B4-BE49-F238E27FC236}">
                  <a16:creationId xmlns:a16="http://schemas.microsoft.com/office/drawing/2014/main" id="{3081BE46-5EC8-45EC-B5F4-B12B7F341AD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112827">
              <a:off x="5409433" y="3249254"/>
              <a:ext cx="542757" cy="1014720"/>
              <a:chOff x="2490" y="1429"/>
              <a:chExt cx="782" cy="1462"/>
            </a:xfrm>
            <a:grpFill/>
          </p:grpSpPr>
          <p:sp>
            <p:nvSpPr>
              <p:cNvPr id="166" name="Freeform 5">
                <a:extLst>
                  <a:ext uri="{FF2B5EF4-FFF2-40B4-BE49-F238E27FC236}">
                    <a16:creationId xmlns:a16="http://schemas.microsoft.com/office/drawing/2014/main" id="{0883EBF8-9A7D-4A84-8381-CEE2A0BE0A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7" name="Freeform 6">
                <a:extLst>
                  <a:ext uri="{FF2B5EF4-FFF2-40B4-BE49-F238E27FC236}">
                    <a16:creationId xmlns:a16="http://schemas.microsoft.com/office/drawing/2014/main" id="{4ACE8D92-4954-43EF-B917-1521A63462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D4232456-1574-4E7C-97F8-5904A9BE8C74}"/>
                </a:ext>
              </a:extLst>
            </p:cNvPr>
            <p:cNvGrpSpPr/>
            <p:nvPr userDrawn="1"/>
          </p:nvGrpSpPr>
          <p:grpSpPr>
            <a:xfrm rot="3686359">
              <a:off x="1675391" y="1798715"/>
              <a:ext cx="430997" cy="1230792"/>
              <a:chOff x="9469654" y="2159644"/>
              <a:chExt cx="752475" cy="2148831"/>
            </a:xfrm>
            <a:grpFill/>
          </p:grpSpPr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id="{4E9D70A5-E131-4B22-9FFF-C9523F7A7E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Freeform 14">
                <a:extLst>
                  <a:ext uri="{FF2B5EF4-FFF2-40B4-BE49-F238E27FC236}">
                    <a16:creationId xmlns:a16="http://schemas.microsoft.com/office/drawing/2014/main" id="{0DF628A6-537D-4E98-8DD8-B603CEB5B1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5" name="任意多边形 169">
                <a:extLst>
                  <a:ext uri="{FF2B5EF4-FFF2-40B4-BE49-F238E27FC236}">
                    <a16:creationId xmlns:a16="http://schemas.microsoft.com/office/drawing/2014/main" id="{BD347BA9-C807-4AA5-8033-2354D514EB01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0CB0EB0-0D3F-4E26-A1D6-84D3CF6AE678}"/>
                </a:ext>
              </a:extLst>
            </p:cNvPr>
            <p:cNvGrpSpPr/>
            <p:nvPr userDrawn="1"/>
          </p:nvGrpSpPr>
          <p:grpSpPr>
            <a:xfrm rot="14625855">
              <a:off x="9103382" y="5494084"/>
              <a:ext cx="428290" cy="1223063"/>
              <a:chOff x="9469654" y="2159644"/>
              <a:chExt cx="752475" cy="2148831"/>
            </a:xfrm>
            <a:grpFill/>
          </p:grpSpPr>
          <p:sp>
            <p:nvSpPr>
              <p:cNvPr id="160" name="Freeform 11">
                <a:extLst>
                  <a:ext uri="{FF2B5EF4-FFF2-40B4-BE49-F238E27FC236}">
                    <a16:creationId xmlns:a16="http://schemas.microsoft.com/office/drawing/2014/main" id="{91D71D5A-E14D-4887-A8C8-FEC41E0649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1" name="Freeform 14">
                <a:extLst>
                  <a:ext uri="{FF2B5EF4-FFF2-40B4-BE49-F238E27FC236}">
                    <a16:creationId xmlns:a16="http://schemas.microsoft.com/office/drawing/2014/main" id="{A0A7546B-E1EC-493D-BDA4-BD5C498379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任意多边形 166">
                <a:extLst>
                  <a:ext uri="{FF2B5EF4-FFF2-40B4-BE49-F238E27FC236}">
                    <a16:creationId xmlns:a16="http://schemas.microsoft.com/office/drawing/2014/main" id="{3104842B-C2F7-4ED8-AC06-16BBF819E96C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35">
              <a:extLst>
                <a:ext uri="{FF2B5EF4-FFF2-40B4-BE49-F238E27FC236}">
                  <a16:creationId xmlns:a16="http://schemas.microsoft.com/office/drawing/2014/main" id="{99C9C3D2-F603-4363-8D0C-F4A783347F8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9202932">
              <a:off x="8590908" y="-129566"/>
              <a:ext cx="1185863" cy="1506538"/>
              <a:chOff x="2503" y="1682"/>
              <a:chExt cx="747" cy="949"/>
            </a:xfrm>
            <a:grpFill/>
          </p:grpSpPr>
          <p:sp>
            <p:nvSpPr>
              <p:cNvPr id="157" name="Oval 36">
                <a:extLst>
                  <a:ext uri="{FF2B5EF4-FFF2-40B4-BE49-F238E27FC236}">
                    <a16:creationId xmlns:a16="http://schemas.microsoft.com/office/drawing/2014/main" id="{F4E10F5B-A27A-4C28-8986-C8B7AF915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594" y="2474"/>
                <a:ext cx="140" cy="14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8" name="Freeform 37">
                <a:extLst>
                  <a:ext uri="{FF2B5EF4-FFF2-40B4-BE49-F238E27FC236}">
                    <a16:creationId xmlns:a16="http://schemas.microsoft.com/office/drawing/2014/main" id="{A2FCF606-0EB1-4E66-A13C-508B8D5F13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8" y="2262"/>
                <a:ext cx="379" cy="369"/>
              </a:xfrm>
              <a:custGeom>
                <a:avLst/>
                <a:gdLst>
                  <a:gd name="T0" fmla="*/ 46 w 159"/>
                  <a:gd name="T1" fmla="*/ 152 h 155"/>
                  <a:gd name="T2" fmla="*/ 2 w 159"/>
                  <a:gd name="T3" fmla="*/ 107 h 155"/>
                  <a:gd name="T4" fmla="*/ 8 w 159"/>
                  <a:gd name="T5" fmla="*/ 30 h 155"/>
                  <a:gd name="T6" fmla="*/ 30 w 159"/>
                  <a:gd name="T7" fmla="*/ 30 h 155"/>
                  <a:gd name="T8" fmla="*/ 34 w 159"/>
                  <a:gd name="T9" fmla="*/ 89 h 155"/>
                  <a:gd name="T10" fmla="*/ 91 w 159"/>
                  <a:gd name="T11" fmla="*/ 89 h 155"/>
                  <a:gd name="T12" fmla="*/ 83 w 159"/>
                  <a:gd name="T13" fmla="*/ 61 h 155"/>
                  <a:gd name="T14" fmla="*/ 97 w 159"/>
                  <a:gd name="T15" fmla="*/ 26 h 155"/>
                  <a:gd name="T16" fmla="*/ 147 w 159"/>
                  <a:gd name="T17" fmla="*/ 0 h 155"/>
                  <a:gd name="T18" fmla="*/ 159 w 159"/>
                  <a:gd name="T19" fmla="*/ 18 h 155"/>
                  <a:gd name="T20" fmla="*/ 124 w 159"/>
                  <a:gd name="T21" fmla="*/ 53 h 155"/>
                  <a:gd name="T22" fmla="*/ 137 w 159"/>
                  <a:gd name="T23" fmla="*/ 79 h 155"/>
                  <a:gd name="T24" fmla="*/ 141 w 159"/>
                  <a:gd name="T25" fmla="*/ 122 h 155"/>
                  <a:gd name="T26" fmla="*/ 46 w 159"/>
                  <a:gd name="T27" fmla="*/ 15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9" h="155">
                    <a:moveTo>
                      <a:pt x="46" y="152"/>
                    </a:moveTo>
                    <a:cubicBezTo>
                      <a:pt x="22" y="151"/>
                      <a:pt x="0" y="145"/>
                      <a:pt x="2" y="107"/>
                    </a:cubicBezTo>
                    <a:cubicBezTo>
                      <a:pt x="4" y="72"/>
                      <a:pt x="8" y="30"/>
                      <a:pt x="8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74" y="39"/>
                      <a:pt x="97" y="26"/>
                    </a:cubicBezTo>
                    <a:cubicBezTo>
                      <a:pt x="121" y="13"/>
                      <a:pt x="147" y="0"/>
                      <a:pt x="147" y="0"/>
                    </a:cubicBezTo>
                    <a:cubicBezTo>
                      <a:pt x="159" y="18"/>
                      <a:pt x="159" y="18"/>
                      <a:pt x="159" y="18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4" y="53"/>
                      <a:pt x="131" y="65"/>
                      <a:pt x="137" y="79"/>
                    </a:cubicBezTo>
                    <a:cubicBezTo>
                      <a:pt x="143" y="91"/>
                      <a:pt x="147" y="104"/>
                      <a:pt x="141" y="122"/>
                    </a:cubicBezTo>
                    <a:cubicBezTo>
                      <a:pt x="130" y="155"/>
                      <a:pt x="76" y="153"/>
                      <a:pt x="46" y="1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9" name="Freeform 38">
                <a:extLst>
                  <a:ext uri="{FF2B5EF4-FFF2-40B4-BE49-F238E27FC236}">
                    <a16:creationId xmlns:a16="http://schemas.microsoft.com/office/drawing/2014/main" id="{309A3531-E5BA-4A83-BC1C-5E414C8901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3" y="1682"/>
                <a:ext cx="747" cy="578"/>
              </a:xfrm>
              <a:custGeom>
                <a:avLst/>
                <a:gdLst>
                  <a:gd name="T0" fmla="*/ 288 w 313"/>
                  <a:gd name="T1" fmla="*/ 109 h 243"/>
                  <a:gd name="T2" fmla="*/ 264 w 313"/>
                  <a:gd name="T3" fmla="*/ 120 h 243"/>
                  <a:gd name="T4" fmla="*/ 287 w 313"/>
                  <a:gd name="T5" fmla="*/ 47 h 243"/>
                  <a:gd name="T6" fmla="*/ 292 w 313"/>
                  <a:gd name="T7" fmla="*/ 34 h 243"/>
                  <a:gd name="T8" fmla="*/ 5 w 313"/>
                  <a:gd name="T9" fmla="*/ 34 h 243"/>
                  <a:gd name="T10" fmla="*/ 11 w 313"/>
                  <a:gd name="T11" fmla="*/ 46 h 243"/>
                  <a:gd name="T12" fmla="*/ 32 w 313"/>
                  <a:gd name="T13" fmla="*/ 64 h 243"/>
                  <a:gd name="T14" fmla="*/ 12 w 313"/>
                  <a:gd name="T15" fmla="*/ 78 h 243"/>
                  <a:gd name="T16" fmla="*/ 20 w 313"/>
                  <a:gd name="T17" fmla="*/ 164 h 243"/>
                  <a:gd name="T18" fmla="*/ 39 w 313"/>
                  <a:gd name="T19" fmla="*/ 195 h 243"/>
                  <a:gd name="T20" fmla="*/ 46 w 313"/>
                  <a:gd name="T21" fmla="*/ 165 h 243"/>
                  <a:gd name="T22" fmla="*/ 52 w 313"/>
                  <a:gd name="T23" fmla="*/ 195 h 243"/>
                  <a:gd name="T24" fmla="*/ 71 w 313"/>
                  <a:gd name="T25" fmla="*/ 151 h 243"/>
                  <a:gd name="T26" fmla="*/ 43 w 313"/>
                  <a:gd name="T27" fmla="*/ 78 h 243"/>
                  <a:gd name="T28" fmla="*/ 42 w 313"/>
                  <a:gd name="T29" fmla="*/ 67 h 243"/>
                  <a:gd name="T30" fmla="*/ 38 w 313"/>
                  <a:gd name="T31" fmla="*/ 37 h 243"/>
                  <a:gd name="T32" fmla="*/ 154 w 313"/>
                  <a:gd name="T33" fmla="*/ 19 h 243"/>
                  <a:gd name="T34" fmla="*/ 153 w 313"/>
                  <a:gd name="T35" fmla="*/ 170 h 243"/>
                  <a:gd name="T36" fmla="*/ 112 w 313"/>
                  <a:gd name="T37" fmla="*/ 238 h 243"/>
                  <a:gd name="T38" fmla="*/ 116 w 313"/>
                  <a:gd name="T39" fmla="*/ 217 h 243"/>
                  <a:gd name="T40" fmla="*/ 128 w 313"/>
                  <a:gd name="T41" fmla="*/ 216 h 243"/>
                  <a:gd name="T42" fmla="*/ 155 w 313"/>
                  <a:gd name="T43" fmla="*/ 243 h 243"/>
                  <a:gd name="T44" fmla="*/ 172 w 313"/>
                  <a:gd name="T45" fmla="*/ 243 h 243"/>
                  <a:gd name="T46" fmla="*/ 198 w 313"/>
                  <a:gd name="T47" fmla="*/ 216 h 243"/>
                  <a:gd name="T48" fmla="*/ 159 w 313"/>
                  <a:gd name="T49" fmla="*/ 170 h 243"/>
                  <a:gd name="T50" fmla="*/ 259 w 313"/>
                  <a:gd name="T51" fmla="*/ 36 h 243"/>
                  <a:gd name="T52" fmla="*/ 236 w 313"/>
                  <a:gd name="T53" fmla="*/ 120 h 243"/>
                  <a:gd name="T54" fmla="*/ 214 w 313"/>
                  <a:gd name="T55" fmla="*/ 174 h 243"/>
                  <a:gd name="T56" fmla="*/ 241 w 313"/>
                  <a:gd name="T57" fmla="*/ 164 h 243"/>
                  <a:gd name="T58" fmla="*/ 263 w 313"/>
                  <a:gd name="T59" fmla="*/ 159 h 243"/>
                  <a:gd name="T60" fmla="*/ 297 w 313"/>
                  <a:gd name="T61" fmla="*/ 174 h 243"/>
                  <a:gd name="T62" fmla="*/ 313 w 313"/>
                  <a:gd name="T63" fmla="*/ 129 h 243"/>
                  <a:gd name="T64" fmla="*/ 32 w 313"/>
                  <a:gd name="T65" fmla="*/ 70 h 243"/>
                  <a:gd name="T66" fmla="*/ 35 w 313"/>
                  <a:gd name="T67" fmla="*/ 73 h 243"/>
                  <a:gd name="T68" fmla="*/ 32 w 313"/>
                  <a:gd name="T69" fmla="*/ 75 h 243"/>
                  <a:gd name="T70" fmla="*/ 124 w 313"/>
                  <a:gd name="T71" fmla="*/ 194 h 243"/>
                  <a:gd name="T72" fmla="*/ 124 w 313"/>
                  <a:gd name="T73" fmla="*/ 190 h 243"/>
                  <a:gd name="T74" fmla="*/ 124 w 313"/>
                  <a:gd name="T75" fmla="*/ 194 h 243"/>
                  <a:gd name="T76" fmla="*/ 279 w 313"/>
                  <a:gd name="T77" fmla="*/ 126 h 243"/>
                  <a:gd name="T78" fmla="*/ 284 w 313"/>
                  <a:gd name="T79" fmla="*/ 126 h 243"/>
                  <a:gd name="T80" fmla="*/ 296 w 313"/>
                  <a:gd name="T81" fmla="*/ 129 h 243"/>
                  <a:gd name="T82" fmla="*/ 296 w 313"/>
                  <a:gd name="T83" fmla="*/ 124 h 243"/>
                  <a:gd name="T84" fmla="*/ 296 w 313"/>
                  <a:gd name="T85" fmla="*/ 12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3" h="243">
                    <a:moveTo>
                      <a:pt x="313" y="129"/>
                    </a:moveTo>
                    <a:cubicBezTo>
                      <a:pt x="313" y="114"/>
                      <a:pt x="300" y="109"/>
                      <a:pt x="288" y="109"/>
                    </a:cubicBezTo>
                    <a:cubicBezTo>
                      <a:pt x="269" y="109"/>
                      <a:pt x="264" y="120"/>
                      <a:pt x="264" y="120"/>
                    </a:cubicBezTo>
                    <a:cubicBezTo>
                      <a:pt x="264" y="120"/>
                      <a:pt x="264" y="120"/>
                      <a:pt x="264" y="120"/>
                    </a:cubicBezTo>
                    <a:cubicBezTo>
                      <a:pt x="264" y="38"/>
                      <a:pt x="264" y="38"/>
                      <a:pt x="264" y="38"/>
                    </a:cubicBezTo>
                    <a:cubicBezTo>
                      <a:pt x="272" y="40"/>
                      <a:pt x="279" y="43"/>
                      <a:pt x="287" y="47"/>
                    </a:cubicBezTo>
                    <a:cubicBezTo>
                      <a:pt x="291" y="48"/>
                      <a:pt x="295" y="46"/>
                      <a:pt x="296" y="43"/>
                    </a:cubicBezTo>
                    <a:cubicBezTo>
                      <a:pt x="298" y="39"/>
                      <a:pt x="296" y="35"/>
                      <a:pt x="292" y="34"/>
                    </a:cubicBezTo>
                    <a:cubicBezTo>
                      <a:pt x="214" y="0"/>
                      <a:pt x="140" y="2"/>
                      <a:pt x="92" y="10"/>
                    </a:cubicBezTo>
                    <a:cubicBezTo>
                      <a:pt x="40" y="18"/>
                      <a:pt x="7" y="33"/>
                      <a:pt x="5" y="34"/>
                    </a:cubicBezTo>
                    <a:cubicBezTo>
                      <a:pt x="2" y="36"/>
                      <a:pt x="0" y="40"/>
                      <a:pt x="2" y="43"/>
                    </a:cubicBezTo>
                    <a:cubicBezTo>
                      <a:pt x="4" y="47"/>
                      <a:pt x="8" y="48"/>
                      <a:pt x="11" y="46"/>
                    </a:cubicBezTo>
                    <a:cubicBezTo>
                      <a:pt x="11" y="46"/>
                      <a:pt x="19" y="43"/>
                      <a:pt x="32" y="38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27" y="65"/>
                      <a:pt x="26" y="69"/>
                      <a:pt x="22" y="70"/>
                    </a:cubicBezTo>
                    <a:cubicBezTo>
                      <a:pt x="18" y="72"/>
                      <a:pt x="12" y="73"/>
                      <a:pt x="12" y="78"/>
                    </a:cubicBezTo>
                    <a:cubicBezTo>
                      <a:pt x="13" y="85"/>
                      <a:pt x="20" y="85"/>
                      <a:pt x="26" y="85"/>
                    </a:cubicBezTo>
                    <a:cubicBezTo>
                      <a:pt x="26" y="85"/>
                      <a:pt x="25" y="124"/>
                      <a:pt x="20" y="164"/>
                    </a:cubicBezTo>
                    <a:cubicBezTo>
                      <a:pt x="15" y="195"/>
                      <a:pt x="15" y="195"/>
                      <a:pt x="15" y="195"/>
                    </a:cubicBezTo>
                    <a:cubicBezTo>
                      <a:pt x="39" y="195"/>
                      <a:pt x="39" y="195"/>
                      <a:pt x="39" y="195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76"/>
                      <a:pt x="38" y="165"/>
                      <a:pt x="46" y="165"/>
                    </a:cubicBezTo>
                    <a:cubicBezTo>
                      <a:pt x="52" y="165"/>
                      <a:pt x="52" y="173"/>
                      <a:pt x="52" y="177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79" y="195"/>
                      <a:pt x="79" y="195"/>
                      <a:pt x="79" y="195"/>
                    </a:cubicBezTo>
                    <a:cubicBezTo>
                      <a:pt x="79" y="195"/>
                      <a:pt x="81" y="167"/>
                      <a:pt x="71" y="151"/>
                    </a:cubicBezTo>
                    <a:cubicBezTo>
                      <a:pt x="61" y="133"/>
                      <a:pt x="44" y="125"/>
                      <a:pt x="43" y="104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78"/>
                      <a:pt x="52" y="80"/>
                      <a:pt x="55" y="70"/>
                    </a:cubicBezTo>
                    <a:cubicBezTo>
                      <a:pt x="55" y="70"/>
                      <a:pt x="49" y="63"/>
                      <a:pt x="42" y="67"/>
                    </a:cubicBezTo>
                    <a:cubicBezTo>
                      <a:pt x="42" y="67"/>
                      <a:pt x="40" y="65"/>
                      <a:pt x="38" y="64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52" y="32"/>
                      <a:pt x="71" y="27"/>
                      <a:pt x="95" y="23"/>
                    </a:cubicBezTo>
                    <a:cubicBezTo>
                      <a:pt x="112" y="21"/>
                      <a:pt x="132" y="19"/>
                      <a:pt x="154" y="19"/>
                    </a:cubicBezTo>
                    <a:cubicBezTo>
                      <a:pt x="154" y="170"/>
                      <a:pt x="154" y="170"/>
                      <a:pt x="154" y="170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25" y="170"/>
                      <a:pt x="114" y="186"/>
                      <a:pt x="114" y="186"/>
                    </a:cubicBezTo>
                    <a:cubicBezTo>
                      <a:pt x="93" y="212"/>
                      <a:pt x="112" y="238"/>
                      <a:pt x="112" y="238"/>
                    </a:cubicBezTo>
                    <a:cubicBezTo>
                      <a:pt x="119" y="235"/>
                      <a:pt x="119" y="235"/>
                      <a:pt x="119" y="235"/>
                    </a:cubicBezTo>
                    <a:cubicBezTo>
                      <a:pt x="119" y="235"/>
                      <a:pt x="114" y="226"/>
                      <a:pt x="116" y="217"/>
                    </a:cubicBezTo>
                    <a:cubicBezTo>
                      <a:pt x="117" y="206"/>
                      <a:pt x="123" y="207"/>
                      <a:pt x="123" y="207"/>
                    </a:cubicBezTo>
                    <a:cubicBezTo>
                      <a:pt x="129" y="206"/>
                      <a:pt x="128" y="216"/>
                      <a:pt x="128" y="216"/>
                    </a:cubicBezTo>
                    <a:cubicBezTo>
                      <a:pt x="128" y="243"/>
                      <a:pt x="128" y="243"/>
                      <a:pt x="128" y="243"/>
                    </a:cubicBezTo>
                    <a:cubicBezTo>
                      <a:pt x="155" y="243"/>
                      <a:pt x="155" y="243"/>
                      <a:pt x="155" y="243"/>
                    </a:cubicBezTo>
                    <a:cubicBezTo>
                      <a:pt x="155" y="243"/>
                      <a:pt x="154" y="231"/>
                      <a:pt x="163" y="231"/>
                    </a:cubicBezTo>
                    <a:cubicBezTo>
                      <a:pt x="163" y="231"/>
                      <a:pt x="172" y="229"/>
                      <a:pt x="172" y="243"/>
                    </a:cubicBezTo>
                    <a:cubicBezTo>
                      <a:pt x="198" y="242"/>
                      <a:pt x="198" y="242"/>
                      <a:pt x="198" y="242"/>
                    </a:cubicBezTo>
                    <a:cubicBezTo>
                      <a:pt x="198" y="242"/>
                      <a:pt x="198" y="224"/>
                      <a:pt x="198" y="216"/>
                    </a:cubicBezTo>
                    <a:cubicBezTo>
                      <a:pt x="198" y="206"/>
                      <a:pt x="196" y="198"/>
                      <a:pt x="196" y="198"/>
                    </a:cubicBezTo>
                    <a:cubicBezTo>
                      <a:pt x="190" y="177"/>
                      <a:pt x="170" y="172"/>
                      <a:pt x="159" y="170"/>
                    </a:cubicBezTo>
                    <a:cubicBezTo>
                      <a:pt x="159" y="19"/>
                      <a:pt x="159" y="19"/>
                      <a:pt x="159" y="19"/>
                    </a:cubicBezTo>
                    <a:cubicBezTo>
                      <a:pt x="189" y="20"/>
                      <a:pt x="223" y="24"/>
                      <a:pt x="259" y="36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36" y="120"/>
                      <a:pt x="236" y="120"/>
                      <a:pt x="236" y="120"/>
                    </a:cubicBezTo>
                    <a:cubicBezTo>
                      <a:pt x="236" y="120"/>
                      <a:pt x="214" y="120"/>
                      <a:pt x="214" y="145"/>
                    </a:cubicBezTo>
                    <a:cubicBezTo>
                      <a:pt x="214" y="174"/>
                      <a:pt x="214" y="174"/>
                      <a:pt x="214" y="174"/>
                    </a:cubicBezTo>
                    <a:cubicBezTo>
                      <a:pt x="244" y="174"/>
                      <a:pt x="244" y="174"/>
                      <a:pt x="244" y="174"/>
                    </a:cubicBezTo>
                    <a:cubicBezTo>
                      <a:pt x="244" y="174"/>
                      <a:pt x="241" y="169"/>
                      <a:pt x="241" y="164"/>
                    </a:cubicBezTo>
                    <a:cubicBezTo>
                      <a:pt x="241" y="161"/>
                      <a:pt x="242" y="159"/>
                      <a:pt x="246" y="159"/>
                    </a:cubicBezTo>
                    <a:cubicBezTo>
                      <a:pt x="263" y="159"/>
                      <a:pt x="263" y="159"/>
                      <a:pt x="263" y="159"/>
                    </a:cubicBezTo>
                    <a:cubicBezTo>
                      <a:pt x="263" y="174"/>
                      <a:pt x="263" y="174"/>
                      <a:pt x="263" y="174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7" y="174"/>
                      <a:pt x="289" y="163"/>
                      <a:pt x="289" y="151"/>
                    </a:cubicBezTo>
                    <a:cubicBezTo>
                      <a:pt x="299" y="151"/>
                      <a:pt x="313" y="147"/>
                      <a:pt x="313" y="129"/>
                    </a:cubicBezTo>
                    <a:close/>
                    <a:moveTo>
                      <a:pt x="30" y="73"/>
                    </a:moveTo>
                    <a:cubicBezTo>
                      <a:pt x="30" y="71"/>
                      <a:pt x="31" y="71"/>
                      <a:pt x="32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4" y="70"/>
                      <a:pt x="35" y="71"/>
                      <a:pt x="35" y="73"/>
                    </a:cubicBezTo>
                    <a:cubicBezTo>
                      <a:pt x="35" y="74"/>
                      <a:pt x="34" y="75"/>
                      <a:pt x="32" y="75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31" y="74"/>
                      <a:pt x="30" y="74"/>
                      <a:pt x="30" y="73"/>
                    </a:cubicBezTo>
                    <a:close/>
                    <a:moveTo>
                      <a:pt x="124" y="194"/>
                    </a:moveTo>
                    <a:cubicBezTo>
                      <a:pt x="123" y="194"/>
                      <a:pt x="122" y="193"/>
                      <a:pt x="122" y="192"/>
                    </a:cubicBezTo>
                    <a:cubicBezTo>
                      <a:pt x="122" y="191"/>
                      <a:pt x="123" y="190"/>
                      <a:pt x="124" y="190"/>
                    </a:cubicBezTo>
                    <a:cubicBezTo>
                      <a:pt x="126" y="190"/>
                      <a:pt x="127" y="191"/>
                      <a:pt x="127" y="192"/>
                    </a:cubicBezTo>
                    <a:cubicBezTo>
                      <a:pt x="127" y="193"/>
                      <a:pt x="126" y="194"/>
                      <a:pt x="124" y="194"/>
                    </a:cubicBezTo>
                    <a:close/>
                    <a:moveTo>
                      <a:pt x="281" y="129"/>
                    </a:moveTo>
                    <a:cubicBezTo>
                      <a:pt x="280" y="129"/>
                      <a:pt x="279" y="128"/>
                      <a:pt x="279" y="126"/>
                    </a:cubicBezTo>
                    <a:cubicBezTo>
                      <a:pt x="279" y="125"/>
                      <a:pt x="280" y="124"/>
                      <a:pt x="281" y="124"/>
                    </a:cubicBezTo>
                    <a:cubicBezTo>
                      <a:pt x="283" y="124"/>
                      <a:pt x="284" y="125"/>
                      <a:pt x="284" y="126"/>
                    </a:cubicBezTo>
                    <a:cubicBezTo>
                      <a:pt x="284" y="128"/>
                      <a:pt x="283" y="129"/>
                      <a:pt x="281" y="129"/>
                    </a:cubicBezTo>
                    <a:close/>
                    <a:moveTo>
                      <a:pt x="296" y="129"/>
                    </a:moveTo>
                    <a:cubicBezTo>
                      <a:pt x="295" y="129"/>
                      <a:pt x="294" y="128"/>
                      <a:pt x="294" y="126"/>
                    </a:cubicBezTo>
                    <a:cubicBezTo>
                      <a:pt x="294" y="125"/>
                      <a:pt x="295" y="124"/>
                      <a:pt x="296" y="124"/>
                    </a:cubicBezTo>
                    <a:cubicBezTo>
                      <a:pt x="297" y="124"/>
                      <a:pt x="298" y="125"/>
                      <a:pt x="298" y="126"/>
                    </a:cubicBezTo>
                    <a:cubicBezTo>
                      <a:pt x="298" y="128"/>
                      <a:pt x="297" y="129"/>
                      <a:pt x="296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44DEA00-8DA8-4803-AE43-F9240CF26068}"/>
                </a:ext>
              </a:extLst>
            </p:cNvPr>
            <p:cNvGrpSpPr/>
            <p:nvPr userDrawn="1"/>
          </p:nvGrpSpPr>
          <p:grpSpPr>
            <a:xfrm rot="670385">
              <a:off x="7868779" y="473231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54" name="Freeform 11">
                <a:extLst>
                  <a:ext uri="{FF2B5EF4-FFF2-40B4-BE49-F238E27FC236}">
                    <a16:creationId xmlns:a16="http://schemas.microsoft.com/office/drawing/2014/main" id="{4391C558-4B62-444F-A42D-3931A21006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5" name="Freeform 14">
                <a:extLst>
                  <a:ext uri="{FF2B5EF4-FFF2-40B4-BE49-F238E27FC236}">
                    <a16:creationId xmlns:a16="http://schemas.microsoft.com/office/drawing/2014/main" id="{138AC104-5AD3-48EE-9993-24382F9CF9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任意多边形 160">
                <a:extLst>
                  <a:ext uri="{FF2B5EF4-FFF2-40B4-BE49-F238E27FC236}">
                    <a16:creationId xmlns:a16="http://schemas.microsoft.com/office/drawing/2014/main" id="{B8318613-B364-47E8-BBF8-D57C298D9DB8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1409C996-31F6-417F-9537-A5586CDB10A4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8344534">
              <a:off x="7427848" y="4018982"/>
              <a:ext cx="352657" cy="659317"/>
              <a:chOff x="2490" y="1429"/>
              <a:chExt cx="782" cy="1462"/>
            </a:xfrm>
            <a:grpFill/>
          </p:grpSpPr>
          <p:sp>
            <p:nvSpPr>
              <p:cNvPr id="152" name="Freeform 5">
                <a:extLst>
                  <a:ext uri="{FF2B5EF4-FFF2-40B4-BE49-F238E27FC236}">
                    <a16:creationId xmlns:a16="http://schemas.microsoft.com/office/drawing/2014/main" id="{3071F997-205D-4A50-80F9-69F8E2B55D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3" name="Freeform 6">
                <a:extLst>
                  <a:ext uri="{FF2B5EF4-FFF2-40B4-BE49-F238E27FC236}">
                    <a16:creationId xmlns:a16="http://schemas.microsoft.com/office/drawing/2014/main" id="{6414AF14-EE9E-4A0F-95C9-E9E3A8E5E6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6883AF9-061C-467E-8F4F-FFF52D4DA0F6}"/>
                </a:ext>
              </a:extLst>
            </p:cNvPr>
            <p:cNvGrpSpPr/>
            <p:nvPr userDrawn="1"/>
          </p:nvGrpSpPr>
          <p:grpSpPr>
            <a:xfrm rot="1588421">
              <a:off x="2012300" y="3787880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50" name="Oval 53">
                <a:extLst>
                  <a:ext uri="{FF2B5EF4-FFF2-40B4-BE49-F238E27FC236}">
                    <a16:creationId xmlns:a16="http://schemas.microsoft.com/office/drawing/2014/main" id="{01E09337-F36A-4854-B4AB-451361F158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1" name="Freeform 54">
                <a:extLst>
                  <a:ext uri="{FF2B5EF4-FFF2-40B4-BE49-F238E27FC236}">
                    <a16:creationId xmlns:a16="http://schemas.microsoft.com/office/drawing/2014/main" id="{A4D395C5-FDA8-43D7-BBA6-7BCD370FE0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Group 57">
              <a:extLst>
                <a:ext uri="{FF2B5EF4-FFF2-40B4-BE49-F238E27FC236}">
                  <a16:creationId xmlns:a16="http://schemas.microsoft.com/office/drawing/2014/main" id="{A49182B4-73FF-4C95-B83E-9A16466AD77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771236" y="688287"/>
              <a:ext cx="674688" cy="869950"/>
              <a:chOff x="2671" y="1887"/>
              <a:chExt cx="425" cy="548"/>
            </a:xfrm>
            <a:grpFill/>
          </p:grpSpPr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3CF5224A-5739-4D4F-8AC5-2EB3B5A17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96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6BF5DEE-B5D4-448B-96B9-C7049D6A4A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64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60">
                <a:extLst>
                  <a:ext uri="{FF2B5EF4-FFF2-40B4-BE49-F238E27FC236}">
                    <a16:creationId xmlns:a16="http://schemas.microsoft.com/office/drawing/2014/main" id="{59E5822C-39FD-4088-8DAC-3B25DF8D945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71" y="1887"/>
                <a:ext cx="425" cy="548"/>
              </a:xfrm>
              <a:custGeom>
                <a:avLst/>
                <a:gdLst>
                  <a:gd name="T0" fmla="*/ 155 w 177"/>
                  <a:gd name="T1" fmla="*/ 195 h 229"/>
                  <a:gd name="T2" fmla="*/ 174 w 177"/>
                  <a:gd name="T3" fmla="*/ 169 h 229"/>
                  <a:gd name="T4" fmla="*/ 173 w 177"/>
                  <a:gd name="T5" fmla="*/ 147 h 229"/>
                  <a:gd name="T6" fmla="*/ 160 w 177"/>
                  <a:gd name="T7" fmla="*/ 121 h 229"/>
                  <a:gd name="T8" fmla="*/ 147 w 177"/>
                  <a:gd name="T9" fmla="*/ 91 h 229"/>
                  <a:gd name="T10" fmla="*/ 22 w 177"/>
                  <a:gd name="T11" fmla="*/ 65 h 229"/>
                  <a:gd name="T12" fmla="*/ 12 w 177"/>
                  <a:gd name="T13" fmla="*/ 110 h 229"/>
                  <a:gd name="T14" fmla="*/ 16 w 177"/>
                  <a:gd name="T15" fmla="*/ 122 h 229"/>
                  <a:gd name="T16" fmla="*/ 0 w 177"/>
                  <a:gd name="T17" fmla="*/ 169 h 229"/>
                  <a:gd name="T18" fmla="*/ 15 w 177"/>
                  <a:gd name="T19" fmla="*/ 193 h 229"/>
                  <a:gd name="T20" fmla="*/ 20 w 177"/>
                  <a:gd name="T21" fmla="*/ 195 h 229"/>
                  <a:gd name="T22" fmla="*/ 52 w 177"/>
                  <a:gd name="T23" fmla="*/ 215 h 229"/>
                  <a:gd name="T24" fmla="*/ 55 w 177"/>
                  <a:gd name="T25" fmla="*/ 219 h 229"/>
                  <a:gd name="T26" fmla="*/ 87 w 177"/>
                  <a:gd name="T27" fmla="*/ 220 h 229"/>
                  <a:gd name="T28" fmla="*/ 120 w 177"/>
                  <a:gd name="T29" fmla="*/ 219 h 229"/>
                  <a:gd name="T30" fmla="*/ 123 w 177"/>
                  <a:gd name="T31" fmla="*/ 215 h 229"/>
                  <a:gd name="T32" fmla="*/ 148 w 177"/>
                  <a:gd name="T33" fmla="*/ 215 h 229"/>
                  <a:gd name="T34" fmla="*/ 168 w 177"/>
                  <a:gd name="T35" fmla="*/ 174 h 229"/>
                  <a:gd name="T36" fmla="*/ 158 w 177"/>
                  <a:gd name="T37" fmla="*/ 161 h 229"/>
                  <a:gd name="T38" fmla="*/ 167 w 177"/>
                  <a:gd name="T39" fmla="*/ 141 h 229"/>
                  <a:gd name="T40" fmla="*/ 151 w 177"/>
                  <a:gd name="T41" fmla="*/ 128 h 229"/>
                  <a:gd name="T42" fmla="*/ 155 w 177"/>
                  <a:gd name="T43" fmla="*/ 107 h 229"/>
                  <a:gd name="T44" fmla="*/ 140 w 177"/>
                  <a:gd name="T45" fmla="*/ 103 h 229"/>
                  <a:gd name="T46" fmla="*/ 87 w 177"/>
                  <a:gd name="T47" fmla="*/ 6 h 229"/>
                  <a:gd name="T48" fmla="*/ 29 w 177"/>
                  <a:gd name="T49" fmla="*/ 65 h 229"/>
                  <a:gd name="T50" fmla="*/ 31 w 177"/>
                  <a:gd name="T51" fmla="*/ 98 h 229"/>
                  <a:gd name="T52" fmla="*/ 21 w 177"/>
                  <a:gd name="T53" fmla="*/ 117 h 229"/>
                  <a:gd name="T54" fmla="*/ 9 w 177"/>
                  <a:gd name="T55" fmla="*/ 138 h 229"/>
                  <a:gd name="T56" fmla="*/ 18 w 177"/>
                  <a:gd name="T57" fmla="*/ 150 h 229"/>
                  <a:gd name="T58" fmla="*/ 17 w 177"/>
                  <a:gd name="T59" fmla="*/ 186 h 229"/>
                  <a:gd name="T60" fmla="*/ 7 w 177"/>
                  <a:gd name="T61" fmla="*/ 171 h 229"/>
                  <a:gd name="T62" fmla="*/ 17 w 177"/>
                  <a:gd name="T63" fmla="*/ 186 h 229"/>
                  <a:gd name="T64" fmla="*/ 27 w 177"/>
                  <a:gd name="T65" fmla="*/ 197 h 229"/>
                  <a:gd name="T66" fmla="*/ 36 w 177"/>
                  <a:gd name="T67" fmla="*/ 212 h 229"/>
                  <a:gd name="T68" fmla="*/ 61 w 177"/>
                  <a:gd name="T69" fmla="*/ 215 h 229"/>
                  <a:gd name="T70" fmla="*/ 84 w 177"/>
                  <a:gd name="T71" fmla="*/ 212 h 229"/>
                  <a:gd name="T72" fmla="*/ 106 w 177"/>
                  <a:gd name="T73" fmla="*/ 221 h 229"/>
                  <a:gd name="T74" fmla="*/ 91 w 177"/>
                  <a:gd name="T75" fmla="*/ 211 h 229"/>
                  <a:gd name="T76" fmla="*/ 114 w 177"/>
                  <a:gd name="T77" fmla="*/ 215 h 229"/>
                  <a:gd name="T78" fmla="*/ 25 w 177"/>
                  <a:gd name="T79" fmla="*/ 152 h 229"/>
                  <a:gd name="T80" fmla="*/ 40 w 177"/>
                  <a:gd name="T81" fmla="*/ 109 h 229"/>
                  <a:gd name="T82" fmla="*/ 150 w 177"/>
                  <a:gd name="T83" fmla="*/ 151 h 229"/>
                  <a:gd name="T84" fmla="*/ 144 w 177"/>
                  <a:gd name="T85" fmla="*/ 185 h 229"/>
                  <a:gd name="T86" fmla="*/ 139 w 177"/>
                  <a:gd name="T87" fmla="*/ 212 h 229"/>
                  <a:gd name="T88" fmla="*/ 146 w 177"/>
                  <a:gd name="T89" fmla="*/ 192 h 229"/>
                  <a:gd name="T90" fmla="*/ 147 w 177"/>
                  <a:gd name="T91" fmla="*/ 20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7" h="229">
                    <a:moveTo>
                      <a:pt x="152" y="210"/>
                    </a:moveTo>
                    <a:cubicBezTo>
                      <a:pt x="155" y="206"/>
                      <a:pt x="156" y="200"/>
                      <a:pt x="155" y="195"/>
                    </a:cubicBezTo>
                    <a:cubicBezTo>
                      <a:pt x="155" y="195"/>
                      <a:pt x="155" y="195"/>
                      <a:pt x="155" y="195"/>
                    </a:cubicBezTo>
                    <a:cubicBezTo>
                      <a:pt x="155" y="195"/>
                      <a:pt x="154" y="194"/>
                      <a:pt x="154" y="194"/>
                    </a:cubicBezTo>
                    <a:cubicBezTo>
                      <a:pt x="156" y="194"/>
                      <a:pt x="158" y="193"/>
                      <a:pt x="160" y="193"/>
                    </a:cubicBezTo>
                    <a:cubicBezTo>
                      <a:pt x="170" y="190"/>
                      <a:pt x="177" y="180"/>
                      <a:pt x="174" y="169"/>
                    </a:cubicBezTo>
                    <a:cubicBezTo>
                      <a:pt x="174" y="169"/>
                      <a:pt x="174" y="169"/>
                      <a:pt x="174" y="169"/>
                    </a:cubicBezTo>
                    <a:cubicBezTo>
                      <a:pt x="173" y="164"/>
                      <a:pt x="170" y="159"/>
                      <a:pt x="165" y="157"/>
                    </a:cubicBezTo>
                    <a:cubicBezTo>
                      <a:pt x="169" y="154"/>
                      <a:pt x="171" y="151"/>
                      <a:pt x="173" y="147"/>
                    </a:cubicBezTo>
                    <a:cubicBezTo>
                      <a:pt x="174" y="143"/>
                      <a:pt x="174" y="140"/>
                      <a:pt x="173" y="136"/>
                    </a:cubicBezTo>
                    <a:cubicBezTo>
                      <a:pt x="171" y="129"/>
                      <a:pt x="166" y="124"/>
                      <a:pt x="159" y="122"/>
                    </a:cubicBezTo>
                    <a:cubicBezTo>
                      <a:pt x="159" y="121"/>
                      <a:pt x="159" y="121"/>
                      <a:pt x="160" y="121"/>
                    </a:cubicBezTo>
                    <a:cubicBezTo>
                      <a:pt x="161" y="117"/>
                      <a:pt x="162" y="114"/>
                      <a:pt x="162" y="110"/>
                    </a:cubicBezTo>
                    <a:cubicBezTo>
                      <a:pt x="162" y="109"/>
                      <a:pt x="162" y="107"/>
                      <a:pt x="162" y="106"/>
                    </a:cubicBezTo>
                    <a:cubicBezTo>
                      <a:pt x="160" y="98"/>
                      <a:pt x="154" y="93"/>
                      <a:pt x="147" y="91"/>
                    </a:cubicBezTo>
                    <a:cubicBezTo>
                      <a:pt x="151" y="83"/>
                      <a:pt x="153" y="74"/>
                      <a:pt x="153" y="65"/>
                    </a:cubicBezTo>
                    <a:cubicBezTo>
                      <a:pt x="153" y="29"/>
                      <a:pt x="123" y="0"/>
                      <a:pt x="87" y="0"/>
                    </a:cubicBezTo>
                    <a:cubicBezTo>
                      <a:pt x="51" y="0"/>
                      <a:pt x="22" y="29"/>
                      <a:pt x="22" y="65"/>
                    </a:cubicBezTo>
                    <a:cubicBezTo>
                      <a:pt x="22" y="74"/>
                      <a:pt x="24" y="83"/>
                      <a:pt x="28" y="91"/>
                    </a:cubicBezTo>
                    <a:cubicBezTo>
                      <a:pt x="21" y="93"/>
                      <a:pt x="15" y="98"/>
                      <a:pt x="13" y="106"/>
                    </a:cubicBezTo>
                    <a:cubicBezTo>
                      <a:pt x="13" y="107"/>
                      <a:pt x="12" y="109"/>
                      <a:pt x="12" y="110"/>
                    </a:cubicBezTo>
                    <a:cubicBezTo>
                      <a:pt x="12" y="112"/>
                      <a:pt x="13" y="114"/>
                      <a:pt x="13" y="116"/>
                    </a:cubicBezTo>
                    <a:cubicBezTo>
                      <a:pt x="14" y="118"/>
                      <a:pt x="14" y="119"/>
                      <a:pt x="15" y="121"/>
                    </a:cubicBezTo>
                    <a:cubicBezTo>
                      <a:pt x="16" y="121"/>
                      <a:pt x="16" y="121"/>
                      <a:pt x="16" y="122"/>
                    </a:cubicBezTo>
                    <a:cubicBezTo>
                      <a:pt x="9" y="124"/>
                      <a:pt x="4" y="129"/>
                      <a:pt x="2" y="136"/>
                    </a:cubicBezTo>
                    <a:cubicBezTo>
                      <a:pt x="0" y="144"/>
                      <a:pt x="3" y="152"/>
                      <a:pt x="10" y="157"/>
                    </a:cubicBezTo>
                    <a:cubicBezTo>
                      <a:pt x="5" y="159"/>
                      <a:pt x="2" y="164"/>
                      <a:pt x="0" y="169"/>
                    </a:cubicBezTo>
                    <a:cubicBezTo>
                      <a:pt x="0" y="171"/>
                      <a:pt x="0" y="172"/>
                      <a:pt x="0" y="174"/>
                    </a:cubicBezTo>
                    <a:cubicBezTo>
                      <a:pt x="0" y="177"/>
                      <a:pt x="1" y="181"/>
                      <a:pt x="3" y="184"/>
                    </a:cubicBezTo>
                    <a:cubicBezTo>
                      <a:pt x="5" y="189"/>
                      <a:pt x="10" y="192"/>
                      <a:pt x="15" y="193"/>
                    </a:cubicBezTo>
                    <a:cubicBezTo>
                      <a:pt x="17" y="193"/>
                      <a:pt x="19" y="194"/>
                      <a:pt x="21" y="194"/>
                    </a:cubicBezTo>
                    <a:cubicBezTo>
                      <a:pt x="20" y="194"/>
                      <a:pt x="20" y="195"/>
                      <a:pt x="20" y="195"/>
                    </a:cubicBezTo>
                    <a:cubicBezTo>
                      <a:pt x="20" y="195"/>
                      <a:pt x="20" y="195"/>
                      <a:pt x="20" y="195"/>
                    </a:cubicBezTo>
                    <a:cubicBezTo>
                      <a:pt x="18" y="203"/>
                      <a:pt x="21" y="210"/>
                      <a:pt x="26" y="215"/>
                    </a:cubicBezTo>
                    <a:cubicBezTo>
                      <a:pt x="29" y="217"/>
                      <a:pt x="31" y="218"/>
                      <a:pt x="35" y="219"/>
                    </a:cubicBezTo>
                    <a:cubicBezTo>
                      <a:pt x="41" y="221"/>
                      <a:pt x="47" y="219"/>
                      <a:pt x="52" y="215"/>
                    </a:cubicBezTo>
                    <a:cubicBezTo>
                      <a:pt x="52" y="215"/>
                      <a:pt x="52" y="214"/>
                      <a:pt x="53" y="214"/>
                    </a:cubicBezTo>
                    <a:cubicBezTo>
                      <a:pt x="53" y="214"/>
                      <a:pt x="53" y="215"/>
                      <a:pt x="53" y="215"/>
                    </a:cubicBezTo>
                    <a:cubicBezTo>
                      <a:pt x="54" y="216"/>
                      <a:pt x="54" y="217"/>
                      <a:pt x="55" y="219"/>
                    </a:cubicBezTo>
                    <a:cubicBezTo>
                      <a:pt x="58" y="223"/>
                      <a:pt x="62" y="226"/>
                      <a:pt x="67" y="228"/>
                    </a:cubicBezTo>
                    <a:cubicBezTo>
                      <a:pt x="72" y="229"/>
                      <a:pt x="77" y="228"/>
                      <a:pt x="82" y="225"/>
                    </a:cubicBezTo>
                    <a:cubicBezTo>
                      <a:pt x="84" y="224"/>
                      <a:pt x="86" y="222"/>
                      <a:pt x="87" y="220"/>
                    </a:cubicBezTo>
                    <a:cubicBezTo>
                      <a:pt x="89" y="222"/>
                      <a:pt x="91" y="224"/>
                      <a:pt x="93" y="225"/>
                    </a:cubicBezTo>
                    <a:cubicBezTo>
                      <a:pt x="97" y="228"/>
                      <a:pt x="103" y="229"/>
                      <a:pt x="108" y="228"/>
                    </a:cubicBezTo>
                    <a:cubicBezTo>
                      <a:pt x="113" y="226"/>
                      <a:pt x="117" y="223"/>
                      <a:pt x="120" y="219"/>
                    </a:cubicBezTo>
                    <a:cubicBezTo>
                      <a:pt x="121" y="217"/>
                      <a:pt x="121" y="216"/>
                      <a:pt x="122" y="215"/>
                    </a:cubicBezTo>
                    <a:cubicBezTo>
                      <a:pt x="122" y="215"/>
                      <a:pt x="122" y="214"/>
                      <a:pt x="122" y="214"/>
                    </a:cubicBezTo>
                    <a:cubicBezTo>
                      <a:pt x="122" y="214"/>
                      <a:pt x="123" y="215"/>
                      <a:pt x="123" y="215"/>
                    </a:cubicBezTo>
                    <a:cubicBezTo>
                      <a:pt x="124" y="216"/>
                      <a:pt x="125" y="216"/>
                      <a:pt x="125" y="217"/>
                    </a:cubicBezTo>
                    <a:cubicBezTo>
                      <a:pt x="130" y="219"/>
                      <a:pt x="135" y="220"/>
                      <a:pt x="140" y="219"/>
                    </a:cubicBezTo>
                    <a:cubicBezTo>
                      <a:pt x="143" y="218"/>
                      <a:pt x="146" y="217"/>
                      <a:pt x="148" y="215"/>
                    </a:cubicBezTo>
                    <a:cubicBezTo>
                      <a:pt x="150" y="214"/>
                      <a:pt x="151" y="212"/>
                      <a:pt x="152" y="210"/>
                    </a:cubicBezTo>
                    <a:close/>
                    <a:moveTo>
                      <a:pt x="168" y="171"/>
                    </a:moveTo>
                    <a:cubicBezTo>
                      <a:pt x="168" y="172"/>
                      <a:pt x="168" y="173"/>
                      <a:pt x="168" y="174"/>
                    </a:cubicBezTo>
                    <a:cubicBezTo>
                      <a:pt x="168" y="180"/>
                      <a:pt x="164" y="185"/>
                      <a:pt x="158" y="186"/>
                    </a:cubicBezTo>
                    <a:cubicBezTo>
                      <a:pt x="156" y="187"/>
                      <a:pt x="153" y="187"/>
                      <a:pt x="151" y="186"/>
                    </a:cubicBezTo>
                    <a:cubicBezTo>
                      <a:pt x="157" y="177"/>
                      <a:pt x="158" y="168"/>
                      <a:pt x="158" y="161"/>
                    </a:cubicBezTo>
                    <a:cubicBezTo>
                      <a:pt x="163" y="163"/>
                      <a:pt x="166" y="166"/>
                      <a:pt x="168" y="171"/>
                    </a:cubicBezTo>
                    <a:close/>
                    <a:moveTo>
                      <a:pt x="166" y="138"/>
                    </a:moveTo>
                    <a:cubicBezTo>
                      <a:pt x="166" y="139"/>
                      <a:pt x="167" y="140"/>
                      <a:pt x="167" y="141"/>
                    </a:cubicBezTo>
                    <a:cubicBezTo>
                      <a:pt x="167" y="146"/>
                      <a:pt x="163" y="151"/>
                      <a:pt x="157" y="153"/>
                    </a:cubicBezTo>
                    <a:cubicBezTo>
                      <a:pt x="157" y="151"/>
                      <a:pt x="157" y="150"/>
                      <a:pt x="157" y="150"/>
                    </a:cubicBezTo>
                    <a:cubicBezTo>
                      <a:pt x="155" y="142"/>
                      <a:pt x="153" y="135"/>
                      <a:pt x="151" y="128"/>
                    </a:cubicBezTo>
                    <a:cubicBezTo>
                      <a:pt x="158" y="127"/>
                      <a:pt x="165" y="131"/>
                      <a:pt x="166" y="138"/>
                    </a:cubicBezTo>
                    <a:close/>
                    <a:moveTo>
                      <a:pt x="155" y="107"/>
                    </a:move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56" y="111"/>
                      <a:pt x="155" y="114"/>
                      <a:pt x="154" y="117"/>
                    </a:cubicBezTo>
                    <a:cubicBezTo>
                      <a:pt x="152" y="119"/>
                      <a:pt x="151" y="121"/>
                      <a:pt x="148" y="122"/>
                    </a:cubicBezTo>
                    <a:cubicBezTo>
                      <a:pt x="146" y="115"/>
                      <a:pt x="143" y="109"/>
                      <a:pt x="140" y="103"/>
                    </a:cubicBezTo>
                    <a:cubicBezTo>
                      <a:pt x="141" y="101"/>
                      <a:pt x="143" y="100"/>
                      <a:pt x="144" y="98"/>
                    </a:cubicBezTo>
                    <a:cubicBezTo>
                      <a:pt x="149" y="98"/>
                      <a:pt x="154" y="102"/>
                      <a:pt x="155" y="107"/>
                    </a:cubicBezTo>
                    <a:close/>
                    <a:moveTo>
                      <a:pt x="87" y="6"/>
                    </a:moveTo>
                    <a:cubicBezTo>
                      <a:pt x="120" y="6"/>
                      <a:pt x="146" y="33"/>
                      <a:pt x="146" y="65"/>
                    </a:cubicBezTo>
                    <a:cubicBezTo>
                      <a:pt x="146" y="97"/>
                      <a:pt x="120" y="123"/>
                      <a:pt x="87" y="123"/>
                    </a:cubicBezTo>
                    <a:cubicBezTo>
                      <a:pt x="55" y="123"/>
                      <a:pt x="29" y="97"/>
                      <a:pt x="29" y="65"/>
                    </a:cubicBezTo>
                    <a:cubicBezTo>
                      <a:pt x="29" y="33"/>
                      <a:pt x="55" y="6"/>
                      <a:pt x="87" y="6"/>
                    </a:cubicBezTo>
                    <a:close/>
                    <a:moveTo>
                      <a:pt x="20" y="107"/>
                    </a:moveTo>
                    <a:cubicBezTo>
                      <a:pt x="21" y="102"/>
                      <a:pt x="26" y="98"/>
                      <a:pt x="31" y="98"/>
                    </a:cubicBezTo>
                    <a:cubicBezTo>
                      <a:pt x="32" y="100"/>
                      <a:pt x="33" y="101"/>
                      <a:pt x="35" y="103"/>
                    </a:cubicBezTo>
                    <a:cubicBezTo>
                      <a:pt x="32" y="109"/>
                      <a:pt x="29" y="115"/>
                      <a:pt x="26" y="122"/>
                    </a:cubicBezTo>
                    <a:cubicBezTo>
                      <a:pt x="24" y="121"/>
                      <a:pt x="22" y="119"/>
                      <a:pt x="21" y="117"/>
                    </a:cubicBezTo>
                    <a:cubicBezTo>
                      <a:pt x="19" y="114"/>
                      <a:pt x="19" y="111"/>
                      <a:pt x="20" y="107"/>
                    </a:cubicBezTo>
                    <a:close/>
                    <a:moveTo>
                      <a:pt x="8" y="141"/>
                    </a:moveTo>
                    <a:cubicBezTo>
                      <a:pt x="8" y="140"/>
                      <a:pt x="8" y="139"/>
                      <a:pt x="9" y="138"/>
                    </a:cubicBezTo>
                    <a:cubicBezTo>
                      <a:pt x="10" y="131"/>
                      <a:pt x="17" y="127"/>
                      <a:pt x="24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2" y="135"/>
                      <a:pt x="20" y="142"/>
                      <a:pt x="18" y="150"/>
                    </a:cubicBezTo>
                    <a:cubicBezTo>
                      <a:pt x="18" y="150"/>
                      <a:pt x="18" y="151"/>
                      <a:pt x="17" y="153"/>
                    </a:cubicBezTo>
                    <a:cubicBezTo>
                      <a:pt x="12" y="151"/>
                      <a:pt x="8" y="146"/>
                      <a:pt x="8" y="141"/>
                    </a:cubicBezTo>
                    <a:close/>
                    <a:moveTo>
                      <a:pt x="17" y="186"/>
                    </a:moveTo>
                    <a:cubicBezTo>
                      <a:pt x="13" y="185"/>
                      <a:pt x="10" y="183"/>
                      <a:pt x="9" y="181"/>
                    </a:cubicBezTo>
                    <a:cubicBezTo>
                      <a:pt x="7" y="178"/>
                      <a:pt x="6" y="174"/>
                      <a:pt x="7" y="171"/>
                    </a:cubicBezTo>
                    <a:cubicBezTo>
                      <a:pt x="7" y="171"/>
                      <a:pt x="7" y="171"/>
                      <a:pt x="7" y="171"/>
                    </a:cubicBezTo>
                    <a:cubicBezTo>
                      <a:pt x="8" y="166"/>
                      <a:pt x="12" y="163"/>
                      <a:pt x="17" y="161"/>
                    </a:cubicBezTo>
                    <a:cubicBezTo>
                      <a:pt x="17" y="168"/>
                      <a:pt x="18" y="177"/>
                      <a:pt x="24" y="186"/>
                    </a:cubicBezTo>
                    <a:cubicBezTo>
                      <a:pt x="21" y="187"/>
                      <a:pt x="19" y="187"/>
                      <a:pt x="17" y="186"/>
                    </a:cubicBezTo>
                    <a:close/>
                    <a:moveTo>
                      <a:pt x="36" y="212"/>
                    </a:moveTo>
                    <a:cubicBezTo>
                      <a:pt x="30" y="211"/>
                      <a:pt x="26" y="206"/>
                      <a:pt x="26" y="200"/>
                    </a:cubicBezTo>
                    <a:cubicBezTo>
                      <a:pt x="26" y="199"/>
                      <a:pt x="27" y="198"/>
                      <a:pt x="27" y="197"/>
                    </a:cubicBezTo>
                    <a:cubicBezTo>
                      <a:pt x="27" y="195"/>
                      <a:pt x="28" y="194"/>
                      <a:pt x="29" y="192"/>
                    </a:cubicBezTo>
                    <a:cubicBezTo>
                      <a:pt x="34" y="198"/>
                      <a:pt x="42" y="203"/>
                      <a:pt x="50" y="206"/>
                    </a:cubicBezTo>
                    <a:cubicBezTo>
                      <a:pt x="48" y="211"/>
                      <a:pt x="42" y="214"/>
                      <a:pt x="36" y="212"/>
                    </a:cubicBezTo>
                    <a:close/>
                    <a:moveTo>
                      <a:pt x="78" y="219"/>
                    </a:moveTo>
                    <a:cubicBezTo>
                      <a:pt x="75" y="221"/>
                      <a:pt x="72" y="222"/>
                      <a:pt x="69" y="221"/>
                    </a:cubicBezTo>
                    <a:cubicBezTo>
                      <a:pt x="65" y="220"/>
                      <a:pt x="63" y="218"/>
                      <a:pt x="61" y="215"/>
                    </a:cubicBezTo>
                    <a:cubicBezTo>
                      <a:pt x="60" y="213"/>
                      <a:pt x="59" y="211"/>
                      <a:pt x="59" y="208"/>
                    </a:cubicBezTo>
                    <a:cubicBezTo>
                      <a:pt x="66" y="210"/>
                      <a:pt x="75" y="211"/>
                      <a:pt x="84" y="211"/>
                    </a:cubicBezTo>
                    <a:cubicBezTo>
                      <a:pt x="84" y="211"/>
                      <a:pt x="84" y="212"/>
                      <a:pt x="84" y="212"/>
                    </a:cubicBezTo>
                    <a:cubicBezTo>
                      <a:pt x="83" y="215"/>
                      <a:pt x="81" y="218"/>
                      <a:pt x="78" y="219"/>
                    </a:cubicBezTo>
                    <a:close/>
                    <a:moveTo>
                      <a:pt x="114" y="215"/>
                    </a:moveTo>
                    <a:cubicBezTo>
                      <a:pt x="112" y="218"/>
                      <a:pt x="109" y="220"/>
                      <a:pt x="106" y="221"/>
                    </a:cubicBezTo>
                    <a:cubicBezTo>
                      <a:pt x="103" y="222"/>
                      <a:pt x="99" y="221"/>
                      <a:pt x="97" y="219"/>
                    </a:cubicBezTo>
                    <a:cubicBezTo>
                      <a:pt x="94" y="218"/>
                      <a:pt x="92" y="215"/>
                      <a:pt x="91" y="211"/>
                    </a:cubicBezTo>
                    <a:cubicBezTo>
                      <a:pt x="91" y="211"/>
                      <a:pt x="91" y="211"/>
                      <a:pt x="91" y="211"/>
                    </a:cubicBezTo>
                    <a:cubicBezTo>
                      <a:pt x="100" y="211"/>
                      <a:pt x="108" y="210"/>
                      <a:pt x="116" y="208"/>
                    </a:cubicBezTo>
                    <a:cubicBezTo>
                      <a:pt x="116" y="208"/>
                      <a:pt x="116" y="208"/>
                      <a:pt x="116" y="208"/>
                    </a:cubicBezTo>
                    <a:cubicBezTo>
                      <a:pt x="116" y="211"/>
                      <a:pt x="115" y="213"/>
                      <a:pt x="114" y="215"/>
                    </a:cubicBezTo>
                    <a:close/>
                    <a:moveTo>
                      <a:pt x="87" y="204"/>
                    </a:moveTo>
                    <a:cubicBezTo>
                      <a:pt x="60" y="204"/>
                      <a:pt x="41" y="198"/>
                      <a:pt x="31" y="185"/>
                    </a:cubicBezTo>
                    <a:cubicBezTo>
                      <a:pt x="20" y="170"/>
                      <a:pt x="25" y="152"/>
                      <a:pt x="25" y="152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8" y="135"/>
                      <a:pt x="34" y="120"/>
                      <a:pt x="40" y="109"/>
                    </a:cubicBezTo>
                    <a:cubicBezTo>
                      <a:pt x="52" y="122"/>
                      <a:pt x="69" y="130"/>
                      <a:pt x="87" y="130"/>
                    </a:cubicBezTo>
                    <a:cubicBezTo>
                      <a:pt x="106" y="130"/>
                      <a:pt x="123" y="122"/>
                      <a:pt x="135" y="109"/>
                    </a:cubicBezTo>
                    <a:cubicBezTo>
                      <a:pt x="141" y="120"/>
                      <a:pt x="146" y="135"/>
                      <a:pt x="150" y="151"/>
                    </a:cubicBezTo>
                    <a:cubicBezTo>
                      <a:pt x="150" y="151"/>
                      <a:pt x="150" y="151"/>
                      <a:pt x="150" y="151"/>
                    </a:cubicBezTo>
                    <a:cubicBezTo>
                      <a:pt x="150" y="152"/>
                      <a:pt x="150" y="152"/>
                      <a:pt x="150" y="152"/>
                    </a:cubicBezTo>
                    <a:cubicBezTo>
                      <a:pt x="150" y="152"/>
                      <a:pt x="155" y="170"/>
                      <a:pt x="144" y="185"/>
                    </a:cubicBezTo>
                    <a:cubicBezTo>
                      <a:pt x="134" y="198"/>
                      <a:pt x="115" y="204"/>
                      <a:pt x="87" y="204"/>
                    </a:cubicBezTo>
                    <a:close/>
                    <a:moveTo>
                      <a:pt x="147" y="207"/>
                    </a:moveTo>
                    <a:cubicBezTo>
                      <a:pt x="145" y="209"/>
                      <a:pt x="142" y="211"/>
                      <a:pt x="139" y="212"/>
                    </a:cubicBezTo>
                    <a:cubicBezTo>
                      <a:pt x="135" y="213"/>
                      <a:pt x="132" y="213"/>
                      <a:pt x="129" y="211"/>
                    </a:cubicBezTo>
                    <a:cubicBezTo>
                      <a:pt x="127" y="210"/>
                      <a:pt x="125" y="208"/>
                      <a:pt x="124" y="206"/>
                    </a:cubicBezTo>
                    <a:cubicBezTo>
                      <a:pt x="133" y="203"/>
                      <a:pt x="141" y="198"/>
                      <a:pt x="146" y="192"/>
                    </a:cubicBezTo>
                    <a:cubicBezTo>
                      <a:pt x="147" y="194"/>
                      <a:pt x="148" y="195"/>
                      <a:pt x="148" y="197"/>
                    </a:cubicBezTo>
                    <a:cubicBezTo>
                      <a:pt x="148" y="198"/>
                      <a:pt x="148" y="199"/>
                      <a:pt x="148" y="200"/>
                    </a:cubicBezTo>
                    <a:cubicBezTo>
                      <a:pt x="148" y="202"/>
                      <a:pt x="148" y="205"/>
                      <a:pt x="147" y="2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8" name="Freeform 61">
                <a:extLst>
                  <a:ext uri="{FF2B5EF4-FFF2-40B4-BE49-F238E27FC236}">
                    <a16:creationId xmlns:a16="http://schemas.microsoft.com/office/drawing/2014/main" id="{7B1F9C16-5559-4CC9-878B-8271C17D69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9" y="2148"/>
                <a:ext cx="324" cy="228"/>
              </a:xfrm>
              <a:custGeom>
                <a:avLst/>
                <a:gdLst>
                  <a:gd name="T0" fmla="*/ 124 w 135"/>
                  <a:gd name="T1" fmla="*/ 76 h 95"/>
                  <a:gd name="T2" fmla="*/ 130 w 135"/>
                  <a:gd name="T3" fmla="*/ 43 h 95"/>
                  <a:gd name="T4" fmla="*/ 130 w 135"/>
                  <a:gd name="T5" fmla="*/ 42 h 95"/>
                  <a:gd name="T6" fmla="*/ 130 w 135"/>
                  <a:gd name="T7" fmla="*/ 42 h 95"/>
                  <a:gd name="T8" fmla="*/ 115 w 135"/>
                  <a:gd name="T9" fmla="*/ 0 h 95"/>
                  <a:gd name="T10" fmla="*/ 67 w 135"/>
                  <a:gd name="T11" fmla="*/ 21 h 95"/>
                  <a:gd name="T12" fmla="*/ 20 w 135"/>
                  <a:gd name="T13" fmla="*/ 0 h 95"/>
                  <a:gd name="T14" fmla="*/ 5 w 135"/>
                  <a:gd name="T15" fmla="*/ 42 h 95"/>
                  <a:gd name="T16" fmla="*/ 5 w 135"/>
                  <a:gd name="T17" fmla="*/ 42 h 95"/>
                  <a:gd name="T18" fmla="*/ 5 w 135"/>
                  <a:gd name="T19" fmla="*/ 43 h 95"/>
                  <a:gd name="T20" fmla="*/ 11 w 135"/>
                  <a:gd name="T21" fmla="*/ 76 h 95"/>
                  <a:gd name="T22" fmla="*/ 67 w 135"/>
                  <a:gd name="T23" fmla="*/ 95 h 95"/>
                  <a:gd name="T24" fmla="*/ 124 w 135"/>
                  <a:gd name="T25" fmla="*/ 7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95">
                    <a:moveTo>
                      <a:pt x="124" y="76"/>
                    </a:moveTo>
                    <a:cubicBezTo>
                      <a:pt x="135" y="61"/>
                      <a:pt x="130" y="43"/>
                      <a:pt x="130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26" y="26"/>
                      <a:pt x="121" y="11"/>
                      <a:pt x="115" y="0"/>
                    </a:cubicBezTo>
                    <a:cubicBezTo>
                      <a:pt x="103" y="13"/>
                      <a:pt x="86" y="21"/>
                      <a:pt x="67" y="21"/>
                    </a:cubicBezTo>
                    <a:cubicBezTo>
                      <a:pt x="49" y="21"/>
                      <a:pt x="32" y="13"/>
                      <a:pt x="20" y="0"/>
                    </a:cubicBezTo>
                    <a:cubicBezTo>
                      <a:pt x="14" y="11"/>
                      <a:pt x="8" y="26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0" y="61"/>
                      <a:pt x="11" y="76"/>
                    </a:cubicBezTo>
                    <a:cubicBezTo>
                      <a:pt x="21" y="89"/>
                      <a:pt x="40" y="95"/>
                      <a:pt x="67" y="95"/>
                    </a:cubicBezTo>
                    <a:cubicBezTo>
                      <a:pt x="95" y="95"/>
                      <a:pt x="114" y="89"/>
                      <a:pt x="124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9" name="Oval 62">
                <a:extLst>
                  <a:ext uri="{FF2B5EF4-FFF2-40B4-BE49-F238E27FC236}">
                    <a16:creationId xmlns:a16="http://schemas.microsoft.com/office/drawing/2014/main" id="{D0E83487-1DC8-4DC7-8B65-93B84AB2BC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41" y="1901"/>
                <a:ext cx="281" cy="2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0" name="Group 4">
              <a:extLst>
                <a:ext uri="{FF2B5EF4-FFF2-40B4-BE49-F238E27FC236}">
                  <a16:creationId xmlns:a16="http://schemas.microsoft.com/office/drawing/2014/main" id="{7FE27492-D6AE-4A8C-8C1C-064A424915F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384769">
              <a:off x="3550356" y="5647699"/>
              <a:ext cx="542757" cy="1014720"/>
              <a:chOff x="2490" y="1429"/>
              <a:chExt cx="782" cy="1462"/>
            </a:xfrm>
            <a:grpFill/>
          </p:grpSpPr>
          <p:sp>
            <p:nvSpPr>
              <p:cNvPr id="143" name="Freeform 5">
                <a:extLst>
                  <a:ext uri="{FF2B5EF4-FFF2-40B4-BE49-F238E27FC236}">
                    <a16:creationId xmlns:a16="http://schemas.microsoft.com/office/drawing/2014/main" id="{7477B05E-0DEE-4535-8FC6-B7E4BDB99A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CAF3E31D-E987-4899-A087-695C7526556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1" name="Group 65">
              <a:extLst>
                <a:ext uri="{FF2B5EF4-FFF2-40B4-BE49-F238E27FC236}">
                  <a16:creationId xmlns:a16="http://schemas.microsoft.com/office/drawing/2014/main" id="{24BF41A5-69F9-4E5B-A5EA-BBAB7E05299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4752501" y="-20975"/>
              <a:ext cx="1426490" cy="1396254"/>
              <a:chOff x="2208" y="1508"/>
              <a:chExt cx="1321" cy="1293"/>
            </a:xfrm>
            <a:grpFill/>
          </p:grpSpPr>
          <p:sp>
            <p:nvSpPr>
              <p:cNvPr id="141" name="Freeform 66">
                <a:extLst>
                  <a:ext uri="{FF2B5EF4-FFF2-40B4-BE49-F238E27FC236}">
                    <a16:creationId xmlns:a16="http://schemas.microsoft.com/office/drawing/2014/main" id="{34AECAB0-6093-4EEB-AA15-6204A48696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67">
                <a:extLst>
                  <a:ext uri="{FF2B5EF4-FFF2-40B4-BE49-F238E27FC236}">
                    <a16:creationId xmlns:a16="http://schemas.microsoft.com/office/drawing/2014/main" id="{554EAB91-EADD-4C0E-BFCE-040AAF512E7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Group 70">
              <a:extLst>
                <a:ext uri="{FF2B5EF4-FFF2-40B4-BE49-F238E27FC236}">
                  <a16:creationId xmlns:a16="http://schemas.microsoft.com/office/drawing/2014/main" id="{8D1419D5-A5EA-48D2-A9CE-C1A9299B355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187272">
              <a:off x="2574844" y="-137511"/>
              <a:ext cx="696926" cy="867919"/>
              <a:chOff x="2343" y="1490"/>
              <a:chExt cx="1076" cy="1340"/>
            </a:xfrm>
            <a:grpFill/>
          </p:grpSpPr>
          <p:sp>
            <p:nvSpPr>
              <p:cNvPr id="136" name="Oval 72">
                <a:extLst>
                  <a:ext uri="{FF2B5EF4-FFF2-40B4-BE49-F238E27FC236}">
                    <a16:creationId xmlns:a16="http://schemas.microsoft.com/office/drawing/2014/main" id="{94307D23-687E-405B-A557-0DC7F697AB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Oval 73">
                <a:extLst>
                  <a:ext uri="{FF2B5EF4-FFF2-40B4-BE49-F238E27FC236}">
                    <a16:creationId xmlns:a16="http://schemas.microsoft.com/office/drawing/2014/main" id="{24645B03-F146-4282-AF23-4241AA7421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74">
                <a:extLst>
                  <a:ext uri="{FF2B5EF4-FFF2-40B4-BE49-F238E27FC236}">
                    <a16:creationId xmlns:a16="http://schemas.microsoft.com/office/drawing/2014/main" id="{971C9C93-0A3C-46F3-9C48-66A281B75A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75">
                <a:extLst>
                  <a:ext uri="{FF2B5EF4-FFF2-40B4-BE49-F238E27FC236}">
                    <a16:creationId xmlns:a16="http://schemas.microsoft.com/office/drawing/2014/main" id="{41204782-2CE5-4419-B223-1A8B0D656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76">
                <a:extLst>
                  <a:ext uri="{FF2B5EF4-FFF2-40B4-BE49-F238E27FC236}">
                    <a16:creationId xmlns:a16="http://schemas.microsoft.com/office/drawing/2014/main" id="{085A8E75-1B0E-458C-9A7F-E0AAD97BE8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C20EFB8-2A6E-48E2-BF41-9E28945BB101}"/>
                </a:ext>
              </a:extLst>
            </p:cNvPr>
            <p:cNvGrpSpPr/>
            <p:nvPr userDrawn="1"/>
          </p:nvGrpSpPr>
          <p:grpSpPr>
            <a:xfrm rot="19675956">
              <a:off x="7990249" y="2420029"/>
              <a:ext cx="374558" cy="1069622"/>
              <a:chOff x="9469654" y="2159644"/>
              <a:chExt cx="752475" cy="2148831"/>
            </a:xfrm>
            <a:grpFill/>
          </p:grpSpPr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1654B8AC-55DC-49AF-82FA-AD12CF7680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A7685BC0-4B3D-4281-8DE2-E42E7D3D44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任意多边形 139">
                <a:extLst>
                  <a:ext uri="{FF2B5EF4-FFF2-40B4-BE49-F238E27FC236}">
                    <a16:creationId xmlns:a16="http://schemas.microsoft.com/office/drawing/2014/main" id="{9E573AEF-4AE4-402E-8055-A48C547150B0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852D867-4F89-400E-9276-A6F188725C11}"/>
                </a:ext>
              </a:extLst>
            </p:cNvPr>
            <p:cNvGrpSpPr/>
            <p:nvPr userDrawn="1"/>
          </p:nvGrpSpPr>
          <p:grpSpPr>
            <a:xfrm rot="19599641">
              <a:off x="8622723" y="3034862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31" name="Oval 53">
                <a:extLst>
                  <a:ext uri="{FF2B5EF4-FFF2-40B4-BE49-F238E27FC236}">
                    <a16:creationId xmlns:a16="http://schemas.microsoft.com/office/drawing/2014/main" id="{99081792-066E-4B8F-B9B5-27A91A5E0C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Freeform 54">
                <a:extLst>
                  <a:ext uri="{FF2B5EF4-FFF2-40B4-BE49-F238E27FC236}">
                    <a16:creationId xmlns:a16="http://schemas.microsoft.com/office/drawing/2014/main" id="{A87E1377-3D1D-4517-AB49-30A4D696AD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CCB0157A-810A-4C8B-926C-2738C5E74A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 flipH="1" flipV="1">
              <a:off x="4057595" y="4214936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479DBDCD-7851-4E1E-909F-12D1F9CCC2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7348708" y="5932775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24F8E5B3-5896-429F-AA8E-CBA2784D98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 flipH="1" flipV="1">
              <a:off x="652486" y="1643390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1B80244-B6D3-476B-B19A-85A668DA5A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9523279" y="6283862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9DC5E36E-2CA2-4C66-A835-7C7D79D234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492555" y="784424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70">
              <a:extLst>
                <a:ext uri="{FF2B5EF4-FFF2-40B4-BE49-F238E27FC236}">
                  <a16:creationId xmlns:a16="http://schemas.microsoft.com/office/drawing/2014/main" id="{C7CE7514-58EB-4D54-9F74-C2E74EF965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 flipH="1" flipV="1">
              <a:off x="5721577" y="6018517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74">
              <a:extLst>
                <a:ext uri="{FF2B5EF4-FFF2-40B4-BE49-F238E27FC236}">
                  <a16:creationId xmlns:a16="http://schemas.microsoft.com/office/drawing/2014/main" id="{D8C0FA36-CEAC-4140-9DB3-0E5E1DACED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 flipH="1" flipV="1">
              <a:off x="2052362" y="5640706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696D00C9-C0C7-44A0-97BB-1C9F7B3C74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0433292" y="6078963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114">
              <a:extLst>
                <a:ext uri="{FF2B5EF4-FFF2-40B4-BE49-F238E27FC236}">
                  <a16:creationId xmlns:a16="http://schemas.microsoft.com/office/drawing/2014/main" id="{8885FF5E-3EAB-4728-8579-9BBB9204A1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 flipH="1" flipV="1">
              <a:off x="4917663" y="6097573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124">
              <a:extLst>
                <a:ext uri="{FF2B5EF4-FFF2-40B4-BE49-F238E27FC236}">
                  <a16:creationId xmlns:a16="http://schemas.microsoft.com/office/drawing/2014/main" id="{4A72588C-C32C-46CB-B5FD-27667AE2EF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 flipH="1" flipV="1">
              <a:off x="4535125" y="5906200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FCE80F74-700B-4E27-AE3C-15250CB6FAF7}"/>
                </a:ext>
              </a:extLst>
            </p:cNvPr>
            <p:cNvSpPr>
              <a:spLocks/>
            </p:cNvSpPr>
            <p:nvPr userDrawn="1"/>
          </p:nvSpPr>
          <p:spPr bwMode="auto">
            <a:xfrm rot="20193509" flipH="1" flipV="1">
              <a:off x="3003208" y="5577558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1616E5B5-26DD-4150-94AE-6BF1258EA2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87272" flipH="1" flipV="1">
              <a:off x="482235" y="6053258"/>
              <a:ext cx="696926" cy="867919"/>
            </a:xfrm>
            <a:custGeom>
              <a:avLst/>
              <a:gdLst>
                <a:gd name="T0" fmla="*/ 452 w 452"/>
                <a:gd name="T1" fmla="*/ 402 h 564"/>
                <a:gd name="T2" fmla="*/ 367 w 452"/>
                <a:gd name="T3" fmla="*/ 269 h 564"/>
                <a:gd name="T4" fmla="*/ 360 w 452"/>
                <a:gd name="T5" fmla="*/ 135 h 564"/>
                <a:gd name="T6" fmla="*/ 226 w 452"/>
                <a:gd name="T7" fmla="*/ 0 h 564"/>
                <a:gd name="T8" fmla="*/ 92 w 452"/>
                <a:gd name="T9" fmla="*/ 135 h 564"/>
                <a:gd name="T10" fmla="*/ 85 w 452"/>
                <a:gd name="T11" fmla="*/ 269 h 564"/>
                <a:gd name="T12" fmla="*/ 0 w 452"/>
                <a:gd name="T13" fmla="*/ 402 h 564"/>
                <a:gd name="T14" fmla="*/ 83 w 452"/>
                <a:gd name="T15" fmla="*/ 406 h 564"/>
                <a:gd name="T16" fmla="*/ 83 w 452"/>
                <a:gd name="T17" fmla="*/ 558 h 564"/>
                <a:gd name="T18" fmla="*/ 83 w 452"/>
                <a:gd name="T19" fmla="*/ 564 h 564"/>
                <a:gd name="T20" fmla="*/ 369 w 452"/>
                <a:gd name="T21" fmla="*/ 564 h 564"/>
                <a:gd name="T22" fmla="*/ 369 w 452"/>
                <a:gd name="T23" fmla="*/ 552 h 564"/>
                <a:gd name="T24" fmla="*/ 369 w 452"/>
                <a:gd name="T25" fmla="*/ 552 h 564"/>
                <a:gd name="T26" fmla="*/ 369 w 452"/>
                <a:gd name="T27" fmla="*/ 406 h 564"/>
                <a:gd name="T28" fmla="*/ 452 w 452"/>
                <a:gd name="T29" fmla="*/ 402 h 564"/>
                <a:gd name="T30" fmla="*/ 265 w 452"/>
                <a:gd name="T31" fmla="*/ 69 h 564"/>
                <a:gd name="T32" fmla="*/ 293 w 452"/>
                <a:gd name="T33" fmla="*/ 98 h 564"/>
                <a:gd name="T34" fmla="*/ 265 w 452"/>
                <a:gd name="T35" fmla="*/ 126 h 564"/>
                <a:gd name="T36" fmla="*/ 237 w 452"/>
                <a:gd name="T37" fmla="*/ 98 h 564"/>
                <a:gd name="T38" fmla="*/ 265 w 452"/>
                <a:gd name="T39" fmla="*/ 69 h 564"/>
                <a:gd name="T40" fmla="*/ 226 w 452"/>
                <a:gd name="T41" fmla="*/ 135 h 564"/>
                <a:gd name="T42" fmla="*/ 293 w 452"/>
                <a:gd name="T43" fmla="*/ 181 h 564"/>
                <a:gd name="T44" fmla="*/ 226 w 452"/>
                <a:gd name="T45" fmla="*/ 228 h 564"/>
                <a:gd name="T46" fmla="*/ 159 w 452"/>
                <a:gd name="T47" fmla="*/ 181 h 564"/>
                <a:gd name="T48" fmla="*/ 224 w 452"/>
                <a:gd name="T49" fmla="*/ 137 h 564"/>
                <a:gd name="T50" fmla="*/ 226 w 452"/>
                <a:gd name="T51" fmla="*/ 135 h 564"/>
                <a:gd name="T52" fmla="*/ 187 w 452"/>
                <a:gd name="T53" fmla="*/ 69 h 564"/>
                <a:gd name="T54" fmla="*/ 216 w 452"/>
                <a:gd name="T55" fmla="*/ 98 h 564"/>
                <a:gd name="T56" fmla="*/ 187 w 452"/>
                <a:gd name="T57" fmla="*/ 126 h 564"/>
                <a:gd name="T58" fmla="*/ 159 w 452"/>
                <a:gd name="T59" fmla="*/ 98 h 564"/>
                <a:gd name="T60" fmla="*/ 187 w 452"/>
                <a:gd name="T61" fmla="*/ 69 h 564"/>
                <a:gd name="T62" fmla="*/ 116 w 452"/>
                <a:gd name="T63" fmla="*/ 552 h 564"/>
                <a:gd name="T64" fmla="*/ 159 w 452"/>
                <a:gd name="T65" fmla="*/ 527 h 564"/>
                <a:gd name="T66" fmla="*/ 202 w 452"/>
                <a:gd name="T67" fmla="*/ 552 h 564"/>
                <a:gd name="T68" fmla="*/ 116 w 452"/>
                <a:gd name="T69" fmla="*/ 552 h 564"/>
                <a:gd name="T70" fmla="*/ 214 w 452"/>
                <a:gd name="T71" fmla="*/ 552 h 564"/>
                <a:gd name="T72" fmla="*/ 159 w 452"/>
                <a:gd name="T73" fmla="*/ 515 h 564"/>
                <a:gd name="T74" fmla="*/ 131 w 452"/>
                <a:gd name="T75" fmla="*/ 520 h 564"/>
                <a:gd name="T76" fmla="*/ 133 w 452"/>
                <a:gd name="T77" fmla="*/ 381 h 564"/>
                <a:gd name="T78" fmla="*/ 229 w 452"/>
                <a:gd name="T79" fmla="*/ 267 h 564"/>
                <a:gd name="T80" fmla="*/ 321 w 452"/>
                <a:gd name="T81" fmla="*/ 386 h 564"/>
                <a:gd name="T82" fmla="*/ 322 w 452"/>
                <a:gd name="T83" fmla="*/ 523 h 564"/>
                <a:gd name="T84" fmla="*/ 289 w 452"/>
                <a:gd name="T85" fmla="*/ 515 h 564"/>
                <a:gd name="T86" fmla="*/ 233 w 452"/>
                <a:gd name="T87" fmla="*/ 552 h 564"/>
                <a:gd name="T88" fmla="*/ 214 w 452"/>
                <a:gd name="T89" fmla="*/ 552 h 564"/>
                <a:gd name="T90" fmla="*/ 246 w 452"/>
                <a:gd name="T91" fmla="*/ 552 h 564"/>
                <a:gd name="T92" fmla="*/ 289 w 452"/>
                <a:gd name="T93" fmla="*/ 527 h 564"/>
                <a:gd name="T94" fmla="*/ 332 w 452"/>
                <a:gd name="T95" fmla="*/ 552 h 564"/>
                <a:gd name="T96" fmla="*/ 246 w 452"/>
                <a:gd name="T97" fmla="*/ 55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" h="564">
                  <a:moveTo>
                    <a:pt x="452" y="402"/>
                  </a:moveTo>
                  <a:cubicBezTo>
                    <a:pt x="395" y="372"/>
                    <a:pt x="373" y="323"/>
                    <a:pt x="367" y="269"/>
                  </a:cubicBezTo>
                  <a:cubicBezTo>
                    <a:pt x="366" y="209"/>
                    <a:pt x="364" y="156"/>
                    <a:pt x="360" y="135"/>
                  </a:cubicBezTo>
                  <a:cubicBezTo>
                    <a:pt x="348" y="62"/>
                    <a:pt x="313" y="0"/>
                    <a:pt x="226" y="0"/>
                  </a:cubicBezTo>
                  <a:cubicBezTo>
                    <a:pt x="139" y="0"/>
                    <a:pt x="104" y="62"/>
                    <a:pt x="92" y="135"/>
                  </a:cubicBezTo>
                  <a:cubicBezTo>
                    <a:pt x="88" y="156"/>
                    <a:pt x="86" y="209"/>
                    <a:pt x="85" y="269"/>
                  </a:cubicBezTo>
                  <a:cubicBezTo>
                    <a:pt x="79" y="323"/>
                    <a:pt x="57" y="372"/>
                    <a:pt x="0" y="402"/>
                  </a:cubicBezTo>
                  <a:cubicBezTo>
                    <a:pt x="0" y="402"/>
                    <a:pt x="42" y="426"/>
                    <a:pt x="83" y="406"/>
                  </a:cubicBezTo>
                  <a:cubicBezTo>
                    <a:pt x="83" y="465"/>
                    <a:pt x="83" y="558"/>
                    <a:pt x="83" y="558"/>
                  </a:cubicBezTo>
                  <a:cubicBezTo>
                    <a:pt x="83" y="564"/>
                    <a:pt x="83" y="564"/>
                    <a:pt x="83" y="564"/>
                  </a:cubicBezTo>
                  <a:cubicBezTo>
                    <a:pt x="369" y="564"/>
                    <a:pt x="369" y="564"/>
                    <a:pt x="369" y="564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30"/>
                    <a:pt x="369" y="456"/>
                    <a:pt x="369" y="406"/>
                  </a:cubicBezTo>
                  <a:cubicBezTo>
                    <a:pt x="410" y="426"/>
                    <a:pt x="452" y="402"/>
                    <a:pt x="452" y="402"/>
                  </a:cubicBezTo>
                  <a:close/>
                  <a:moveTo>
                    <a:pt x="265" y="69"/>
                  </a:moveTo>
                  <a:cubicBezTo>
                    <a:pt x="281" y="69"/>
                    <a:pt x="293" y="82"/>
                    <a:pt x="293" y="98"/>
                  </a:cubicBezTo>
                  <a:cubicBezTo>
                    <a:pt x="293" y="113"/>
                    <a:pt x="281" y="126"/>
                    <a:pt x="265" y="126"/>
                  </a:cubicBezTo>
                  <a:cubicBezTo>
                    <a:pt x="249" y="126"/>
                    <a:pt x="237" y="113"/>
                    <a:pt x="237" y="98"/>
                  </a:cubicBezTo>
                  <a:cubicBezTo>
                    <a:pt x="237" y="82"/>
                    <a:pt x="249" y="69"/>
                    <a:pt x="265" y="69"/>
                  </a:cubicBezTo>
                  <a:close/>
                  <a:moveTo>
                    <a:pt x="226" y="135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26" y="228"/>
                    <a:pt x="226" y="228"/>
                    <a:pt x="226" y="228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224" y="137"/>
                    <a:pt x="224" y="137"/>
                    <a:pt x="224" y="137"/>
                  </a:cubicBezTo>
                  <a:lnTo>
                    <a:pt x="226" y="135"/>
                  </a:lnTo>
                  <a:close/>
                  <a:moveTo>
                    <a:pt x="187" y="69"/>
                  </a:moveTo>
                  <a:cubicBezTo>
                    <a:pt x="203" y="69"/>
                    <a:pt x="216" y="82"/>
                    <a:pt x="216" y="98"/>
                  </a:cubicBezTo>
                  <a:cubicBezTo>
                    <a:pt x="216" y="113"/>
                    <a:pt x="203" y="126"/>
                    <a:pt x="187" y="126"/>
                  </a:cubicBezTo>
                  <a:cubicBezTo>
                    <a:pt x="171" y="126"/>
                    <a:pt x="159" y="113"/>
                    <a:pt x="159" y="98"/>
                  </a:cubicBezTo>
                  <a:cubicBezTo>
                    <a:pt x="159" y="82"/>
                    <a:pt x="171" y="69"/>
                    <a:pt x="187" y="69"/>
                  </a:cubicBezTo>
                  <a:close/>
                  <a:moveTo>
                    <a:pt x="116" y="552"/>
                  </a:moveTo>
                  <a:cubicBezTo>
                    <a:pt x="119" y="543"/>
                    <a:pt x="129" y="527"/>
                    <a:pt x="159" y="527"/>
                  </a:cubicBezTo>
                  <a:cubicBezTo>
                    <a:pt x="188" y="527"/>
                    <a:pt x="198" y="543"/>
                    <a:pt x="202" y="552"/>
                  </a:cubicBezTo>
                  <a:cubicBezTo>
                    <a:pt x="190" y="552"/>
                    <a:pt x="128" y="552"/>
                    <a:pt x="116" y="552"/>
                  </a:cubicBezTo>
                  <a:close/>
                  <a:moveTo>
                    <a:pt x="214" y="552"/>
                  </a:moveTo>
                  <a:cubicBezTo>
                    <a:pt x="211" y="540"/>
                    <a:pt x="199" y="515"/>
                    <a:pt x="159" y="515"/>
                  </a:cubicBezTo>
                  <a:cubicBezTo>
                    <a:pt x="147" y="515"/>
                    <a:pt x="138" y="517"/>
                    <a:pt x="131" y="520"/>
                  </a:cubicBezTo>
                  <a:cubicBezTo>
                    <a:pt x="131" y="478"/>
                    <a:pt x="132" y="411"/>
                    <a:pt x="133" y="381"/>
                  </a:cubicBezTo>
                  <a:cubicBezTo>
                    <a:pt x="135" y="328"/>
                    <a:pt x="155" y="267"/>
                    <a:pt x="229" y="267"/>
                  </a:cubicBezTo>
                  <a:cubicBezTo>
                    <a:pt x="303" y="267"/>
                    <a:pt x="318" y="328"/>
                    <a:pt x="321" y="386"/>
                  </a:cubicBezTo>
                  <a:cubicBezTo>
                    <a:pt x="322" y="410"/>
                    <a:pt x="322" y="480"/>
                    <a:pt x="322" y="523"/>
                  </a:cubicBezTo>
                  <a:cubicBezTo>
                    <a:pt x="314" y="518"/>
                    <a:pt x="303" y="515"/>
                    <a:pt x="289" y="515"/>
                  </a:cubicBezTo>
                  <a:cubicBezTo>
                    <a:pt x="249" y="515"/>
                    <a:pt x="237" y="540"/>
                    <a:pt x="233" y="552"/>
                  </a:cubicBezTo>
                  <a:lnTo>
                    <a:pt x="214" y="552"/>
                  </a:lnTo>
                  <a:close/>
                  <a:moveTo>
                    <a:pt x="246" y="552"/>
                  </a:moveTo>
                  <a:cubicBezTo>
                    <a:pt x="249" y="543"/>
                    <a:pt x="259" y="527"/>
                    <a:pt x="289" y="527"/>
                  </a:cubicBezTo>
                  <a:cubicBezTo>
                    <a:pt x="318" y="527"/>
                    <a:pt x="328" y="543"/>
                    <a:pt x="332" y="552"/>
                  </a:cubicBezTo>
                  <a:cubicBezTo>
                    <a:pt x="320" y="552"/>
                    <a:pt x="258" y="552"/>
                    <a:pt x="246" y="5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2FA85C0-2A0C-426D-85C3-F706FA33F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32726" flipH="1" flipV="1">
              <a:off x="10489459" y="441374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DDBD15D7-508F-42C7-AD86-E2E5F79EAE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 flipH="1" flipV="1">
              <a:off x="9171224" y="3715572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F524225B-7677-4EC7-9D3B-51AC3A27B4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0444224" y="248285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9E654AE3-A710-442A-B96F-EB542F46E0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 flipH="1" flipV="1">
              <a:off x="1667071" y="-59064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2B813D0-1A86-411F-B71F-6F791B82CC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 flipH="1" flipV="1">
              <a:off x="10209714" y="338981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1AF62993-31A5-4B86-B8EC-ADBB749732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-185" y="61549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DDEEF447-1BAF-4BBE-86C1-3ED233BE00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6343221" y="1893150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68433595-24E2-49BD-860B-C3B79CE8B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 flipH="1" flipV="1">
              <a:off x="9566286" y="2327353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43">
              <a:extLst>
                <a:ext uri="{FF2B5EF4-FFF2-40B4-BE49-F238E27FC236}">
                  <a16:creationId xmlns:a16="http://schemas.microsoft.com/office/drawing/2014/main" id="{5BFD615E-5826-4E66-BDF4-EB99449917D1}"/>
                </a:ext>
              </a:extLst>
            </p:cNvPr>
            <p:cNvSpPr>
              <a:spLocks/>
            </p:cNvSpPr>
            <p:nvPr userDrawn="1"/>
          </p:nvSpPr>
          <p:spPr bwMode="auto">
            <a:xfrm rot="5400000" flipH="1" flipV="1">
              <a:off x="7356324" y="1217852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B1CC784-2935-49AD-9E8C-45A319B54E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 flipH="1" flipV="1">
              <a:off x="10501760" y="5059795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B043870F-638B-4D80-890C-3C3553DB337C}"/>
                </a:ext>
              </a:extLst>
            </p:cNvPr>
            <p:cNvSpPr>
              <a:spLocks/>
            </p:cNvSpPr>
            <p:nvPr userDrawn="1"/>
          </p:nvSpPr>
          <p:spPr bwMode="auto">
            <a:xfrm rot="2112827" flipH="1" flipV="1">
              <a:off x="10761226" y="1169902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8" name="Oval 53">
              <a:extLst>
                <a:ext uri="{FF2B5EF4-FFF2-40B4-BE49-F238E27FC236}">
                  <a16:creationId xmlns:a16="http://schemas.microsoft.com/office/drawing/2014/main" id="{104BE182-963F-4B0A-B234-A7AE717CEC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588421" flipH="1" flipV="1">
              <a:off x="10156596" y="2992219"/>
              <a:ext cx="308669" cy="30583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A784E587-E77D-4B29-8080-E71DD2F29984}"/>
                </a:ext>
              </a:extLst>
            </p:cNvPr>
            <p:cNvGrpSpPr/>
            <p:nvPr userDrawn="1"/>
          </p:nvGrpSpPr>
          <p:grpSpPr>
            <a:xfrm>
              <a:off x="3049414" y="2549041"/>
              <a:ext cx="1482221" cy="1396254"/>
              <a:chOff x="10008697" y="-1027479"/>
              <a:chExt cx="1482221" cy="1396254"/>
            </a:xfrm>
            <a:grpFill/>
          </p:grpSpPr>
          <p:sp>
            <p:nvSpPr>
              <p:cNvPr id="129" name="Freeform 66">
                <a:extLst>
                  <a:ext uri="{FF2B5EF4-FFF2-40B4-BE49-F238E27FC236}">
                    <a16:creationId xmlns:a16="http://schemas.microsoft.com/office/drawing/2014/main" id="{EA434486-7FA5-46E4-82EF-A015917D4DD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008697" y="-842504"/>
                <a:ext cx="626317" cy="888722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Freeform 67">
                <a:extLst>
                  <a:ext uri="{FF2B5EF4-FFF2-40B4-BE49-F238E27FC236}">
                    <a16:creationId xmlns:a16="http://schemas.microsoft.com/office/drawing/2014/main" id="{7D1D1A00-A52A-4976-9F8F-1447EBE5D46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377586" y="-1027479"/>
                <a:ext cx="1113332" cy="1396254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7B025427-940E-4055-BEAC-6749640DB6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 flipH="1" flipV="1">
              <a:off x="4290187" y="6435218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124">
              <a:extLst>
                <a:ext uri="{FF2B5EF4-FFF2-40B4-BE49-F238E27FC236}">
                  <a16:creationId xmlns:a16="http://schemas.microsoft.com/office/drawing/2014/main" id="{FB835378-9B48-43DF-B194-75F6916928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8553671" y="6461028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2" name="Group 4">
              <a:extLst>
                <a:ext uri="{FF2B5EF4-FFF2-40B4-BE49-F238E27FC236}">
                  <a16:creationId xmlns:a16="http://schemas.microsoft.com/office/drawing/2014/main" id="{3F3D9E39-423A-4984-B20E-706EE520B5C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6771147" y="5836226"/>
              <a:ext cx="542757" cy="1014720"/>
              <a:chOff x="2490" y="1429"/>
              <a:chExt cx="782" cy="1462"/>
            </a:xfrm>
            <a:grpFill/>
          </p:grpSpPr>
          <p:sp>
            <p:nvSpPr>
              <p:cNvPr id="127" name="Freeform 5">
                <a:extLst>
                  <a:ext uri="{FF2B5EF4-FFF2-40B4-BE49-F238E27FC236}">
                    <a16:creationId xmlns:a16="http://schemas.microsoft.com/office/drawing/2014/main" id="{EF94F8F8-0B9B-4A14-95D5-EF338C4C39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85BF8167-6343-4AE8-93AE-076046CBE3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696039D-066C-45DC-A3B8-80BD7275C8C0}"/>
                </a:ext>
              </a:extLst>
            </p:cNvPr>
            <p:cNvGrpSpPr/>
            <p:nvPr userDrawn="1"/>
          </p:nvGrpSpPr>
          <p:grpSpPr>
            <a:xfrm rot="9341120">
              <a:off x="1821535" y="1348798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25" name="Oval 53">
                <a:extLst>
                  <a:ext uri="{FF2B5EF4-FFF2-40B4-BE49-F238E27FC236}">
                    <a16:creationId xmlns:a16="http://schemas.microsoft.com/office/drawing/2014/main" id="{5A6B6A6D-C4E8-4E69-9D18-DB891E310F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F1B49621-62DB-43FF-A8BA-EDD900431D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Group 4">
              <a:extLst>
                <a:ext uri="{FF2B5EF4-FFF2-40B4-BE49-F238E27FC236}">
                  <a16:creationId xmlns:a16="http://schemas.microsoft.com/office/drawing/2014/main" id="{6E1C31A0-20EE-4C13-BBA6-D40F37EF167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3493065">
              <a:off x="2804166" y="1725999"/>
              <a:ext cx="542757" cy="1014720"/>
              <a:chOff x="2490" y="1429"/>
              <a:chExt cx="782" cy="1462"/>
            </a:xfrm>
            <a:grpFill/>
          </p:grpSpPr>
          <p:sp>
            <p:nvSpPr>
              <p:cNvPr id="123" name="Freeform 5">
                <a:extLst>
                  <a:ext uri="{FF2B5EF4-FFF2-40B4-BE49-F238E27FC236}">
                    <a16:creationId xmlns:a16="http://schemas.microsoft.com/office/drawing/2014/main" id="{151B35C9-E023-40D7-853F-F41574BCA9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AFED9AD0-D3A5-4D91-9059-248F60597B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91FF140B-B7ED-41BB-A0BC-6B720709B5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224923" y="5452933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DE1C6451-07D4-47F3-9B5B-7A42F7AA07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4420">
              <a:off x="1462627" y="623698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5CC4D6E4-A86F-45A4-82EB-20C91CB0DD2B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860707" y="3912187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79DC0AE5-56D6-4F11-9D80-E4AE9C31CB2F}"/>
                </a:ext>
              </a:extLst>
            </p:cNvPr>
            <p:cNvGrpSpPr/>
            <p:nvPr userDrawn="1"/>
          </p:nvGrpSpPr>
          <p:grpSpPr>
            <a:xfrm rot="12320893">
              <a:off x="11794249" y="483016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7A9ECACB-3B0F-40DB-9E6C-8AB90288D1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Freeform 14">
                <a:extLst>
                  <a:ext uri="{FF2B5EF4-FFF2-40B4-BE49-F238E27FC236}">
                    <a16:creationId xmlns:a16="http://schemas.microsoft.com/office/drawing/2014/main" id="{35EA3484-D103-42FD-8A56-D9876F9D74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任意多边形 160">
                <a:extLst>
                  <a:ext uri="{FF2B5EF4-FFF2-40B4-BE49-F238E27FC236}">
                    <a16:creationId xmlns:a16="http://schemas.microsoft.com/office/drawing/2014/main" id="{D9603594-5B28-48EB-A348-097117BF2312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9" name="Freeform 124">
              <a:extLst>
                <a:ext uri="{FF2B5EF4-FFF2-40B4-BE49-F238E27FC236}">
                  <a16:creationId xmlns:a16="http://schemas.microsoft.com/office/drawing/2014/main" id="{7ED0B582-F0EA-4BF4-BD18-E2818B46AB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6524507">
              <a:off x="11685027" y="6473052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0" name="圆角矩形标注 1">
            <a:extLst>
              <a:ext uri="{FF2B5EF4-FFF2-40B4-BE49-F238E27FC236}">
                <a16:creationId xmlns:a16="http://schemas.microsoft.com/office/drawing/2014/main" id="{C17E7CF5-47BE-46E7-A32A-8B6A08250B0F}"/>
              </a:ext>
            </a:extLst>
          </p:cNvPr>
          <p:cNvSpPr/>
          <p:nvPr userDrawn="1"/>
        </p:nvSpPr>
        <p:spPr>
          <a:xfrm>
            <a:off x="1954003" y="2402031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715945" y="4207332"/>
            <a:ext cx="396368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212766" y="2449114"/>
            <a:ext cx="5426075" cy="141912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43343" y="4973165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743343" y="5267971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171" name="圆角矩形标注 4">
            <a:extLst>
              <a:ext uri="{FF2B5EF4-FFF2-40B4-BE49-F238E27FC236}">
                <a16:creationId xmlns:a16="http://schemas.microsoft.com/office/drawing/2014/main" id="{90E8876B-B6EE-4019-BEBF-A32A85671457}"/>
              </a:ext>
            </a:extLst>
          </p:cNvPr>
          <p:cNvSpPr/>
          <p:nvPr userDrawn="1"/>
        </p:nvSpPr>
        <p:spPr>
          <a:xfrm>
            <a:off x="6698742" y="1615719"/>
            <a:ext cx="3162564" cy="1146358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255718" y="3457100"/>
            <a:ext cx="6261808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48872" y="4428650"/>
            <a:ext cx="6269769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6A346F-5A0C-433E-A553-46788C857E96}"/>
              </a:ext>
            </a:extLst>
          </p:cNvPr>
          <p:cNvGrpSpPr/>
          <p:nvPr userDrawn="1"/>
        </p:nvGrpSpPr>
        <p:grpSpPr>
          <a:xfrm>
            <a:off x="20454" y="1341783"/>
            <a:ext cx="4641829" cy="4801842"/>
            <a:chOff x="6411084" y="1289058"/>
            <a:chExt cx="4386534" cy="4537746"/>
          </a:xfrm>
          <a:solidFill>
            <a:schemeClr val="bg1">
              <a:lumMod val="75000"/>
            </a:schemeClr>
          </a:solidFill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E6B2DFC2-15AE-4CB4-87CC-1B9A877A9E7F}"/>
                </a:ext>
              </a:extLst>
            </p:cNvPr>
            <p:cNvGrpSpPr/>
            <p:nvPr/>
          </p:nvGrpSpPr>
          <p:grpSpPr>
            <a:xfrm>
              <a:off x="6411084" y="1703048"/>
              <a:ext cx="1639814" cy="2111058"/>
              <a:chOff x="6242269" y="1314952"/>
              <a:chExt cx="2186337" cy="2814638"/>
            </a:xfrm>
            <a:grpFill/>
          </p:grpSpPr>
          <p:sp>
            <p:nvSpPr>
              <p:cNvPr id="149" name="Freeform 182">
                <a:extLst>
                  <a:ext uri="{FF2B5EF4-FFF2-40B4-BE49-F238E27FC236}">
                    <a16:creationId xmlns:a16="http://schemas.microsoft.com/office/drawing/2014/main" id="{C893D522-F493-4B20-B304-C1D1E6EAE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0" name="Freeform 184">
                <a:extLst>
                  <a:ext uri="{FF2B5EF4-FFF2-40B4-BE49-F238E27FC236}">
                    <a16:creationId xmlns:a16="http://schemas.microsoft.com/office/drawing/2014/main" id="{6C9F9CCC-20C7-482E-BB3C-0398B5DE1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1" name="Freeform 187">
                <a:extLst>
                  <a:ext uri="{FF2B5EF4-FFF2-40B4-BE49-F238E27FC236}">
                    <a16:creationId xmlns:a16="http://schemas.microsoft.com/office/drawing/2014/main" id="{8B67D57A-0CCA-4F7D-9D4A-BB6A9F59E7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2" name="Freeform 197">
                <a:extLst>
                  <a:ext uri="{FF2B5EF4-FFF2-40B4-BE49-F238E27FC236}">
                    <a16:creationId xmlns:a16="http://schemas.microsoft.com/office/drawing/2014/main" id="{9D93DE02-05AF-40DE-BA6D-8C401FFF7D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224">
                <a:extLst>
                  <a:ext uri="{FF2B5EF4-FFF2-40B4-BE49-F238E27FC236}">
                    <a16:creationId xmlns:a16="http://schemas.microsoft.com/office/drawing/2014/main" id="{D54DE6E8-D674-4444-BD81-B6A2AE2DD0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Freeform 165">
                <a:extLst>
                  <a:ext uri="{FF2B5EF4-FFF2-40B4-BE49-F238E27FC236}">
                    <a16:creationId xmlns:a16="http://schemas.microsoft.com/office/drawing/2014/main" id="{80AF5ADA-53CF-473C-ACF9-FBFCE094A4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170">
                <a:extLst>
                  <a:ext uri="{FF2B5EF4-FFF2-40B4-BE49-F238E27FC236}">
                    <a16:creationId xmlns:a16="http://schemas.microsoft.com/office/drawing/2014/main" id="{7AFD4099-2E45-41DD-A666-9DE4DC0EA1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6" name="Freeform 173">
                <a:extLst>
                  <a:ext uri="{FF2B5EF4-FFF2-40B4-BE49-F238E27FC236}">
                    <a16:creationId xmlns:a16="http://schemas.microsoft.com/office/drawing/2014/main" id="{A6D86864-A4F8-433F-B433-D2873DF19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7" name="Freeform 176">
                <a:extLst>
                  <a:ext uri="{FF2B5EF4-FFF2-40B4-BE49-F238E27FC236}">
                    <a16:creationId xmlns:a16="http://schemas.microsoft.com/office/drawing/2014/main" id="{EDEF1AD1-0EA9-4E9D-8D53-C1814F683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8" name="Freeform 180">
                <a:extLst>
                  <a:ext uri="{FF2B5EF4-FFF2-40B4-BE49-F238E27FC236}">
                    <a16:creationId xmlns:a16="http://schemas.microsoft.com/office/drawing/2014/main" id="{4EFF24EE-E66F-4D09-B8D6-4B32278A9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9" name="Freeform 181">
                <a:extLst>
                  <a:ext uri="{FF2B5EF4-FFF2-40B4-BE49-F238E27FC236}">
                    <a16:creationId xmlns:a16="http://schemas.microsoft.com/office/drawing/2014/main" id="{C909C6E6-318E-4CD4-8816-A2B13DD840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0" name="Freeform 183">
                <a:extLst>
                  <a:ext uri="{FF2B5EF4-FFF2-40B4-BE49-F238E27FC236}">
                    <a16:creationId xmlns:a16="http://schemas.microsoft.com/office/drawing/2014/main" id="{D941EBC0-FD59-4A44-8F2B-2C9F7845FE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1" name="Freeform 188">
                <a:extLst>
                  <a:ext uri="{FF2B5EF4-FFF2-40B4-BE49-F238E27FC236}">
                    <a16:creationId xmlns:a16="http://schemas.microsoft.com/office/drawing/2014/main" id="{4409B632-62C9-43DE-B2F0-9091D80D85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2" name="Freeform 191">
                <a:extLst>
                  <a:ext uri="{FF2B5EF4-FFF2-40B4-BE49-F238E27FC236}">
                    <a16:creationId xmlns:a16="http://schemas.microsoft.com/office/drawing/2014/main" id="{4C28ABA4-BFFE-4120-9BB6-43445F32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09E4ADBA-BB40-4465-9CE7-4AB21AB8D9FD}"/>
                </a:ext>
              </a:extLst>
            </p:cNvPr>
            <p:cNvGrpSpPr/>
            <p:nvPr/>
          </p:nvGrpSpPr>
          <p:grpSpPr>
            <a:xfrm>
              <a:off x="6880858" y="1289058"/>
              <a:ext cx="3916760" cy="4537746"/>
              <a:chOff x="6868614" y="762985"/>
              <a:chExt cx="5222153" cy="6050102"/>
            </a:xfrm>
            <a:grpFill/>
          </p:grpSpPr>
          <p:sp>
            <p:nvSpPr>
              <p:cNvPr id="7" name="Freeform 55">
                <a:extLst>
                  <a:ext uri="{FF2B5EF4-FFF2-40B4-BE49-F238E27FC236}">
                    <a16:creationId xmlns:a16="http://schemas.microsoft.com/office/drawing/2014/main" id="{EEF0F13F-0F09-4B83-BF50-A817F8A920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38448" y="4076742"/>
                <a:ext cx="342533" cy="319044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Freeform 56">
                <a:extLst>
                  <a:ext uri="{FF2B5EF4-FFF2-40B4-BE49-F238E27FC236}">
                    <a16:creationId xmlns:a16="http://schemas.microsoft.com/office/drawing/2014/main" id="{ADCB4913-F4E4-4BA6-B03A-9FAA8ECE4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01612" y="4250944"/>
                <a:ext cx="215306" cy="215306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5 h 67"/>
                  <a:gd name="T6" fmla="*/ 58 w 67"/>
                  <a:gd name="T7" fmla="*/ 5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5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30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5 h 67"/>
                  <a:gd name="T60" fmla="*/ 16 w 67"/>
                  <a:gd name="T61" fmla="*/ 5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Freeform 57">
                <a:extLst>
                  <a:ext uri="{FF2B5EF4-FFF2-40B4-BE49-F238E27FC236}">
                    <a16:creationId xmlns:a16="http://schemas.microsoft.com/office/drawing/2014/main" id="{8B54113F-86EF-46CC-9471-FE6642014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69589" y="3663746"/>
                <a:ext cx="185947" cy="18203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6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Freeform 58">
                <a:extLst>
                  <a:ext uri="{FF2B5EF4-FFF2-40B4-BE49-F238E27FC236}">
                    <a16:creationId xmlns:a16="http://schemas.microsoft.com/office/drawing/2014/main" id="{6C83A1F7-B96B-4EAF-8374-4AD8CA18C9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38272" y="3890796"/>
                <a:ext cx="146800" cy="146799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8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8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2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2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Freeform 59">
                <a:extLst>
                  <a:ext uri="{FF2B5EF4-FFF2-40B4-BE49-F238E27FC236}">
                    <a16:creationId xmlns:a16="http://schemas.microsoft.com/office/drawing/2014/main" id="{8E59DD76-C1F2-453F-A288-18A78C062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2076" y="3920155"/>
                <a:ext cx="236837" cy="238794"/>
              </a:xfrm>
              <a:custGeom>
                <a:avLst/>
                <a:gdLst>
                  <a:gd name="T0" fmla="*/ 61 w 121"/>
                  <a:gd name="T1" fmla="*/ 122 h 122"/>
                  <a:gd name="T2" fmla="*/ 121 w 121"/>
                  <a:gd name="T3" fmla="*/ 62 h 122"/>
                  <a:gd name="T4" fmla="*/ 84 w 121"/>
                  <a:gd name="T5" fmla="*/ 62 h 122"/>
                  <a:gd name="T6" fmla="*/ 84 w 121"/>
                  <a:gd name="T7" fmla="*/ 0 h 122"/>
                  <a:gd name="T8" fmla="*/ 38 w 121"/>
                  <a:gd name="T9" fmla="*/ 0 h 122"/>
                  <a:gd name="T10" fmla="*/ 38 w 121"/>
                  <a:gd name="T11" fmla="*/ 62 h 122"/>
                  <a:gd name="T12" fmla="*/ 0 w 121"/>
                  <a:gd name="T13" fmla="*/ 62 h 122"/>
                  <a:gd name="T14" fmla="*/ 61 w 121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2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Freeform 60">
                <a:extLst>
                  <a:ext uri="{FF2B5EF4-FFF2-40B4-BE49-F238E27FC236}">
                    <a16:creationId xmlns:a16="http://schemas.microsoft.com/office/drawing/2014/main" id="{CD0AAC96-1E59-42AE-8818-F2BC749F0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8058" y="3391677"/>
                <a:ext cx="197691" cy="19769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57 w 62"/>
                  <a:gd name="T11" fmla="*/ 35 h 62"/>
                  <a:gd name="T12" fmla="*/ 41 w 62"/>
                  <a:gd name="T13" fmla="*/ 34 h 62"/>
                  <a:gd name="T14" fmla="*/ 46 w 62"/>
                  <a:gd name="T15" fmla="*/ 53 h 62"/>
                  <a:gd name="T16" fmla="*/ 57 w 62"/>
                  <a:gd name="T17" fmla="*/ 35 h 62"/>
                  <a:gd name="T18" fmla="*/ 41 w 62"/>
                  <a:gd name="T19" fmla="*/ 55 h 62"/>
                  <a:gd name="T20" fmla="*/ 36 w 62"/>
                  <a:gd name="T21" fmla="*/ 35 h 62"/>
                  <a:gd name="T22" fmla="*/ 35 w 62"/>
                  <a:gd name="T23" fmla="*/ 35 h 62"/>
                  <a:gd name="T24" fmla="*/ 15 w 62"/>
                  <a:gd name="T25" fmla="*/ 52 h 62"/>
                  <a:gd name="T26" fmla="*/ 31 w 62"/>
                  <a:gd name="T27" fmla="*/ 57 h 62"/>
                  <a:gd name="T28" fmla="*/ 41 w 62"/>
                  <a:gd name="T29" fmla="*/ 55 h 62"/>
                  <a:gd name="T30" fmla="*/ 11 w 62"/>
                  <a:gd name="T31" fmla="*/ 48 h 62"/>
                  <a:gd name="T32" fmla="*/ 33 w 62"/>
                  <a:gd name="T33" fmla="*/ 31 h 62"/>
                  <a:gd name="T34" fmla="*/ 34 w 62"/>
                  <a:gd name="T35" fmla="*/ 31 h 62"/>
                  <a:gd name="T36" fmla="*/ 32 w 62"/>
                  <a:gd name="T37" fmla="*/ 26 h 62"/>
                  <a:gd name="T38" fmla="*/ 4 w 62"/>
                  <a:gd name="T39" fmla="*/ 30 h 62"/>
                  <a:gd name="T40" fmla="*/ 4 w 62"/>
                  <a:gd name="T41" fmla="*/ 31 h 62"/>
                  <a:gd name="T42" fmla="*/ 11 w 62"/>
                  <a:gd name="T43" fmla="*/ 48 h 62"/>
                  <a:gd name="T44" fmla="*/ 5 w 62"/>
                  <a:gd name="T45" fmla="*/ 25 h 62"/>
                  <a:gd name="T46" fmla="*/ 29 w 62"/>
                  <a:gd name="T47" fmla="*/ 22 h 62"/>
                  <a:gd name="T48" fmla="*/ 20 w 62"/>
                  <a:gd name="T49" fmla="*/ 7 h 62"/>
                  <a:gd name="T50" fmla="*/ 5 w 62"/>
                  <a:gd name="T51" fmla="*/ 25 h 62"/>
                  <a:gd name="T52" fmla="*/ 25 w 62"/>
                  <a:gd name="T53" fmla="*/ 5 h 62"/>
                  <a:gd name="T54" fmla="*/ 35 w 62"/>
                  <a:gd name="T55" fmla="*/ 20 h 62"/>
                  <a:gd name="T56" fmla="*/ 49 w 62"/>
                  <a:gd name="T57" fmla="*/ 11 h 62"/>
                  <a:gd name="T58" fmla="*/ 31 w 62"/>
                  <a:gd name="T59" fmla="*/ 4 h 62"/>
                  <a:gd name="T60" fmla="*/ 25 w 62"/>
                  <a:gd name="T61" fmla="*/ 5 h 62"/>
                  <a:gd name="T62" fmla="*/ 51 w 62"/>
                  <a:gd name="T63" fmla="*/ 14 h 62"/>
                  <a:gd name="T64" fmla="*/ 37 w 62"/>
                  <a:gd name="T65" fmla="*/ 24 h 62"/>
                  <a:gd name="T66" fmla="*/ 38 w 62"/>
                  <a:gd name="T67" fmla="*/ 28 h 62"/>
                  <a:gd name="T68" fmla="*/ 39 w 62"/>
                  <a:gd name="T69" fmla="*/ 30 h 62"/>
                  <a:gd name="T70" fmla="*/ 57 w 62"/>
                  <a:gd name="T71" fmla="*/ 30 h 62"/>
                  <a:gd name="T72" fmla="*/ 51 w 62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Freeform 61">
                <a:extLst>
                  <a:ext uri="{FF2B5EF4-FFF2-40B4-BE49-F238E27FC236}">
                    <a16:creationId xmlns:a16="http://schemas.microsoft.com/office/drawing/2014/main" id="{2340C199-1723-4C28-A383-478DE6C1EE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50369" y="3689191"/>
                <a:ext cx="187904" cy="166372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2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2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Freeform 62">
                <a:extLst>
                  <a:ext uri="{FF2B5EF4-FFF2-40B4-BE49-F238E27FC236}">
                    <a16:creationId xmlns:a16="http://schemas.microsoft.com/office/drawing/2014/main" id="{02E519A2-58F0-40B5-94E5-4B59EB2568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43244" y="4012150"/>
                <a:ext cx="303387" cy="266197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7 h 83"/>
                  <a:gd name="T34" fmla="*/ 80 w 95"/>
                  <a:gd name="T35" fmla="*/ 5 h 83"/>
                  <a:gd name="T36" fmla="*/ 82 w 95"/>
                  <a:gd name="T37" fmla="*/ 7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A4DB6FA-C5B8-4423-AF98-E2575EDA6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67808" y="3599153"/>
                <a:ext cx="160501" cy="64591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5 h 20"/>
                  <a:gd name="T22" fmla="*/ 40 w 50"/>
                  <a:gd name="T23" fmla="*/ 5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9 h 20"/>
                  <a:gd name="T42" fmla="*/ 27 w 50"/>
                  <a:gd name="T43" fmla="*/ 9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5 h 20"/>
                  <a:gd name="T58" fmla="*/ 16 w 50"/>
                  <a:gd name="T59" fmla="*/ 5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904C884-284B-473A-898D-41D65A2F8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18522" y="2912132"/>
                <a:ext cx="172245" cy="16833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7 h 53"/>
                  <a:gd name="T4" fmla="*/ 27 w 54"/>
                  <a:gd name="T5" fmla="*/ 53 h 53"/>
                  <a:gd name="T6" fmla="*/ 54 w 54"/>
                  <a:gd name="T7" fmla="*/ 27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7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7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2337E51C-C7A6-4F89-AC48-562A5AFA3A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95034" y="3100035"/>
                <a:ext cx="150715" cy="121354"/>
              </a:xfrm>
              <a:custGeom>
                <a:avLst/>
                <a:gdLst>
                  <a:gd name="T0" fmla="*/ 30 w 77"/>
                  <a:gd name="T1" fmla="*/ 62 h 62"/>
                  <a:gd name="T2" fmla="*/ 0 w 77"/>
                  <a:gd name="T3" fmla="*/ 31 h 62"/>
                  <a:gd name="T4" fmla="*/ 15 w 77"/>
                  <a:gd name="T5" fmla="*/ 17 h 62"/>
                  <a:gd name="T6" fmla="*/ 30 w 77"/>
                  <a:gd name="T7" fmla="*/ 33 h 62"/>
                  <a:gd name="T8" fmla="*/ 62 w 77"/>
                  <a:gd name="T9" fmla="*/ 0 h 62"/>
                  <a:gd name="T10" fmla="*/ 77 w 77"/>
                  <a:gd name="T11" fmla="*/ 15 h 62"/>
                  <a:gd name="T12" fmla="*/ 30 w 77"/>
                  <a:gd name="T13" fmla="*/ 62 h 62"/>
                  <a:gd name="T14" fmla="*/ 9 w 77"/>
                  <a:gd name="T15" fmla="*/ 31 h 62"/>
                  <a:gd name="T16" fmla="*/ 30 w 77"/>
                  <a:gd name="T17" fmla="*/ 54 h 62"/>
                  <a:gd name="T18" fmla="*/ 69 w 77"/>
                  <a:gd name="T19" fmla="*/ 15 h 62"/>
                  <a:gd name="T20" fmla="*/ 62 w 77"/>
                  <a:gd name="T21" fmla="*/ 8 h 62"/>
                  <a:gd name="T22" fmla="*/ 30 w 77"/>
                  <a:gd name="T23" fmla="*/ 41 h 62"/>
                  <a:gd name="T24" fmla="*/ 15 w 77"/>
                  <a:gd name="T25" fmla="*/ 25 h 62"/>
                  <a:gd name="T26" fmla="*/ 9 w 77"/>
                  <a:gd name="T27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62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6213F1DF-A409-43D0-AB53-BD60006383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40581" y="3336871"/>
                <a:ext cx="178118" cy="236836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8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54D36711-78EE-41F6-AB3F-C3A275EBC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6834" y="3618727"/>
                <a:ext cx="608730" cy="342532"/>
              </a:xfrm>
              <a:custGeom>
                <a:avLst/>
                <a:gdLst>
                  <a:gd name="T0" fmla="*/ 190 w 190"/>
                  <a:gd name="T1" fmla="*/ 74 h 107"/>
                  <a:gd name="T2" fmla="*/ 166 w 190"/>
                  <a:gd name="T3" fmla="*/ 43 h 107"/>
                  <a:gd name="T4" fmla="*/ 122 w 190"/>
                  <a:gd name="T5" fmla="*/ 0 h 107"/>
                  <a:gd name="T6" fmla="*/ 87 w 190"/>
                  <a:gd name="T7" fmla="*/ 17 h 107"/>
                  <a:gd name="T8" fmla="*/ 67 w 190"/>
                  <a:gd name="T9" fmla="*/ 7 h 107"/>
                  <a:gd name="T10" fmla="*/ 42 w 190"/>
                  <a:gd name="T11" fmla="*/ 32 h 107"/>
                  <a:gd name="T12" fmla="*/ 43 w 190"/>
                  <a:gd name="T13" fmla="*/ 35 h 107"/>
                  <a:gd name="T14" fmla="*/ 36 w 190"/>
                  <a:gd name="T15" fmla="*/ 35 h 107"/>
                  <a:gd name="T16" fmla="*/ 0 w 190"/>
                  <a:gd name="T17" fmla="*/ 71 h 107"/>
                  <a:gd name="T18" fmla="*/ 36 w 190"/>
                  <a:gd name="T19" fmla="*/ 107 h 107"/>
                  <a:gd name="T20" fmla="*/ 158 w 190"/>
                  <a:gd name="T21" fmla="*/ 107 h 107"/>
                  <a:gd name="T22" fmla="*/ 158 w 190"/>
                  <a:gd name="T23" fmla="*/ 107 h 107"/>
                  <a:gd name="T24" fmla="*/ 190 w 190"/>
                  <a:gd name="T25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7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34341620-F187-42DA-8E45-8F032A1E0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752" y="2722270"/>
                <a:ext cx="291643" cy="317087"/>
              </a:xfrm>
              <a:custGeom>
                <a:avLst/>
                <a:gdLst>
                  <a:gd name="T0" fmla="*/ 61 w 91"/>
                  <a:gd name="T1" fmla="*/ 27 h 99"/>
                  <a:gd name="T2" fmla="*/ 51 w 91"/>
                  <a:gd name="T3" fmla="*/ 38 h 99"/>
                  <a:gd name="T4" fmla="*/ 46 w 91"/>
                  <a:gd name="T5" fmla="*/ 46 h 99"/>
                  <a:gd name="T6" fmla="*/ 48 w 91"/>
                  <a:gd name="T7" fmla="*/ 29 h 99"/>
                  <a:gd name="T8" fmla="*/ 48 w 91"/>
                  <a:gd name="T9" fmla="*/ 14 h 99"/>
                  <a:gd name="T10" fmla="*/ 23 w 91"/>
                  <a:gd name="T11" fmla="*/ 4 h 99"/>
                  <a:gd name="T12" fmla="*/ 13 w 91"/>
                  <a:gd name="T13" fmla="*/ 29 h 99"/>
                  <a:gd name="T14" fmla="*/ 24 w 91"/>
                  <a:gd name="T15" fmla="*/ 40 h 99"/>
                  <a:gd name="T16" fmla="*/ 38 w 91"/>
                  <a:gd name="T17" fmla="*/ 50 h 99"/>
                  <a:gd name="T18" fmla="*/ 29 w 91"/>
                  <a:gd name="T19" fmla="*/ 48 h 99"/>
                  <a:gd name="T20" fmla="*/ 14 w 91"/>
                  <a:gd name="T21" fmla="*/ 48 h 99"/>
                  <a:gd name="T22" fmla="*/ 4 w 91"/>
                  <a:gd name="T23" fmla="*/ 74 h 99"/>
                  <a:gd name="T24" fmla="*/ 30 w 91"/>
                  <a:gd name="T25" fmla="*/ 84 h 99"/>
                  <a:gd name="T26" fmla="*/ 40 w 91"/>
                  <a:gd name="T27" fmla="*/ 73 h 99"/>
                  <a:gd name="T28" fmla="*/ 45 w 91"/>
                  <a:gd name="T29" fmla="*/ 65 h 99"/>
                  <a:gd name="T30" fmla="*/ 43 w 91"/>
                  <a:gd name="T31" fmla="*/ 96 h 99"/>
                  <a:gd name="T32" fmla="*/ 45 w 91"/>
                  <a:gd name="T33" fmla="*/ 99 h 99"/>
                  <a:gd name="T34" fmla="*/ 61 w 91"/>
                  <a:gd name="T35" fmla="*/ 92 h 99"/>
                  <a:gd name="T36" fmla="*/ 78 w 91"/>
                  <a:gd name="T37" fmla="*/ 84 h 99"/>
                  <a:gd name="T38" fmla="*/ 76 w 91"/>
                  <a:gd name="T39" fmla="*/ 81 h 99"/>
                  <a:gd name="T40" fmla="*/ 53 w 91"/>
                  <a:gd name="T41" fmla="*/ 61 h 99"/>
                  <a:gd name="T42" fmla="*/ 61 w 91"/>
                  <a:gd name="T43" fmla="*/ 63 h 99"/>
                  <a:gd name="T44" fmla="*/ 77 w 91"/>
                  <a:gd name="T45" fmla="*/ 63 h 99"/>
                  <a:gd name="T46" fmla="*/ 87 w 91"/>
                  <a:gd name="T47" fmla="*/ 37 h 99"/>
                  <a:gd name="T48" fmla="*/ 61 w 91"/>
                  <a:gd name="T49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99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89ACAAFA-3D90-42C9-9A6D-4DCFE6B27E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60507" y="3483672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id="{0BFCE0A3-B308-4383-AF99-F18BACBB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5776" y="3078504"/>
                <a:ext cx="223135" cy="227050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5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9CD9B4D6-8C8D-449A-A7D0-019A474A3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59802" y="3225304"/>
                <a:ext cx="78293" cy="142884"/>
              </a:xfrm>
              <a:custGeom>
                <a:avLst/>
                <a:gdLst>
                  <a:gd name="T0" fmla="*/ 16 w 24"/>
                  <a:gd name="T1" fmla="*/ 44 h 45"/>
                  <a:gd name="T2" fmla="*/ 16 w 24"/>
                  <a:gd name="T3" fmla="*/ 44 h 45"/>
                  <a:gd name="T4" fmla="*/ 23 w 24"/>
                  <a:gd name="T5" fmla="*/ 34 h 45"/>
                  <a:gd name="T6" fmla="*/ 21 w 24"/>
                  <a:gd name="T7" fmla="*/ 23 h 45"/>
                  <a:gd name="T8" fmla="*/ 11 w 24"/>
                  <a:gd name="T9" fmla="*/ 16 h 45"/>
                  <a:gd name="T10" fmla="*/ 11 w 24"/>
                  <a:gd name="T11" fmla="*/ 16 h 45"/>
                  <a:gd name="T12" fmla="*/ 10 w 24"/>
                  <a:gd name="T13" fmla="*/ 17 h 45"/>
                  <a:gd name="T14" fmla="*/ 11 w 24"/>
                  <a:gd name="T15" fmla="*/ 20 h 45"/>
                  <a:gd name="T16" fmla="*/ 12 w 24"/>
                  <a:gd name="T17" fmla="*/ 20 h 45"/>
                  <a:gd name="T18" fmla="*/ 12 w 24"/>
                  <a:gd name="T19" fmla="*/ 20 h 45"/>
                  <a:gd name="T20" fmla="*/ 17 w 24"/>
                  <a:gd name="T21" fmla="*/ 24 h 45"/>
                  <a:gd name="T22" fmla="*/ 19 w 24"/>
                  <a:gd name="T23" fmla="*/ 35 h 45"/>
                  <a:gd name="T24" fmla="*/ 16 w 24"/>
                  <a:gd name="T25" fmla="*/ 40 h 45"/>
                  <a:gd name="T26" fmla="*/ 16 w 24"/>
                  <a:gd name="T27" fmla="*/ 40 h 45"/>
                  <a:gd name="T28" fmla="*/ 10 w 24"/>
                  <a:gd name="T29" fmla="*/ 36 h 45"/>
                  <a:gd name="T30" fmla="*/ 9 w 24"/>
                  <a:gd name="T31" fmla="*/ 31 h 45"/>
                  <a:gd name="T32" fmla="*/ 5 w 24"/>
                  <a:gd name="T33" fmla="*/ 30 h 45"/>
                  <a:gd name="T34" fmla="*/ 6 w 24"/>
                  <a:gd name="T35" fmla="*/ 37 h 45"/>
                  <a:gd name="T36" fmla="*/ 16 w 24"/>
                  <a:gd name="T37" fmla="*/ 44 h 45"/>
                  <a:gd name="T38" fmla="*/ 13 w 24"/>
                  <a:gd name="T39" fmla="*/ 28 h 45"/>
                  <a:gd name="T40" fmla="*/ 15 w 24"/>
                  <a:gd name="T41" fmla="*/ 28 h 45"/>
                  <a:gd name="T42" fmla="*/ 14 w 24"/>
                  <a:gd name="T43" fmla="*/ 24 h 45"/>
                  <a:gd name="T44" fmla="*/ 13 w 24"/>
                  <a:gd name="T45" fmla="*/ 24 h 45"/>
                  <a:gd name="T46" fmla="*/ 12 w 24"/>
                  <a:gd name="T47" fmla="*/ 24 h 45"/>
                  <a:gd name="T48" fmla="*/ 7 w 24"/>
                  <a:gd name="T49" fmla="*/ 21 h 45"/>
                  <a:gd name="T50" fmla="*/ 5 w 24"/>
                  <a:gd name="T51" fmla="*/ 10 h 45"/>
                  <a:gd name="T52" fmla="*/ 9 w 24"/>
                  <a:gd name="T53" fmla="*/ 4 h 45"/>
                  <a:gd name="T54" fmla="*/ 9 w 24"/>
                  <a:gd name="T55" fmla="*/ 4 h 45"/>
                  <a:gd name="T56" fmla="*/ 14 w 24"/>
                  <a:gd name="T57" fmla="*/ 8 h 45"/>
                  <a:gd name="T58" fmla="*/ 15 w 24"/>
                  <a:gd name="T59" fmla="*/ 13 h 45"/>
                  <a:gd name="T60" fmla="*/ 20 w 24"/>
                  <a:gd name="T61" fmla="*/ 15 h 45"/>
                  <a:gd name="T62" fmla="*/ 18 w 24"/>
                  <a:gd name="T63" fmla="*/ 7 h 45"/>
                  <a:gd name="T64" fmla="*/ 8 w 24"/>
                  <a:gd name="T65" fmla="*/ 0 h 45"/>
                  <a:gd name="T66" fmla="*/ 8 w 24"/>
                  <a:gd name="T67" fmla="*/ 1 h 45"/>
                  <a:gd name="T68" fmla="*/ 1 w 24"/>
                  <a:gd name="T69" fmla="*/ 11 h 45"/>
                  <a:gd name="T70" fmla="*/ 3 w 24"/>
                  <a:gd name="T71" fmla="*/ 21 h 45"/>
                  <a:gd name="T72" fmla="*/ 13 w 24"/>
                  <a:gd name="T73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5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79886734-B3A1-4542-A7F1-09A2E20FE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3030" y="3186158"/>
                <a:ext cx="293599" cy="295556"/>
              </a:xfrm>
              <a:custGeom>
                <a:avLst/>
                <a:gdLst>
                  <a:gd name="T0" fmla="*/ 29 w 92"/>
                  <a:gd name="T1" fmla="*/ 18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8 h 92"/>
                  <a:gd name="T8" fmla="*/ 92 w 92"/>
                  <a:gd name="T9" fmla="*/ 67 h 92"/>
                  <a:gd name="T10" fmla="*/ 72 w 92"/>
                  <a:gd name="T11" fmla="*/ 81 h 92"/>
                  <a:gd name="T12" fmla="*/ 52 w 92"/>
                  <a:gd name="T13" fmla="*/ 67 h 92"/>
                  <a:gd name="T14" fmla="*/ 72 w 92"/>
                  <a:gd name="T15" fmla="*/ 52 h 92"/>
                  <a:gd name="T16" fmla="*/ 80 w 92"/>
                  <a:gd name="T17" fmla="*/ 54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4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:a16="http://schemas.microsoft.com/office/drawing/2014/main" id="{4475BF68-4E7C-4CE2-8168-43E4B6237B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89868" y="2540239"/>
                <a:ext cx="207477" cy="291641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6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6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1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9F9F7A94-BE8A-44A8-A9A1-A774D77B95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13531" y="2853412"/>
                <a:ext cx="201605" cy="201604"/>
              </a:xfrm>
              <a:custGeom>
                <a:avLst/>
                <a:gdLst>
                  <a:gd name="T0" fmla="*/ 63 w 103"/>
                  <a:gd name="T1" fmla="*/ 27 h 103"/>
                  <a:gd name="T2" fmla="*/ 65 w 103"/>
                  <a:gd name="T3" fmla="*/ 2 h 103"/>
                  <a:gd name="T4" fmla="*/ 19 w 103"/>
                  <a:gd name="T5" fmla="*/ 0 h 103"/>
                  <a:gd name="T6" fmla="*/ 1 w 103"/>
                  <a:gd name="T7" fmla="*/ 20 h 103"/>
                  <a:gd name="T8" fmla="*/ 0 w 103"/>
                  <a:gd name="T9" fmla="*/ 77 h 103"/>
                  <a:gd name="T10" fmla="*/ 39 w 103"/>
                  <a:gd name="T11" fmla="*/ 77 h 103"/>
                  <a:gd name="T12" fmla="*/ 37 w 103"/>
                  <a:gd name="T13" fmla="*/ 102 h 103"/>
                  <a:gd name="T14" fmla="*/ 101 w 103"/>
                  <a:gd name="T15" fmla="*/ 103 h 103"/>
                  <a:gd name="T16" fmla="*/ 103 w 103"/>
                  <a:gd name="T17" fmla="*/ 27 h 103"/>
                  <a:gd name="T18" fmla="*/ 63 w 103"/>
                  <a:gd name="T19" fmla="*/ 27 h 103"/>
                  <a:gd name="T20" fmla="*/ 19 w 103"/>
                  <a:gd name="T21" fmla="*/ 10 h 103"/>
                  <a:gd name="T22" fmla="*/ 19 w 103"/>
                  <a:gd name="T23" fmla="*/ 20 h 103"/>
                  <a:gd name="T24" fmla="*/ 9 w 103"/>
                  <a:gd name="T25" fmla="*/ 20 h 103"/>
                  <a:gd name="T26" fmla="*/ 19 w 103"/>
                  <a:gd name="T27" fmla="*/ 10 h 103"/>
                  <a:gd name="T28" fmla="*/ 6 w 103"/>
                  <a:gd name="T29" fmla="*/ 71 h 103"/>
                  <a:gd name="T30" fmla="*/ 6 w 103"/>
                  <a:gd name="T31" fmla="*/ 27 h 103"/>
                  <a:gd name="T32" fmla="*/ 26 w 103"/>
                  <a:gd name="T33" fmla="*/ 27 h 103"/>
                  <a:gd name="T34" fmla="*/ 26 w 103"/>
                  <a:gd name="T35" fmla="*/ 7 h 103"/>
                  <a:gd name="T36" fmla="*/ 58 w 103"/>
                  <a:gd name="T37" fmla="*/ 7 h 103"/>
                  <a:gd name="T38" fmla="*/ 58 w 103"/>
                  <a:gd name="T39" fmla="*/ 27 h 103"/>
                  <a:gd name="T40" fmla="*/ 39 w 103"/>
                  <a:gd name="T41" fmla="*/ 46 h 103"/>
                  <a:gd name="T42" fmla="*/ 39 w 103"/>
                  <a:gd name="T43" fmla="*/ 71 h 103"/>
                  <a:gd name="T44" fmla="*/ 6 w 103"/>
                  <a:gd name="T45" fmla="*/ 71 h 103"/>
                  <a:gd name="T46" fmla="*/ 57 w 103"/>
                  <a:gd name="T47" fmla="*/ 36 h 103"/>
                  <a:gd name="T48" fmla="*/ 57 w 103"/>
                  <a:gd name="T49" fmla="*/ 46 h 103"/>
                  <a:gd name="T50" fmla="*/ 47 w 103"/>
                  <a:gd name="T51" fmla="*/ 46 h 103"/>
                  <a:gd name="T52" fmla="*/ 57 w 103"/>
                  <a:gd name="T53" fmla="*/ 36 h 103"/>
                  <a:gd name="T54" fmla="*/ 94 w 103"/>
                  <a:gd name="T55" fmla="*/ 97 h 103"/>
                  <a:gd name="T56" fmla="*/ 44 w 103"/>
                  <a:gd name="T57" fmla="*/ 97 h 103"/>
                  <a:gd name="T58" fmla="*/ 45 w 103"/>
                  <a:gd name="T59" fmla="*/ 51 h 103"/>
                  <a:gd name="T60" fmla="*/ 63 w 103"/>
                  <a:gd name="T61" fmla="*/ 53 h 103"/>
                  <a:gd name="T62" fmla="*/ 63 w 103"/>
                  <a:gd name="T63" fmla="*/ 33 h 103"/>
                  <a:gd name="T64" fmla="*/ 96 w 103"/>
                  <a:gd name="T65" fmla="*/ 33 h 103"/>
                  <a:gd name="T66" fmla="*/ 94 w 103"/>
                  <a:gd name="T6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Freeform 30">
                <a:extLst>
                  <a:ext uri="{FF2B5EF4-FFF2-40B4-BE49-F238E27FC236}">
                    <a16:creationId xmlns:a16="http://schemas.microsoft.com/office/drawing/2014/main" id="{A5449360-98BF-41B3-9699-718D0460C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53207" y="4299877"/>
                <a:ext cx="326874" cy="277941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2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7 h 87"/>
                  <a:gd name="T22" fmla="*/ 81 w 102"/>
                  <a:gd name="T23" fmla="*/ 8 h 87"/>
                  <a:gd name="T24" fmla="*/ 84 w 102"/>
                  <a:gd name="T25" fmla="*/ 17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3 h 87"/>
                  <a:gd name="T42" fmla="*/ 95 w 102"/>
                  <a:gd name="T43" fmla="*/ 57 h 87"/>
                  <a:gd name="T44" fmla="*/ 94 w 102"/>
                  <a:gd name="T45" fmla="*/ 60 h 87"/>
                  <a:gd name="T46" fmla="*/ 22 w 102"/>
                  <a:gd name="T47" fmla="*/ 64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4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70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Freeform 31">
                <a:extLst>
                  <a:ext uri="{FF2B5EF4-FFF2-40B4-BE49-F238E27FC236}">
                    <a16:creationId xmlns:a16="http://schemas.microsoft.com/office/drawing/2014/main" id="{E0432AF1-113F-4CC5-B60F-0E11665FE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4562" y="2275999"/>
                <a:ext cx="295557" cy="305343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861E6B0F-BAEA-42B2-93BF-B7257039B6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88439" y="2508922"/>
                <a:ext cx="275984" cy="195733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2 h 61"/>
                  <a:gd name="T8" fmla="*/ 83 w 86"/>
                  <a:gd name="T9" fmla="*/ 25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1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3C3FABE8-D503-4FC5-8B4E-DC46D74A1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4129590"/>
                <a:ext cx="221179" cy="191818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9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9 h 60"/>
                  <a:gd name="T42" fmla="*/ 10 w 69"/>
                  <a:gd name="T4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A8B064CF-333A-40DD-B4CC-5902E32291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03921" y="2003931"/>
                <a:ext cx="182032" cy="248580"/>
              </a:xfrm>
              <a:custGeom>
                <a:avLst/>
                <a:gdLst>
                  <a:gd name="T0" fmla="*/ 57 w 57"/>
                  <a:gd name="T1" fmla="*/ 48 h 78"/>
                  <a:gd name="T2" fmla="*/ 57 w 57"/>
                  <a:gd name="T3" fmla="*/ 48 h 78"/>
                  <a:gd name="T4" fmla="*/ 57 w 57"/>
                  <a:gd name="T5" fmla="*/ 48 h 78"/>
                  <a:gd name="T6" fmla="*/ 28 w 57"/>
                  <a:gd name="T7" fmla="*/ 0 h 78"/>
                  <a:gd name="T8" fmla="*/ 0 w 57"/>
                  <a:gd name="T9" fmla="*/ 48 h 78"/>
                  <a:gd name="T10" fmla="*/ 0 w 57"/>
                  <a:gd name="T11" fmla="*/ 48 h 78"/>
                  <a:gd name="T12" fmla="*/ 0 w 57"/>
                  <a:gd name="T13" fmla="*/ 48 h 78"/>
                  <a:gd name="T14" fmla="*/ 0 w 57"/>
                  <a:gd name="T15" fmla="*/ 49 h 78"/>
                  <a:gd name="T16" fmla="*/ 0 w 57"/>
                  <a:gd name="T17" fmla="*/ 49 h 78"/>
                  <a:gd name="T18" fmla="*/ 0 w 57"/>
                  <a:gd name="T19" fmla="*/ 49 h 78"/>
                  <a:gd name="T20" fmla="*/ 28 w 57"/>
                  <a:gd name="T21" fmla="*/ 78 h 78"/>
                  <a:gd name="T22" fmla="*/ 57 w 57"/>
                  <a:gd name="T23" fmla="*/ 49 h 78"/>
                  <a:gd name="T24" fmla="*/ 57 w 57"/>
                  <a:gd name="T25" fmla="*/ 49 h 78"/>
                  <a:gd name="T26" fmla="*/ 57 w 57"/>
                  <a:gd name="T27" fmla="*/ 49 h 78"/>
                  <a:gd name="T28" fmla="*/ 57 w 57"/>
                  <a:gd name="T29" fmla="*/ 48 h 78"/>
                  <a:gd name="T30" fmla="*/ 48 w 57"/>
                  <a:gd name="T31" fmla="*/ 49 h 78"/>
                  <a:gd name="T32" fmla="*/ 48 w 57"/>
                  <a:gd name="T33" fmla="*/ 49 h 78"/>
                  <a:gd name="T34" fmla="*/ 42 w 57"/>
                  <a:gd name="T35" fmla="*/ 62 h 78"/>
                  <a:gd name="T36" fmla="*/ 28 w 57"/>
                  <a:gd name="T37" fmla="*/ 68 h 78"/>
                  <a:gd name="T38" fmla="*/ 26 w 57"/>
                  <a:gd name="T39" fmla="*/ 68 h 78"/>
                  <a:gd name="T40" fmla="*/ 43 w 57"/>
                  <a:gd name="T41" fmla="*/ 37 h 78"/>
                  <a:gd name="T42" fmla="*/ 43 w 57"/>
                  <a:gd name="T43" fmla="*/ 33 h 78"/>
                  <a:gd name="T44" fmla="*/ 48 w 57"/>
                  <a:gd name="T45" fmla="*/ 48 h 78"/>
                  <a:gd name="T46" fmla="*/ 48 w 57"/>
                  <a:gd name="T47" fmla="*/ 48 h 78"/>
                  <a:gd name="T48" fmla="*/ 48 w 57"/>
                  <a:gd name="T49" fmla="*/ 48 h 78"/>
                  <a:gd name="T50" fmla="*/ 48 w 57"/>
                  <a:gd name="T51" fmla="*/ 48 h 78"/>
                  <a:gd name="T52" fmla="*/ 48 w 57"/>
                  <a:gd name="T53" fmla="*/ 49 h 78"/>
                  <a:gd name="T54" fmla="*/ 48 w 57"/>
                  <a:gd name="T5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5CFFE2C1-66C3-4923-A1BA-599792F3A4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08188" y="1823857"/>
                <a:ext cx="285770" cy="272068"/>
              </a:xfrm>
              <a:custGeom>
                <a:avLst/>
                <a:gdLst>
                  <a:gd name="T0" fmla="*/ 52 w 89"/>
                  <a:gd name="T1" fmla="*/ 3 h 85"/>
                  <a:gd name="T2" fmla="*/ 4 w 89"/>
                  <a:gd name="T3" fmla="*/ 36 h 85"/>
                  <a:gd name="T4" fmla="*/ 3 w 89"/>
                  <a:gd name="T5" fmla="*/ 45 h 85"/>
                  <a:gd name="T6" fmla="*/ 28 w 89"/>
                  <a:gd name="T7" fmla="*/ 82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3 h 85"/>
                  <a:gd name="T18" fmla="*/ 38 w 89"/>
                  <a:gd name="T19" fmla="*/ 48 h 85"/>
                  <a:gd name="T20" fmla="*/ 31 w 89"/>
                  <a:gd name="T21" fmla="*/ 71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78004E8C-66EE-43D6-B90B-4C220D32B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1667271"/>
                <a:ext cx="217264" cy="221178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5 h 69"/>
                  <a:gd name="T4" fmla="*/ 34 w 68"/>
                  <a:gd name="T5" fmla="*/ 69 h 69"/>
                  <a:gd name="T6" fmla="*/ 68 w 68"/>
                  <a:gd name="T7" fmla="*/ 35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5 h 69"/>
                  <a:gd name="T14" fmla="*/ 34 w 68"/>
                  <a:gd name="T15" fmla="*/ 7 h 69"/>
                  <a:gd name="T16" fmla="*/ 62 w 68"/>
                  <a:gd name="T17" fmla="*/ 35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5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5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38E065AD-7C70-471A-AEB0-FF550E5D12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96444" y="2135072"/>
                <a:ext cx="172245" cy="197690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5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9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20 h 62"/>
                  <a:gd name="T34" fmla="*/ 35 w 54"/>
                  <a:gd name="T35" fmla="*/ 20 h 62"/>
                  <a:gd name="T36" fmla="*/ 35 w 54"/>
                  <a:gd name="T37" fmla="*/ 9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2DDD7CE9-7C28-4A89-BB8A-FF6F0430B2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82743" y="2730100"/>
                <a:ext cx="279899" cy="297514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2 h 93"/>
                  <a:gd name="T24" fmla="*/ 75 w 87"/>
                  <a:gd name="T25" fmla="*/ 12 h 93"/>
                  <a:gd name="T26" fmla="*/ 75 w 87"/>
                  <a:gd name="T27" fmla="*/ 81 h 93"/>
                  <a:gd name="T28" fmla="*/ 23 w 87"/>
                  <a:gd name="T29" fmla="*/ 41 h 93"/>
                  <a:gd name="T30" fmla="*/ 64 w 87"/>
                  <a:gd name="T31" fmla="*/ 41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1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Freeform 39">
                <a:extLst>
                  <a:ext uri="{FF2B5EF4-FFF2-40B4-BE49-F238E27FC236}">
                    <a16:creationId xmlns:a16="http://schemas.microsoft.com/office/drawing/2014/main" id="{B3666922-6D63-4171-BC1E-B6854EFE64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1853" y="3084377"/>
                <a:ext cx="262282" cy="197690"/>
              </a:xfrm>
              <a:custGeom>
                <a:avLst/>
                <a:gdLst>
                  <a:gd name="T0" fmla="*/ 0 w 134"/>
                  <a:gd name="T1" fmla="*/ 0 h 101"/>
                  <a:gd name="T2" fmla="*/ 0 w 134"/>
                  <a:gd name="T3" fmla="*/ 101 h 101"/>
                  <a:gd name="T4" fmla="*/ 134 w 134"/>
                  <a:gd name="T5" fmla="*/ 101 h 101"/>
                  <a:gd name="T6" fmla="*/ 134 w 134"/>
                  <a:gd name="T7" fmla="*/ 0 h 101"/>
                  <a:gd name="T8" fmla="*/ 0 w 134"/>
                  <a:gd name="T9" fmla="*/ 0 h 101"/>
                  <a:gd name="T10" fmla="*/ 25 w 134"/>
                  <a:gd name="T11" fmla="*/ 93 h 101"/>
                  <a:gd name="T12" fmla="*/ 8 w 134"/>
                  <a:gd name="T13" fmla="*/ 93 h 101"/>
                  <a:gd name="T14" fmla="*/ 8 w 134"/>
                  <a:gd name="T15" fmla="*/ 77 h 101"/>
                  <a:gd name="T16" fmla="*/ 25 w 134"/>
                  <a:gd name="T17" fmla="*/ 77 h 101"/>
                  <a:gd name="T18" fmla="*/ 25 w 134"/>
                  <a:gd name="T19" fmla="*/ 93 h 101"/>
                  <a:gd name="T20" fmla="*/ 25 w 134"/>
                  <a:gd name="T21" fmla="*/ 59 h 101"/>
                  <a:gd name="T22" fmla="*/ 8 w 134"/>
                  <a:gd name="T23" fmla="*/ 59 h 101"/>
                  <a:gd name="T24" fmla="*/ 8 w 134"/>
                  <a:gd name="T25" fmla="*/ 43 h 101"/>
                  <a:gd name="T26" fmla="*/ 25 w 134"/>
                  <a:gd name="T27" fmla="*/ 43 h 101"/>
                  <a:gd name="T28" fmla="*/ 25 w 134"/>
                  <a:gd name="T29" fmla="*/ 59 h 101"/>
                  <a:gd name="T30" fmla="*/ 25 w 134"/>
                  <a:gd name="T31" fmla="*/ 26 h 101"/>
                  <a:gd name="T32" fmla="*/ 8 w 134"/>
                  <a:gd name="T33" fmla="*/ 26 h 101"/>
                  <a:gd name="T34" fmla="*/ 8 w 134"/>
                  <a:gd name="T35" fmla="*/ 8 h 101"/>
                  <a:gd name="T36" fmla="*/ 25 w 134"/>
                  <a:gd name="T37" fmla="*/ 8 h 101"/>
                  <a:gd name="T38" fmla="*/ 25 w 134"/>
                  <a:gd name="T39" fmla="*/ 26 h 101"/>
                  <a:gd name="T40" fmla="*/ 102 w 134"/>
                  <a:gd name="T41" fmla="*/ 93 h 101"/>
                  <a:gd name="T42" fmla="*/ 35 w 134"/>
                  <a:gd name="T43" fmla="*/ 93 h 101"/>
                  <a:gd name="T44" fmla="*/ 35 w 134"/>
                  <a:gd name="T45" fmla="*/ 8 h 101"/>
                  <a:gd name="T46" fmla="*/ 102 w 134"/>
                  <a:gd name="T47" fmla="*/ 8 h 101"/>
                  <a:gd name="T48" fmla="*/ 102 w 134"/>
                  <a:gd name="T49" fmla="*/ 93 h 101"/>
                  <a:gd name="T50" fmla="*/ 126 w 134"/>
                  <a:gd name="T51" fmla="*/ 93 h 101"/>
                  <a:gd name="T52" fmla="*/ 110 w 134"/>
                  <a:gd name="T53" fmla="*/ 93 h 101"/>
                  <a:gd name="T54" fmla="*/ 110 w 134"/>
                  <a:gd name="T55" fmla="*/ 77 h 101"/>
                  <a:gd name="T56" fmla="*/ 126 w 134"/>
                  <a:gd name="T57" fmla="*/ 77 h 101"/>
                  <a:gd name="T58" fmla="*/ 126 w 134"/>
                  <a:gd name="T59" fmla="*/ 93 h 101"/>
                  <a:gd name="T60" fmla="*/ 126 w 134"/>
                  <a:gd name="T61" fmla="*/ 59 h 101"/>
                  <a:gd name="T62" fmla="*/ 110 w 134"/>
                  <a:gd name="T63" fmla="*/ 59 h 101"/>
                  <a:gd name="T64" fmla="*/ 110 w 134"/>
                  <a:gd name="T65" fmla="*/ 43 h 101"/>
                  <a:gd name="T66" fmla="*/ 126 w 134"/>
                  <a:gd name="T67" fmla="*/ 43 h 101"/>
                  <a:gd name="T68" fmla="*/ 126 w 134"/>
                  <a:gd name="T69" fmla="*/ 59 h 101"/>
                  <a:gd name="T70" fmla="*/ 126 w 134"/>
                  <a:gd name="T71" fmla="*/ 26 h 101"/>
                  <a:gd name="T72" fmla="*/ 110 w 134"/>
                  <a:gd name="T73" fmla="*/ 26 h 101"/>
                  <a:gd name="T74" fmla="*/ 110 w 134"/>
                  <a:gd name="T75" fmla="*/ 8 h 101"/>
                  <a:gd name="T76" fmla="*/ 126 w 134"/>
                  <a:gd name="T77" fmla="*/ 8 h 101"/>
                  <a:gd name="T78" fmla="*/ 126 w 134"/>
                  <a:gd name="T79" fmla="*/ 26 h 101"/>
                  <a:gd name="T80" fmla="*/ 51 w 134"/>
                  <a:gd name="T81" fmla="*/ 26 h 101"/>
                  <a:gd name="T82" fmla="*/ 51 w 134"/>
                  <a:gd name="T83" fmla="*/ 77 h 101"/>
                  <a:gd name="T84" fmla="*/ 84 w 134"/>
                  <a:gd name="T85" fmla="*/ 51 h 101"/>
                  <a:gd name="T86" fmla="*/ 51 w 134"/>
                  <a:gd name="T87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1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A418AE4C-1461-42C2-9ACF-E2ABF5E1D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3281" y="3027613"/>
                <a:ext cx="156586" cy="146799"/>
              </a:xfrm>
              <a:custGeom>
                <a:avLst/>
                <a:gdLst>
                  <a:gd name="T0" fmla="*/ 80 w 80"/>
                  <a:gd name="T1" fmla="*/ 29 h 75"/>
                  <a:gd name="T2" fmla="*/ 52 w 80"/>
                  <a:gd name="T3" fmla="*/ 24 h 75"/>
                  <a:gd name="T4" fmla="*/ 41 w 80"/>
                  <a:gd name="T5" fmla="*/ 0 h 75"/>
                  <a:gd name="T6" fmla="*/ 28 w 80"/>
                  <a:gd name="T7" fmla="*/ 24 h 75"/>
                  <a:gd name="T8" fmla="*/ 0 w 80"/>
                  <a:gd name="T9" fmla="*/ 29 h 75"/>
                  <a:gd name="T10" fmla="*/ 19 w 80"/>
                  <a:gd name="T11" fmla="*/ 49 h 75"/>
                  <a:gd name="T12" fmla="*/ 15 w 80"/>
                  <a:gd name="T13" fmla="*/ 75 h 75"/>
                  <a:gd name="T14" fmla="*/ 41 w 80"/>
                  <a:gd name="T15" fmla="*/ 62 h 75"/>
                  <a:gd name="T16" fmla="*/ 65 w 80"/>
                  <a:gd name="T17" fmla="*/ 75 h 75"/>
                  <a:gd name="T18" fmla="*/ 60 w 80"/>
                  <a:gd name="T19" fmla="*/ 49 h 75"/>
                  <a:gd name="T20" fmla="*/ 80 w 80"/>
                  <a:gd name="T21" fmla="*/ 29 h 75"/>
                  <a:gd name="T22" fmla="*/ 41 w 80"/>
                  <a:gd name="T23" fmla="*/ 57 h 75"/>
                  <a:gd name="T24" fmla="*/ 23 w 80"/>
                  <a:gd name="T25" fmla="*/ 65 h 75"/>
                  <a:gd name="T26" fmla="*/ 26 w 80"/>
                  <a:gd name="T27" fmla="*/ 45 h 75"/>
                  <a:gd name="T28" fmla="*/ 11 w 80"/>
                  <a:gd name="T29" fmla="*/ 32 h 75"/>
                  <a:gd name="T30" fmla="*/ 31 w 80"/>
                  <a:gd name="T31" fmla="*/ 29 h 75"/>
                  <a:gd name="T32" fmla="*/ 41 w 80"/>
                  <a:gd name="T33" fmla="*/ 11 h 75"/>
                  <a:gd name="T34" fmla="*/ 49 w 80"/>
                  <a:gd name="T35" fmla="*/ 29 h 75"/>
                  <a:gd name="T36" fmla="*/ 68 w 80"/>
                  <a:gd name="T37" fmla="*/ 32 h 75"/>
                  <a:gd name="T38" fmla="*/ 54 w 80"/>
                  <a:gd name="T39" fmla="*/ 45 h 75"/>
                  <a:gd name="T40" fmla="*/ 57 w 80"/>
                  <a:gd name="T41" fmla="*/ 65 h 75"/>
                  <a:gd name="T42" fmla="*/ 41 w 80"/>
                  <a:gd name="T43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75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Freeform 41">
                <a:extLst>
                  <a:ext uri="{FF2B5EF4-FFF2-40B4-BE49-F238E27FC236}">
                    <a16:creationId xmlns:a16="http://schemas.microsoft.com/office/drawing/2014/main" id="{2199070B-5383-4609-9858-E236FF175D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8503" y="1526343"/>
                <a:ext cx="191818" cy="207477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6 h 65"/>
                  <a:gd name="T4" fmla="*/ 60 w 60"/>
                  <a:gd name="T5" fmla="*/ 44 h 65"/>
                  <a:gd name="T6" fmla="*/ 48 w 60"/>
                  <a:gd name="T7" fmla="*/ 48 h 65"/>
                  <a:gd name="T8" fmla="*/ 36 w 60"/>
                  <a:gd name="T9" fmla="*/ 45 h 65"/>
                  <a:gd name="T10" fmla="*/ 24 w 60"/>
                  <a:gd name="T11" fmla="*/ 41 h 65"/>
                  <a:gd name="T12" fmla="*/ 12 w 60"/>
                  <a:gd name="T13" fmla="*/ 46 h 65"/>
                  <a:gd name="T14" fmla="*/ 12 w 60"/>
                  <a:gd name="T15" fmla="*/ 8 h 65"/>
                  <a:gd name="T16" fmla="*/ 24 w 60"/>
                  <a:gd name="T17" fmla="*/ 4 h 65"/>
                  <a:gd name="T18" fmla="*/ 36 w 60"/>
                  <a:gd name="T19" fmla="*/ 7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4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4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289BE170-8997-4448-AE55-92B302CCAD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5795" y="1424562"/>
                <a:ext cx="203562" cy="20747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1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1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7 h 65"/>
                  <a:gd name="T22" fmla="*/ 22 w 64"/>
                  <a:gd name="T23" fmla="*/ 18 h 65"/>
                  <a:gd name="T24" fmla="*/ 20 w 64"/>
                  <a:gd name="T25" fmla="*/ 17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7 h 65"/>
                  <a:gd name="T34" fmla="*/ 14 w 64"/>
                  <a:gd name="T35" fmla="*/ 18 h 65"/>
                  <a:gd name="T36" fmla="*/ 12 w 64"/>
                  <a:gd name="T37" fmla="*/ 17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7 h 65"/>
                  <a:gd name="T46" fmla="*/ 6 w 64"/>
                  <a:gd name="T47" fmla="*/ 18 h 65"/>
                  <a:gd name="T48" fmla="*/ 4 w 64"/>
                  <a:gd name="T49" fmla="*/ 17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7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7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id="{A54203DC-4AA2-4F37-BCE5-7F73D3A0F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7048" y="3327085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6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7 h 83"/>
                  <a:gd name="T28" fmla="*/ 6 w 74"/>
                  <a:gd name="T29" fmla="*/ 47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7 h 83"/>
                  <a:gd name="T36" fmla="*/ 74 w 74"/>
                  <a:gd name="T37" fmla="*/ 47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4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Freeform 44">
                <a:extLst>
                  <a:ext uri="{FF2B5EF4-FFF2-40B4-BE49-F238E27FC236}">
                    <a16:creationId xmlns:a16="http://schemas.microsoft.com/office/drawing/2014/main" id="{FE1A8C8D-6616-4402-B353-7D1946264D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06584" y="4526927"/>
                <a:ext cx="246623" cy="201604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Freeform 45">
                <a:extLst>
                  <a:ext uri="{FF2B5EF4-FFF2-40B4-BE49-F238E27FC236}">
                    <a16:creationId xmlns:a16="http://schemas.microsoft.com/office/drawing/2014/main" id="{99BE134E-DB63-420B-9452-6D170EC945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4088" y="1900192"/>
                <a:ext cx="401253" cy="401252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9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9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4 h 125"/>
                  <a:gd name="T26" fmla="*/ 53 w 125"/>
                  <a:gd name="T27" fmla="*/ 12 h 125"/>
                  <a:gd name="T28" fmla="*/ 59 w 125"/>
                  <a:gd name="T29" fmla="*/ 34 h 125"/>
                  <a:gd name="T30" fmla="*/ 43 w 125"/>
                  <a:gd name="T31" fmla="*/ 23 h 125"/>
                  <a:gd name="T32" fmla="*/ 59 w 125"/>
                  <a:gd name="T33" fmla="*/ 59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9 h 125"/>
                  <a:gd name="T68" fmla="*/ 108 w 125"/>
                  <a:gd name="T69" fmla="*/ 34 h 125"/>
                  <a:gd name="T70" fmla="*/ 86 w 125"/>
                  <a:gd name="T71" fmla="*/ 14 h 125"/>
                  <a:gd name="T72" fmla="*/ 108 w 125"/>
                  <a:gd name="T73" fmla="*/ 34 h 125"/>
                  <a:gd name="T74" fmla="*/ 39 w 125"/>
                  <a:gd name="T75" fmla="*/ 14 h 125"/>
                  <a:gd name="T76" fmla="*/ 17 w 125"/>
                  <a:gd name="T77" fmla="*/ 34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Freeform 46">
                <a:extLst>
                  <a:ext uri="{FF2B5EF4-FFF2-40B4-BE49-F238E27FC236}">
                    <a16:creationId xmlns:a16="http://schemas.microsoft.com/office/drawing/2014/main" id="{ADE7BAB0-1134-41BA-80DF-170CDC73B7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7753" y="1690759"/>
                <a:ext cx="189861" cy="187904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30 h 59"/>
                  <a:gd name="T64" fmla="*/ 25 w 59"/>
                  <a:gd name="T65" fmla="*/ 30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30 h 59"/>
                  <a:gd name="T72" fmla="*/ 44 w 59"/>
                  <a:gd name="T73" fmla="*/ 30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Freeform 47">
                <a:extLst>
                  <a:ext uri="{FF2B5EF4-FFF2-40B4-BE49-F238E27FC236}">
                    <a16:creationId xmlns:a16="http://schemas.microsoft.com/office/drawing/2014/main" id="{899688C5-C2C5-4A49-BB36-1394D43ADE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1731862"/>
                <a:ext cx="176160" cy="137013"/>
              </a:xfrm>
              <a:custGeom>
                <a:avLst/>
                <a:gdLst>
                  <a:gd name="T0" fmla="*/ 34 w 90"/>
                  <a:gd name="T1" fmla="*/ 70 h 70"/>
                  <a:gd name="T2" fmla="*/ 0 w 90"/>
                  <a:gd name="T3" fmla="*/ 36 h 70"/>
                  <a:gd name="T4" fmla="*/ 18 w 90"/>
                  <a:gd name="T5" fmla="*/ 19 h 70"/>
                  <a:gd name="T6" fmla="*/ 34 w 90"/>
                  <a:gd name="T7" fmla="*/ 36 h 70"/>
                  <a:gd name="T8" fmla="*/ 72 w 90"/>
                  <a:gd name="T9" fmla="*/ 0 h 70"/>
                  <a:gd name="T10" fmla="*/ 90 w 90"/>
                  <a:gd name="T11" fmla="*/ 16 h 70"/>
                  <a:gd name="T12" fmla="*/ 34 w 90"/>
                  <a:gd name="T13" fmla="*/ 70 h 70"/>
                  <a:gd name="T14" fmla="*/ 9 w 90"/>
                  <a:gd name="T15" fmla="*/ 36 h 70"/>
                  <a:gd name="T16" fmla="*/ 34 w 90"/>
                  <a:gd name="T17" fmla="*/ 60 h 70"/>
                  <a:gd name="T18" fmla="*/ 80 w 90"/>
                  <a:gd name="T19" fmla="*/ 16 h 70"/>
                  <a:gd name="T20" fmla="*/ 72 w 90"/>
                  <a:gd name="T21" fmla="*/ 8 h 70"/>
                  <a:gd name="T22" fmla="*/ 34 w 90"/>
                  <a:gd name="T23" fmla="*/ 46 h 70"/>
                  <a:gd name="T24" fmla="*/ 18 w 90"/>
                  <a:gd name="T25" fmla="*/ 28 h 70"/>
                  <a:gd name="T26" fmla="*/ 9 w 90"/>
                  <a:gd name="T27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7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Freeform 93">
                <a:extLst>
                  <a:ext uri="{FF2B5EF4-FFF2-40B4-BE49-F238E27FC236}">
                    <a16:creationId xmlns:a16="http://schemas.microsoft.com/office/drawing/2014/main" id="{3F7410BB-585F-4EC1-9B7B-A5B3F103A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89144" y="4738319"/>
                <a:ext cx="252496" cy="258367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3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7 h 81"/>
                  <a:gd name="T34" fmla="*/ 22 w 79"/>
                  <a:gd name="T35" fmla="*/ 19 h 81"/>
                  <a:gd name="T36" fmla="*/ 31 w 79"/>
                  <a:gd name="T37" fmla="*/ 32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5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Freeform 94">
                <a:extLst>
                  <a:ext uri="{FF2B5EF4-FFF2-40B4-BE49-F238E27FC236}">
                    <a16:creationId xmlns:a16="http://schemas.microsoft.com/office/drawing/2014/main" id="{7F331776-B126-4339-9B00-A29265574E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5090" y="4354682"/>
                <a:ext cx="150715" cy="152672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Freeform 95">
                <a:extLst>
                  <a:ext uri="{FF2B5EF4-FFF2-40B4-BE49-F238E27FC236}">
                    <a16:creationId xmlns:a16="http://schemas.microsoft.com/office/drawing/2014/main" id="{19168406-BFCD-465D-A2CA-CFA8A9389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2344" y="3839905"/>
                <a:ext cx="379722" cy="369934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80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6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6 h 116"/>
                  <a:gd name="T98" fmla="*/ 78 w 119"/>
                  <a:gd name="T99" fmla="*/ 95 h 116"/>
                  <a:gd name="T100" fmla="*/ 92 w 119"/>
                  <a:gd name="T101" fmla="*/ 59 h 116"/>
                  <a:gd name="T102" fmla="*/ 88 w 119"/>
                  <a:gd name="T103" fmla="*/ 55 h 116"/>
                  <a:gd name="T104" fmla="*/ 83 w 119"/>
                  <a:gd name="T105" fmla="*/ 20 h 116"/>
                  <a:gd name="T106" fmla="*/ 79 w 119"/>
                  <a:gd name="T107" fmla="*/ 12 h 116"/>
                  <a:gd name="T108" fmla="*/ 70 w 119"/>
                  <a:gd name="T109" fmla="*/ 15 h 116"/>
                  <a:gd name="T110" fmla="*/ 67 w 119"/>
                  <a:gd name="T111" fmla="*/ 37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1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Freeform 96">
                <a:extLst>
                  <a:ext uri="{FF2B5EF4-FFF2-40B4-BE49-F238E27FC236}">
                    <a16:creationId xmlns:a16="http://schemas.microsoft.com/office/drawing/2014/main" id="{E94DE2F5-6141-425A-AC07-D9DB34591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5545" y="4229413"/>
                <a:ext cx="459973" cy="403210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4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Freeform 97">
                <a:extLst>
                  <a:ext uri="{FF2B5EF4-FFF2-40B4-BE49-F238E27FC236}">
                    <a16:creationId xmlns:a16="http://schemas.microsoft.com/office/drawing/2014/main" id="{EE3BB1D7-2293-49DE-855A-2274F56055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58179" y="4663940"/>
                <a:ext cx="195733" cy="19573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6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Freeform 98">
                <a:extLst>
                  <a:ext uri="{FF2B5EF4-FFF2-40B4-BE49-F238E27FC236}">
                    <a16:creationId xmlns:a16="http://schemas.microsoft.com/office/drawing/2014/main" id="{E5E1E562-664D-47B3-B528-1802E1CB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07112" y="4990815"/>
                <a:ext cx="299472" cy="301429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10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1 h 94"/>
                  <a:gd name="T34" fmla="*/ 66 w 94"/>
                  <a:gd name="T35" fmla="*/ 80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3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Freeform 99">
                <a:extLst>
                  <a:ext uri="{FF2B5EF4-FFF2-40B4-BE49-F238E27FC236}">
                    <a16:creationId xmlns:a16="http://schemas.microsoft.com/office/drawing/2014/main" id="{F6CDC130-13A7-4CD7-838E-2538115AD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3628514"/>
                <a:ext cx="168330" cy="16833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4" name="Freeform 100">
                <a:extLst>
                  <a:ext uri="{FF2B5EF4-FFF2-40B4-BE49-F238E27FC236}">
                    <a16:creationId xmlns:a16="http://schemas.microsoft.com/office/drawing/2014/main" id="{43978BD3-E6AF-4922-9B71-045F457F51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6259" y="3395591"/>
                <a:ext cx="309258" cy="193775"/>
              </a:xfrm>
              <a:custGeom>
                <a:avLst/>
                <a:gdLst>
                  <a:gd name="T0" fmla="*/ 49 w 158"/>
                  <a:gd name="T1" fmla="*/ 70 h 99"/>
                  <a:gd name="T2" fmla="*/ 49 w 158"/>
                  <a:gd name="T3" fmla="*/ 39 h 99"/>
                  <a:gd name="T4" fmla="*/ 78 w 158"/>
                  <a:gd name="T5" fmla="*/ 39 h 99"/>
                  <a:gd name="T6" fmla="*/ 39 w 158"/>
                  <a:gd name="T7" fmla="*/ 0 h 99"/>
                  <a:gd name="T8" fmla="*/ 0 w 158"/>
                  <a:gd name="T9" fmla="*/ 39 h 99"/>
                  <a:gd name="T10" fmla="*/ 29 w 158"/>
                  <a:gd name="T11" fmla="*/ 39 h 99"/>
                  <a:gd name="T12" fmla="*/ 29 w 158"/>
                  <a:gd name="T13" fmla="*/ 89 h 99"/>
                  <a:gd name="T14" fmla="*/ 88 w 158"/>
                  <a:gd name="T15" fmla="*/ 89 h 99"/>
                  <a:gd name="T16" fmla="*/ 68 w 158"/>
                  <a:gd name="T17" fmla="*/ 70 h 99"/>
                  <a:gd name="T18" fmla="*/ 49 w 158"/>
                  <a:gd name="T19" fmla="*/ 70 h 99"/>
                  <a:gd name="T20" fmla="*/ 129 w 158"/>
                  <a:gd name="T21" fmla="*/ 58 h 99"/>
                  <a:gd name="T22" fmla="*/ 129 w 158"/>
                  <a:gd name="T23" fmla="*/ 9 h 99"/>
                  <a:gd name="T24" fmla="*/ 68 w 158"/>
                  <a:gd name="T25" fmla="*/ 9 h 99"/>
                  <a:gd name="T26" fmla="*/ 88 w 158"/>
                  <a:gd name="T27" fmla="*/ 29 h 99"/>
                  <a:gd name="T28" fmla="*/ 107 w 158"/>
                  <a:gd name="T29" fmla="*/ 29 h 99"/>
                  <a:gd name="T30" fmla="*/ 107 w 158"/>
                  <a:gd name="T31" fmla="*/ 58 h 99"/>
                  <a:gd name="T32" fmla="*/ 78 w 158"/>
                  <a:gd name="T33" fmla="*/ 58 h 99"/>
                  <a:gd name="T34" fmla="*/ 119 w 158"/>
                  <a:gd name="T35" fmla="*/ 99 h 99"/>
                  <a:gd name="T36" fmla="*/ 158 w 158"/>
                  <a:gd name="T37" fmla="*/ 58 h 99"/>
                  <a:gd name="T38" fmla="*/ 129 w 158"/>
                  <a:gd name="T39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9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5" name="Freeform 101">
                <a:extLst>
                  <a:ext uri="{FF2B5EF4-FFF2-40B4-BE49-F238E27FC236}">
                    <a16:creationId xmlns:a16="http://schemas.microsoft.com/office/drawing/2014/main" id="{A12184D0-C64B-4071-B409-9250C4C04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10498" y="2367994"/>
                <a:ext cx="321002" cy="322959"/>
              </a:xfrm>
              <a:custGeom>
                <a:avLst/>
                <a:gdLst>
                  <a:gd name="T0" fmla="*/ 96 w 100"/>
                  <a:gd name="T1" fmla="*/ 85 h 101"/>
                  <a:gd name="T2" fmla="*/ 73 w 100"/>
                  <a:gd name="T3" fmla="*/ 65 h 101"/>
                  <a:gd name="T4" fmla="*/ 66 w 100"/>
                  <a:gd name="T5" fmla="*/ 62 h 101"/>
                  <a:gd name="T6" fmla="*/ 74 w 100"/>
                  <a:gd name="T7" fmla="*/ 37 h 101"/>
                  <a:gd name="T8" fmla="*/ 37 w 100"/>
                  <a:gd name="T9" fmla="*/ 0 h 101"/>
                  <a:gd name="T10" fmla="*/ 0 w 100"/>
                  <a:gd name="T11" fmla="*/ 37 h 101"/>
                  <a:gd name="T12" fmla="*/ 37 w 100"/>
                  <a:gd name="T13" fmla="*/ 75 h 101"/>
                  <a:gd name="T14" fmla="*/ 61 w 100"/>
                  <a:gd name="T15" fmla="*/ 66 h 101"/>
                  <a:gd name="T16" fmla="*/ 64 w 100"/>
                  <a:gd name="T17" fmla="*/ 73 h 101"/>
                  <a:gd name="T18" fmla="*/ 84 w 100"/>
                  <a:gd name="T19" fmla="*/ 96 h 101"/>
                  <a:gd name="T20" fmla="*/ 97 w 100"/>
                  <a:gd name="T21" fmla="*/ 97 h 101"/>
                  <a:gd name="T22" fmla="*/ 96 w 100"/>
                  <a:gd name="T23" fmla="*/ 85 h 101"/>
                  <a:gd name="T24" fmla="*/ 37 w 100"/>
                  <a:gd name="T25" fmla="*/ 62 h 101"/>
                  <a:gd name="T26" fmla="*/ 12 w 100"/>
                  <a:gd name="T27" fmla="*/ 37 h 101"/>
                  <a:gd name="T28" fmla="*/ 37 w 100"/>
                  <a:gd name="T29" fmla="*/ 12 h 101"/>
                  <a:gd name="T30" fmla="*/ 62 w 100"/>
                  <a:gd name="T31" fmla="*/ 37 h 101"/>
                  <a:gd name="T32" fmla="*/ 37 w 100"/>
                  <a:gd name="T33" fmla="*/ 6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1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6" name="Freeform 102">
                <a:extLst>
                  <a:ext uri="{FF2B5EF4-FFF2-40B4-BE49-F238E27FC236}">
                    <a16:creationId xmlns:a16="http://schemas.microsoft.com/office/drawing/2014/main" id="{1EBFC576-26C5-49A1-9ABB-509262511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1667" y="2328848"/>
                <a:ext cx="395380" cy="383636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7" name="Freeform 103">
                <a:extLst>
                  <a:ext uri="{FF2B5EF4-FFF2-40B4-BE49-F238E27FC236}">
                    <a16:creationId xmlns:a16="http://schemas.microsoft.com/office/drawing/2014/main" id="{1701211C-BC2A-4632-B7D2-47F83677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8002" y="5303987"/>
                <a:ext cx="131142" cy="207477"/>
              </a:xfrm>
              <a:custGeom>
                <a:avLst/>
                <a:gdLst>
                  <a:gd name="T0" fmla="*/ 21 w 41"/>
                  <a:gd name="T1" fmla="*/ 0 h 65"/>
                  <a:gd name="T2" fmla="*/ 0 w 41"/>
                  <a:gd name="T3" fmla="*/ 20 h 65"/>
                  <a:gd name="T4" fmla="*/ 21 w 41"/>
                  <a:gd name="T5" fmla="*/ 65 h 65"/>
                  <a:gd name="T6" fmla="*/ 41 w 41"/>
                  <a:gd name="T7" fmla="*/ 20 h 65"/>
                  <a:gd name="T8" fmla="*/ 21 w 41"/>
                  <a:gd name="T9" fmla="*/ 0 h 65"/>
                  <a:gd name="T10" fmla="*/ 21 w 41"/>
                  <a:gd name="T11" fmla="*/ 33 h 65"/>
                  <a:gd name="T12" fmla="*/ 8 w 41"/>
                  <a:gd name="T13" fmla="*/ 20 h 65"/>
                  <a:gd name="T14" fmla="*/ 21 w 41"/>
                  <a:gd name="T15" fmla="*/ 8 h 65"/>
                  <a:gd name="T16" fmla="*/ 33 w 41"/>
                  <a:gd name="T17" fmla="*/ 20 h 65"/>
                  <a:gd name="T18" fmla="*/ 21 w 41"/>
                  <a:gd name="T19" fmla="*/ 33 h 65"/>
                  <a:gd name="T20" fmla="*/ 13 w 41"/>
                  <a:gd name="T21" fmla="*/ 20 h 65"/>
                  <a:gd name="T22" fmla="*/ 21 w 41"/>
                  <a:gd name="T23" fmla="*/ 28 h 65"/>
                  <a:gd name="T24" fmla="*/ 29 w 41"/>
                  <a:gd name="T25" fmla="*/ 20 h 65"/>
                  <a:gd name="T26" fmla="*/ 21 w 41"/>
                  <a:gd name="T27" fmla="*/ 12 h 65"/>
                  <a:gd name="T28" fmla="*/ 13 w 41"/>
                  <a:gd name="T29" fmla="*/ 2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5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8" name="Freeform 104">
                <a:extLst>
                  <a:ext uri="{FF2B5EF4-FFF2-40B4-BE49-F238E27FC236}">
                    <a16:creationId xmlns:a16="http://schemas.microsoft.com/office/drawing/2014/main" id="{19094DB7-F23F-41F3-8290-D82A64D77E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15118" y="5527123"/>
                <a:ext cx="203562" cy="275983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4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1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8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9" name="Freeform 105">
                <a:extLst>
                  <a:ext uri="{FF2B5EF4-FFF2-40B4-BE49-F238E27FC236}">
                    <a16:creationId xmlns:a16="http://schemas.microsoft.com/office/drawing/2014/main" id="{94A91E49-FF32-42D1-9159-D247652F4C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0099" y="3638300"/>
                <a:ext cx="274026" cy="20747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60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60 h 65"/>
                  <a:gd name="T20" fmla="*/ 5 w 86"/>
                  <a:gd name="T21" fmla="*/ 60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60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0" name="Freeform 106">
                <a:extLst>
                  <a:ext uri="{FF2B5EF4-FFF2-40B4-BE49-F238E27FC236}">
                    <a16:creationId xmlns:a16="http://schemas.microsoft.com/office/drawing/2014/main" id="{F2E7DD99-F96F-4B37-93A3-DA140DF951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3698" y="2767289"/>
                <a:ext cx="256411" cy="256409"/>
              </a:xfrm>
              <a:custGeom>
                <a:avLst/>
                <a:gdLst>
                  <a:gd name="T0" fmla="*/ 0 w 131"/>
                  <a:gd name="T1" fmla="*/ 131 h 131"/>
                  <a:gd name="T2" fmla="*/ 65 w 131"/>
                  <a:gd name="T3" fmla="*/ 131 h 131"/>
                  <a:gd name="T4" fmla="*/ 65 w 131"/>
                  <a:gd name="T5" fmla="*/ 0 h 131"/>
                  <a:gd name="T6" fmla="*/ 0 w 131"/>
                  <a:gd name="T7" fmla="*/ 0 h 131"/>
                  <a:gd name="T8" fmla="*/ 0 w 131"/>
                  <a:gd name="T9" fmla="*/ 131 h 131"/>
                  <a:gd name="T10" fmla="*/ 41 w 131"/>
                  <a:gd name="T11" fmla="*/ 17 h 131"/>
                  <a:gd name="T12" fmla="*/ 57 w 131"/>
                  <a:gd name="T13" fmla="*/ 17 h 131"/>
                  <a:gd name="T14" fmla="*/ 57 w 131"/>
                  <a:gd name="T15" fmla="*/ 33 h 131"/>
                  <a:gd name="T16" fmla="*/ 41 w 131"/>
                  <a:gd name="T17" fmla="*/ 33 h 131"/>
                  <a:gd name="T18" fmla="*/ 41 w 131"/>
                  <a:gd name="T19" fmla="*/ 17 h 131"/>
                  <a:gd name="T20" fmla="*/ 41 w 131"/>
                  <a:gd name="T21" fmla="*/ 49 h 131"/>
                  <a:gd name="T22" fmla="*/ 57 w 131"/>
                  <a:gd name="T23" fmla="*/ 49 h 131"/>
                  <a:gd name="T24" fmla="*/ 57 w 131"/>
                  <a:gd name="T25" fmla="*/ 66 h 131"/>
                  <a:gd name="T26" fmla="*/ 41 w 131"/>
                  <a:gd name="T27" fmla="*/ 66 h 131"/>
                  <a:gd name="T28" fmla="*/ 41 w 131"/>
                  <a:gd name="T29" fmla="*/ 49 h 131"/>
                  <a:gd name="T30" fmla="*/ 41 w 131"/>
                  <a:gd name="T31" fmla="*/ 82 h 131"/>
                  <a:gd name="T32" fmla="*/ 57 w 131"/>
                  <a:gd name="T33" fmla="*/ 82 h 131"/>
                  <a:gd name="T34" fmla="*/ 57 w 131"/>
                  <a:gd name="T35" fmla="*/ 98 h 131"/>
                  <a:gd name="T36" fmla="*/ 41 w 131"/>
                  <a:gd name="T37" fmla="*/ 98 h 131"/>
                  <a:gd name="T38" fmla="*/ 41 w 131"/>
                  <a:gd name="T39" fmla="*/ 82 h 131"/>
                  <a:gd name="T40" fmla="*/ 8 w 131"/>
                  <a:gd name="T41" fmla="*/ 17 h 131"/>
                  <a:gd name="T42" fmla="*/ 24 w 131"/>
                  <a:gd name="T43" fmla="*/ 17 h 131"/>
                  <a:gd name="T44" fmla="*/ 24 w 131"/>
                  <a:gd name="T45" fmla="*/ 33 h 131"/>
                  <a:gd name="T46" fmla="*/ 8 w 131"/>
                  <a:gd name="T47" fmla="*/ 33 h 131"/>
                  <a:gd name="T48" fmla="*/ 8 w 131"/>
                  <a:gd name="T49" fmla="*/ 17 h 131"/>
                  <a:gd name="T50" fmla="*/ 8 w 131"/>
                  <a:gd name="T51" fmla="*/ 49 h 131"/>
                  <a:gd name="T52" fmla="*/ 24 w 131"/>
                  <a:gd name="T53" fmla="*/ 49 h 131"/>
                  <a:gd name="T54" fmla="*/ 24 w 131"/>
                  <a:gd name="T55" fmla="*/ 66 h 131"/>
                  <a:gd name="T56" fmla="*/ 8 w 131"/>
                  <a:gd name="T57" fmla="*/ 66 h 131"/>
                  <a:gd name="T58" fmla="*/ 8 w 131"/>
                  <a:gd name="T59" fmla="*/ 49 h 131"/>
                  <a:gd name="T60" fmla="*/ 8 w 131"/>
                  <a:gd name="T61" fmla="*/ 82 h 131"/>
                  <a:gd name="T62" fmla="*/ 24 w 131"/>
                  <a:gd name="T63" fmla="*/ 82 h 131"/>
                  <a:gd name="T64" fmla="*/ 24 w 131"/>
                  <a:gd name="T65" fmla="*/ 98 h 131"/>
                  <a:gd name="T66" fmla="*/ 8 w 131"/>
                  <a:gd name="T67" fmla="*/ 98 h 131"/>
                  <a:gd name="T68" fmla="*/ 8 w 131"/>
                  <a:gd name="T69" fmla="*/ 82 h 131"/>
                  <a:gd name="T70" fmla="*/ 73 w 131"/>
                  <a:gd name="T71" fmla="*/ 41 h 131"/>
                  <a:gd name="T72" fmla="*/ 131 w 131"/>
                  <a:gd name="T73" fmla="*/ 41 h 131"/>
                  <a:gd name="T74" fmla="*/ 131 w 131"/>
                  <a:gd name="T75" fmla="*/ 49 h 131"/>
                  <a:gd name="T76" fmla="*/ 73 w 131"/>
                  <a:gd name="T77" fmla="*/ 49 h 131"/>
                  <a:gd name="T78" fmla="*/ 73 w 131"/>
                  <a:gd name="T79" fmla="*/ 41 h 131"/>
                  <a:gd name="T80" fmla="*/ 73 w 131"/>
                  <a:gd name="T81" fmla="*/ 131 h 131"/>
                  <a:gd name="T82" fmla="*/ 90 w 131"/>
                  <a:gd name="T83" fmla="*/ 131 h 131"/>
                  <a:gd name="T84" fmla="*/ 90 w 131"/>
                  <a:gd name="T85" fmla="*/ 98 h 131"/>
                  <a:gd name="T86" fmla="*/ 114 w 131"/>
                  <a:gd name="T87" fmla="*/ 98 h 131"/>
                  <a:gd name="T88" fmla="*/ 114 w 131"/>
                  <a:gd name="T89" fmla="*/ 131 h 131"/>
                  <a:gd name="T90" fmla="*/ 131 w 131"/>
                  <a:gd name="T91" fmla="*/ 131 h 131"/>
                  <a:gd name="T92" fmla="*/ 131 w 131"/>
                  <a:gd name="T93" fmla="*/ 57 h 131"/>
                  <a:gd name="T94" fmla="*/ 73 w 131"/>
                  <a:gd name="T95" fmla="*/ 57 h 131"/>
                  <a:gd name="T96" fmla="*/ 73 w 131"/>
                  <a:gd name="T9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1" name="Freeform 107">
                <a:extLst>
                  <a:ext uri="{FF2B5EF4-FFF2-40B4-BE49-F238E27FC236}">
                    <a16:creationId xmlns:a16="http://schemas.microsoft.com/office/drawing/2014/main" id="{B45BC328-7EE3-4854-9B4F-AD917584FA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12808" y="3080462"/>
                <a:ext cx="272069" cy="272068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6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30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4 h 85"/>
                  <a:gd name="T36" fmla="*/ 55 w 85"/>
                  <a:gd name="T37" fmla="*/ 11 h 85"/>
                  <a:gd name="T38" fmla="*/ 74 w 85"/>
                  <a:gd name="T39" fmla="*/ 3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2" name="Freeform 108">
                <a:extLst>
                  <a:ext uri="{FF2B5EF4-FFF2-40B4-BE49-F238E27FC236}">
                    <a16:creationId xmlns:a16="http://schemas.microsoft.com/office/drawing/2014/main" id="{DB21D73B-DD57-4808-8556-010508D29A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6184" y="275750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8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3" name="Freeform 109">
                <a:extLst>
                  <a:ext uri="{FF2B5EF4-FFF2-40B4-BE49-F238E27FC236}">
                    <a16:creationId xmlns:a16="http://schemas.microsoft.com/office/drawing/2014/main" id="{BB999700-D981-46A9-BEB4-CB5762BB4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2270" y="3049145"/>
                <a:ext cx="230965" cy="185946"/>
              </a:xfrm>
              <a:custGeom>
                <a:avLst/>
                <a:gdLst>
                  <a:gd name="T0" fmla="*/ 0 w 72"/>
                  <a:gd name="T1" fmla="*/ 0 h 58"/>
                  <a:gd name="T2" fmla="*/ 0 w 72"/>
                  <a:gd name="T3" fmla="*/ 58 h 58"/>
                  <a:gd name="T4" fmla="*/ 72 w 72"/>
                  <a:gd name="T5" fmla="*/ 58 h 58"/>
                  <a:gd name="T6" fmla="*/ 72 w 72"/>
                  <a:gd name="T7" fmla="*/ 0 h 58"/>
                  <a:gd name="T8" fmla="*/ 0 w 72"/>
                  <a:gd name="T9" fmla="*/ 0 h 58"/>
                  <a:gd name="T10" fmla="*/ 67 w 72"/>
                  <a:gd name="T11" fmla="*/ 53 h 58"/>
                  <a:gd name="T12" fmla="*/ 4 w 72"/>
                  <a:gd name="T13" fmla="*/ 53 h 58"/>
                  <a:gd name="T14" fmla="*/ 4 w 72"/>
                  <a:gd name="T15" fmla="*/ 4 h 58"/>
                  <a:gd name="T16" fmla="*/ 67 w 72"/>
                  <a:gd name="T17" fmla="*/ 4 h 58"/>
                  <a:gd name="T18" fmla="*/ 67 w 72"/>
                  <a:gd name="T19" fmla="*/ 53 h 58"/>
                  <a:gd name="T20" fmla="*/ 49 w 72"/>
                  <a:gd name="T21" fmla="*/ 15 h 58"/>
                  <a:gd name="T22" fmla="*/ 56 w 72"/>
                  <a:gd name="T23" fmla="*/ 22 h 58"/>
                  <a:gd name="T24" fmla="*/ 63 w 72"/>
                  <a:gd name="T25" fmla="*/ 15 h 58"/>
                  <a:gd name="T26" fmla="*/ 56 w 72"/>
                  <a:gd name="T27" fmla="*/ 9 h 58"/>
                  <a:gd name="T28" fmla="*/ 49 w 72"/>
                  <a:gd name="T29" fmla="*/ 15 h 58"/>
                  <a:gd name="T30" fmla="*/ 63 w 72"/>
                  <a:gd name="T31" fmla="*/ 49 h 58"/>
                  <a:gd name="T32" fmla="*/ 9 w 72"/>
                  <a:gd name="T33" fmla="*/ 49 h 58"/>
                  <a:gd name="T34" fmla="*/ 22 w 72"/>
                  <a:gd name="T35" fmla="*/ 13 h 58"/>
                  <a:gd name="T36" fmla="*/ 40 w 72"/>
                  <a:gd name="T37" fmla="*/ 35 h 58"/>
                  <a:gd name="T38" fmla="*/ 49 w 72"/>
                  <a:gd name="T39" fmla="*/ 29 h 58"/>
                  <a:gd name="T40" fmla="*/ 63 w 72"/>
                  <a:gd name="T41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8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4" name="Freeform 110">
                <a:extLst>
                  <a:ext uri="{FF2B5EF4-FFF2-40B4-BE49-F238E27FC236}">
                    <a16:creationId xmlns:a16="http://schemas.microsoft.com/office/drawing/2014/main" id="{A7F03676-03C5-4ADA-9589-B485386096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0276" y="3305554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5" name="Freeform 111">
                <a:extLst>
                  <a:ext uri="{FF2B5EF4-FFF2-40B4-BE49-F238E27FC236}">
                    <a16:creationId xmlns:a16="http://schemas.microsoft.com/office/drawing/2014/main" id="{FB2B5AC2-BC8C-4214-BA98-A7C8D7500D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3727" y="2346463"/>
                <a:ext cx="328831" cy="244665"/>
              </a:xfrm>
              <a:custGeom>
                <a:avLst/>
                <a:gdLst>
                  <a:gd name="T0" fmla="*/ 99 w 103"/>
                  <a:gd name="T1" fmla="*/ 3 h 77"/>
                  <a:gd name="T2" fmla="*/ 52 w 103"/>
                  <a:gd name="T3" fmla="*/ 0 h 77"/>
                  <a:gd name="T4" fmla="*/ 4 w 103"/>
                  <a:gd name="T5" fmla="*/ 3 h 77"/>
                  <a:gd name="T6" fmla="*/ 0 w 103"/>
                  <a:gd name="T7" fmla="*/ 38 h 77"/>
                  <a:gd name="T8" fmla="*/ 4 w 103"/>
                  <a:gd name="T9" fmla="*/ 73 h 77"/>
                  <a:gd name="T10" fmla="*/ 52 w 103"/>
                  <a:gd name="T11" fmla="*/ 77 h 77"/>
                  <a:gd name="T12" fmla="*/ 99 w 103"/>
                  <a:gd name="T13" fmla="*/ 73 h 77"/>
                  <a:gd name="T14" fmla="*/ 103 w 103"/>
                  <a:gd name="T15" fmla="*/ 38 h 77"/>
                  <a:gd name="T16" fmla="*/ 99 w 103"/>
                  <a:gd name="T17" fmla="*/ 3 h 77"/>
                  <a:gd name="T18" fmla="*/ 39 w 103"/>
                  <a:gd name="T19" fmla="*/ 57 h 77"/>
                  <a:gd name="T20" fmla="*/ 39 w 103"/>
                  <a:gd name="T21" fmla="*/ 19 h 77"/>
                  <a:gd name="T22" fmla="*/ 71 w 103"/>
                  <a:gd name="T23" fmla="*/ 38 h 77"/>
                  <a:gd name="T24" fmla="*/ 39 w 103"/>
                  <a:gd name="T25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6" name="Freeform 112">
                <a:extLst>
                  <a:ext uri="{FF2B5EF4-FFF2-40B4-BE49-F238E27FC236}">
                    <a16:creationId xmlns:a16="http://schemas.microsoft.com/office/drawing/2014/main" id="{3E8A5465-2B7B-479C-AD62-019C2E2165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8281" y="3927985"/>
                <a:ext cx="367978" cy="367978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6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7" name="Freeform 113">
                <a:extLst>
                  <a:ext uri="{FF2B5EF4-FFF2-40B4-BE49-F238E27FC236}">
                    <a16:creationId xmlns:a16="http://schemas.microsoft.com/office/drawing/2014/main" id="{D669F9B8-AC7D-4861-89B7-B622BC161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7604" y="4376214"/>
                <a:ext cx="270111" cy="313173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6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8" name="Freeform 114">
                <a:extLst>
                  <a:ext uri="{FF2B5EF4-FFF2-40B4-BE49-F238E27FC236}">
                    <a16:creationId xmlns:a16="http://schemas.microsoft.com/office/drawing/2014/main" id="{45F2F77B-45B7-4799-9A21-FF49FAE03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48921" y="3640258"/>
                <a:ext cx="146800" cy="256409"/>
              </a:xfrm>
              <a:custGeom>
                <a:avLst/>
                <a:gdLst>
                  <a:gd name="T0" fmla="*/ 0 w 75"/>
                  <a:gd name="T1" fmla="*/ 131 h 131"/>
                  <a:gd name="T2" fmla="*/ 0 w 75"/>
                  <a:gd name="T3" fmla="*/ 0 h 131"/>
                  <a:gd name="T4" fmla="*/ 21 w 75"/>
                  <a:gd name="T5" fmla="*/ 0 h 131"/>
                  <a:gd name="T6" fmla="*/ 21 w 75"/>
                  <a:gd name="T7" fmla="*/ 59 h 131"/>
                  <a:gd name="T8" fmla="*/ 75 w 75"/>
                  <a:gd name="T9" fmla="*/ 5 h 131"/>
                  <a:gd name="T10" fmla="*/ 75 w 75"/>
                  <a:gd name="T11" fmla="*/ 125 h 131"/>
                  <a:gd name="T12" fmla="*/ 21 w 75"/>
                  <a:gd name="T13" fmla="*/ 71 h 131"/>
                  <a:gd name="T14" fmla="*/ 21 w 75"/>
                  <a:gd name="T15" fmla="*/ 131 h 131"/>
                  <a:gd name="T16" fmla="*/ 0 w 75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31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9" name="Freeform 115">
                <a:extLst>
                  <a:ext uri="{FF2B5EF4-FFF2-40B4-BE49-F238E27FC236}">
                    <a16:creationId xmlns:a16="http://schemas.microsoft.com/office/drawing/2014/main" id="{12174036-CF79-4FD4-889D-67A1486DD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56926" y="2651806"/>
                <a:ext cx="279899" cy="250538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6 h 78"/>
                  <a:gd name="T20" fmla="*/ 22 w 88"/>
                  <a:gd name="T21" fmla="*/ 56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6 h 78"/>
                  <a:gd name="T28" fmla="*/ 83 w 88"/>
                  <a:gd name="T29" fmla="*/ 56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5 h 78"/>
                  <a:gd name="T42" fmla="*/ 60 w 88"/>
                  <a:gd name="T43" fmla="*/ 45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0" name="Freeform 116">
                <a:extLst>
                  <a:ext uri="{FF2B5EF4-FFF2-40B4-BE49-F238E27FC236}">
                    <a16:creationId xmlns:a16="http://schemas.microsoft.com/office/drawing/2014/main" id="{C2C70CD1-854D-4C26-93D1-EC9C531DD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4756" y="2953235"/>
                <a:ext cx="244667" cy="258367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1 h 81"/>
                  <a:gd name="T20" fmla="*/ 11 w 76"/>
                  <a:gd name="T21" fmla="*/ 71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1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3 h 81"/>
                  <a:gd name="T50" fmla="*/ 33 w 76"/>
                  <a:gd name="T51" fmla="*/ 30 h 81"/>
                  <a:gd name="T52" fmla="*/ 41 w 76"/>
                  <a:gd name="T53" fmla="*/ 23 h 81"/>
                  <a:gd name="T54" fmla="*/ 33 w 76"/>
                  <a:gd name="T55" fmla="*/ 15 h 81"/>
                  <a:gd name="T56" fmla="*/ 26 w 76"/>
                  <a:gd name="T57" fmla="*/ 23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1" name="Freeform 117">
                <a:extLst>
                  <a:ext uri="{FF2B5EF4-FFF2-40B4-BE49-F238E27FC236}">
                    <a16:creationId xmlns:a16="http://schemas.microsoft.com/office/drawing/2014/main" id="{67CF519F-BD71-4304-92C3-841056EB35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3977" y="2054822"/>
                <a:ext cx="248581" cy="248580"/>
              </a:xfrm>
              <a:custGeom>
                <a:avLst/>
                <a:gdLst>
                  <a:gd name="T0" fmla="*/ 67 w 127"/>
                  <a:gd name="T1" fmla="*/ 0 h 127"/>
                  <a:gd name="T2" fmla="*/ 55 w 127"/>
                  <a:gd name="T3" fmla="*/ 11 h 127"/>
                  <a:gd name="T4" fmla="*/ 67 w 127"/>
                  <a:gd name="T5" fmla="*/ 24 h 127"/>
                  <a:gd name="T6" fmla="*/ 39 w 127"/>
                  <a:gd name="T7" fmla="*/ 55 h 127"/>
                  <a:gd name="T8" fmla="*/ 11 w 127"/>
                  <a:gd name="T9" fmla="*/ 55 h 127"/>
                  <a:gd name="T10" fmla="*/ 34 w 127"/>
                  <a:gd name="T11" fmla="*/ 77 h 127"/>
                  <a:gd name="T12" fmla="*/ 0 w 127"/>
                  <a:gd name="T13" fmla="*/ 122 h 127"/>
                  <a:gd name="T14" fmla="*/ 0 w 127"/>
                  <a:gd name="T15" fmla="*/ 127 h 127"/>
                  <a:gd name="T16" fmla="*/ 4 w 127"/>
                  <a:gd name="T17" fmla="*/ 127 h 127"/>
                  <a:gd name="T18" fmla="*/ 49 w 127"/>
                  <a:gd name="T19" fmla="*/ 93 h 127"/>
                  <a:gd name="T20" fmla="*/ 71 w 127"/>
                  <a:gd name="T21" fmla="*/ 114 h 127"/>
                  <a:gd name="T22" fmla="*/ 71 w 127"/>
                  <a:gd name="T23" fmla="*/ 86 h 127"/>
                  <a:gd name="T24" fmla="*/ 102 w 127"/>
                  <a:gd name="T25" fmla="*/ 59 h 127"/>
                  <a:gd name="T26" fmla="*/ 114 w 127"/>
                  <a:gd name="T27" fmla="*/ 72 h 127"/>
                  <a:gd name="T28" fmla="*/ 127 w 127"/>
                  <a:gd name="T29" fmla="*/ 59 h 127"/>
                  <a:gd name="T30" fmla="*/ 67 w 127"/>
                  <a:gd name="T31" fmla="*/ 0 h 127"/>
                  <a:gd name="T32" fmla="*/ 55 w 127"/>
                  <a:gd name="T33" fmla="*/ 67 h 127"/>
                  <a:gd name="T34" fmla="*/ 47 w 127"/>
                  <a:gd name="T35" fmla="*/ 59 h 127"/>
                  <a:gd name="T36" fmla="*/ 75 w 127"/>
                  <a:gd name="T37" fmla="*/ 31 h 127"/>
                  <a:gd name="T38" fmla="*/ 83 w 127"/>
                  <a:gd name="T39" fmla="*/ 39 h 127"/>
                  <a:gd name="T40" fmla="*/ 55 w 127"/>
                  <a:gd name="T4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2" name="Freeform 118">
                <a:extLst>
                  <a:ext uri="{FF2B5EF4-FFF2-40B4-BE49-F238E27FC236}">
                    <a16:creationId xmlns:a16="http://schemas.microsoft.com/office/drawing/2014/main" id="{E0126E63-79EC-44F9-B5B9-35939BF95C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4366" y="1367799"/>
                <a:ext cx="246623" cy="166372"/>
              </a:xfrm>
              <a:custGeom>
                <a:avLst/>
                <a:gdLst>
                  <a:gd name="T0" fmla="*/ 17 w 77"/>
                  <a:gd name="T1" fmla="*/ 19 h 52"/>
                  <a:gd name="T2" fmla="*/ 34 w 77"/>
                  <a:gd name="T3" fmla="*/ 36 h 52"/>
                  <a:gd name="T4" fmla="*/ 17 w 77"/>
                  <a:gd name="T5" fmla="*/ 52 h 52"/>
                  <a:gd name="T6" fmla="*/ 0 w 77"/>
                  <a:gd name="T7" fmla="*/ 36 h 52"/>
                  <a:gd name="T8" fmla="*/ 0 w 77"/>
                  <a:gd name="T9" fmla="*/ 33 h 52"/>
                  <a:gd name="T10" fmla="*/ 34 w 77"/>
                  <a:gd name="T11" fmla="*/ 0 h 52"/>
                  <a:gd name="T12" fmla="*/ 34 w 77"/>
                  <a:gd name="T13" fmla="*/ 9 h 52"/>
                  <a:gd name="T14" fmla="*/ 17 w 77"/>
                  <a:gd name="T15" fmla="*/ 16 h 52"/>
                  <a:gd name="T16" fmla="*/ 14 w 77"/>
                  <a:gd name="T17" fmla="*/ 19 h 52"/>
                  <a:gd name="T18" fmla="*/ 17 w 77"/>
                  <a:gd name="T19" fmla="*/ 19 h 52"/>
                  <a:gd name="T20" fmla="*/ 60 w 77"/>
                  <a:gd name="T21" fmla="*/ 19 h 52"/>
                  <a:gd name="T22" fmla="*/ 77 w 77"/>
                  <a:gd name="T23" fmla="*/ 36 h 52"/>
                  <a:gd name="T24" fmla="*/ 60 w 77"/>
                  <a:gd name="T25" fmla="*/ 52 h 52"/>
                  <a:gd name="T26" fmla="*/ 43 w 77"/>
                  <a:gd name="T27" fmla="*/ 36 h 52"/>
                  <a:gd name="T28" fmla="*/ 43 w 77"/>
                  <a:gd name="T29" fmla="*/ 33 h 52"/>
                  <a:gd name="T30" fmla="*/ 77 w 77"/>
                  <a:gd name="T31" fmla="*/ 0 h 52"/>
                  <a:gd name="T32" fmla="*/ 77 w 77"/>
                  <a:gd name="T33" fmla="*/ 9 h 52"/>
                  <a:gd name="T34" fmla="*/ 60 w 77"/>
                  <a:gd name="T35" fmla="*/ 16 h 52"/>
                  <a:gd name="T36" fmla="*/ 58 w 77"/>
                  <a:gd name="T37" fmla="*/ 19 h 52"/>
                  <a:gd name="T38" fmla="*/ 60 w 77"/>
                  <a:gd name="T3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2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3" name="Freeform 119">
                <a:extLst>
                  <a:ext uri="{FF2B5EF4-FFF2-40B4-BE49-F238E27FC236}">
                    <a16:creationId xmlns:a16="http://schemas.microsoft.com/office/drawing/2014/main" id="{71F75878-4E21-49B5-B052-BB0AAD92C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3690" y="1782753"/>
                <a:ext cx="383636" cy="364063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4" name="Freeform 120">
                <a:extLst>
                  <a:ext uri="{FF2B5EF4-FFF2-40B4-BE49-F238E27FC236}">
                    <a16:creationId xmlns:a16="http://schemas.microsoft.com/office/drawing/2014/main" id="{4528E83D-66DB-4988-AE45-E8CFE9D02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5897" y="1555702"/>
                <a:ext cx="240752" cy="252495"/>
              </a:xfrm>
              <a:custGeom>
                <a:avLst/>
                <a:gdLst>
                  <a:gd name="T0" fmla="*/ 59 w 123"/>
                  <a:gd name="T1" fmla="*/ 129 h 129"/>
                  <a:gd name="T2" fmla="*/ 59 w 123"/>
                  <a:gd name="T3" fmla="*/ 72 h 129"/>
                  <a:gd name="T4" fmla="*/ 0 w 123"/>
                  <a:gd name="T5" fmla="*/ 129 h 129"/>
                  <a:gd name="T6" fmla="*/ 0 w 123"/>
                  <a:gd name="T7" fmla="*/ 0 h 129"/>
                  <a:gd name="T8" fmla="*/ 59 w 123"/>
                  <a:gd name="T9" fmla="*/ 59 h 129"/>
                  <a:gd name="T10" fmla="*/ 59 w 123"/>
                  <a:gd name="T11" fmla="*/ 0 h 129"/>
                  <a:gd name="T12" fmla="*/ 123 w 123"/>
                  <a:gd name="T13" fmla="*/ 65 h 129"/>
                  <a:gd name="T14" fmla="*/ 59 w 123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9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5" name="Freeform 121">
                <a:extLst>
                  <a:ext uri="{FF2B5EF4-FFF2-40B4-BE49-F238E27FC236}">
                    <a16:creationId xmlns:a16="http://schemas.microsoft.com/office/drawing/2014/main" id="{1D88E410-6F38-44CE-8565-BC1900A8B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1231" y="3280109"/>
                <a:ext cx="303387" cy="303385"/>
              </a:xfrm>
              <a:custGeom>
                <a:avLst/>
                <a:gdLst>
                  <a:gd name="T0" fmla="*/ 95 w 95"/>
                  <a:gd name="T1" fmla="*/ 35 h 95"/>
                  <a:gd name="T2" fmla="*/ 60 w 95"/>
                  <a:gd name="T3" fmla="*/ 35 h 95"/>
                  <a:gd name="T4" fmla="*/ 73 w 95"/>
                  <a:gd name="T5" fmla="*/ 22 h 95"/>
                  <a:gd name="T6" fmla="*/ 48 w 95"/>
                  <a:gd name="T7" fmla="*/ 12 h 95"/>
                  <a:gd name="T8" fmla="*/ 23 w 95"/>
                  <a:gd name="T9" fmla="*/ 22 h 95"/>
                  <a:gd name="T10" fmla="*/ 12 w 95"/>
                  <a:gd name="T11" fmla="*/ 47 h 95"/>
                  <a:gd name="T12" fmla="*/ 23 w 95"/>
                  <a:gd name="T13" fmla="*/ 72 h 95"/>
                  <a:gd name="T14" fmla="*/ 48 w 95"/>
                  <a:gd name="T15" fmla="*/ 83 h 95"/>
                  <a:gd name="T16" fmla="*/ 73 w 95"/>
                  <a:gd name="T17" fmla="*/ 72 h 95"/>
                  <a:gd name="T18" fmla="*/ 74 w 95"/>
                  <a:gd name="T19" fmla="*/ 71 h 95"/>
                  <a:gd name="T20" fmla="*/ 83 w 95"/>
                  <a:gd name="T21" fmla="*/ 78 h 95"/>
                  <a:gd name="T22" fmla="*/ 48 w 95"/>
                  <a:gd name="T23" fmla="*/ 95 h 95"/>
                  <a:gd name="T24" fmla="*/ 0 w 95"/>
                  <a:gd name="T25" fmla="*/ 47 h 95"/>
                  <a:gd name="T26" fmla="*/ 48 w 95"/>
                  <a:gd name="T27" fmla="*/ 0 h 95"/>
                  <a:gd name="T28" fmla="*/ 81 w 95"/>
                  <a:gd name="T29" fmla="*/ 14 h 95"/>
                  <a:gd name="T30" fmla="*/ 95 w 95"/>
                  <a:gd name="T31" fmla="*/ 0 h 95"/>
                  <a:gd name="T32" fmla="*/ 95 w 95"/>
                  <a:gd name="T3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6" name="Freeform 122">
                <a:extLst>
                  <a:ext uri="{FF2B5EF4-FFF2-40B4-BE49-F238E27FC236}">
                    <a16:creationId xmlns:a16="http://schemas.microsoft.com/office/drawing/2014/main" id="{C32823A7-6E9B-4628-A5D2-FB2442FD33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2261" y="2277957"/>
                <a:ext cx="332746" cy="336661"/>
              </a:xfrm>
              <a:custGeom>
                <a:avLst/>
                <a:gdLst>
                  <a:gd name="T0" fmla="*/ 86 w 104"/>
                  <a:gd name="T1" fmla="*/ 0 h 105"/>
                  <a:gd name="T2" fmla="*/ 17 w 104"/>
                  <a:gd name="T3" fmla="*/ 0 h 105"/>
                  <a:gd name="T4" fmla="*/ 0 w 104"/>
                  <a:gd name="T5" fmla="*/ 18 h 105"/>
                  <a:gd name="T6" fmla="*/ 0 w 104"/>
                  <a:gd name="T7" fmla="*/ 87 h 105"/>
                  <a:gd name="T8" fmla="*/ 17 w 104"/>
                  <a:gd name="T9" fmla="*/ 105 h 105"/>
                  <a:gd name="T10" fmla="*/ 86 w 104"/>
                  <a:gd name="T11" fmla="*/ 105 h 105"/>
                  <a:gd name="T12" fmla="*/ 104 w 104"/>
                  <a:gd name="T13" fmla="*/ 87 h 105"/>
                  <a:gd name="T14" fmla="*/ 104 w 104"/>
                  <a:gd name="T15" fmla="*/ 18 h 105"/>
                  <a:gd name="T16" fmla="*/ 86 w 104"/>
                  <a:gd name="T17" fmla="*/ 0 h 105"/>
                  <a:gd name="T18" fmla="*/ 28 w 104"/>
                  <a:gd name="T19" fmla="*/ 85 h 105"/>
                  <a:gd name="T20" fmla="*/ 19 w 104"/>
                  <a:gd name="T21" fmla="*/ 76 h 105"/>
                  <a:gd name="T22" fmla="*/ 28 w 104"/>
                  <a:gd name="T23" fmla="*/ 67 h 105"/>
                  <a:gd name="T24" fmla="*/ 37 w 104"/>
                  <a:gd name="T25" fmla="*/ 76 h 105"/>
                  <a:gd name="T26" fmla="*/ 28 w 104"/>
                  <a:gd name="T27" fmla="*/ 85 h 105"/>
                  <a:gd name="T28" fmla="*/ 50 w 104"/>
                  <a:gd name="T29" fmla="*/ 85 h 105"/>
                  <a:gd name="T30" fmla="*/ 41 w 104"/>
                  <a:gd name="T31" fmla="*/ 63 h 105"/>
                  <a:gd name="T32" fmla="*/ 19 w 104"/>
                  <a:gd name="T33" fmla="*/ 54 h 105"/>
                  <a:gd name="T34" fmla="*/ 19 w 104"/>
                  <a:gd name="T35" fmla="*/ 41 h 105"/>
                  <a:gd name="T36" fmla="*/ 63 w 104"/>
                  <a:gd name="T37" fmla="*/ 85 h 105"/>
                  <a:gd name="T38" fmla="*/ 50 w 104"/>
                  <a:gd name="T39" fmla="*/ 85 h 105"/>
                  <a:gd name="T40" fmla="*/ 73 w 104"/>
                  <a:gd name="T41" fmla="*/ 85 h 105"/>
                  <a:gd name="T42" fmla="*/ 19 w 104"/>
                  <a:gd name="T43" fmla="*/ 31 h 105"/>
                  <a:gd name="T44" fmla="*/ 19 w 104"/>
                  <a:gd name="T45" fmla="*/ 18 h 105"/>
                  <a:gd name="T46" fmla="*/ 86 w 104"/>
                  <a:gd name="T47" fmla="*/ 85 h 105"/>
                  <a:gd name="T48" fmla="*/ 73 w 104"/>
                  <a:gd name="T49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5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7" name="Freeform 123">
                <a:extLst>
                  <a:ext uri="{FF2B5EF4-FFF2-40B4-BE49-F238E27FC236}">
                    <a16:creationId xmlns:a16="http://schemas.microsoft.com/office/drawing/2014/main" id="{CFF5B575-99A4-4AEA-8F6C-3F50C8AA84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4858" y="3579580"/>
                <a:ext cx="307301" cy="322959"/>
              </a:xfrm>
              <a:custGeom>
                <a:avLst/>
                <a:gdLst>
                  <a:gd name="T0" fmla="*/ 41 w 96"/>
                  <a:gd name="T1" fmla="*/ 6 h 101"/>
                  <a:gd name="T2" fmla="*/ 42 w 96"/>
                  <a:gd name="T3" fmla="*/ 2 h 101"/>
                  <a:gd name="T4" fmla="*/ 36 w 96"/>
                  <a:gd name="T5" fmla="*/ 0 h 101"/>
                  <a:gd name="T6" fmla="*/ 35 w 96"/>
                  <a:gd name="T7" fmla="*/ 7 h 101"/>
                  <a:gd name="T8" fmla="*/ 0 w 96"/>
                  <a:gd name="T9" fmla="*/ 54 h 101"/>
                  <a:gd name="T10" fmla="*/ 96 w 96"/>
                  <a:gd name="T11" fmla="*/ 54 h 101"/>
                  <a:gd name="T12" fmla="*/ 33 w 96"/>
                  <a:gd name="T13" fmla="*/ 4 h 101"/>
                  <a:gd name="T14" fmla="*/ 38 w 96"/>
                  <a:gd name="T15" fmla="*/ 1 h 101"/>
                  <a:gd name="T16" fmla="*/ 40 w 96"/>
                  <a:gd name="T17" fmla="*/ 5 h 101"/>
                  <a:gd name="T18" fmla="*/ 35 w 96"/>
                  <a:gd name="T19" fmla="*/ 6 h 101"/>
                  <a:gd name="T20" fmla="*/ 73 w 96"/>
                  <a:gd name="T21" fmla="*/ 79 h 101"/>
                  <a:gd name="T22" fmla="*/ 54 w 96"/>
                  <a:gd name="T23" fmla="*/ 81 h 101"/>
                  <a:gd name="T24" fmla="*/ 48 w 96"/>
                  <a:gd name="T25" fmla="*/ 90 h 101"/>
                  <a:gd name="T26" fmla="*/ 13 w 96"/>
                  <a:gd name="T27" fmla="*/ 64 h 101"/>
                  <a:gd name="T28" fmla="*/ 12 w 96"/>
                  <a:gd name="T29" fmla="*/ 58 h 101"/>
                  <a:gd name="T30" fmla="*/ 22 w 96"/>
                  <a:gd name="T31" fmla="*/ 28 h 101"/>
                  <a:gd name="T32" fmla="*/ 42 w 96"/>
                  <a:gd name="T33" fmla="*/ 26 h 101"/>
                  <a:gd name="T34" fmla="*/ 48 w 96"/>
                  <a:gd name="T35" fmla="*/ 17 h 101"/>
                  <a:gd name="T36" fmla="*/ 83 w 96"/>
                  <a:gd name="T37" fmla="*/ 43 h 101"/>
                  <a:gd name="T38" fmla="*/ 84 w 96"/>
                  <a:gd name="T39" fmla="*/ 49 h 101"/>
                  <a:gd name="T40" fmla="*/ 73 w 96"/>
                  <a:gd name="T41" fmla="*/ 79 h 101"/>
                  <a:gd name="T42" fmla="*/ 53 w 96"/>
                  <a:gd name="T43" fmla="*/ 44 h 101"/>
                  <a:gd name="T44" fmla="*/ 43 w 96"/>
                  <a:gd name="T45" fmla="*/ 32 h 101"/>
                  <a:gd name="T46" fmla="*/ 40 w 96"/>
                  <a:gd name="T47" fmla="*/ 46 h 101"/>
                  <a:gd name="T48" fmla="*/ 38 w 96"/>
                  <a:gd name="T49" fmla="*/ 49 h 101"/>
                  <a:gd name="T50" fmla="*/ 26 w 96"/>
                  <a:gd name="T51" fmla="*/ 58 h 101"/>
                  <a:gd name="T52" fmla="*/ 38 w 96"/>
                  <a:gd name="T53" fmla="*/ 59 h 101"/>
                  <a:gd name="T54" fmla="*/ 43 w 96"/>
                  <a:gd name="T55" fmla="*/ 63 h 101"/>
                  <a:gd name="T56" fmla="*/ 53 w 96"/>
                  <a:gd name="T57" fmla="*/ 75 h 101"/>
                  <a:gd name="T58" fmla="*/ 56 w 96"/>
                  <a:gd name="T59" fmla="*/ 61 h 101"/>
                  <a:gd name="T60" fmla="*/ 58 w 96"/>
                  <a:gd name="T61" fmla="*/ 58 h 101"/>
                  <a:gd name="T62" fmla="*/ 70 w 96"/>
                  <a:gd name="T63" fmla="*/ 49 h 101"/>
                  <a:gd name="T64" fmla="*/ 58 w 96"/>
                  <a:gd name="T65" fmla="*/ 48 h 101"/>
                  <a:gd name="T66" fmla="*/ 48 w 96"/>
                  <a:gd name="T67" fmla="*/ 44 h 101"/>
                  <a:gd name="T68" fmla="*/ 48 w 96"/>
                  <a:gd name="T69" fmla="*/ 44 h 101"/>
                  <a:gd name="T70" fmla="*/ 48 w 96"/>
                  <a:gd name="T71" fmla="*/ 44 h 101"/>
                  <a:gd name="T72" fmla="*/ 49 w 96"/>
                  <a:gd name="T73" fmla="*/ 44 h 101"/>
                  <a:gd name="T74" fmla="*/ 52 w 96"/>
                  <a:gd name="T75" fmla="*/ 45 h 101"/>
                  <a:gd name="T76" fmla="*/ 39 w 96"/>
                  <a:gd name="T77" fmla="*/ 57 h 101"/>
                  <a:gd name="T78" fmla="*/ 46 w 96"/>
                  <a:gd name="T79" fmla="*/ 44 h 101"/>
                  <a:gd name="T80" fmla="*/ 53 w 96"/>
                  <a:gd name="T81" fmla="*/ 62 h 101"/>
                  <a:gd name="T82" fmla="*/ 50 w 96"/>
                  <a:gd name="T83" fmla="*/ 63 h 101"/>
                  <a:gd name="T84" fmla="*/ 47 w 96"/>
                  <a:gd name="T85" fmla="*/ 63 h 101"/>
                  <a:gd name="T86" fmla="*/ 47 w 96"/>
                  <a:gd name="T87" fmla="*/ 63 h 101"/>
                  <a:gd name="T88" fmla="*/ 51 w 96"/>
                  <a:gd name="T89" fmla="*/ 57 h 101"/>
                  <a:gd name="T90" fmla="*/ 57 w 96"/>
                  <a:gd name="T91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1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8" name="Freeform 124">
                <a:extLst>
                  <a:ext uri="{FF2B5EF4-FFF2-40B4-BE49-F238E27FC236}">
                    <a16:creationId xmlns:a16="http://schemas.microsoft.com/office/drawing/2014/main" id="{400F4D17-C468-4BA9-94A6-444985D0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3504" y="2679209"/>
                <a:ext cx="340575" cy="340575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9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9" name="Freeform 125">
                <a:extLst>
                  <a:ext uri="{FF2B5EF4-FFF2-40B4-BE49-F238E27FC236}">
                    <a16:creationId xmlns:a16="http://schemas.microsoft.com/office/drawing/2014/main" id="{35106A6F-40BD-4DD1-ACDE-F35734B43D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5071" y="1874748"/>
                <a:ext cx="324917" cy="352319"/>
              </a:xfrm>
              <a:custGeom>
                <a:avLst/>
                <a:gdLst>
                  <a:gd name="T0" fmla="*/ 13 w 102"/>
                  <a:gd name="T1" fmla="*/ 100 h 110"/>
                  <a:gd name="T2" fmla="*/ 24 w 102"/>
                  <a:gd name="T3" fmla="*/ 110 h 110"/>
                  <a:gd name="T4" fmla="*/ 34 w 102"/>
                  <a:gd name="T5" fmla="*/ 100 h 110"/>
                  <a:gd name="T6" fmla="*/ 34 w 102"/>
                  <a:gd name="T7" fmla="*/ 100 h 110"/>
                  <a:gd name="T8" fmla="*/ 24 w 102"/>
                  <a:gd name="T9" fmla="*/ 89 h 110"/>
                  <a:gd name="T10" fmla="*/ 13 w 102"/>
                  <a:gd name="T11" fmla="*/ 100 h 110"/>
                  <a:gd name="T12" fmla="*/ 82 w 102"/>
                  <a:gd name="T13" fmla="*/ 100 h 110"/>
                  <a:gd name="T14" fmla="*/ 92 w 102"/>
                  <a:gd name="T15" fmla="*/ 110 h 110"/>
                  <a:gd name="T16" fmla="*/ 102 w 102"/>
                  <a:gd name="T17" fmla="*/ 100 h 110"/>
                  <a:gd name="T18" fmla="*/ 102 w 102"/>
                  <a:gd name="T19" fmla="*/ 100 h 110"/>
                  <a:gd name="T20" fmla="*/ 92 w 102"/>
                  <a:gd name="T21" fmla="*/ 89 h 110"/>
                  <a:gd name="T22" fmla="*/ 82 w 102"/>
                  <a:gd name="T23" fmla="*/ 100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6 h 110"/>
                  <a:gd name="T46" fmla="*/ 20 w 102"/>
                  <a:gd name="T47" fmla="*/ 76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Freeform 126">
                <a:extLst>
                  <a:ext uri="{FF2B5EF4-FFF2-40B4-BE49-F238E27FC236}">
                    <a16:creationId xmlns:a16="http://schemas.microsoft.com/office/drawing/2014/main" id="{938AC100-5BC1-44DF-8227-C1E20598DC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5108" y="1600722"/>
                <a:ext cx="274026" cy="268153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4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1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9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5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Freeform 127">
                <a:extLst>
                  <a:ext uri="{FF2B5EF4-FFF2-40B4-BE49-F238E27FC236}">
                    <a16:creationId xmlns:a16="http://schemas.microsoft.com/office/drawing/2014/main" id="{D03568CD-38E2-4069-9C17-217D98374B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82548" y="1367799"/>
                <a:ext cx="152672" cy="199648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Freeform 128">
                <a:extLst>
                  <a:ext uri="{FF2B5EF4-FFF2-40B4-BE49-F238E27FC236}">
                    <a16:creationId xmlns:a16="http://schemas.microsoft.com/office/drawing/2014/main" id="{7B476D4D-A818-4477-BA29-119BE0ADA1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002169"/>
                <a:ext cx="416912" cy="418868"/>
              </a:xfrm>
              <a:custGeom>
                <a:avLst/>
                <a:gdLst>
                  <a:gd name="T0" fmla="*/ 65 w 130"/>
                  <a:gd name="T1" fmla="*/ 0 h 131"/>
                  <a:gd name="T2" fmla="*/ 0 w 130"/>
                  <a:gd name="T3" fmla="*/ 65 h 131"/>
                  <a:gd name="T4" fmla="*/ 65 w 130"/>
                  <a:gd name="T5" fmla="*/ 131 h 131"/>
                  <a:gd name="T6" fmla="*/ 130 w 130"/>
                  <a:gd name="T7" fmla="*/ 65 h 131"/>
                  <a:gd name="T8" fmla="*/ 65 w 130"/>
                  <a:gd name="T9" fmla="*/ 0 h 131"/>
                  <a:gd name="T10" fmla="*/ 65 w 130"/>
                  <a:gd name="T11" fmla="*/ 114 h 131"/>
                  <a:gd name="T12" fmla="*/ 16 w 130"/>
                  <a:gd name="T13" fmla="*/ 65 h 131"/>
                  <a:gd name="T14" fmla="*/ 65 w 130"/>
                  <a:gd name="T15" fmla="*/ 17 h 131"/>
                  <a:gd name="T16" fmla="*/ 114 w 130"/>
                  <a:gd name="T17" fmla="*/ 65 h 131"/>
                  <a:gd name="T18" fmla="*/ 65 w 130"/>
                  <a:gd name="T19" fmla="*/ 114 h 131"/>
                  <a:gd name="T20" fmla="*/ 40 w 130"/>
                  <a:gd name="T21" fmla="*/ 65 h 131"/>
                  <a:gd name="T22" fmla="*/ 65 w 130"/>
                  <a:gd name="T23" fmla="*/ 90 h 131"/>
                  <a:gd name="T24" fmla="*/ 89 w 130"/>
                  <a:gd name="T25" fmla="*/ 65 h 131"/>
                  <a:gd name="T26" fmla="*/ 65 w 130"/>
                  <a:gd name="T27" fmla="*/ 41 h 131"/>
                  <a:gd name="T28" fmla="*/ 40 w 130"/>
                  <a:gd name="T29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1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Freeform 129">
                <a:extLst>
                  <a:ext uri="{FF2B5EF4-FFF2-40B4-BE49-F238E27FC236}">
                    <a16:creationId xmlns:a16="http://schemas.microsoft.com/office/drawing/2014/main" id="{6C822109-3328-4A91-9149-E8924E1C17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0934" y="1252317"/>
                <a:ext cx="690938" cy="299471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Freeform 130">
                <a:extLst>
                  <a:ext uri="{FF2B5EF4-FFF2-40B4-BE49-F238E27FC236}">
                    <a16:creationId xmlns:a16="http://schemas.microsoft.com/office/drawing/2014/main" id="{1ABAB8B1-6BF2-4D0E-A574-B4BAD08D7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2075" y="1610508"/>
                <a:ext cx="383636" cy="342532"/>
              </a:xfrm>
              <a:custGeom>
                <a:avLst/>
                <a:gdLst>
                  <a:gd name="T0" fmla="*/ 50 w 120"/>
                  <a:gd name="T1" fmla="*/ 0 h 107"/>
                  <a:gd name="T2" fmla="*/ 50 w 120"/>
                  <a:gd name="T3" fmla="*/ 0 h 107"/>
                  <a:gd name="T4" fmla="*/ 100 w 120"/>
                  <a:gd name="T5" fmla="*/ 41 h 107"/>
                  <a:gd name="T6" fmla="*/ 50 w 120"/>
                  <a:gd name="T7" fmla="*/ 81 h 107"/>
                  <a:gd name="T8" fmla="*/ 42 w 120"/>
                  <a:gd name="T9" fmla="*/ 81 h 107"/>
                  <a:gd name="T10" fmla="*/ 7 w 120"/>
                  <a:gd name="T11" fmla="*/ 93 h 107"/>
                  <a:gd name="T12" fmla="*/ 7 w 120"/>
                  <a:gd name="T13" fmla="*/ 91 h 107"/>
                  <a:gd name="T14" fmla="*/ 19 w 120"/>
                  <a:gd name="T15" fmla="*/ 75 h 107"/>
                  <a:gd name="T16" fmla="*/ 19 w 120"/>
                  <a:gd name="T17" fmla="*/ 72 h 107"/>
                  <a:gd name="T18" fmla="*/ 0 w 120"/>
                  <a:gd name="T19" fmla="*/ 41 h 107"/>
                  <a:gd name="T20" fmla="*/ 50 w 120"/>
                  <a:gd name="T21" fmla="*/ 0 h 107"/>
                  <a:gd name="T22" fmla="*/ 104 w 120"/>
                  <a:gd name="T23" fmla="*/ 91 h 107"/>
                  <a:gd name="T24" fmla="*/ 113 w 120"/>
                  <a:gd name="T25" fmla="*/ 104 h 107"/>
                  <a:gd name="T26" fmla="*/ 113 w 120"/>
                  <a:gd name="T27" fmla="*/ 107 h 107"/>
                  <a:gd name="T28" fmla="*/ 83 w 120"/>
                  <a:gd name="T29" fmla="*/ 96 h 107"/>
                  <a:gd name="T30" fmla="*/ 77 w 120"/>
                  <a:gd name="T31" fmla="*/ 96 h 107"/>
                  <a:gd name="T32" fmla="*/ 50 w 120"/>
                  <a:gd name="T33" fmla="*/ 89 h 107"/>
                  <a:gd name="T34" fmla="*/ 90 w 120"/>
                  <a:gd name="T35" fmla="*/ 75 h 107"/>
                  <a:gd name="T36" fmla="*/ 103 w 120"/>
                  <a:gd name="T37" fmla="*/ 60 h 107"/>
                  <a:gd name="T38" fmla="*/ 108 w 120"/>
                  <a:gd name="T39" fmla="*/ 41 h 107"/>
                  <a:gd name="T40" fmla="*/ 108 w 120"/>
                  <a:gd name="T41" fmla="*/ 37 h 107"/>
                  <a:gd name="T42" fmla="*/ 120 w 120"/>
                  <a:gd name="T43" fmla="*/ 62 h 107"/>
                  <a:gd name="T44" fmla="*/ 104 w 120"/>
                  <a:gd name="T45" fmla="*/ 88 h 107"/>
                  <a:gd name="T46" fmla="*/ 104 w 120"/>
                  <a:gd name="T47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Freeform 131">
                <a:extLst>
                  <a:ext uri="{FF2B5EF4-FFF2-40B4-BE49-F238E27FC236}">
                    <a16:creationId xmlns:a16="http://schemas.microsoft.com/office/drawing/2014/main" id="{912A5397-9C76-4F38-BB58-EF962CD4DC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1222" y="1990229"/>
                <a:ext cx="338618" cy="336661"/>
              </a:xfrm>
              <a:custGeom>
                <a:avLst/>
                <a:gdLst>
                  <a:gd name="T0" fmla="*/ 20 w 106"/>
                  <a:gd name="T1" fmla="*/ 53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3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3 h 105"/>
                  <a:gd name="T14" fmla="*/ 86 w 106"/>
                  <a:gd name="T15" fmla="*/ 53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3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3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3 h 105"/>
                  <a:gd name="T50" fmla="*/ 53 w 106"/>
                  <a:gd name="T51" fmla="*/ 85 h 105"/>
                  <a:gd name="T52" fmla="*/ 39 w 106"/>
                  <a:gd name="T53" fmla="*/ 83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Freeform 132">
                <a:extLst>
                  <a:ext uri="{FF2B5EF4-FFF2-40B4-BE49-F238E27FC236}">
                    <a16:creationId xmlns:a16="http://schemas.microsoft.com/office/drawing/2014/main" id="{3A35CCB4-80B6-41E2-B983-1BBF3829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2752" y="2397354"/>
                <a:ext cx="317087" cy="334703"/>
              </a:xfrm>
              <a:custGeom>
                <a:avLst/>
                <a:gdLst>
                  <a:gd name="T0" fmla="*/ 75 w 162"/>
                  <a:gd name="T1" fmla="*/ 65 h 171"/>
                  <a:gd name="T2" fmla="*/ 54 w 162"/>
                  <a:gd name="T3" fmla="*/ 86 h 171"/>
                  <a:gd name="T4" fmla="*/ 87 w 162"/>
                  <a:gd name="T5" fmla="*/ 65 h 171"/>
                  <a:gd name="T6" fmla="*/ 108 w 162"/>
                  <a:gd name="T7" fmla="*/ 86 h 171"/>
                  <a:gd name="T8" fmla="*/ 87 w 162"/>
                  <a:gd name="T9" fmla="*/ 65 h 171"/>
                  <a:gd name="T10" fmla="*/ 139 w 162"/>
                  <a:gd name="T11" fmla="*/ 65 h 171"/>
                  <a:gd name="T12" fmla="*/ 118 w 162"/>
                  <a:gd name="T13" fmla="*/ 86 h 171"/>
                  <a:gd name="T14" fmla="*/ 21 w 162"/>
                  <a:gd name="T15" fmla="*/ 129 h 171"/>
                  <a:gd name="T16" fmla="*/ 43 w 162"/>
                  <a:gd name="T17" fmla="*/ 150 h 171"/>
                  <a:gd name="T18" fmla="*/ 21 w 162"/>
                  <a:gd name="T19" fmla="*/ 129 h 171"/>
                  <a:gd name="T20" fmla="*/ 75 w 162"/>
                  <a:gd name="T21" fmla="*/ 129 h 171"/>
                  <a:gd name="T22" fmla="*/ 54 w 162"/>
                  <a:gd name="T23" fmla="*/ 150 h 171"/>
                  <a:gd name="T24" fmla="*/ 87 w 162"/>
                  <a:gd name="T25" fmla="*/ 129 h 171"/>
                  <a:gd name="T26" fmla="*/ 108 w 162"/>
                  <a:gd name="T27" fmla="*/ 150 h 171"/>
                  <a:gd name="T28" fmla="*/ 87 w 162"/>
                  <a:gd name="T29" fmla="*/ 129 h 171"/>
                  <a:gd name="T30" fmla="*/ 75 w 162"/>
                  <a:gd name="T31" fmla="*/ 96 h 171"/>
                  <a:gd name="T32" fmla="*/ 54 w 162"/>
                  <a:gd name="T33" fmla="*/ 117 h 171"/>
                  <a:gd name="T34" fmla="*/ 87 w 162"/>
                  <a:gd name="T35" fmla="*/ 96 h 171"/>
                  <a:gd name="T36" fmla="*/ 108 w 162"/>
                  <a:gd name="T37" fmla="*/ 117 h 171"/>
                  <a:gd name="T38" fmla="*/ 87 w 162"/>
                  <a:gd name="T39" fmla="*/ 96 h 171"/>
                  <a:gd name="T40" fmla="*/ 139 w 162"/>
                  <a:gd name="T41" fmla="*/ 96 h 171"/>
                  <a:gd name="T42" fmla="*/ 118 w 162"/>
                  <a:gd name="T43" fmla="*/ 117 h 171"/>
                  <a:gd name="T44" fmla="*/ 21 w 162"/>
                  <a:gd name="T45" fmla="*/ 96 h 171"/>
                  <a:gd name="T46" fmla="*/ 43 w 162"/>
                  <a:gd name="T47" fmla="*/ 117 h 171"/>
                  <a:gd name="T48" fmla="*/ 21 w 162"/>
                  <a:gd name="T49" fmla="*/ 96 h 171"/>
                  <a:gd name="T50" fmla="*/ 139 w 162"/>
                  <a:gd name="T51" fmla="*/ 11 h 171"/>
                  <a:gd name="T52" fmla="*/ 118 w 162"/>
                  <a:gd name="T53" fmla="*/ 0 h 171"/>
                  <a:gd name="T54" fmla="*/ 43 w 162"/>
                  <a:gd name="T55" fmla="*/ 11 h 171"/>
                  <a:gd name="T56" fmla="*/ 21 w 162"/>
                  <a:gd name="T57" fmla="*/ 0 h 171"/>
                  <a:gd name="T58" fmla="*/ 0 w 162"/>
                  <a:gd name="T59" fmla="*/ 171 h 171"/>
                  <a:gd name="T60" fmla="*/ 162 w 162"/>
                  <a:gd name="T61" fmla="*/ 0 h 171"/>
                  <a:gd name="T62" fmla="*/ 150 w 162"/>
                  <a:gd name="T63" fmla="*/ 161 h 171"/>
                  <a:gd name="T64" fmla="*/ 11 w 162"/>
                  <a:gd name="T65" fmla="*/ 44 h 171"/>
                  <a:gd name="T66" fmla="*/ 150 w 162"/>
                  <a:gd name="T67" fmla="*/ 1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171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7" name="Freeform 133">
                <a:extLst>
                  <a:ext uri="{FF2B5EF4-FFF2-40B4-BE49-F238E27FC236}">
                    <a16:creationId xmlns:a16="http://schemas.microsoft.com/office/drawing/2014/main" id="{C5FD063D-0EB5-457F-8E16-32F58F87CE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25786" y="3945601"/>
                <a:ext cx="268155" cy="26815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8" name="Freeform 134">
                <a:extLst>
                  <a:ext uri="{FF2B5EF4-FFF2-40B4-BE49-F238E27FC236}">
                    <a16:creationId xmlns:a16="http://schemas.microsoft.com/office/drawing/2014/main" id="{080532FE-03C5-48A7-B818-48A6293100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906455"/>
                <a:ext cx="467802" cy="467801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9" name="Freeform 135">
                <a:extLst>
                  <a:ext uri="{FF2B5EF4-FFF2-40B4-BE49-F238E27FC236}">
                    <a16:creationId xmlns:a16="http://schemas.microsoft.com/office/drawing/2014/main" id="{FD8A80B6-7630-4FBB-8E98-815BD6056E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8921" y="4744191"/>
                <a:ext cx="272069" cy="275983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1 h 86"/>
                  <a:gd name="T42" fmla="*/ 6 w 85"/>
                  <a:gd name="T43" fmla="*/ 54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4 h 86"/>
                  <a:gd name="T52" fmla="*/ 75 w 85"/>
                  <a:gd name="T53" fmla="*/ 51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0" name="Freeform 136">
                <a:extLst>
                  <a:ext uri="{FF2B5EF4-FFF2-40B4-BE49-F238E27FC236}">
                    <a16:creationId xmlns:a16="http://schemas.microsoft.com/office/drawing/2014/main" id="{EDFD5FB2-693B-4D8B-9AA4-6FAF9FC560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35925" y="4409487"/>
                <a:ext cx="332746" cy="330788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52 w 104"/>
                  <a:gd name="T5" fmla="*/ 104 h 104"/>
                  <a:gd name="T6" fmla="*/ 104 w 104"/>
                  <a:gd name="T7" fmla="*/ 52 h 104"/>
                  <a:gd name="T8" fmla="*/ 52 w 104"/>
                  <a:gd name="T9" fmla="*/ 0 h 104"/>
                  <a:gd name="T10" fmla="*/ 32 w 104"/>
                  <a:gd name="T11" fmla="*/ 52 h 104"/>
                  <a:gd name="T12" fmla="*/ 52 w 104"/>
                  <a:gd name="T13" fmla="*/ 32 h 104"/>
                  <a:gd name="T14" fmla="*/ 72 w 104"/>
                  <a:gd name="T15" fmla="*/ 52 h 104"/>
                  <a:gd name="T16" fmla="*/ 52 w 104"/>
                  <a:gd name="T17" fmla="*/ 71 h 104"/>
                  <a:gd name="T18" fmla="*/ 32 w 104"/>
                  <a:gd name="T19" fmla="*/ 52 h 104"/>
                  <a:gd name="T20" fmla="*/ 94 w 104"/>
                  <a:gd name="T21" fmla="*/ 69 h 104"/>
                  <a:gd name="T22" fmla="*/ 94 w 104"/>
                  <a:gd name="T23" fmla="*/ 69 h 104"/>
                  <a:gd name="T24" fmla="*/ 76 w 104"/>
                  <a:gd name="T25" fmla="*/ 62 h 104"/>
                  <a:gd name="T26" fmla="*/ 78 w 104"/>
                  <a:gd name="T27" fmla="*/ 52 h 104"/>
                  <a:gd name="T28" fmla="*/ 76 w 104"/>
                  <a:gd name="T29" fmla="*/ 42 h 104"/>
                  <a:gd name="T30" fmla="*/ 89 w 104"/>
                  <a:gd name="T31" fmla="*/ 37 h 104"/>
                  <a:gd name="T32" fmla="*/ 94 w 104"/>
                  <a:gd name="T33" fmla="*/ 34 h 104"/>
                  <a:gd name="T34" fmla="*/ 98 w 104"/>
                  <a:gd name="T35" fmla="*/ 52 h 104"/>
                  <a:gd name="T36" fmla="*/ 94 w 104"/>
                  <a:gd name="T37" fmla="*/ 69 h 104"/>
                  <a:gd name="T38" fmla="*/ 69 w 104"/>
                  <a:gd name="T39" fmla="*/ 10 h 104"/>
                  <a:gd name="T40" fmla="*/ 69 w 104"/>
                  <a:gd name="T41" fmla="*/ 10 h 104"/>
                  <a:gd name="T42" fmla="*/ 69 w 104"/>
                  <a:gd name="T43" fmla="*/ 10 h 104"/>
                  <a:gd name="T44" fmla="*/ 62 w 104"/>
                  <a:gd name="T45" fmla="*/ 28 h 104"/>
                  <a:gd name="T46" fmla="*/ 52 w 104"/>
                  <a:gd name="T47" fmla="*/ 26 h 104"/>
                  <a:gd name="T48" fmla="*/ 42 w 104"/>
                  <a:gd name="T49" fmla="*/ 28 h 104"/>
                  <a:gd name="T50" fmla="*/ 38 w 104"/>
                  <a:gd name="T51" fmla="*/ 19 h 104"/>
                  <a:gd name="T52" fmla="*/ 35 w 104"/>
                  <a:gd name="T53" fmla="*/ 10 h 104"/>
                  <a:gd name="T54" fmla="*/ 52 w 104"/>
                  <a:gd name="T55" fmla="*/ 6 h 104"/>
                  <a:gd name="T56" fmla="*/ 69 w 104"/>
                  <a:gd name="T57" fmla="*/ 10 h 104"/>
                  <a:gd name="T58" fmla="*/ 10 w 104"/>
                  <a:gd name="T59" fmla="*/ 34 h 104"/>
                  <a:gd name="T60" fmla="*/ 19 w 104"/>
                  <a:gd name="T61" fmla="*/ 38 h 104"/>
                  <a:gd name="T62" fmla="*/ 28 w 104"/>
                  <a:gd name="T63" fmla="*/ 42 h 104"/>
                  <a:gd name="T64" fmla="*/ 26 w 104"/>
                  <a:gd name="T65" fmla="*/ 52 h 104"/>
                  <a:gd name="T66" fmla="*/ 28 w 104"/>
                  <a:gd name="T67" fmla="*/ 62 h 104"/>
                  <a:gd name="T68" fmla="*/ 10 w 104"/>
                  <a:gd name="T69" fmla="*/ 69 h 104"/>
                  <a:gd name="T70" fmla="*/ 6 w 104"/>
                  <a:gd name="T71" fmla="*/ 52 h 104"/>
                  <a:gd name="T72" fmla="*/ 10 w 104"/>
                  <a:gd name="T73" fmla="*/ 34 h 104"/>
                  <a:gd name="T74" fmla="*/ 35 w 104"/>
                  <a:gd name="T75" fmla="*/ 94 h 104"/>
                  <a:gd name="T76" fmla="*/ 37 w 104"/>
                  <a:gd name="T77" fmla="*/ 88 h 104"/>
                  <a:gd name="T78" fmla="*/ 42 w 104"/>
                  <a:gd name="T79" fmla="*/ 76 h 104"/>
                  <a:gd name="T80" fmla="*/ 52 w 104"/>
                  <a:gd name="T81" fmla="*/ 78 h 104"/>
                  <a:gd name="T82" fmla="*/ 62 w 104"/>
                  <a:gd name="T83" fmla="*/ 76 h 104"/>
                  <a:gd name="T84" fmla="*/ 69 w 104"/>
                  <a:gd name="T85" fmla="*/ 94 h 104"/>
                  <a:gd name="T86" fmla="*/ 69 w 104"/>
                  <a:gd name="T87" fmla="*/ 94 h 104"/>
                  <a:gd name="T88" fmla="*/ 69 w 104"/>
                  <a:gd name="T89" fmla="*/ 94 h 104"/>
                  <a:gd name="T90" fmla="*/ 52 w 104"/>
                  <a:gd name="T91" fmla="*/ 97 h 104"/>
                  <a:gd name="T92" fmla="*/ 35 w 104"/>
                  <a:gd name="T93" fmla="*/ 9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1" name="Freeform 137">
                <a:extLst>
                  <a:ext uri="{FF2B5EF4-FFF2-40B4-BE49-F238E27FC236}">
                    <a16:creationId xmlns:a16="http://schemas.microsoft.com/office/drawing/2014/main" id="{202A962D-E23F-4C78-8488-513104B8E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5749" y="4810740"/>
                <a:ext cx="383636" cy="387551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2" name="Freeform 138">
                <a:extLst>
                  <a:ext uri="{FF2B5EF4-FFF2-40B4-BE49-F238E27FC236}">
                    <a16:creationId xmlns:a16="http://schemas.microsoft.com/office/drawing/2014/main" id="{B00EAC7A-7545-469E-B071-3DE6CD729A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6843" y="3544348"/>
                <a:ext cx="399295" cy="330788"/>
              </a:xfrm>
              <a:custGeom>
                <a:avLst/>
                <a:gdLst>
                  <a:gd name="T0" fmla="*/ 125 w 125"/>
                  <a:gd name="T1" fmla="*/ 55 h 103"/>
                  <a:gd name="T2" fmla="*/ 110 w 125"/>
                  <a:gd name="T3" fmla="*/ 24 h 103"/>
                  <a:gd name="T4" fmla="*/ 86 w 125"/>
                  <a:gd name="T5" fmla="*/ 24 h 103"/>
                  <a:gd name="T6" fmla="*/ 86 w 125"/>
                  <a:gd name="T7" fmla="*/ 8 h 103"/>
                  <a:gd name="T8" fmla="*/ 78 w 125"/>
                  <a:gd name="T9" fmla="*/ 0 h 103"/>
                  <a:gd name="T10" fmla="*/ 8 w 125"/>
                  <a:gd name="T11" fmla="*/ 0 h 103"/>
                  <a:gd name="T12" fmla="*/ 0 w 125"/>
                  <a:gd name="T13" fmla="*/ 8 h 103"/>
                  <a:gd name="T14" fmla="*/ 0 w 125"/>
                  <a:gd name="T15" fmla="*/ 71 h 103"/>
                  <a:gd name="T16" fmla="*/ 8 w 125"/>
                  <a:gd name="T17" fmla="*/ 79 h 103"/>
                  <a:gd name="T18" fmla="*/ 18 w 125"/>
                  <a:gd name="T19" fmla="*/ 79 h 103"/>
                  <a:gd name="T20" fmla="*/ 16 w 125"/>
                  <a:gd name="T21" fmla="*/ 87 h 103"/>
                  <a:gd name="T22" fmla="*/ 31 w 125"/>
                  <a:gd name="T23" fmla="*/ 103 h 103"/>
                  <a:gd name="T24" fmla="*/ 47 w 125"/>
                  <a:gd name="T25" fmla="*/ 87 h 103"/>
                  <a:gd name="T26" fmla="*/ 45 w 125"/>
                  <a:gd name="T27" fmla="*/ 79 h 103"/>
                  <a:gd name="T28" fmla="*/ 88 w 125"/>
                  <a:gd name="T29" fmla="*/ 79 h 103"/>
                  <a:gd name="T30" fmla="*/ 86 w 125"/>
                  <a:gd name="T31" fmla="*/ 87 h 103"/>
                  <a:gd name="T32" fmla="*/ 102 w 125"/>
                  <a:gd name="T33" fmla="*/ 103 h 103"/>
                  <a:gd name="T34" fmla="*/ 118 w 125"/>
                  <a:gd name="T35" fmla="*/ 87 h 103"/>
                  <a:gd name="T36" fmla="*/ 115 w 125"/>
                  <a:gd name="T37" fmla="*/ 79 h 103"/>
                  <a:gd name="T38" fmla="*/ 125 w 125"/>
                  <a:gd name="T39" fmla="*/ 79 h 103"/>
                  <a:gd name="T40" fmla="*/ 125 w 125"/>
                  <a:gd name="T41" fmla="*/ 55 h 103"/>
                  <a:gd name="T42" fmla="*/ 86 w 125"/>
                  <a:gd name="T43" fmla="*/ 55 h 103"/>
                  <a:gd name="T44" fmla="*/ 86 w 125"/>
                  <a:gd name="T45" fmla="*/ 36 h 103"/>
                  <a:gd name="T46" fmla="*/ 102 w 125"/>
                  <a:gd name="T47" fmla="*/ 36 h 103"/>
                  <a:gd name="T48" fmla="*/ 112 w 125"/>
                  <a:gd name="T49" fmla="*/ 55 h 103"/>
                  <a:gd name="T50" fmla="*/ 86 w 125"/>
                  <a:gd name="T5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3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3" name="Freeform 139">
                <a:extLst>
                  <a:ext uri="{FF2B5EF4-FFF2-40B4-BE49-F238E27FC236}">
                    <a16:creationId xmlns:a16="http://schemas.microsoft.com/office/drawing/2014/main" id="{2F6ADAAC-6296-4B07-AD7A-D46B45B5D1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50684" y="3160712"/>
                <a:ext cx="336661" cy="336661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4" name="Freeform 140">
                <a:extLst>
                  <a:ext uri="{FF2B5EF4-FFF2-40B4-BE49-F238E27FC236}">
                    <a16:creationId xmlns:a16="http://schemas.microsoft.com/office/drawing/2014/main" id="{B765C949-75B5-4284-9875-C1F76B9F5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4172" y="2775119"/>
                <a:ext cx="428656" cy="348404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8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6 h 109"/>
                  <a:gd name="T26" fmla="*/ 20 w 134"/>
                  <a:gd name="T27" fmla="*/ 67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5" name="Freeform 141">
                <a:extLst>
                  <a:ext uri="{FF2B5EF4-FFF2-40B4-BE49-F238E27FC236}">
                    <a16:creationId xmlns:a16="http://schemas.microsoft.com/office/drawing/2014/main" id="{10F1AE9D-13FA-459F-AC2D-25BBBF663C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5990" y="4558244"/>
                <a:ext cx="414954" cy="391466"/>
              </a:xfrm>
              <a:custGeom>
                <a:avLst/>
                <a:gdLst>
                  <a:gd name="T0" fmla="*/ 93 w 212"/>
                  <a:gd name="T1" fmla="*/ 107 h 200"/>
                  <a:gd name="T2" fmla="*/ 119 w 212"/>
                  <a:gd name="T3" fmla="*/ 107 h 200"/>
                  <a:gd name="T4" fmla="*/ 119 w 212"/>
                  <a:gd name="T5" fmla="*/ 54 h 200"/>
                  <a:gd name="T6" fmla="*/ 158 w 212"/>
                  <a:gd name="T7" fmla="*/ 54 h 200"/>
                  <a:gd name="T8" fmla="*/ 106 w 212"/>
                  <a:gd name="T9" fmla="*/ 0 h 200"/>
                  <a:gd name="T10" fmla="*/ 52 w 212"/>
                  <a:gd name="T11" fmla="*/ 54 h 200"/>
                  <a:gd name="T12" fmla="*/ 93 w 212"/>
                  <a:gd name="T13" fmla="*/ 54 h 200"/>
                  <a:gd name="T14" fmla="*/ 93 w 212"/>
                  <a:gd name="T15" fmla="*/ 107 h 200"/>
                  <a:gd name="T16" fmla="*/ 132 w 212"/>
                  <a:gd name="T17" fmla="*/ 77 h 200"/>
                  <a:gd name="T18" fmla="*/ 132 w 212"/>
                  <a:gd name="T19" fmla="*/ 97 h 200"/>
                  <a:gd name="T20" fmla="*/ 192 w 212"/>
                  <a:gd name="T21" fmla="*/ 120 h 200"/>
                  <a:gd name="T22" fmla="*/ 106 w 212"/>
                  <a:gd name="T23" fmla="*/ 152 h 200"/>
                  <a:gd name="T24" fmla="*/ 18 w 212"/>
                  <a:gd name="T25" fmla="*/ 120 h 200"/>
                  <a:gd name="T26" fmla="*/ 78 w 212"/>
                  <a:gd name="T27" fmla="*/ 97 h 200"/>
                  <a:gd name="T28" fmla="*/ 78 w 212"/>
                  <a:gd name="T29" fmla="*/ 77 h 200"/>
                  <a:gd name="T30" fmla="*/ 0 w 212"/>
                  <a:gd name="T31" fmla="*/ 107 h 200"/>
                  <a:gd name="T32" fmla="*/ 0 w 212"/>
                  <a:gd name="T33" fmla="*/ 160 h 200"/>
                  <a:gd name="T34" fmla="*/ 106 w 212"/>
                  <a:gd name="T35" fmla="*/ 200 h 200"/>
                  <a:gd name="T36" fmla="*/ 212 w 212"/>
                  <a:gd name="T37" fmla="*/ 160 h 200"/>
                  <a:gd name="T38" fmla="*/ 212 w 212"/>
                  <a:gd name="T39" fmla="*/ 107 h 200"/>
                  <a:gd name="T40" fmla="*/ 132 w 212"/>
                  <a:gd name="T41" fmla="*/ 7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00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6" name="Freeform 142">
                <a:extLst>
                  <a:ext uri="{FF2B5EF4-FFF2-40B4-BE49-F238E27FC236}">
                    <a16:creationId xmlns:a16="http://schemas.microsoft.com/office/drawing/2014/main" id="{ADDAE554-19C5-487B-8448-F9485C160A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46417" y="4981027"/>
                <a:ext cx="317087" cy="240751"/>
              </a:xfrm>
              <a:custGeom>
                <a:avLst/>
                <a:gdLst>
                  <a:gd name="T0" fmla="*/ 37 w 99"/>
                  <a:gd name="T1" fmla="*/ 16 h 75"/>
                  <a:gd name="T2" fmla="*/ 53 w 99"/>
                  <a:gd name="T3" fmla="*/ 31 h 75"/>
                  <a:gd name="T4" fmla="*/ 68 w 99"/>
                  <a:gd name="T5" fmla="*/ 16 h 75"/>
                  <a:gd name="T6" fmla="*/ 53 w 99"/>
                  <a:gd name="T7" fmla="*/ 0 h 75"/>
                  <a:gd name="T8" fmla="*/ 37 w 99"/>
                  <a:gd name="T9" fmla="*/ 16 h 75"/>
                  <a:gd name="T10" fmla="*/ 0 w 99"/>
                  <a:gd name="T11" fmla="*/ 16 h 75"/>
                  <a:gd name="T12" fmla="*/ 16 w 99"/>
                  <a:gd name="T13" fmla="*/ 31 h 75"/>
                  <a:gd name="T14" fmla="*/ 31 w 99"/>
                  <a:gd name="T15" fmla="*/ 16 h 75"/>
                  <a:gd name="T16" fmla="*/ 16 w 99"/>
                  <a:gd name="T17" fmla="*/ 0 h 75"/>
                  <a:gd name="T18" fmla="*/ 0 w 99"/>
                  <a:gd name="T19" fmla="*/ 16 h 75"/>
                  <a:gd name="T20" fmla="*/ 74 w 99"/>
                  <a:gd name="T21" fmla="*/ 47 h 75"/>
                  <a:gd name="T22" fmla="*/ 74 w 99"/>
                  <a:gd name="T23" fmla="*/ 37 h 75"/>
                  <a:gd name="T24" fmla="*/ 68 w 99"/>
                  <a:gd name="T25" fmla="*/ 31 h 75"/>
                  <a:gd name="T26" fmla="*/ 53 w 99"/>
                  <a:gd name="T27" fmla="*/ 31 h 75"/>
                  <a:gd name="T28" fmla="*/ 16 w 99"/>
                  <a:gd name="T29" fmla="*/ 31 h 75"/>
                  <a:gd name="T30" fmla="*/ 6 w 99"/>
                  <a:gd name="T31" fmla="*/ 31 h 75"/>
                  <a:gd name="T32" fmla="*/ 0 w 99"/>
                  <a:gd name="T33" fmla="*/ 37 h 75"/>
                  <a:gd name="T34" fmla="*/ 0 w 99"/>
                  <a:gd name="T35" fmla="*/ 68 h 75"/>
                  <a:gd name="T36" fmla="*/ 6 w 99"/>
                  <a:gd name="T37" fmla="*/ 75 h 75"/>
                  <a:gd name="T38" fmla="*/ 68 w 99"/>
                  <a:gd name="T39" fmla="*/ 75 h 75"/>
                  <a:gd name="T40" fmla="*/ 74 w 99"/>
                  <a:gd name="T41" fmla="*/ 68 h 75"/>
                  <a:gd name="T42" fmla="*/ 74 w 99"/>
                  <a:gd name="T43" fmla="*/ 59 h 75"/>
                  <a:gd name="T44" fmla="*/ 99 w 99"/>
                  <a:gd name="T45" fmla="*/ 75 h 75"/>
                  <a:gd name="T46" fmla="*/ 99 w 99"/>
                  <a:gd name="T47" fmla="*/ 31 h 75"/>
                  <a:gd name="T48" fmla="*/ 74 w 99"/>
                  <a:gd name="T49" fmla="*/ 47 h 75"/>
                  <a:gd name="T50" fmla="*/ 62 w 99"/>
                  <a:gd name="T51" fmla="*/ 62 h 75"/>
                  <a:gd name="T52" fmla="*/ 13 w 99"/>
                  <a:gd name="T53" fmla="*/ 62 h 75"/>
                  <a:gd name="T54" fmla="*/ 13 w 99"/>
                  <a:gd name="T55" fmla="*/ 44 h 75"/>
                  <a:gd name="T56" fmla="*/ 62 w 99"/>
                  <a:gd name="T57" fmla="*/ 44 h 75"/>
                  <a:gd name="T58" fmla="*/ 62 w 99"/>
                  <a:gd name="T5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5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7" name="Freeform 143">
                <a:extLst>
                  <a:ext uri="{FF2B5EF4-FFF2-40B4-BE49-F238E27FC236}">
                    <a16:creationId xmlns:a16="http://schemas.microsoft.com/office/drawing/2014/main" id="{FDB04EE6-7E29-4BB9-AECC-C1C98D75E3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2038" y="4200054"/>
                <a:ext cx="336661" cy="340575"/>
              </a:xfrm>
              <a:custGeom>
                <a:avLst/>
                <a:gdLst>
                  <a:gd name="T0" fmla="*/ 53 w 105"/>
                  <a:gd name="T1" fmla="*/ 0 h 106"/>
                  <a:gd name="T2" fmla="*/ 0 w 105"/>
                  <a:gd name="T3" fmla="*/ 53 h 106"/>
                  <a:gd name="T4" fmla="*/ 53 w 105"/>
                  <a:gd name="T5" fmla="*/ 106 h 106"/>
                  <a:gd name="T6" fmla="*/ 105 w 105"/>
                  <a:gd name="T7" fmla="*/ 53 h 106"/>
                  <a:gd name="T8" fmla="*/ 53 w 105"/>
                  <a:gd name="T9" fmla="*/ 0 h 106"/>
                  <a:gd name="T10" fmla="*/ 84 w 105"/>
                  <a:gd name="T11" fmla="*/ 45 h 106"/>
                  <a:gd name="T12" fmla="*/ 55 w 105"/>
                  <a:gd name="T13" fmla="*/ 85 h 106"/>
                  <a:gd name="T14" fmla="*/ 41 w 105"/>
                  <a:gd name="T15" fmla="*/ 80 h 106"/>
                  <a:gd name="T16" fmla="*/ 31 w 105"/>
                  <a:gd name="T17" fmla="*/ 48 h 106"/>
                  <a:gd name="T18" fmla="*/ 24 w 105"/>
                  <a:gd name="T19" fmla="*/ 50 h 106"/>
                  <a:gd name="T20" fmla="*/ 21 w 105"/>
                  <a:gd name="T21" fmla="*/ 47 h 106"/>
                  <a:gd name="T22" fmla="*/ 40 w 105"/>
                  <a:gd name="T23" fmla="*/ 33 h 106"/>
                  <a:gd name="T24" fmla="*/ 51 w 105"/>
                  <a:gd name="T25" fmla="*/ 54 h 106"/>
                  <a:gd name="T26" fmla="*/ 56 w 105"/>
                  <a:gd name="T27" fmla="*/ 67 h 106"/>
                  <a:gd name="T28" fmla="*/ 64 w 105"/>
                  <a:gd name="T29" fmla="*/ 55 h 106"/>
                  <a:gd name="T30" fmla="*/ 57 w 105"/>
                  <a:gd name="T31" fmla="*/ 47 h 106"/>
                  <a:gd name="T32" fmla="*/ 84 w 105"/>
                  <a:gd name="T33" fmla="*/ 4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8" name="Freeform 144">
                <a:extLst>
                  <a:ext uri="{FF2B5EF4-FFF2-40B4-BE49-F238E27FC236}">
                    <a16:creationId xmlns:a16="http://schemas.microsoft.com/office/drawing/2014/main" id="{872C0549-72D3-4961-ADE4-69BB637E8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66343" y="3900582"/>
                <a:ext cx="326874" cy="277941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4 h 87"/>
                  <a:gd name="T8" fmla="*/ 81 w 102"/>
                  <a:gd name="T9" fmla="*/ 13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4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4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4 h 87"/>
                  <a:gd name="T34" fmla="*/ 71 w 102"/>
                  <a:gd name="T35" fmla="*/ 72 h 87"/>
                  <a:gd name="T36" fmla="*/ 68 w 102"/>
                  <a:gd name="T37" fmla="*/ 74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5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2 h 87"/>
                  <a:gd name="T64" fmla="*/ 0 w 102"/>
                  <a:gd name="T65" fmla="*/ 62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9" name="Freeform 145">
                <a:extLst>
                  <a:ext uri="{FF2B5EF4-FFF2-40B4-BE49-F238E27FC236}">
                    <a16:creationId xmlns:a16="http://schemas.microsoft.com/office/drawing/2014/main" id="{A807B2F7-CA25-44D5-9275-29F9CBEAF6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3544348"/>
                <a:ext cx="369936" cy="326873"/>
              </a:xfrm>
              <a:custGeom>
                <a:avLst/>
                <a:gdLst>
                  <a:gd name="T0" fmla="*/ 124 w 189"/>
                  <a:gd name="T1" fmla="*/ 23 h 167"/>
                  <a:gd name="T2" fmla="*/ 65 w 189"/>
                  <a:gd name="T3" fmla="*/ 0 h 167"/>
                  <a:gd name="T4" fmla="*/ 0 w 189"/>
                  <a:gd name="T5" fmla="*/ 23 h 167"/>
                  <a:gd name="T6" fmla="*/ 0 w 189"/>
                  <a:gd name="T7" fmla="*/ 167 h 167"/>
                  <a:gd name="T8" fmla="*/ 65 w 189"/>
                  <a:gd name="T9" fmla="*/ 142 h 167"/>
                  <a:gd name="T10" fmla="*/ 124 w 189"/>
                  <a:gd name="T11" fmla="*/ 167 h 167"/>
                  <a:gd name="T12" fmla="*/ 189 w 189"/>
                  <a:gd name="T13" fmla="*/ 142 h 167"/>
                  <a:gd name="T14" fmla="*/ 189 w 189"/>
                  <a:gd name="T15" fmla="*/ 0 h 167"/>
                  <a:gd name="T16" fmla="*/ 124 w 189"/>
                  <a:gd name="T17" fmla="*/ 23 h 167"/>
                  <a:gd name="T18" fmla="*/ 70 w 189"/>
                  <a:gd name="T19" fmla="*/ 15 h 167"/>
                  <a:gd name="T20" fmla="*/ 119 w 189"/>
                  <a:gd name="T21" fmla="*/ 35 h 167"/>
                  <a:gd name="T22" fmla="*/ 119 w 189"/>
                  <a:gd name="T23" fmla="*/ 152 h 167"/>
                  <a:gd name="T24" fmla="*/ 70 w 189"/>
                  <a:gd name="T25" fmla="*/ 133 h 167"/>
                  <a:gd name="T26" fmla="*/ 70 w 189"/>
                  <a:gd name="T27" fmla="*/ 15 h 167"/>
                  <a:gd name="T28" fmla="*/ 11 w 189"/>
                  <a:gd name="T29" fmla="*/ 31 h 167"/>
                  <a:gd name="T30" fmla="*/ 58 w 189"/>
                  <a:gd name="T31" fmla="*/ 15 h 167"/>
                  <a:gd name="T32" fmla="*/ 58 w 189"/>
                  <a:gd name="T33" fmla="*/ 133 h 167"/>
                  <a:gd name="T34" fmla="*/ 11 w 189"/>
                  <a:gd name="T35" fmla="*/ 151 h 167"/>
                  <a:gd name="T36" fmla="*/ 11 w 189"/>
                  <a:gd name="T37" fmla="*/ 31 h 167"/>
                  <a:gd name="T38" fmla="*/ 178 w 189"/>
                  <a:gd name="T39" fmla="*/ 134 h 167"/>
                  <a:gd name="T40" fmla="*/ 130 w 189"/>
                  <a:gd name="T41" fmla="*/ 152 h 167"/>
                  <a:gd name="T42" fmla="*/ 130 w 189"/>
                  <a:gd name="T43" fmla="*/ 35 h 167"/>
                  <a:gd name="T44" fmla="*/ 178 w 189"/>
                  <a:gd name="T45" fmla="*/ 17 h 167"/>
                  <a:gd name="T46" fmla="*/ 178 w 189"/>
                  <a:gd name="T47" fmla="*/ 13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167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0" name="Freeform 146">
                <a:extLst>
                  <a:ext uri="{FF2B5EF4-FFF2-40B4-BE49-F238E27FC236}">
                    <a16:creationId xmlns:a16="http://schemas.microsoft.com/office/drawing/2014/main" id="{12711FDE-C8BF-4259-9BBE-5DD973F193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2322975"/>
                <a:ext cx="405168" cy="409081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1" name="Freeform 147">
                <a:extLst>
                  <a:ext uri="{FF2B5EF4-FFF2-40B4-BE49-F238E27FC236}">
                    <a16:creationId xmlns:a16="http://schemas.microsoft.com/office/drawing/2014/main" id="{F8946F2A-1390-4170-BF02-9679450C37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58707" y="5188504"/>
                <a:ext cx="307301" cy="307300"/>
              </a:xfrm>
              <a:custGeom>
                <a:avLst/>
                <a:gdLst>
                  <a:gd name="T0" fmla="*/ 0 w 157"/>
                  <a:gd name="T1" fmla="*/ 74 h 157"/>
                  <a:gd name="T2" fmla="*/ 0 w 157"/>
                  <a:gd name="T3" fmla="*/ 23 h 157"/>
                  <a:gd name="T4" fmla="*/ 64 w 157"/>
                  <a:gd name="T5" fmla="*/ 13 h 157"/>
                  <a:gd name="T6" fmla="*/ 64 w 157"/>
                  <a:gd name="T7" fmla="*/ 74 h 157"/>
                  <a:gd name="T8" fmla="*/ 0 w 157"/>
                  <a:gd name="T9" fmla="*/ 74 h 157"/>
                  <a:gd name="T10" fmla="*/ 73 w 157"/>
                  <a:gd name="T11" fmla="*/ 12 h 157"/>
                  <a:gd name="T12" fmla="*/ 157 w 157"/>
                  <a:gd name="T13" fmla="*/ 0 h 157"/>
                  <a:gd name="T14" fmla="*/ 157 w 157"/>
                  <a:gd name="T15" fmla="*/ 74 h 157"/>
                  <a:gd name="T16" fmla="*/ 73 w 157"/>
                  <a:gd name="T17" fmla="*/ 74 h 157"/>
                  <a:gd name="T18" fmla="*/ 73 w 157"/>
                  <a:gd name="T19" fmla="*/ 12 h 157"/>
                  <a:gd name="T20" fmla="*/ 157 w 157"/>
                  <a:gd name="T21" fmla="*/ 84 h 157"/>
                  <a:gd name="T22" fmla="*/ 157 w 157"/>
                  <a:gd name="T23" fmla="*/ 157 h 157"/>
                  <a:gd name="T24" fmla="*/ 73 w 157"/>
                  <a:gd name="T25" fmla="*/ 146 h 157"/>
                  <a:gd name="T26" fmla="*/ 73 w 157"/>
                  <a:gd name="T27" fmla="*/ 84 h 157"/>
                  <a:gd name="T28" fmla="*/ 157 w 157"/>
                  <a:gd name="T29" fmla="*/ 84 h 157"/>
                  <a:gd name="T30" fmla="*/ 64 w 157"/>
                  <a:gd name="T31" fmla="*/ 144 h 157"/>
                  <a:gd name="T32" fmla="*/ 0 w 157"/>
                  <a:gd name="T33" fmla="*/ 136 h 157"/>
                  <a:gd name="T34" fmla="*/ 0 w 157"/>
                  <a:gd name="T35" fmla="*/ 84 h 157"/>
                  <a:gd name="T36" fmla="*/ 64 w 157"/>
                  <a:gd name="T37" fmla="*/ 84 h 157"/>
                  <a:gd name="T38" fmla="*/ 64 w 157"/>
                  <a:gd name="T3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2" name="Freeform 148">
                <a:extLst>
                  <a:ext uri="{FF2B5EF4-FFF2-40B4-BE49-F238E27FC236}">
                    <a16:creationId xmlns:a16="http://schemas.microsoft.com/office/drawing/2014/main" id="{C3C3D334-66CF-4568-AEA0-43EEDF9137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22047" y="5121955"/>
                <a:ext cx="272069" cy="272068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20 h 85"/>
                  <a:gd name="T16" fmla="*/ 64 w 85"/>
                  <a:gd name="T17" fmla="*/ 20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8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8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8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2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8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8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3" name="Freeform 149">
                <a:extLst>
                  <a:ext uri="{FF2B5EF4-FFF2-40B4-BE49-F238E27FC236}">
                    <a16:creationId xmlns:a16="http://schemas.microsoft.com/office/drawing/2014/main" id="{A48A15AD-364C-4646-9176-FF43DAAF9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8707" y="5621075"/>
                <a:ext cx="364063" cy="360148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7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3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100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4" name="Freeform 150">
                <a:extLst>
                  <a:ext uri="{FF2B5EF4-FFF2-40B4-BE49-F238E27FC236}">
                    <a16:creationId xmlns:a16="http://schemas.microsoft.com/office/drawing/2014/main" id="{7548741B-6BF7-4C8B-BCD5-88342F8D53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0647" y="5274627"/>
                <a:ext cx="358192" cy="550009"/>
              </a:xfrm>
              <a:custGeom>
                <a:avLst/>
                <a:gdLst>
                  <a:gd name="T0" fmla="*/ 84 w 112"/>
                  <a:gd name="T1" fmla="*/ 3 h 172"/>
                  <a:gd name="T2" fmla="*/ 111 w 112"/>
                  <a:gd name="T3" fmla="*/ 19 h 172"/>
                  <a:gd name="T4" fmla="*/ 110 w 112"/>
                  <a:gd name="T5" fmla="*/ 33 h 172"/>
                  <a:gd name="T6" fmla="*/ 103 w 112"/>
                  <a:gd name="T7" fmla="*/ 44 h 172"/>
                  <a:gd name="T8" fmla="*/ 65 w 112"/>
                  <a:gd name="T9" fmla="*/ 21 h 172"/>
                  <a:gd name="T10" fmla="*/ 72 w 112"/>
                  <a:gd name="T11" fmla="*/ 10 h 172"/>
                  <a:gd name="T12" fmla="*/ 84 w 112"/>
                  <a:gd name="T13" fmla="*/ 3 h 172"/>
                  <a:gd name="T14" fmla="*/ 0 w 112"/>
                  <a:gd name="T15" fmla="*/ 130 h 172"/>
                  <a:gd name="T16" fmla="*/ 1 w 112"/>
                  <a:gd name="T17" fmla="*/ 172 h 172"/>
                  <a:gd name="T18" fmla="*/ 38 w 112"/>
                  <a:gd name="T19" fmla="*/ 153 h 172"/>
                  <a:gd name="T20" fmla="*/ 98 w 112"/>
                  <a:gd name="T21" fmla="*/ 52 h 172"/>
                  <a:gd name="T22" fmla="*/ 60 w 112"/>
                  <a:gd name="T23" fmla="*/ 29 h 172"/>
                  <a:gd name="T24" fmla="*/ 0 w 112"/>
                  <a:gd name="T25" fmla="*/ 130 h 172"/>
                  <a:gd name="T26" fmla="*/ 76 w 112"/>
                  <a:gd name="T27" fmla="*/ 57 h 172"/>
                  <a:gd name="T28" fmla="*/ 30 w 112"/>
                  <a:gd name="T29" fmla="*/ 134 h 172"/>
                  <a:gd name="T30" fmla="*/ 20 w 112"/>
                  <a:gd name="T31" fmla="*/ 128 h 172"/>
                  <a:gd name="T32" fmla="*/ 66 w 112"/>
                  <a:gd name="T33" fmla="*/ 52 h 172"/>
                  <a:gd name="T34" fmla="*/ 76 w 112"/>
                  <a:gd name="T35" fmla="*/ 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5" name="Freeform 151">
                <a:extLst>
                  <a:ext uri="{FF2B5EF4-FFF2-40B4-BE49-F238E27FC236}">
                    <a16:creationId xmlns:a16="http://schemas.microsoft.com/office/drawing/2014/main" id="{E778C6B7-12A1-42A3-B4F2-D68CF0B2D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89301" y="5294200"/>
                <a:ext cx="305343" cy="348404"/>
              </a:xfrm>
              <a:custGeom>
                <a:avLst/>
                <a:gdLst>
                  <a:gd name="T0" fmla="*/ 40 w 95"/>
                  <a:gd name="T1" fmla="*/ 61 h 109"/>
                  <a:gd name="T2" fmla="*/ 34 w 95"/>
                  <a:gd name="T3" fmla="*/ 54 h 109"/>
                  <a:gd name="T4" fmla="*/ 13 w 95"/>
                  <a:gd name="T5" fmla="*/ 75 h 109"/>
                  <a:gd name="T6" fmla="*/ 34 w 95"/>
                  <a:gd name="T7" fmla="*/ 95 h 109"/>
                  <a:gd name="T8" fmla="*/ 40 w 95"/>
                  <a:gd name="T9" fmla="*/ 88 h 109"/>
                  <a:gd name="T10" fmla="*/ 27 w 95"/>
                  <a:gd name="T11" fmla="*/ 75 h 109"/>
                  <a:gd name="T12" fmla="*/ 40 w 95"/>
                  <a:gd name="T13" fmla="*/ 61 h 109"/>
                  <a:gd name="T14" fmla="*/ 54 w 95"/>
                  <a:gd name="T15" fmla="*/ 88 h 109"/>
                  <a:gd name="T16" fmla="*/ 61 w 95"/>
                  <a:gd name="T17" fmla="*/ 95 h 109"/>
                  <a:gd name="T18" fmla="*/ 81 w 95"/>
                  <a:gd name="T19" fmla="*/ 75 h 109"/>
                  <a:gd name="T20" fmla="*/ 61 w 95"/>
                  <a:gd name="T21" fmla="*/ 54 h 109"/>
                  <a:gd name="T22" fmla="*/ 54 w 95"/>
                  <a:gd name="T23" fmla="*/ 61 h 109"/>
                  <a:gd name="T24" fmla="*/ 68 w 95"/>
                  <a:gd name="T25" fmla="*/ 75 h 109"/>
                  <a:gd name="T26" fmla="*/ 54 w 95"/>
                  <a:gd name="T27" fmla="*/ 88 h 109"/>
                  <a:gd name="T28" fmla="*/ 89 w 95"/>
                  <a:gd name="T29" fmla="*/ 21 h 109"/>
                  <a:gd name="T30" fmla="*/ 74 w 95"/>
                  <a:gd name="T31" fmla="*/ 6 h 109"/>
                  <a:gd name="T32" fmla="*/ 59 w 95"/>
                  <a:gd name="T33" fmla="*/ 0 h 109"/>
                  <a:gd name="T34" fmla="*/ 8 w 95"/>
                  <a:gd name="T35" fmla="*/ 0 h 109"/>
                  <a:gd name="T36" fmla="*/ 0 w 95"/>
                  <a:gd name="T37" fmla="*/ 8 h 109"/>
                  <a:gd name="T38" fmla="*/ 0 w 95"/>
                  <a:gd name="T39" fmla="*/ 100 h 109"/>
                  <a:gd name="T40" fmla="*/ 8 w 95"/>
                  <a:gd name="T41" fmla="*/ 109 h 109"/>
                  <a:gd name="T42" fmla="*/ 86 w 95"/>
                  <a:gd name="T43" fmla="*/ 109 h 109"/>
                  <a:gd name="T44" fmla="*/ 95 w 95"/>
                  <a:gd name="T45" fmla="*/ 100 h 109"/>
                  <a:gd name="T46" fmla="*/ 95 w 95"/>
                  <a:gd name="T47" fmla="*/ 36 h 109"/>
                  <a:gd name="T48" fmla="*/ 89 w 95"/>
                  <a:gd name="T49" fmla="*/ 21 h 109"/>
                  <a:gd name="T50" fmla="*/ 84 w 95"/>
                  <a:gd name="T51" fmla="*/ 26 h 109"/>
                  <a:gd name="T52" fmla="*/ 85 w 95"/>
                  <a:gd name="T53" fmla="*/ 27 h 109"/>
                  <a:gd name="T54" fmla="*/ 68 w 95"/>
                  <a:gd name="T55" fmla="*/ 27 h 109"/>
                  <a:gd name="T56" fmla="*/ 68 w 95"/>
                  <a:gd name="T57" fmla="*/ 10 h 109"/>
                  <a:gd name="T58" fmla="*/ 69 w 95"/>
                  <a:gd name="T59" fmla="*/ 11 h 109"/>
                  <a:gd name="T60" fmla="*/ 84 w 95"/>
                  <a:gd name="T61" fmla="*/ 26 h 109"/>
                  <a:gd name="T62" fmla="*/ 88 w 95"/>
                  <a:gd name="T63" fmla="*/ 100 h 109"/>
                  <a:gd name="T64" fmla="*/ 86 w 95"/>
                  <a:gd name="T65" fmla="*/ 102 h 109"/>
                  <a:gd name="T66" fmla="*/ 8 w 95"/>
                  <a:gd name="T67" fmla="*/ 102 h 109"/>
                  <a:gd name="T68" fmla="*/ 6 w 95"/>
                  <a:gd name="T69" fmla="*/ 100 h 109"/>
                  <a:gd name="T70" fmla="*/ 6 w 95"/>
                  <a:gd name="T71" fmla="*/ 8 h 109"/>
                  <a:gd name="T72" fmla="*/ 8 w 95"/>
                  <a:gd name="T73" fmla="*/ 7 h 109"/>
                  <a:gd name="T74" fmla="*/ 59 w 95"/>
                  <a:gd name="T75" fmla="*/ 7 h 109"/>
                  <a:gd name="T76" fmla="*/ 61 w 95"/>
                  <a:gd name="T77" fmla="*/ 7 h 109"/>
                  <a:gd name="T78" fmla="*/ 61 w 95"/>
                  <a:gd name="T79" fmla="*/ 34 h 109"/>
                  <a:gd name="T80" fmla="*/ 88 w 95"/>
                  <a:gd name="T81" fmla="*/ 34 h 109"/>
                  <a:gd name="T82" fmla="*/ 88 w 95"/>
                  <a:gd name="T83" fmla="*/ 36 h 109"/>
                  <a:gd name="T84" fmla="*/ 88 w 95"/>
                  <a:gd name="T85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9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6" name="Freeform 152">
                <a:extLst>
                  <a:ext uri="{FF2B5EF4-FFF2-40B4-BE49-F238E27FC236}">
                    <a16:creationId xmlns:a16="http://schemas.microsoft.com/office/drawing/2014/main" id="{ACAE8B27-D76A-4975-AF69-6B38D1A132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29505" y="1945211"/>
                <a:ext cx="401253" cy="297514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8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7" name="Freeform 153">
                <a:extLst>
                  <a:ext uri="{FF2B5EF4-FFF2-40B4-BE49-F238E27FC236}">
                    <a16:creationId xmlns:a16="http://schemas.microsoft.com/office/drawing/2014/main" id="{F24CEE62-4974-4B96-8F1C-9B3ECD27C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34302" y="4360555"/>
                <a:ext cx="207477" cy="21139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8" name="Freeform 154">
                <a:extLst>
                  <a:ext uri="{FF2B5EF4-FFF2-40B4-BE49-F238E27FC236}">
                    <a16:creationId xmlns:a16="http://schemas.microsoft.com/office/drawing/2014/main" id="{7A9C8680-95BD-47B2-9499-BEF98D282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0535" y="4113931"/>
                <a:ext cx="279899" cy="268153"/>
              </a:xfrm>
              <a:custGeom>
                <a:avLst/>
                <a:gdLst>
                  <a:gd name="T0" fmla="*/ 55 w 88"/>
                  <a:gd name="T1" fmla="*/ 59 h 84"/>
                  <a:gd name="T2" fmla="*/ 53 w 88"/>
                  <a:gd name="T3" fmla="*/ 53 h 84"/>
                  <a:gd name="T4" fmla="*/ 61 w 88"/>
                  <a:gd name="T5" fmla="*/ 38 h 84"/>
                  <a:gd name="T6" fmla="*/ 63 w 88"/>
                  <a:gd name="T7" fmla="*/ 26 h 84"/>
                  <a:gd name="T8" fmla="*/ 44 w 88"/>
                  <a:gd name="T9" fmla="*/ 0 h 84"/>
                  <a:gd name="T10" fmla="*/ 25 w 88"/>
                  <a:gd name="T11" fmla="*/ 26 h 84"/>
                  <a:gd name="T12" fmla="*/ 28 w 88"/>
                  <a:gd name="T13" fmla="*/ 38 h 84"/>
                  <a:gd name="T14" fmla="*/ 36 w 88"/>
                  <a:gd name="T15" fmla="*/ 53 h 84"/>
                  <a:gd name="T16" fmla="*/ 33 w 88"/>
                  <a:gd name="T17" fmla="*/ 59 h 84"/>
                  <a:gd name="T18" fmla="*/ 0 w 88"/>
                  <a:gd name="T19" fmla="*/ 84 h 84"/>
                  <a:gd name="T20" fmla="*/ 44 w 88"/>
                  <a:gd name="T21" fmla="*/ 84 h 84"/>
                  <a:gd name="T22" fmla="*/ 88 w 88"/>
                  <a:gd name="T23" fmla="*/ 84 h 84"/>
                  <a:gd name="T24" fmla="*/ 55 w 88"/>
                  <a:gd name="T2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4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9" name="Freeform 155">
                <a:extLst>
                  <a:ext uri="{FF2B5EF4-FFF2-40B4-BE49-F238E27FC236}">
                    <a16:creationId xmlns:a16="http://schemas.microsoft.com/office/drawing/2014/main" id="{6314AF70-0870-42B6-B1D1-197B1AB6BE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9097" y="4581732"/>
                <a:ext cx="262282" cy="262282"/>
              </a:xfrm>
              <a:custGeom>
                <a:avLst/>
                <a:gdLst>
                  <a:gd name="T0" fmla="*/ 0 w 82"/>
                  <a:gd name="T1" fmla="*/ 41 h 82"/>
                  <a:gd name="T2" fmla="*/ 82 w 82"/>
                  <a:gd name="T3" fmla="*/ 41 h 82"/>
                  <a:gd name="T4" fmla="*/ 64 w 82"/>
                  <a:gd name="T5" fmla="*/ 55 h 82"/>
                  <a:gd name="T6" fmla="*/ 77 w 82"/>
                  <a:gd name="T7" fmla="*/ 44 h 82"/>
                  <a:gd name="T8" fmla="*/ 64 w 82"/>
                  <a:gd name="T9" fmla="*/ 55 h 82"/>
                  <a:gd name="T10" fmla="*/ 16 w 82"/>
                  <a:gd name="T11" fmla="*/ 38 h 82"/>
                  <a:gd name="T12" fmla="*/ 8 w 82"/>
                  <a:gd name="T13" fmla="*/ 27 h 82"/>
                  <a:gd name="T14" fmla="*/ 59 w 82"/>
                  <a:gd name="T15" fmla="*/ 27 h 82"/>
                  <a:gd name="T16" fmla="*/ 44 w 82"/>
                  <a:gd name="T17" fmla="*/ 38 h 82"/>
                  <a:gd name="T18" fmla="*/ 59 w 82"/>
                  <a:gd name="T19" fmla="*/ 27 h 82"/>
                  <a:gd name="T20" fmla="*/ 44 w 82"/>
                  <a:gd name="T21" fmla="*/ 5 h 82"/>
                  <a:gd name="T22" fmla="*/ 54 w 82"/>
                  <a:gd name="T23" fmla="*/ 14 h 82"/>
                  <a:gd name="T24" fmla="*/ 44 w 82"/>
                  <a:gd name="T25" fmla="*/ 22 h 82"/>
                  <a:gd name="T26" fmla="*/ 35 w 82"/>
                  <a:gd name="T27" fmla="*/ 7 h 82"/>
                  <a:gd name="T28" fmla="*/ 38 w 82"/>
                  <a:gd name="T29" fmla="*/ 22 h 82"/>
                  <a:gd name="T30" fmla="*/ 28 w 82"/>
                  <a:gd name="T31" fmla="*/ 14 h 82"/>
                  <a:gd name="T32" fmla="*/ 38 w 82"/>
                  <a:gd name="T33" fmla="*/ 38 h 82"/>
                  <a:gd name="T34" fmla="*/ 23 w 82"/>
                  <a:gd name="T35" fmla="*/ 27 h 82"/>
                  <a:gd name="T36" fmla="*/ 8 w 82"/>
                  <a:gd name="T37" fmla="*/ 55 h 82"/>
                  <a:gd name="T38" fmla="*/ 16 w 82"/>
                  <a:gd name="T39" fmla="*/ 44 h 82"/>
                  <a:gd name="T40" fmla="*/ 8 w 82"/>
                  <a:gd name="T41" fmla="*/ 55 h 82"/>
                  <a:gd name="T42" fmla="*/ 38 w 82"/>
                  <a:gd name="T43" fmla="*/ 44 h 82"/>
                  <a:gd name="T44" fmla="*/ 23 w 82"/>
                  <a:gd name="T45" fmla="*/ 55 h 82"/>
                  <a:gd name="T46" fmla="*/ 38 w 82"/>
                  <a:gd name="T47" fmla="*/ 60 h 82"/>
                  <a:gd name="T48" fmla="*/ 35 w 82"/>
                  <a:gd name="T49" fmla="*/ 74 h 82"/>
                  <a:gd name="T50" fmla="*/ 25 w 82"/>
                  <a:gd name="T51" fmla="*/ 60 h 82"/>
                  <a:gd name="T52" fmla="*/ 54 w 82"/>
                  <a:gd name="T53" fmla="*/ 67 h 82"/>
                  <a:gd name="T54" fmla="*/ 44 w 82"/>
                  <a:gd name="T55" fmla="*/ 76 h 82"/>
                  <a:gd name="T56" fmla="*/ 57 w 82"/>
                  <a:gd name="T57" fmla="*/ 60 h 82"/>
                  <a:gd name="T58" fmla="*/ 44 w 82"/>
                  <a:gd name="T59" fmla="*/ 55 h 82"/>
                  <a:gd name="T60" fmla="*/ 60 w 82"/>
                  <a:gd name="T61" fmla="*/ 44 h 82"/>
                  <a:gd name="T62" fmla="*/ 44 w 82"/>
                  <a:gd name="T63" fmla="*/ 55 h 82"/>
                  <a:gd name="T64" fmla="*/ 64 w 82"/>
                  <a:gd name="T65" fmla="*/ 27 h 82"/>
                  <a:gd name="T66" fmla="*/ 77 w 82"/>
                  <a:gd name="T67" fmla="*/ 38 h 82"/>
                  <a:gd name="T68" fmla="*/ 71 w 82"/>
                  <a:gd name="T69" fmla="*/ 22 h 82"/>
                  <a:gd name="T70" fmla="*/ 57 w 82"/>
                  <a:gd name="T71" fmla="*/ 9 h 82"/>
                  <a:gd name="T72" fmla="*/ 71 w 82"/>
                  <a:gd name="T73" fmla="*/ 22 h 82"/>
                  <a:gd name="T74" fmla="*/ 26 w 82"/>
                  <a:gd name="T75" fmla="*/ 9 h 82"/>
                  <a:gd name="T76" fmla="*/ 11 w 82"/>
                  <a:gd name="T77" fmla="*/ 22 h 82"/>
                  <a:gd name="T78" fmla="*/ 11 w 82"/>
                  <a:gd name="T79" fmla="*/ 60 h 82"/>
                  <a:gd name="T80" fmla="*/ 26 w 82"/>
                  <a:gd name="T81" fmla="*/ 73 h 82"/>
                  <a:gd name="T82" fmla="*/ 11 w 82"/>
                  <a:gd name="T83" fmla="*/ 60 h 82"/>
                  <a:gd name="T84" fmla="*/ 57 w 82"/>
                  <a:gd name="T85" fmla="*/ 73 h 82"/>
                  <a:gd name="T86" fmla="*/ 71 w 82"/>
                  <a:gd name="T8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0" name="Freeform 156">
                <a:extLst>
                  <a:ext uri="{FF2B5EF4-FFF2-40B4-BE49-F238E27FC236}">
                    <a16:creationId xmlns:a16="http://schemas.microsoft.com/office/drawing/2014/main" id="{53C3FFA3-79DE-441B-BE1C-B993E2FE9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20072" y="2931705"/>
                <a:ext cx="219221" cy="232921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7 h 73"/>
                  <a:gd name="T34" fmla="*/ 19 w 69"/>
                  <a:gd name="T35" fmla="*/ 37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1" name="Freeform 157">
                <a:extLst>
                  <a:ext uri="{FF2B5EF4-FFF2-40B4-BE49-F238E27FC236}">
                    <a16:creationId xmlns:a16="http://schemas.microsoft.com/office/drawing/2014/main" id="{3CE76D88-F885-4D8C-9139-91F2F9D513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8188" y="1536129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2" name="Freeform 158">
                <a:extLst>
                  <a:ext uri="{FF2B5EF4-FFF2-40B4-BE49-F238E27FC236}">
                    <a16:creationId xmlns:a16="http://schemas.microsoft.com/office/drawing/2014/main" id="{A092B4E0-10EA-4333-909A-969B8DF388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5015" y="336623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3" name="Freeform 159">
                <a:extLst>
                  <a:ext uri="{FF2B5EF4-FFF2-40B4-BE49-F238E27FC236}">
                    <a16:creationId xmlns:a16="http://schemas.microsoft.com/office/drawing/2014/main" id="{B50DC272-9D3E-4D65-8BF6-E3F0E086BC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0276" y="4031724"/>
                <a:ext cx="229008" cy="197690"/>
              </a:xfrm>
              <a:custGeom>
                <a:avLst/>
                <a:gdLst>
                  <a:gd name="T0" fmla="*/ 18 w 72"/>
                  <a:gd name="T1" fmla="*/ 0 h 62"/>
                  <a:gd name="T2" fmla="*/ 54 w 72"/>
                  <a:gd name="T3" fmla="*/ 0 h 62"/>
                  <a:gd name="T4" fmla="*/ 54 w 72"/>
                  <a:gd name="T5" fmla="*/ 9 h 62"/>
                  <a:gd name="T6" fmla="*/ 18 w 72"/>
                  <a:gd name="T7" fmla="*/ 9 h 62"/>
                  <a:gd name="T8" fmla="*/ 18 w 72"/>
                  <a:gd name="T9" fmla="*/ 0 h 62"/>
                  <a:gd name="T10" fmla="*/ 67 w 72"/>
                  <a:gd name="T11" fmla="*/ 13 h 62"/>
                  <a:gd name="T12" fmla="*/ 4 w 72"/>
                  <a:gd name="T13" fmla="*/ 13 h 62"/>
                  <a:gd name="T14" fmla="*/ 0 w 72"/>
                  <a:gd name="T15" fmla="*/ 18 h 62"/>
                  <a:gd name="T16" fmla="*/ 0 w 72"/>
                  <a:gd name="T17" fmla="*/ 40 h 62"/>
                  <a:gd name="T18" fmla="*/ 4 w 72"/>
                  <a:gd name="T19" fmla="*/ 44 h 62"/>
                  <a:gd name="T20" fmla="*/ 18 w 72"/>
                  <a:gd name="T21" fmla="*/ 44 h 62"/>
                  <a:gd name="T22" fmla="*/ 18 w 72"/>
                  <a:gd name="T23" fmla="*/ 62 h 62"/>
                  <a:gd name="T24" fmla="*/ 54 w 72"/>
                  <a:gd name="T25" fmla="*/ 62 h 62"/>
                  <a:gd name="T26" fmla="*/ 54 w 72"/>
                  <a:gd name="T27" fmla="*/ 44 h 62"/>
                  <a:gd name="T28" fmla="*/ 67 w 72"/>
                  <a:gd name="T29" fmla="*/ 44 h 62"/>
                  <a:gd name="T30" fmla="*/ 72 w 72"/>
                  <a:gd name="T31" fmla="*/ 40 h 62"/>
                  <a:gd name="T32" fmla="*/ 72 w 72"/>
                  <a:gd name="T33" fmla="*/ 18 h 62"/>
                  <a:gd name="T34" fmla="*/ 67 w 72"/>
                  <a:gd name="T35" fmla="*/ 13 h 62"/>
                  <a:gd name="T36" fmla="*/ 49 w 72"/>
                  <a:gd name="T37" fmla="*/ 58 h 62"/>
                  <a:gd name="T38" fmla="*/ 22 w 72"/>
                  <a:gd name="T39" fmla="*/ 58 h 62"/>
                  <a:gd name="T40" fmla="*/ 22 w 72"/>
                  <a:gd name="T41" fmla="*/ 35 h 62"/>
                  <a:gd name="T42" fmla="*/ 49 w 72"/>
                  <a:gd name="T43" fmla="*/ 35 h 62"/>
                  <a:gd name="T44" fmla="*/ 49 w 72"/>
                  <a:gd name="T45" fmla="*/ 58 h 62"/>
                  <a:gd name="T46" fmla="*/ 68 w 72"/>
                  <a:gd name="T47" fmla="*/ 20 h 62"/>
                  <a:gd name="T48" fmla="*/ 65 w 72"/>
                  <a:gd name="T49" fmla="*/ 23 h 62"/>
                  <a:gd name="T50" fmla="*/ 62 w 72"/>
                  <a:gd name="T51" fmla="*/ 20 h 62"/>
                  <a:gd name="T52" fmla="*/ 65 w 72"/>
                  <a:gd name="T53" fmla="*/ 17 h 62"/>
                  <a:gd name="T54" fmla="*/ 68 w 72"/>
                  <a:gd name="T55" fmla="*/ 2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4" name="Freeform 160">
                <a:extLst>
                  <a:ext uri="{FF2B5EF4-FFF2-40B4-BE49-F238E27FC236}">
                    <a16:creationId xmlns:a16="http://schemas.microsoft.com/office/drawing/2014/main" id="{55A49884-2078-4C8E-8BDB-918CF997B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0637" y="3841862"/>
                <a:ext cx="230965" cy="230965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5" name="Freeform 161">
                <a:extLst>
                  <a:ext uri="{FF2B5EF4-FFF2-40B4-BE49-F238E27FC236}">
                    <a16:creationId xmlns:a16="http://schemas.microsoft.com/office/drawing/2014/main" id="{14E50274-BF04-4777-9A1D-AA909D13FE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1082029"/>
                <a:ext cx="221179" cy="2211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6" name="Freeform 162">
                <a:extLst>
                  <a:ext uri="{FF2B5EF4-FFF2-40B4-BE49-F238E27FC236}">
                    <a16:creationId xmlns:a16="http://schemas.microsoft.com/office/drawing/2014/main" id="{25230242-C915-4E56-9027-C088B37B0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483" y="3088291"/>
                <a:ext cx="242709" cy="252495"/>
              </a:xfrm>
              <a:custGeom>
                <a:avLst/>
                <a:gdLst>
                  <a:gd name="T0" fmla="*/ 59 w 124"/>
                  <a:gd name="T1" fmla="*/ 129 h 129"/>
                  <a:gd name="T2" fmla="*/ 59 w 124"/>
                  <a:gd name="T3" fmla="*/ 70 h 129"/>
                  <a:gd name="T4" fmla="*/ 0 w 124"/>
                  <a:gd name="T5" fmla="*/ 129 h 129"/>
                  <a:gd name="T6" fmla="*/ 0 w 124"/>
                  <a:gd name="T7" fmla="*/ 0 h 129"/>
                  <a:gd name="T8" fmla="*/ 59 w 124"/>
                  <a:gd name="T9" fmla="*/ 58 h 129"/>
                  <a:gd name="T10" fmla="*/ 59 w 124"/>
                  <a:gd name="T11" fmla="*/ 0 h 129"/>
                  <a:gd name="T12" fmla="*/ 124 w 124"/>
                  <a:gd name="T13" fmla="*/ 65 h 129"/>
                  <a:gd name="T14" fmla="*/ 59 w 124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7" name="Freeform 163">
                <a:extLst>
                  <a:ext uri="{FF2B5EF4-FFF2-40B4-BE49-F238E27FC236}">
                    <a16:creationId xmlns:a16="http://schemas.microsoft.com/office/drawing/2014/main" id="{8C6A3030-A1C2-49A0-B2B2-4E55DFC77B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75405" y="2205535"/>
                <a:ext cx="256411" cy="254453"/>
              </a:xfrm>
              <a:custGeom>
                <a:avLst/>
                <a:gdLst>
                  <a:gd name="T0" fmla="*/ 0 w 131"/>
                  <a:gd name="T1" fmla="*/ 130 h 130"/>
                  <a:gd name="T2" fmla="*/ 66 w 131"/>
                  <a:gd name="T3" fmla="*/ 130 h 130"/>
                  <a:gd name="T4" fmla="*/ 66 w 131"/>
                  <a:gd name="T5" fmla="*/ 0 h 130"/>
                  <a:gd name="T6" fmla="*/ 0 w 131"/>
                  <a:gd name="T7" fmla="*/ 0 h 130"/>
                  <a:gd name="T8" fmla="*/ 0 w 131"/>
                  <a:gd name="T9" fmla="*/ 130 h 130"/>
                  <a:gd name="T10" fmla="*/ 41 w 131"/>
                  <a:gd name="T11" fmla="*/ 16 h 130"/>
                  <a:gd name="T12" fmla="*/ 58 w 131"/>
                  <a:gd name="T13" fmla="*/ 16 h 130"/>
                  <a:gd name="T14" fmla="*/ 58 w 131"/>
                  <a:gd name="T15" fmla="*/ 32 h 130"/>
                  <a:gd name="T16" fmla="*/ 41 w 131"/>
                  <a:gd name="T17" fmla="*/ 32 h 130"/>
                  <a:gd name="T18" fmla="*/ 41 w 131"/>
                  <a:gd name="T19" fmla="*/ 16 h 130"/>
                  <a:gd name="T20" fmla="*/ 41 w 131"/>
                  <a:gd name="T21" fmla="*/ 49 h 130"/>
                  <a:gd name="T22" fmla="*/ 58 w 131"/>
                  <a:gd name="T23" fmla="*/ 49 h 130"/>
                  <a:gd name="T24" fmla="*/ 58 w 131"/>
                  <a:gd name="T25" fmla="*/ 65 h 130"/>
                  <a:gd name="T26" fmla="*/ 41 w 131"/>
                  <a:gd name="T27" fmla="*/ 65 h 130"/>
                  <a:gd name="T28" fmla="*/ 41 w 131"/>
                  <a:gd name="T29" fmla="*/ 49 h 130"/>
                  <a:gd name="T30" fmla="*/ 41 w 131"/>
                  <a:gd name="T31" fmla="*/ 81 h 130"/>
                  <a:gd name="T32" fmla="*/ 58 w 131"/>
                  <a:gd name="T33" fmla="*/ 81 h 130"/>
                  <a:gd name="T34" fmla="*/ 58 w 131"/>
                  <a:gd name="T35" fmla="*/ 98 h 130"/>
                  <a:gd name="T36" fmla="*/ 41 w 131"/>
                  <a:gd name="T37" fmla="*/ 98 h 130"/>
                  <a:gd name="T38" fmla="*/ 41 w 131"/>
                  <a:gd name="T39" fmla="*/ 81 h 130"/>
                  <a:gd name="T40" fmla="*/ 9 w 131"/>
                  <a:gd name="T41" fmla="*/ 16 h 130"/>
                  <a:gd name="T42" fmla="*/ 25 w 131"/>
                  <a:gd name="T43" fmla="*/ 16 h 130"/>
                  <a:gd name="T44" fmla="*/ 25 w 131"/>
                  <a:gd name="T45" fmla="*/ 32 h 130"/>
                  <a:gd name="T46" fmla="*/ 9 w 131"/>
                  <a:gd name="T47" fmla="*/ 32 h 130"/>
                  <a:gd name="T48" fmla="*/ 9 w 131"/>
                  <a:gd name="T49" fmla="*/ 16 h 130"/>
                  <a:gd name="T50" fmla="*/ 9 w 131"/>
                  <a:gd name="T51" fmla="*/ 49 h 130"/>
                  <a:gd name="T52" fmla="*/ 25 w 131"/>
                  <a:gd name="T53" fmla="*/ 49 h 130"/>
                  <a:gd name="T54" fmla="*/ 25 w 131"/>
                  <a:gd name="T55" fmla="*/ 65 h 130"/>
                  <a:gd name="T56" fmla="*/ 9 w 131"/>
                  <a:gd name="T57" fmla="*/ 65 h 130"/>
                  <a:gd name="T58" fmla="*/ 9 w 131"/>
                  <a:gd name="T59" fmla="*/ 49 h 130"/>
                  <a:gd name="T60" fmla="*/ 9 w 131"/>
                  <a:gd name="T61" fmla="*/ 81 h 130"/>
                  <a:gd name="T62" fmla="*/ 25 w 131"/>
                  <a:gd name="T63" fmla="*/ 81 h 130"/>
                  <a:gd name="T64" fmla="*/ 25 w 131"/>
                  <a:gd name="T65" fmla="*/ 98 h 130"/>
                  <a:gd name="T66" fmla="*/ 9 w 131"/>
                  <a:gd name="T67" fmla="*/ 98 h 130"/>
                  <a:gd name="T68" fmla="*/ 9 w 131"/>
                  <a:gd name="T69" fmla="*/ 81 h 130"/>
                  <a:gd name="T70" fmla="*/ 74 w 131"/>
                  <a:gd name="T71" fmla="*/ 41 h 130"/>
                  <a:gd name="T72" fmla="*/ 131 w 131"/>
                  <a:gd name="T73" fmla="*/ 41 h 130"/>
                  <a:gd name="T74" fmla="*/ 131 w 131"/>
                  <a:gd name="T75" fmla="*/ 49 h 130"/>
                  <a:gd name="T76" fmla="*/ 74 w 131"/>
                  <a:gd name="T77" fmla="*/ 49 h 130"/>
                  <a:gd name="T78" fmla="*/ 74 w 131"/>
                  <a:gd name="T79" fmla="*/ 41 h 130"/>
                  <a:gd name="T80" fmla="*/ 74 w 131"/>
                  <a:gd name="T81" fmla="*/ 130 h 130"/>
                  <a:gd name="T82" fmla="*/ 90 w 131"/>
                  <a:gd name="T83" fmla="*/ 130 h 130"/>
                  <a:gd name="T84" fmla="*/ 90 w 131"/>
                  <a:gd name="T85" fmla="*/ 98 h 130"/>
                  <a:gd name="T86" fmla="*/ 115 w 131"/>
                  <a:gd name="T87" fmla="*/ 98 h 130"/>
                  <a:gd name="T88" fmla="*/ 115 w 131"/>
                  <a:gd name="T89" fmla="*/ 130 h 130"/>
                  <a:gd name="T90" fmla="*/ 131 w 131"/>
                  <a:gd name="T91" fmla="*/ 130 h 130"/>
                  <a:gd name="T92" fmla="*/ 131 w 131"/>
                  <a:gd name="T93" fmla="*/ 57 h 130"/>
                  <a:gd name="T94" fmla="*/ 74 w 131"/>
                  <a:gd name="T95" fmla="*/ 57 h 130"/>
                  <a:gd name="T96" fmla="*/ 74 w 131"/>
                  <a:gd name="T9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0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8" name="Freeform 164">
                <a:extLst>
                  <a:ext uri="{FF2B5EF4-FFF2-40B4-BE49-F238E27FC236}">
                    <a16:creationId xmlns:a16="http://schemas.microsoft.com/office/drawing/2014/main" id="{749FB159-DC33-4A36-9E67-F58A50CF4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8930" y="2636148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9" name="Freeform 166">
                <a:extLst>
                  <a:ext uri="{FF2B5EF4-FFF2-40B4-BE49-F238E27FC236}">
                    <a16:creationId xmlns:a16="http://schemas.microsoft.com/office/drawing/2014/main" id="{BDC2D507-2E54-4F17-9529-F098CBEA32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1843" y="3567836"/>
                <a:ext cx="107654" cy="207477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50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9 h 65"/>
                  <a:gd name="T26" fmla="*/ 22 w 34"/>
                  <a:gd name="T27" fmla="*/ 59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4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2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3 h 65"/>
                  <a:gd name="T58" fmla="*/ 21 w 34"/>
                  <a:gd name="T59" fmla="*/ 20 h 65"/>
                  <a:gd name="T60" fmla="*/ 28 w 34"/>
                  <a:gd name="T61" fmla="*/ 22 h 65"/>
                  <a:gd name="T62" fmla="*/ 26 w 34"/>
                  <a:gd name="T63" fmla="*/ 12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0" name="Freeform 167">
                <a:extLst>
                  <a:ext uri="{FF2B5EF4-FFF2-40B4-BE49-F238E27FC236}">
                    <a16:creationId xmlns:a16="http://schemas.microsoft.com/office/drawing/2014/main" id="{55E379F1-6F49-4C83-BF9D-DCBB4708D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8179" y="1575276"/>
                <a:ext cx="293599" cy="293599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1" name="Freeform 168">
                <a:extLst>
                  <a:ext uri="{FF2B5EF4-FFF2-40B4-BE49-F238E27FC236}">
                    <a16:creationId xmlns:a16="http://schemas.microsoft.com/office/drawing/2014/main" id="{521A060B-6BEA-4E79-A6E9-8303543076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3114" y="4108059"/>
                <a:ext cx="227050" cy="201604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3 h 63"/>
                  <a:gd name="T6" fmla="*/ 30 w 71"/>
                  <a:gd name="T7" fmla="*/ 47 h 63"/>
                  <a:gd name="T8" fmla="*/ 25 w 71"/>
                  <a:gd name="T9" fmla="*/ 47 h 63"/>
                  <a:gd name="T10" fmla="*/ 4 w 71"/>
                  <a:gd name="T11" fmla="*/ 55 h 63"/>
                  <a:gd name="T12" fmla="*/ 4 w 71"/>
                  <a:gd name="T13" fmla="*/ 53 h 63"/>
                  <a:gd name="T14" fmla="*/ 11 w 71"/>
                  <a:gd name="T15" fmla="*/ 44 h 63"/>
                  <a:gd name="T16" fmla="*/ 11 w 71"/>
                  <a:gd name="T17" fmla="*/ 42 h 63"/>
                  <a:gd name="T18" fmla="*/ 0 w 71"/>
                  <a:gd name="T19" fmla="*/ 23 h 63"/>
                  <a:gd name="T20" fmla="*/ 30 w 71"/>
                  <a:gd name="T21" fmla="*/ 0 h 63"/>
                  <a:gd name="T22" fmla="*/ 62 w 71"/>
                  <a:gd name="T23" fmla="*/ 53 h 63"/>
                  <a:gd name="T24" fmla="*/ 67 w 71"/>
                  <a:gd name="T25" fmla="*/ 61 h 63"/>
                  <a:gd name="T26" fmla="*/ 67 w 71"/>
                  <a:gd name="T27" fmla="*/ 63 h 63"/>
                  <a:gd name="T28" fmla="*/ 50 w 71"/>
                  <a:gd name="T29" fmla="*/ 56 h 63"/>
                  <a:gd name="T30" fmla="*/ 46 w 71"/>
                  <a:gd name="T31" fmla="*/ 56 h 63"/>
                  <a:gd name="T32" fmla="*/ 30 w 71"/>
                  <a:gd name="T33" fmla="*/ 52 h 63"/>
                  <a:gd name="T34" fmla="*/ 54 w 71"/>
                  <a:gd name="T35" fmla="*/ 44 h 63"/>
                  <a:gd name="T36" fmla="*/ 61 w 71"/>
                  <a:gd name="T37" fmla="*/ 35 h 63"/>
                  <a:gd name="T38" fmla="*/ 64 w 71"/>
                  <a:gd name="T39" fmla="*/ 23 h 63"/>
                  <a:gd name="T40" fmla="*/ 64 w 71"/>
                  <a:gd name="T41" fmla="*/ 22 h 63"/>
                  <a:gd name="T42" fmla="*/ 71 w 71"/>
                  <a:gd name="T43" fmla="*/ 36 h 63"/>
                  <a:gd name="T44" fmla="*/ 62 w 71"/>
                  <a:gd name="T45" fmla="*/ 52 h 63"/>
                  <a:gd name="T46" fmla="*/ 62 w 71"/>
                  <a:gd name="T47" fmla="*/ 5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2" name="Freeform 169">
                <a:extLst>
                  <a:ext uri="{FF2B5EF4-FFF2-40B4-BE49-F238E27FC236}">
                    <a16:creationId xmlns:a16="http://schemas.microsoft.com/office/drawing/2014/main" id="{4453E1AD-00EC-41BF-970C-12A2CFA4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103" y="3679405"/>
                <a:ext cx="207477" cy="207477"/>
              </a:xfrm>
              <a:custGeom>
                <a:avLst/>
                <a:gdLst>
                  <a:gd name="T0" fmla="*/ 65 w 65"/>
                  <a:gd name="T1" fmla="*/ 24 h 65"/>
                  <a:gd name="T2" fmla="*/ 41 w 65"/>
                  <a:gd name="T3" fmla="*/ 24 h 65"/>
                  <a:gd name="T4" fmla="*/ 50 w 65"/>
                  <a:gd name="T5" fmla="*/ 15 h 65"/>
                  <a:gd name="T6" fmla="*/ 33 w 65"/>
                  <a:gd name="T7" fmla="*/ 8 h 65"/>
                  <a:gd name="T8" fmla="*/ 16 w 65"/>
                  <a:gd name="T9" fmla="*/ 15 h 65"/>
                  <a:gd name="T10" fmla="*/ 9 w 65"/>
                  <a:gd name="T11" fmla="*/ 32 h 65"/>
                  <a:gd name="T12" fmla="*/ 16 w 65"/>
                  <a:gd name="T13" fmla="*/ 49 h 65"/>
                  <a:gd name="T14" fmla="*/ 33 w 65"/>
                  <a:gd name="T15" fmla="*/ 56 h 65"/>
                  <a:gd name="T16" fmla="*/ 50 w 65"/>
                  <a:gd name="T17" fmla="*/ 49 h 65"/>
                  <a:gd name="T18" fmla="*/ 51 w 65"/>
                  <a:gd name="T19" fmla="*/ 48 h 65"/>
                  <a:gd name="T20" fmla="*/ 57 w 65"/>
                  <a:gd name="T21" fmla="*/ 54 h 65"/>
                  <a:gd name="T22" fmla="*/ 33 w 65"/>
                  <a:gd name="T23" fmla="*/ 65 h 65"/>
                  <a:gd name="T24" fmla="*/ 0 w 65"/>
                  <a:gd name="T25" fmla="*/ 32 h 65"/>
                  <a:gd name="T26" fmla="*/ 33 w 65"/>
                  <a:gd name="T27" fmla="*/ 0 h 65"/>
                  <a:gd name="T28" fmla="*/ 56 w 65"/>
                  <a:gd name="T29" fmla="*/ 9 h 65"/>
                  <a:gd name="T30" fmla="*/ 65 w 65"/>
                  <a:gd name="T31" fmla="*/ 0 h 65"/>
                  <a:gd name="T32" fmla="*/ 65 w 65"/>
                  <a:gd name="T33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3" name="Freeform 171">
                <a:extLst>
                  <a:ext uri="{FF2B5EF4-FFF2-40B4-BE49-F238E27FC236}">
                    <a16:creationId xmlns:a16="http://schemas.microsoft.com/office/drawing/2014/main" id="{65ED091D-CEA8-402A-AFAA-6FDBAC928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04589" y="1177939"/>
                <a:ext cx="172245" cy="170287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4" name="Freeform 174">
                <a:extLst>
                  <a:ext uri="{FF2B5EF4-FFF2-40B4-BE49-F238E27FC236}">
                    <a16:creationId xmlns:a16="http://schemas.microsoft.com/office/drawing/2014/main" id="{776F4513-11E4-4522-96BE-E9A9913298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9088" y="3493458"/>
                <a:ext cx="201605" cy="199648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6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6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2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1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6 h 62"/>
                  <a:gd name="T54" fmla="*/ 35 w 63"/>
                  <a:gd name="T55" fmla="*/ 21 h 62"/>
                  <a:gd name="T56" fmla="*/ 49 w 63"/>
                  <a:gd name="T57" fmla="*/ 12 h 62"/>
                  <a:gd name="T58" fmla="*/ 32 w 63"/>
                  <a:gd name="T59" fmla="*/ 5 h 62"/>
                  <a:gd name="T60" fmla="*/ 25 w 63"/>
                  <a:gd name="T61" fmla="*/ 6 h 62"/>
                  <a:gd name="T62" fmla="*/ 52 w 63"/>
                  <a:gd name="T63" fmla="*/ 15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5" name="Freeform 175">
                <a:extLst>
                  <a:ext uri="{FF2B5EF4-FFF2-40B4-BE49-F238E27FC236}">
                    <a16:creationId xmlns:a16="http://schemas.microsoft.com/office/drawing/2014/main" id="{5299A608-B885-4683-ADD0-A537025F68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24496" y="4556288"/>
                <a:ext cx="207477" cy="182031"/>
              </a:xfrm>
              <a:custGeom>
                <a:avLst/>
                <a:gdLst>
                  <a:gd name="T0" fmla="*/ 65 w 65"/>
                  <a:gd name="T1" fmla="*/ 19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9 h 57"/>
                  <a:gd name="T10" fmla="*/ 6 w 65"/>
                  <a:gd name="T11" fmla="*/ 33 h 57"/>
                  <a:gd name="T12" fmla="*/ 6 w 65"/>
                  <a:gd name="T13" fmla="*/ 33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3 h 57"/>
                  <a:gd name="T22" fmla="*/ 59 w 65"/>
                  <a:gd name="T23" fmla="*/ 33 h 57"/>
                  <a:gd name="T24" fmla="*/ 65 w 65"/>
                  <a:gd name="T25" fmla="*/ 19 h 57"/>
                  <a:gd name="T26" fmla="*/ 54 w 65"/>
                  <a:gd name="T27" fmla="*/ 27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7 h 57"/>
                  <a:gd name="T36" fmla="*/ 8 w 65"/>
                  <a:gd name="T37" fmla="*/ 19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9 h 57"/>
                  <a:gd name="T50" fmla="*/ 54 w 65"/>
                  <a:gd name="T5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6" name="Freeform 177">
                <a:extLst>
                  <a:ext uri="{FF2B5EF4-FFF2-40B4-BE49-F238E27FC236}">
                    <a16:creationId xmlns:a16="http://schemas.microsoft.com/office/drawing/2014/main" id="{9909B071-F677-47D0-844B-3C839846E4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5924" y="4971241"/>
                <a:ext cx="150715" cy="154628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7" name="Freeform 178">
                <a:extLst>
                  <a:ext uri="{FF2B5EF4-FFF2-40B4-BE49-F238E27FC236}">
                    <a16:creationId xmlns:a16="http://schemas.microsoft.com/office/drawing/2014/main" id="{7C1972B5-1909-413C-89C3-FE4547AA90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8188" y="4926222"/>
                <a:ext cx="248581" cy="250538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43F2428B-14CD-4380-B41E-CDF5D11FCF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68614" y="4354682"/>
                <a:ext cx="182032" cy="185946"/>
              </a:xfrm>
              <a:custGeom>
                <a:avLst/>
                <a:gdLst>
                  <a:gd name="T0" fmla="*/ 57 w 57"/>
                  <a:gd name="T1" fmla="*/ 29 h 58"/>
                  <a:gd name="T2" fmla="*/ 28 w 57"/>
                  <a:gd name="T3" fmla="*/ 58 h 58"/>
                  <a:gd name="T4" fmla="*/ 0 w 57"/>
                  <a:gd name="T5" fmla="*/ 29 h 58"/>
                  <a:gd name="T6" fmla="*/ 28 w 57"/>
                  <a:gd name="T7" fmla="*/ 0 h 58"/>
                  <a:gd name="T8" fmla="*/ 57 w 57"/>
                  <a:gd name="T9" fmla="*/ 29 h 58"/>
                  <a:gd name="T10" fmla="*/ 5 w 57"/>
                  <a:gd name="T11" fmla="*/ 29 h 58"/>
                  <a:gd name="T12" fmla="*/ 28 w 57"/>
                  <a:gd name="T13" fmla="*/ 52 h 58"/>
                  <a:gd name="T14" fmla="*/ 52 w 57"/>
                  <a:gd name="T15" fmla="*/ 29 h 58"/>
                  <a:gd name="T16" fmla="*/ 28 w 57"/>
                  <a:gd name="T17" fmla="*/ 6 h 58"/>
                  <a:gd name="T18" fmla="*/ 5 w 57"/>
                  <a:gd name="T19" fmla="*/ 29 h 58"/>
                  <a:gd name="T20" fmla="*/ 31 w 57"/>
                  <a:gd name="T21" fmla="*/ 12 h 58"/>
                  <a:gd name="T22" fmla="*/ 45 w 57"/>
                  <a:gd name="T23" fmla="*/ 26 h 58"/>
                  <a:gd name="T24" fmla="*/ 45 w 57"/>
                  <a:gd name="T25" fmla="*/ 31 h 58"/>
                  <a:gd name="T26" fmla="*/ 40 w 57"/>
                  <a:gd name="T27" fmla="*/ 31 h 58"/>
                  <a:gd name="T28" fmla="*/ 32 w 57"/>
                  <a:gd name="T29" fmla="*/ 23 h 58"/>
                  <a:gd name="T30" fmla="*/ 32 w 57"/>
                  <a:gd name="T31" fmla="*/ 43 h 58"/>
                  <a:gd name="T32" fmla="*/ 28 w 57"/>
                  <a:gd name="T33" fmla="*/ 47 h 58"/>
                  <a:gd name="T34" fmla="*/ 25 w 57"/>
                  <a:gd name="T35" fmla="*/ 43 h 58"/>
                  <a:gd name="T36" fmla="*/ 25 w 57"/>
                  <a:gd name="T37" fmla="*/ 23 h 58"/>
                  <a:gd name="T38" fmla="*/ 17 w 57"/>
                  <a:gd name="T39" fmla="*/ 31 h 58"/>
                  <a:gd name="T40" fmla="*/ 12 w 57"/>
                  <a:gd name="T41" fmla="*/ 31 h 58"/>
                  <a:gd name="T42" fmla="*/ 11 w 57"/>
                  <a:gd name="T43" fmla="*/ 29 h 58"/>
                  <a:gd name="T44" fmla="*/ 12 w 57"/>
                  <a:gd name="T45" fmla="*/ 26 h 58"/>
                  <a:gd name="T46" fmla="*/ 26 w 57"/>
                  <a:gd name="T47" fmla="*/ 12 h 58"/>
                  <a:gd name="T48" fmla="*/ 31 w 5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8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11BD06B6-0508-4A65-9087-FE5F7A5A4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8652" y="3260536"/>
                <a:ext cx="287728" cy="160501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4AA06A43-CF72-44AB-A251-CDF3B6C05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6565" y="835405"/>
                <a:ext cx="207477" cy="20551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1" name="Freeform 194">
                <a:extLst>
                  <a:ext uri="{FF2B5EF4-FFF2-40B4-BE49-F238E27FC236}">
                    <a16:creationId xmlns:a16="http://schemas.microsoft.com/office/drawing/2014/main" id="{9FB2EF99-A599-4CCF-9BD3-94CB0BE5F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7214" y="5047577"/>
                <a:ext cx="191818" cy="19573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1 h 61"/>
                  <a:gd name="T14" fmla="*/ 30 w 60"/>
                  <a:gd name="T15" fmla="*/ 6 h 61"/>
                  <a:gd name="T16" fmla="*/ 55 w 60"/>
                  <a:gd name="T17" fmla="*/ 31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1 h 61"/>
                  <a:gd name="T40" fmla="*/ 22 w 60"/>
                  <a:gd name="T41" fmla="*/ 31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2" name="Freeform 196">
                <a:extLst>
                  <a:ext uri="{FF2B5EF4-FFF2-40B4-BE49-F238E27FC236}">
                    <a16:creationId xmlns:a16="http://schemas.microsoft.com/office/drawing/2014/main" id="{64FBBB91-1147-48AA-ADF7-4720CC2C32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5879" y="5474274"/>
                <a:ext cx="221179" cy="219221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6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3" name="Freeform 206">
                <a:extLst>
                  <a:ext uri="{FF2B5EF4-FFF2-40B4-BE49-F238E27FC236}">
                    <a16:creationId xmlns:a16="http://schemas.microsoft.com/office/drawing/2014/main" id="{0B317D7F-51B4-479C-A5EE-5CA3CB3A38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99988" y="5985138"/>
                <a:ext cx="381680" cy="338617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1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2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6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60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4" name="Freeform 207">
                <a:extLst>
                  <a:ext uri="{FF2B5EF4-FFF2-40B4-BE49-F238E27FC236}">
                    <a16:creationId xmlns:a16="http://schemas.microsoft.com/office/drawing/2014/main" id="{5839C93B-2E65-4C24-A856-82991CA3C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76852" y="5491891"/>
                <a:ext cx="223135" cy="225092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7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5" name="Freeform 208">
                <a:extLst>
                  <a:ext uri="{FF2B5EF4-FFF2-40B4-BE49-F238E27FC236}">
                    <a16:creationId xmlns:a16="http://schemas.microsoft.com/office/drawing/2014/main" id="{F58FC326-F63A-4BBC-B87C-F7DDD474D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92492" y="5863783"/>
                <a:ext cx="275984" cy="313173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7 h 98"/>
                  <a:gd name="T10" fmla="*/ 43 w 86"/>
                  <a:gd name="T11" fmla="*/ 85 h 98"/>
                  <a:gd name="T12" fmla="*/ 22 w 86"/>
                  <a:gd name="T13" fmla="*/ 77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6" name="Freeform 209">
                <a:extLst>
                  <a:ext uri="{FF2B5EF4-FFF2-40B4-BE49-F238E27FC236}">
                    <a16:creationId xmlns:a16="http://schemas.microsoft.com/office/drawing/2014/main" id="{81187B44-A1FC-45C1-AAB0-9E7BC728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9960" y="6186742"/>
                <a:ext cx="371892" cy="311215"/>
              </a:xfrm>
              <a:custGeom>
                <a:avLst/>
                <a:gdLst>
                  <a:gd name="T0" fmla="*/ 57 w 116"/>
                  <a:gd name="T1" fmla="*/ 1 h 97"/>
                  <a:gd name="T2" fmla="*/ 48 w 116"/>
                  <a:gd name="T3" fmla="*/ 8 h 97"/>
                  <a:gd name="T4" fmla="*/ 55 w 116"/>
                  <a:gd name="T5" fmla="*/ 18 h 97"/>
                  <a:gd name="T6" fmla="*/ 85 w 116"/>
                  <a:gd name="T7" fmla="*/ 22 h 97"/>
                  <a:gd name="T8" fmla="*/ 5 w 116"/>
                  <a:gd name="T9" fmla="*/ 81 h 97"/>
                  <a:gd name="T10" fmla="*/ 3 w 116"/>
                  <a:gd name="T11" fmla="*/ 93 h 97"/>
                  <a:gd name="T12" fmla="*/ 8 w 116"/>
                  <a:gd name="T13" fmla="*/ 96 h 97"/>
                  <a:gd name="T14" fmla="*/ 15 w 116"/>
                  <a:gd name="T15" fmla="*/ 95 h 97"/>
                  <a:gd name="T16" fmla="*/ 95 w 116"/>
                  <a:gd name="T17" fmla="*/ 36 h 97"/>
                  <a:gd name="T18" fmla="*/ 90 w 116"/>
                  <a:gd name="T19" fmla="*/ 66 h 97"/>
                  <a:gd name="T20" fmla="*/ 97 w 116"/>
                  <a:gd name="T21" fmla="*/ 76 h 97"/>
                  <a:gd name="T22" fmla="*/ 107 w 116"/>
                  <a:gd name="T23" fmla="*/ 69 h 97"/>
                  <a:gd name="T24" fmla="*/ 116 w 116"/>
                  <a:gd name="T25" fmla="*/ 10 h 97"/>
                  <a:gd name="T26" fmla="*/ 57 w 116"/>
                  <a:gd name="T27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7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7" name="Freeform 210">
                <a:extLst>
                  <a:ext uri="{FF2B5EF4-FFF2-40B4-BE49-F238E27FC236}">
                    <a16:creationId xmlns:a16="http://schemas.microsoft.com/office/drawing/2014/main" id="{6E8A319C-4B96-407D-B985-13499954AE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868" y="5728727"/>
                <a:ext cx="319045" cy="342532"/>
              </a:xfrm>
              <a:custGeom>
                <a:avLst/>
                <a:gdLst>
                  <a:gd name="T0" fmla="*/ 90 w 100"/>
                  <a:gd name="T1" fmla="*/ 0 h 107"/>
                  <a:gd name="T2" fmla="*/ 10 w 100"/>
                  <a:gd name="T3" fmla="*/ 0 h 107"/>
                  <a:gd name="T4" fmla="*/ 0 w 100"/>
                  <a:gd name="T5" fmla="*/ 10 h 107"/>
                  <a:gd name="T6" fmla="*/ 0 w 100"/>
                  <a:gd name="T7" fmla="*/ 97 h 107"/>
                  <a:gd name="T8" fmla="*/ 10 w 100"/>
                  <a:gd name="T9" fmla="*/ 107 h 107"/>
                  <a:gd name="T10" fmla="*/ 90 w 100"/>
                  <a:gd name="T11" fmla="*/ 107 h 107"/>
                  <a:gd name="T12" fmla="*/ 100 w 100"/>
                  <a:gd name="T13" fmla="*/ 97 h 107"/>
                  <a:gd name="T14" fmla="*/ 100 w 100"/>
                  <a:gd name="T15" fmla="*/ 10 h 107"/>
                  <a:gd name="T16" fmla="*/ 90 w 100"/>
                  <a:gd name="T17" fmla="*/ 0 h 107"/>
                  <a:gd name="T18" fmla="*/ 86 w 100"/>
                  <a:gd name="T19" fmla="*/ 93 h 107"/>
                  <a:gd name="T20" fmla="*/ 13 w 100"/>
                  <a:gd name="T21" fmla="*/ 93 h 107"/>
                  <a:gd name="T22" fmla="*/ 13 w 100"/>
                  <a:gd name="T23" fmla="*/ 13 h 107"/>
                  <a:gd name="T24" fmla="*/ 86 w 100"/>
                  <a:gd name="T25" fmla="*/ 13 h 107"/>
                  <a:gd name="T26" fmla="*/ 86 w 100"/>
                  <a:gd name="T27" fmla="*/ 93 h 107"/>
                  <a:gd name="T28" fmla="*/ 26 w 100"/>
                  <a:gd name="T29" fmla="*/ 47 h 107"/>
                  <a:gd name="T30" fmla="*/ 73 w 100"/>
                  <a:gd name="T31" fmla="*/ 47 h 107"/>
                  <a:gd name="T32" fmla="*/ 73 w 100"/>
                  <a:gd name="T33" fmla="*/ 53 h 107"/>
                  <a:gd name="T34" fmla="*/ 26 w 100"/>
                  <a:gd name="T35" fmla="*/ 53 h 107"/>
                  <a:gd name="T36" fmla="*/ 26 w 100"/>
                  <a:gd name="T37" fmla="*/ 47 h 107"/>
                  <a:gd name="T38" fmla="*/ 26 w 100"/>
                  <a:gd name="T39" fmla="*/ 60 h 107"/>
                  <a:gd name="T40" fmla="*/ 73 w 100"/>
                  <a:gd name="T41" fmla="*/ 60 h 107"/>
                  <a:gd name="T42" fmla="*/ 73 w 100"/>
                  <a:gd name="T43" fmla="*/ 67 h 107"/>
                  <a:gd name="T44" fmla="*/ 26 w 100"/>
                  <a:gd name="T45" fmla="*/ 67 h 107"/>
                  <a:gd name="T46" fmla="*/ 26 w 100"/>
                  <a:gd name="T47" fmla="*/ 60 h 107"/>
                  <a:gd name="T48" fmla="*/ 26 w 100"/>
                  <a:gd name="T49" fmla="*/ 73 h 107"/>
                  <a:gd name="T50" fmla="*/ 73 w 100"/>
                  <a:gd name="T51" fmla="*/ 73 h 107"/>
                  <a:gd name="T52" fmla="*/ 73 w 100"/>
                  <a:gd name="T53" fmla="*/ 80 h 107"/>
                  <a:gd name="T54" fmla="*/ 26 w 100"/>
                  <a:gd name="T55" fmla="*/ 80 h 107"/>
                  <a:gd name="T56" fmla="*/ 26 w 100"/>
                  <a:gd name="T57" fmla="*/ 73 h 107"/>
                  <a:gd name="T58" fmla="*/ 26 w 100"/>
                  <a:gd name="T59" fmla="*/ 33 h 107"/>
                  <a:gd name="T60" fmla="*/ 73 w 100"/>
                  <a:gd name="T61" fmla="*/ 33 h 107"/>
                  <a:gd name="T62" fmla="*/ 73 w 100"/>
                  <a:gd name="T63" fmla="*/ 40 h 107"/>
                  <a:gd name="T64" fmla="*/ 26 w 100"/>
                  <a:gd name="T65" fmla="*/ 40 h 107"/>
                  <a:gd name="T66" fmla="*/ 26 w 100"/>
                  <a:gd name="T67" fmla="*/ 3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7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8" name="Freeform 211">
                <a:extLst>
                  <a:ext uri="{FF2B5EF4-FFF2-40B4-BE49-F238E27FC236}">
                    <a16:creationId xmlns:a16="http://schemas.microsoft.com/office/drawing/2014/main" id="{4DC0A8B0-AD26-45FC-AC8E-E62B2408A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1119" y="5771788"/>
                <a:ext cx="366021" cy="364063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9" name="Freeform 212">
                <a:extLst>
                  <a:ext uri="{FF2B5EF4-FFF2-40B4-BE49-F238E27FC236}">
                    <a16:creationId xmlns:a16="http://schemas.microsoft.com/office/drawing/2014/main" id="{AD835F7B-E18D-4AF8-A434-E3B50770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4607" y="6221974"/>
                <a:ext cx="344490" cy="281855"/>
              </a:xfrm>
              <a:custGeom>
                <a:avLst/>
                <a:gdLst>
                  <a:gd name="T0" fmla="*/ 108 w 108"/>
                  <a:gd name="T1" fmla="*/ 11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0" name="Freeform 213">
                <a:extLst>
                  <a:ext uri="{FF2B5EF4-FFF2-40B4-BE49-F238E27FC236}">
                    <a16:creationId xmlns:a16="http://schemas.microsoft.com/office/drawing/2014/main" id="{E000FF34-A81B-4B78-AA92-C37F422B3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5471" y="6398133"/>
                <a:ext cx="242709" cy="252495"/>
              </a:xfrm>
              <a:custGeom>
                <a:avLst/>
                <a:gdLst>
                  <a:gd name="T0" fmla="*/ 66 w 124"/>
                  <a:gd name="T1" fmla="*/ 0 h 129"/>
                  <a:gd name="T2" fmla="*/ 66 w 124"/>
                  <a:gd name="T3" fmla="*/ 59 h 129"/>
                  <a:gd name="T4" fmla="*/ 124 w 124"/>
                  <a:gd name="T5" fmla="*/ 0 h 129"/>
                  <a:gd name="T6" fmla="*/ 124 w 124"/>
                  <a:gd name="T7" fmla="*/ 129 h 129"/>
                  <a:gd name="T8" fmla="*/ 66 w 124"/>
                  <a:gd name="T9" fmla="*/ 70 h 129"/>
                  <a:gd name="T10" fmla="*/ 66 w 124"/>
                  <a:gd name="T11" fmla="*/ 129 h 129"/>
                  <a:gd name="T12" fmla="*/ 0 w 124"/>
                  <a:gd name="T13" fmla="*/ 64 h 129"/>
                  <a:gd name="T14" fmla="*/ 66 w 12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1" name="Freeform 214">
                <a:extLst>
                  <a:ext uri="{FF2B5EF4-FFF2-40B4-BE49-F238E27FC236}">
                    <a16:creationId xmlns:a16="http://schemas.microsoft.com/office/drawing/2014/main" id="{904A0621-0B75-4359-8757-2CB6E6AD0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7029" y="6449024"/>
                <a:ext cx="366021" cy="364063"/>
              </a:xfrm>
              <a:custGeom>
                <a:avLst/>
                <a:gdLst>
                  <a:gd name="T0" fmla="*/ 0 w 114"/>
                  <a:gd name="T1" fmla="*/ 83 h 114"/>
                  <a:gd name="T2" fmla="*/ 10 w 114"/>
                  <a:gd name="T3" fmla="*/ 93 h 114"/>
                  <a:gd name="T4" fmla="*/ 30 w 114"/>
                  <a:gd name="T5" fmla="*/ 73 h 114"/>
                  <a:gd name="T6" fmla="*/ 41 w 114"/>
                  <a:gd name="T7" fmla="*/ 84 h 114"/>
                  <a:gd name="T8" fmla="*/ 21 w 114"/>
                  <a:gd name="T9" fmla="*/ 104 h 114"/>
                  <a:gd name="T10" fmla="*/ 31 w 114"/>
                  <a:gd name="T11" fmla="*/ 114 h 114"/>
                  <a:gd name="T12" fmla="*/ 51 w 114"/>
                  <a:gd name="T13" fmla="*/ 94 h 114"/>
                  <a:gd name="T14" fmla="*/ 64 w 114"/>
                  <a:gd name="T15" fmla="*/ 107 h 114"/>
                  <a:gd name="T16" fmla="*/ 74 w 114"/>
                  <a:gd name="T17" fmla="*/ 97 h 114"/>
                  <a:gd name="T18" fmla="*/ 17 w 114"/>
                  <a:gd name="T19" fmla="*/ 40 h 114"/>
                  <a:gd name="T20" fmla="*/ 7 w 114"/>
                  <a:gd name="T21" fmla="*/ 50 h 114"/>
                  <a:gd name="T22" fmla="*/ 20 w 114"/>
                  <a:gd name="T23" fmla="*/ 63 h 114"/>
                  <a:gd name="T24" fmla="*/ 0 w 114"/>
                  <a:gd name="T25" fmla="*/ 83 h 114"/>
                  <a:gd name="T26" fmla="*/ 84 w 114"/>
                  <a:gd name="T27" fmla="*/ 30 h 114"/>
                  <a:gd name="T28" fmla="*/ 26 w 114"/>
                  <a:gd name="T29" fmla="*/ 39 h 114"/>
                  <a:gd name="T30" fmla="*/ 75 w 114"/>
                  <a:gd name="T31" fmla="*/ 88 h 114"/>
                  <a:gd name="T32" fmla="*/ 84 w 114"/>
                  <a:gd name="T33" fmla="*/ 30 h 114"/>
                  <a:gd name="T34" fmla="*/ 93 w 114"/>
                  <a:gd name="T35" fmla="*/ 35 h 114"/>
                  <a:gd name="T36" fmla="*/ 79 w 114"/>
                  <a:gd name="T37" fmla="*/ 21 h 114"/>
                  <a:gd name="T38" fmla="*/ 100 w 114"/>
                  <a:gd name="T39" fmla="*/ 0 h 114"/>
                  <a:gd name="T40" fmla="*/ 114 w 114"/>
                  <a:gd name="T41" fmla="*/ 14 h 114"/>
                  <a:gd name="T42" fmla="*/ 93 w 114"/>
                  <a:gd name="T43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2" name="Freeform 215">
                <a:extLst>
                  <a:ext uri="{FF2B5EF4-FFF2-40B4-BE49-F238E27FC236}">
                    <a16:creationId xmlns:a16="http://schemas.microsoft.com/office/drawing/2014/main" id="{ABE2D88D-C281-42C9-940B-EFC967481A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6147595"/>
                <a:ext cx="366021" cy="358191"/>
              </a:xfrm>
              <a:custGeom>
                <a:avLst/>
                <a:gdLst>
                  <a:gd name="T0" fmla="*/ 110 w 115"/>
                  <a:gd name="T1" fmla="*/ 36 h 112"/>
                  <a:gd name="T2" fmla="*/ 86 w 115"/>
                  <a:gd name="T3" fmla="*/ 1 h 112"/>
                  <a:gd name="T4" fmla="*/ 86 w 115"/>
                  <a:gd name="T5" fmla="*/ 1 h 112"/>
                  <a:gd name="T6" fmla="*/ 77 w 115"/>
                  <a:gd name="T7" fmla="*/ 4 h 112"/>
                  <a:gd name="T8" fmla="*/ 32 w 115"/>
                  <a:gd name="T9" fmla="*/ 39 h 112"/>
                  <a:gd name="T10" fmla="*/ 36 w 115"/>
                  <a:gd name="T11" fmla="*/ 56 h 112"/>
                  <a:gd name="T12" fmla="*/ 42 w 115"/>
                  <a:gd name="T13" fmla="*/ 73 h 112"/>
                  <a:gd name="T14" fmla="*/ 98 w 115"/>
                  <a:gd name="T15" fmla="*/ 81 h 112"/>
                  <a:gd name="T16" fmla="*/ 106 w 115"/>
                  <a:gd name="T17" fmla="*/ 78 h 112"/>
                  <a:gd name="T18" fmla="*/ 106 w 115"/>
                  <a:gd name="T19" fmla="*/ 79 h 112"/>
                  <a:gd name="T20" fmla="*/ 110 w 115"/>
                  <a:gd name="T21" fmla="*/ 36 h 112"/>
                  <a:gd name="T22" fmla="*/ 102 w 115"/>
                  <a:gd name="T23" fmla="*/ 73 h 112"/>
                  <a:gd name="T24" fmla="*/ 99 w 115"/>
                  <a:gd name="T25" fmla="*/ 73 h 112"/>
                  <a:gd name="T26" fmla="*/ 93 w 115"/>
                  <a:gd name="T27" fmla="*/ 67 h 112"/>
                  <a:gd name="T28" fmla="*/ 83 w 115"/>
                  <a:gd name="T29" fmla="*/ 43 h 112"/>
                  <a:gd name="T30" fmla="*/ 80 w 115"/>
                  <a:gd name="T31" fmla="*/ 18 h 112"/>
                  <a:gd name="T32" fmla="*/ 82 w 115"/>
                  <a:gd name="T33" fmla="*/ 10 h 112"/>
                  <a:gd name="T34" fmla="*/ 84 w 115"/>
                  <a:gd name="T35" fmla="*/ 8 h 112"/>
                  <a:gd name="T36" fmla="*/ 87 w 115"/>
                  <a:gd name="T37" fmla="*/ 9 h 112"/>
                  <a:gd name="T38" fmla="*/ 93 w 115"/>
                  <a:gd name="T39" fmla="*/ 15 h 112"/>
                  <a:gd name="T40" fmla="*/ 103 w 115"/>
                  <a:gd name="T41" fmla="*/ 38 h 112"/>
                  <a:gd name="T42" fmla="*/ 106 w 115"/>
                  <a:gd name="T43" fmla="*/ 63 h 112"/>
                  <a:gd name="T44" fmla="*/ 104 w 115"/>
                  <a:gd name="T45" fmla="*/ 71 h 112"/>
                  <a:gd name="T46" fmla="*/ 102 w 115"/>
                  <a:gd name="T47" fmla="*/ 73 h 112"/>
                  <a:gd name="T48" fmla="*/ 28 w 115"/>
                  <a:gd name="T49" fmla="*/ 58 h 112"/>
                  <a:gd name="T50" fmla="*/ 25 w 115"/>
                  <a:gd name="T51" fmla="*/ 42 h 112"/>
                  <a:gd name="T52" fmla="*/ 11 w 115"/>
                  <a:gd name="T53" fmla="*/ 47 h 112"/>
                  <a:gd name="T54" fmla="*/ 4 w 115"/>
                  <a:gd name="T55" fmla="*/ 49 h 112"/>
                  <a:gd name="T56" fmla="*/ 0 w 115"/>
                  <a:gd name="T57" fmla="*/ 61 h 112"/>
                  <a:gd name="T58" fmla="*/ 3 w 115"/>
                  <a:gd name="T59" fmla="*/ 70 h 112"/>
                  <a:gd name="T60" fmla="*/ 11 w 115"/>
                  <a:gd name="T61" fmla="*/ 78 h 112"/>
                  <a:gd name="T62" fmla="*/ 19 w 115"/>
                  <a:gd name="T63" fmla="*/ 76 h 112"/>
                  <a:gd name="T64" fmla="*/ 34 w 115"/>
                  <a:gd name="T65" fmla="*/ 73 h 112"/>
                  <a:gd name="T66" fmla="*/ 28 w 115"/>
                  <a:gd name="T67" fmla="*/ 58 h 112"/>
                  <a:gd name="T68" fmla="*/ 47 w 115"/>
                  <a:gd name="T69" fmla="*/ 77 h 112"/>
                  <a:gd name="T70" fmla="*/ 32 w 115"/>
                  <a:gd name="T71" fmla="*/ 78 h 112"/>
                  <a:gd name="T72" fmla="*/ 50 w 115"/>
                  <a:gd name="T73" fmla="*/ 110 h 112"/>
                  <a:gd name="T74" fmla="*/ 54 w 115"/>
                  <a:gd name="T75" fmla="*/ 111 h 112"/>
                  <a:gd name="T76" fmla="*/ 66 w 115"/>
                  <a:gd name="T77" fmla="*/ 102 h 112"/>
                  <a:gd name="T78" fmla="*/ 66 w 115"/>
                  <a:gd name="T79" fmla="*/ 98 h 112"/>
                  <a:gd name="T80" fmla="*/ 47 w 115"/>
                  <a:gd name="T81" fmla="*/ 77 h 112"/>
                  <a:gd name="T82" fmla="*/ 96 w 115"/>
                  <a:gd name="T83" fmla="*/ 53 h 112"/>
                  <a:gd name="T84" fmla="*/ 95 w 115"/>
                  <a:gd name="T85" fmla="*/ 53 h 112"/>
                  <a:gd name="T86" fmla="*/ 93 w 115"/>
                  <a:gd name="T87" fmla="*/ 51 h 112"/>
                  <a:gd name="T88" fmla="*/ 89 w 115"/>
                  <a:gd name="T89" fmla="*/ 42 h 112"/>
                  <a:gd name="T90" fmla="*/ 88 w 115"/>
                  <a:gd name="T91" fmla="*/ 32 h 112"/>
                  <a:gd name="T92" fmla="*/ 89 w 115"/>
                  <a:gd name="T93" fmla="*/ 29 h 112"/>
                  <a:gd name="T94" fmla="*/ 90 w 115"/>
                  <a:gd name="T95" fmla="*/ 28 h 112"/>
                  <a:gd name="T96" fmla="*/ 91 w 115"/>
                  <a:gd name="T97" fmla="*/ 29 h 112"/>
                  <a:gd name="T98" fmla="*/ 93 w 115"/>
                  <a:gd name="T99" fmla="*/ 31 h 112"/>
                  <a:gd name="T100" fmla="*/ 97 w 115"/>
                  <a:gd name="T101" fmla="*/ 40 h 112"/>
                  <a:gd name="T102" fmla="*/ 98 w 115"/>
                  <a:gd name="T103" fmla="*/ 49 h 112"/>
                  <a:gd name="T104" fmla="*/ 97 w 115"/>
                  <a:gd name="T105" fmla="*/ 52 h 112"/>
                  <a:gd name="T106" fmla="*/ 96 w 115"/>
                  <a:gd name="T107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2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3" name="Freeform 216">
                <a:extLst>
                  <a:ext uri="{FF2B5EF4-FFF2-40B4-BE49-F238E27FC236}">
                    <a16:creationId xmlns:a16="http://schemas.microsoft.com/office/drawing/2014/main" id="{465C8AD9-06CC-48A2-872F-D74F12AED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0971" y="6157383"/>
                <a:ext cx="334704" cy="336661"/>
              </a:xfrm>
              <a:custGeom>
                <a:avLst/>
                <a:gdLst>
                  <a:gd name="T0" fmla="*/ 100 w 105"/>
                  <a:gd name="T1" fmla="*/ 29 h 105"/>
                  <a:gd name="T2" fmla="*/ 71 w 105"/>
                  <a:gd name="T3" fmla="*/ 26 h 105"/>
                  <a:gd name="T4" fmla="*/ 88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2 w 105"/>
                  <a:gd name="T11" fmla="*/ 26 h 105"/>
                  <a:gd name="T12" fmla="*/ 52 w 105"/>
                  <a:gd name="T13" fmla="*/ 26 h 105"/>
                  <a:gd name="T14" fmla="*/ 26 w 105"/>
                  <a:gd name="T15" fmla="*/ 0 h 105"/>
                  <a:gd name="T16" fmla="*/ 19 w 105"/>
                  <a:gd name="T17" fmla="*/ 6 h 105"/>
                  <a:gd name="T18" fmla="*/ 39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2 w 105"/>
                  <a:gd name="T27" fmla="*/ 105 h 105"/>
                  <a:gd name="T28" fmla="*/ 100 w 105"/>
                  <a:gd name="T29" fmla="*/ 101 h 105"/>
                  <a:gd name="T30" fmla="*/ 105 w 105"/>
                  <a:gd name="T31" fmla="*/ 65 h 105"/>
                  <a:gd name="T32" fmla="*/ 100 w 105"/>
                  <a:gd name="T33" fmla="*/ 29 h 105"/>
                  <a:gd name="T34" fmla="*/ 88 w 105"/>
                  <a:gd name="T35" fmla="*/ 89 h 105"/>
                  <a:gd name="T36" fmla="*/ 52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2 w 105"/>
                  <a:gd name="T45" fmla="*/ 39 h 105"/>
                  <a:gd name="T46" fmla="*/ 88 w 105"/>
                  <a:gd name="T47" fmla="*/ 41 h 105"/>
                  <a:gd name="T48" fmla="*/ 92 w 105"/>
                  <a:gd name="T49" fmla="*/ 65 h 105"/>
                  <a:gd name="T50" fmla="*/ 88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4" name="Freeform 217">
                <a:extLst>
                  <a:ext uri="{FF2B5EF4-FFF2-40B4-BE49-F238E27FC236}">
                    <a16:creationId xmlns:a16="http://schemas.microsoft.com/office/drawing/2014/main" id="{FA66DFBB-DF47-4A55-8673-B9C0F6D0E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2038" y="6560592"/>
                <a:ext cx="409082" cy="230965"/>
              </a:xfrm>
              <a:custGeom>
                <a:avLst/>
                <a:gdLst>
                  <a:gd name="T0" fmla="*/ 128 w 128"/>
                  <a:gd name="T1" fmla="*/ 50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4 h 72"/>
                  <a:gd name="T10" fmla="*/ 29 w 128"/>
                  <a:gd name="T11" fmla="*/ 21 h 72"/>
                  <a:gd name="T12" fmla="*/ 29 w 128"/>
                  <a:gd name="T13" fmla="*/ 23 h 72"/>
                  <a:gd name="T14" fmla="*/ 24 w 128"/>
                  <a:gd name="T15" fmla="*/ 23 h 72"/>
                  <a:gd name="T16" fmla="*/ 0 w 128"/>
                  <a:gd name="T17" fmla="*/ 47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5" name="Freeform 218">
                <a:extLst>
                  <a:ext uri="{FF2B5EF4-FFF2-40B4-BE49-F238E27FC236}">
                    <a16:creationId xmlns:a16="http://schemas.microsoft.com/office/drawing/2014/main" id="{A9CFDCEA-67EF-40E4-BAEA-4DDCB92BFC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2317" y="6560592"/>
                <a:ext cx="281855" cy="230965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6 h 72"/>
                  <a:gd name="T12" fmla="*/ 5 w 88"/>
                  <a:gd name="T13" fmla="*/ 66 h 72"/>
                  <a:gd name="T14" fmla="*/ 5 w 88"/>
                  <a:gd name="T15" fmla="*/ 5 h 72"/>
                  <a:gd name="T16" fmla="*/ 83 w 88"/>
                  <a:gd name="T17" fmla="*/ 5 h 72"/>
                  <a:gd name="T18" fmla="*/ 83 w 88"/>
                  <a:gd name="T19" fmla="*/ 66 h 72"/>
                  <a:gd name="T20" fmla="*/ 61 w 88"/>
                  <a:gd name="T21" fmla="*/ 19 h 72"/>
                  <a:gd name="T22" fmla="*/ 69 w 88"/>
                  <a:gd name="T23" fmla="*/ 27 h 72"/>
                  <a:gd name="T24" fmla="*/ 77 w 88"/>
                  <a:gd name="T25" fmla="*/ 19 h 72"/>
                  <a:gd name="T26" fmla="*/ 69 w 88"/>
                  <a:gd name="T27" fmla="*/ 11 h 72"/>
                  <a:gd name="T28" fmla="*/ 61 w 88"/>
                  <a:gd name="T29" fmla="*/ 19 h 72"/>
                  <a:gd name="T30" fmla="*/ 77 w 88"/>
                  <a:gd name="T31" fmla="*/ 60 h 72"/>
                  <a:gd name="T32" fmla="*/ 11 w 88"/>
                  <a:gd name="T33" fmla="*/ 60 h 72"/>
                  <a:gd name="T34" fmla="*/ 27 w 88"/>
                  <a:gd name="T35" fmla="*/ 16 h 72"/>
                  <a:gd name="T36" fmla="*/ 50 w 88"/>
                  <a:gd name="T37" fmla="*/ 44 h 72"/>
                  <a:gd name="T38" fmla="*/ 61 w 88"/>
                  <a:gd name="T39" fmla="*/ 36 h 72"/>
                  <a:gd name="T40" fmla="*/ 77 w 88"/>
                  <a:gd name="T4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6" name="Freeform 219">
                <a:extLst>
                  <a:ext uri="{FF2B5EF4-FFF2-40B4-BE49-F238E27FC236}">
                    <a16:creationId xmlns:a16="http://schemas.microsoft.com/office/drawing/2014/main" id="{D78D0E6D-D7EB-4B2B-B786-49923F5F7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3234" y="6505787"/>
                <a:ext cx="272069" cy="275983"/>
              </a:xfrm>
              <a:custGeom>
                <a:avLst/>
                <a:gdLst>
                  <a:gd name="T0" fmla="*/ 57 w 85"/>
                  <a:gd name="T1" fmla="*/ 59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9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1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2 h 86"/>
                  <a:gd name="T38" fmla="*/ 31 w 85"/>
                  <a:gd name="T39" fmla="*/ 34 h 86"/>
                  <a:gd name="T40" fmla="*/ 12 w 85"/>
                  <a:gd name="T41" fmla="*/ 86 h 86"/>
                  <a:gd name="T42" fmla="*/ 0 w 85"/>
                  <a:gd name="T43" fmla="*/ 86 h 86"/>
                  <a:gd name="T44" fmla="*/ 5 w 85"/>
                  <a:gd name="T45" fmla="*/ 55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7" name="Freeform 227">
                <a:extLst>
                  <a:ext uri="{FF2B5EF4-FFF2-40B4-BE49-F238E27FC236}">
                    <a16:creationId xmlns:a16="http://schemas.microsoft.com/office/drawing/2014/main" id="{FEF58EAE-21A9-41AD-9975-2F96D3E9F1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2165" y="3068712"/>
                <a:ext cx="230965" cy="227050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1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1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8" name="Freeform 229">
                <a:extLst>
                  <a:ext uri="{FF2B5EF4-FFF2-40B4-BE49-F238E27FC236}">
                    <a16:creationId xmlns:a16="http://schemas.microsoft.com/office/drawing/2014/main" id="{626D9046-15E1-4470-B025-728E5A457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09033" y="762985"/>
                <a:ext cx="189861" cy="187904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A9262-E455-43AB-A324-42871E9C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A59A3-249E-4ABA-968C-E517B774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63" name="灯片编号占位符 162">
            <a:extLst>
              <a:ext uri="{FF2B5EF4-FFF2-40B4-BE49-F238E27FC236}">
                <a16:creationId xmlns:a16="http://schemas.microsoft.com/office/drawing/2014/main" id="{EDD15005-F033-4DEF-AF78-E12C8CA0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1645C-6160-4DE1-8518-35A8BE4D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FFD28-10ED-4627-A59B-F00468D4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B8F62-CDE4-4144-A202-4E33D4C1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AC49FF-65BA-4DF0-B430-90E02803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98920-C3BC-4F14-A535-AB03B9DE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60801-9168-4DEE-AB4A-E37861D7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1">
            <a:extLst>
              <a:ext uri="{FF2B5EF4-FFF2-40B4-BE49-F238E27FC236}">
                <a16:creationId xmlns:a16="http://schemas.microsoft.com/office/drawing/2014/main" id="{7E55B021-D50D-49E7-A3B9-58560D0168F4}"/>
              </a:ext>
            </a:extLst>
          </p:cNvPr>
          <p:cNvSpPr/>
          <p:nvPr userDrawn="1"/>
        </p:nvSpPr>
        <p:spPr>
          <a:xfrm>
            <a:off x="2229677" y="2498380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450598" y="2498380"/>
            <a:ext cx="5426076" cy="1453895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450598" y="449374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450598" y="480461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6" name="圆角矩形标注 4">
            <a:extLst>
              <a:ext uri="{FF2B5EF4-FFF2-40B4-BE49-F238E27FC236}">
                <a16:creationId xmlns:a16="http://schemas.microsoft.com/office/drawing/2014/main" id="{88CF1C66-5927-4374-8235-33EE2EE03834}"/>
              </a:ext>
            </a:extLst>
          </p:cNvPr>
          <p:cNvSpPr/>
          <p:nvPr userDrawn="1"/>
        </p:nvSpPr>
        <p:spPr>
          <a:xfrm>
            <a:off x="7201662" y="1844712"/>
            <a:ext cx="2624329" cy="951260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4055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4055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4055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nbatg@must.edu.m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>
            <a:extLst>
              <a:ext uri="{FF2B5EF4-FFF2-40B4-BE49-F238E27FC236}">
                <a16:creationId xmlns:a16="http://schemas.microsoft.com/office/drawing/2014/main" id="{22BA07C3-F625-4BEC-A680-7DC9AF8698F4}"/>
              </a:ext>
            </a:extLst>
          </p:cNvPr>
          <p:cNvSpPr txBox="1">
            <a:spLocks/>
          </p:cNvSpPr>
          <p:nvPr/>
        </p:nvSpPr>
        <p:spPr>
          <a:xfrm>
            <a:off x="4651899" y="6333117"/>
            <a:ext cx="7121744" cy="235976"/>
          </a:xfrm>
          <a:prstGeom prst="rect">
            <a:avLst/>
          </a:prstGeom>
          <a:noFill/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mn-MN" altLang="zh-CN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Багш </a:t>
            </a:r>
            <a:r>
              <a:rPr lang="mn-MN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Ганбаатарын ГАНБАТ. </a:t>
            </a:r>
            <a:r>
              <a:rPr lang="mn-MN" altLang="zh-CN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Өрөө</a:t>
            </a:r>
            <a:r>
              <a:rPr lang="en-US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#304, </a:t>
            </a:r>
            <a:r>
              <a:rPr lang="en-US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ganbatg@must.edu.mn</a:t>
            </a:r>
            <a:r>
              <a:rPr lang="mn-MN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99999467</a:t>
            </a:r>
            <a:endParaRPr lang="mn-MN" altLang="zh-CN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606" y="3212745"/>
            <a:ext cx="11690381" cy="7695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Specifications and unit testing, exceptions</a:t>
            </a:r>
          </a:p>
          <a:p>
            <a:pPr algn="ctr">
              <a:spcBef>
                <a:spcPts val="0"/>
              </a:spcBef>
            </a:pPr>
            <a:r>
              <a:rPr lang="mn-MN" altLang="zh-CN" sz="26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Тодорхойлолт ба нэгжийн тест, онцгой тохиолдол</a:t>
            </a:r>
            <a:endParaRPr lang="en-US" altLang="zh-CN" sz="2600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982EFC-EC98-4832-B046-4A34EACB1B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7" y="300629"/>
            <a:ext cx="306307" cy="5613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2CC3C3-75F2-4DDE-A3B0-F1AE4BD2E66E}"/>
              </a:ext>
            </a:extLst>
          </p:cNvPr>
          <p:cNvSpPr/>
          <p:nvPr/>
        </p:nvSpPr>
        <p:spPr>
          <a:xfrm>
            <a:off x="664914" y="28890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5CDC6-0F07-4385-AC99-B71B4F11273E}"/>
              </a:ext>
            </a:extLst>
          </p:cNvPr>
          <p:cNvSpPr/>
          <p:nvPr/>
        </p:nvSpPr>
        <p:spPr>
          <a:xfrm>
            <a:off x="457200" y="4058314"/>
            <a:ext cx="11316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Лекц 3</a:t>
            </a:r>
            <a:endParaRPr lang="mn-MN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22935-CD11-464D-AA71-4BA3D739927D}"/>
              </a:ext>
            </a:extLst>
          </p:cNvPr>
          <p:cNvSpPr/>
          <p:nvPr/>
        </p:nvSpPr>
        <p:spPr>
          <a:xfrm>
            <a:off x="358606" y="2843412"/>
            <a:ext cx="11690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F.CS311 </a:t>
            </a:r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 хангамжийн бүтээлт</a:t>
            </a:r>
            <a:endParaRPr lang="mn-MN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5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632251" y="444279"/>
            <a:ext cx="78882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Жавагийн онцгой тохиолдлын шатлал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2E2B290B-0907-455B-9738-B2B942A02973}"/>
              </a:ext>
            </a:extLst>
          </p:cNvPr>
          <p:cNvSpPr/>
          <p:nvPr/>
        </p:nvSpPr>
        <p:spPr bwMode="auto">
          <a:xfrm>
            <a:off x="3102018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8AA1D92-0577-43EB-B027-7F8D745698EC}"/>
              </a:ext>
            </a:extLst>
          </p:cNvPr>
          <p:cNvSpPr/>
          <p:nvPr/>
        </p:nvSpPr>
        <p:spPr bwMode="auto">
          <a:xfrm>
            <a:off x="671516" y="444279"/>
            <a:ext cx="2894060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ОНЦГОЙ ТОХИОЛДОЛ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07F797-73D3-4A8B-9FDF-B57D0CC4FE26}"/>
              </a:ext>
            </a:extLst>
          </p:cNvPr>
          <p:cNvGrpSpPr/>
          <p:nvPr/>
        </p:nvGrpSpPr>
        <p:grpSpPr>
          <a:xfrm>
            <a:off x="1662131" y="1755254"/>
            <a:ext cx="8867737" cy="3827634"/>
            <a:chOff x="1293712" y="1637721"/>
            <a:chExt cx="8867737" cy="3827634"/>
          </a:xfrm>
        </p:grpSpPr>
        <p:sp>
          <p:nvSpPr>
            <p:cNvPr id="32" name="object 2">
              <a:extLst>
                <a:ext uri="{FF2B5EF4-FFF2-40B4-BE49-F238E27FC236}">
                  <a16:creationId xmlns:a16="http://schemas.microsoft.com/office/drawing/2014/main" id="{F9C872C0-A0A5-4F64-B49C-532AB362F10C}"/>
                </a:ext>
              </a:extLst>
            </p:cNvPr>
            <p:cNvSpPr/>
            <p:nvPr/>
          </p:nvSpPr>
          <p:spPr>
            <a:xfrm>
              <a:off x="4787444" y="3626477"/>
              <a:ext cx="5374005" cy="1831975"/>
            </a:xfrm>
            <a:custGeom>
              <a:avLst/>
              <a:gdLst/>
              <a:ahLst/>
              <a:cxnLst/>
              <a:rect l="l" t="t" r="r" b="b"/>
              <a:pathLst>
                <a:path w="5374005" h="1831975">
                  <a:moveTo>
                    <a:pt x="0" y="915924"/>
                  </a:moveTo>
                  <a:lnTo>
                    <a:pt x="3496" y="868790"/>
                  </a:lnTo>
                  <a:lnTo>
                    <a:pt x="13871" y="822275"/>
                  </a:lnTo>
                  <a:lnTo>
                    <a:pt x="30958" y="776437"/>
                  </a:lnTo>
                  <a:lnTo>
                    <a:pt x="54586" y="731332"/>
                  </a:lnTo>
                  <a:lnTo>
                    <a:pt x="84588" y="687019"/>
                  </a:lnTo>
                  <a:lnTo>
                    <a:pt x="120794" y="643555"/>
                  </a:lnTo>
                  <a:lnTo>
                    <a:pt x="163035" y="600997"/>
                  </a:lnTo>
                  <a:lnTo>
                    <a:pt x="211143" y="559403"/>
                  </a:lnTo>
                  <a:lnTo>
                    <a:pt x="264949" y="518831"/>
                  </a:lnTo>
                  <a:lnTo>
                    <a:pt x="324284" y="479338"/>
                  </a:lnTo>
                  <a:lnTo>
                    <a:pt x="388979" y="440982"/>
                  </a:lnTo>
                  <a:lnTo>
                    <a:pt x="423284" y="422249"/>
                  </a:lnTo>
                  <a:lnTo>
                    <a:pt x="458866" y="403820"/>
                  </a:lnTo>
                  <a:lnTo>
                    <a:pt x="495703" y="385705"/>
                  </a:lnTo>
                  <a:lnTo>
                    <a:pt x="533775" y="367910"/>
                  </a:lnTo>
                  <a:lnTo>
                    <a:pt x="573061" y="350443"/>
                  </a:lnTo>
                  <a:lnTo>
                    <a:pt x="613538" y="333310"/>
                  </a:lnTo>
                  <a:lnTo>
                    <a:pt x="655187" y="316518"/>
                  </a:lnTo>
                  <a:lnTo>
                    <a:pt x="697986" y="300076"/>
                  </a:lnTo>
                  <a:lnTo>
                    <a:pt x="741914" y="283989"/>
                  </a:lnTo>
                  <a:lnTo>
                    <a:pt x="786950" y="268266"/>
                  </a:lnTo>
                  <a:lnTo>
                    <a:pt x="833073" y="252914"/>
                  </a:lnTo>
                  <a:lnTo>
                    <a:pt x="880262" y="237939"/>
                  </a:lnTo>
                  <a:lnTo>
                    <a:pt x="928495" y="223349"/>
                  </a:lnTo>
                  <a:lnTo>
                    <a:pt x="977751" y="209151"/>
                  </a:lnTo>
                  <a:lnTo>
                    <a:pt x="1028011" y="195352"/>
                  </a:lnTo>
                  <a:lnTo>
                    <a:pt x="1079251" y="181960"/>
                  </a:lnTo>
                  <a:lnTo>
                    <a:pt x="1131452" y="168982"/>
                  </a:lnTo>
                  <a:lnTo>
                    <a:pt x="1184591" y="156424"/>
                  </a:lnTo>
                  <a:lnTo>
                    <a:pt x="1238649" y="144295"/>
                  </a:lnTo>
                  <a:lnTo>
                    <a:pt x="1293604" y="132600"/>
                  </a:lnTo>
                  <a:lnTo>
                    <a:pt x="1349434" y="121348"/>
                  </a:lnTo>
                  <a:lnTo>
                    <a:pt x="1406119" y="110546"/>
                  </a:lnTo>
                  <a:lnTo>
                    <a:pt x="1463638" y="100201"/>
                  </a:lnTo>
                  <a:lnTo>
                    <a:pt x="1521969" y="90319"/>
                  </a:lnTo>
                  <a:lnTo>
                    <a:pt x="1581092" y="80909"/>
                  </a:lnTo>
                  <a:lnTo>
                    <a:pt x="1640985" y="71977"/>
                  </a:lnTo>
                  <a:lnTo>
                    <a:pt x="1701627" y="63531"/>
                  </a:lnTo>
                  <a:lnTo>
                    <a:pt x="1762997" y="55577"/>
                  </a:lnTo>
                  <a:lnTo>
                    <a:pt x="1825074" y="48124"/>
                  </a:lnTo>
                  <a:lnTo>
                    <a:pt x="1887838" y="41177"/>
                  </a:lnTo>
                  <a:lnTo>
                    <a:pt x="1951265" y="34745"/>
                  </a:lnTo>
                  <a:lnTo>
                    <a:pt x="2015337" y="28835"/>
                  </a:lnTo>
                  <a:lnTo>
                    <a:pt x="2080031" y="23453"/>
                  </a:lnTo>
                  <a:lnTo>
                    <a:pt x="2145326" y="18608"/>
                  </a:lnTo>
                  <a:lnTo>
                    <a:pt x="2211202" y="14305"/>
                  </a:lnTo>
                  <a:lnTo>
                    <a:pt x="2277638" y="10553"/>
                  </a:lnTo>
                  <a:lnTo>
                    <a:pt x="2344611" y="7358"/>
                  </a:lnTo>
                  <a:lnTo>
                    <a:pt x="2412101" y="4728"/>
                  </a:lnTo>
                  <a:lnTo>
                    <a:pt x="2480088" y="2670"/>
                  </a:lnTo>
                  <a:lnTo>
                    <a:pt x="2548549" y="1191"/>
                  </a:lnTo>
                  <a:lnTo>
                    <a:pt x="2617464" y="299"/>
                  </a:lnTo>
                  <a:lnTo>
                    <a:pt x="2686812" y="0"/>
                  </a:lnTo>
                  <a:lnTo>
                    <a:pt x="2756159" y="299"/>
                  </a:lnTo>
                  <a:lnTo>
                    <a:pt x="2825074" y="1191"/>
                  </a:lnTo>
                  <a:lnTo>
                    <a:pt x="2893535" y="2670"/>
                  </a:lnTo>
                  <a:lnTo>
                    <a:pt x="2961522" y="4728"/>
                  </a:lnTo>
                  <a:lnTo>
                    <a:pt x="3029012" y="7358"/>
                  </a:lnTo>
                  <a:lnTo>
                    <a:pt x="3095985" y="10553"/>
                  </a:lnTo>
                  <a:lnTo>
                    <a:pt x="3162421" y="14305"/>
                  </a:lnTo>
                  <a:lnTo>
                    <a:pt x="3228297" y="18608"/>
                  </a:lnTo>
                  <a:lnTo>
                    <a:pt x="3293592" y="23453"/>
                  </a:lnTo>
                  <a:lnTo>
                    <a:pt x="3358286" y="28835"/>
                  </a:lnTo>
                  <a:lnTo>
                    <a:pt x="3422358" y="34745"/>
                  </a:lnTo>
                  <a:lnTo>
                    <a:pt x="3485785" y="41177"/>
                  </a:lnTo>
                  <a:lnTo>
                    <a:pt x="3548549" y="48124"/>
                  </a:lnTo>
                  <a:lnTo>
                    <a:pt x="3610626" y="55577"/>
                  </a:lnTo>
                  <a:lnTo>
                    <a:pt x="3671996" y="63531"/>
                  </a:lnTo>
                  <a:lnTo>
                    <a:pt x="3732638" y="71977"/>
                  </a:lnTo>
                  <a:lnTo>
                    <a:pt x="3792531" y="80909"/>
                  </a:lnTo>
                  <a:lnTo>
                    <a:pt x="3851654" y="90319"/>
                  </a:lnTo>
                  <a:lnTo>
                    <a:pt x="3909985" y="100201"/>
                  </a:lnTo>
                  <a:lnTo>
                    <a:pt x="3967504" y="110546"/>
                  </a:lnTo>
                  <a:lnTo>
                    <a:pt x="4024189" y="121348"/>
                  </a:lnTo>
                  <a:lnTo>
                    <a:pt x="4080019" y="132600"/>
                  </a:lnTo>
                  <a:lnTo>
                    <a:pt x="4134974" y="144295"/>
                  </a:lnTo>
                  <a:lnTo>
                    <a:pt x="4189032" y="156424"/>
                  </a:lnTo>
                  <a:lnTo>
                    <a:pt x="4242171" y="168982"/>
                  </a:lnTo>
                  <a:lnTo>
                    <a:pt x="4294372" y="181960"/>
                  </a:lnTo>
                  <a:lnTo>
                    <a:pt x="4345612" y="195352"/>
                  </a:lnTo>
                  <a:lnTo>
                    <a:pt x="4395872" y="209151"/>
                  </a:lnTo>
                  <a:lnTo>
                    <a:pt x="4445128" y="223349"/>
                  </a:lnTo>
                  <a:lnTo>
                    <a:pt x="4493361" y="237939"/>
                  </a:lnTo>
                  <a:lnTo>
                    <a:pt x="4540550" y="252914"/>
                  </a:lnTo>
                  <a:lnTo>
                    <a:pt x="4586673" y="268266"/>
                  </a:lnTo>
                  <a:lnTo>
                    <a:pt x="4631709" y="283989"/>
                  </a:lnTo>
                  <a:lnTo>
                    <a:pt x="4675637" y="300076"/>
                  </a:lnTo>
                  <a:lnTo>
                    <a:pt x="4718436" y="316518"/>
                  </a:lnTo>
                  <a:lnTo>
                    <a:pt x="4760085" y="333310"/>
                  </a:lnTo>
                  <a:lnTo>
                    <a:pt x="4800562" y="350443"/>
                  </a:lnTo>
                  <a:lnTo>
                    <a:pt x="4839848" y="367910"/>
                  </a:lnTo>
                  <a:lnTo>
                    <a:pt x="4877920" y="385705"/>
                  </a:lnTo>
                  <a:lnTo>
                    <a:pt x="4914757" y="403820"/>
                  </a:lnTo>
                  <a:lnTo>
                    <a:pt x="4950339" y="422249"/>
                  </a:lnTo>
                  <a:lnTo>
                    <a:pt x="4984644" y="440982"/>
                  </a:lnTo>
                  <a:lnTo>
                    <a:pt x="5017651" y="460015"/>
                  </a:lnTo>
                  <a:lnTo>
                    <a:pt x="5079687" y="498946"/>
                  </a:lnTo>
                  <a:lnTo>
                    <a:pt x="5136279" y="538986"/>
                  </a:lnTo>
                  <a:lnTo>
                    <a:pt x="5187257" y="580076"/>
                  </a:lnTo>
                  <a:lnTo>
                    <a:pt x="5232453" y="622159"/>
                  </a:lnTo>
                  <a:lnTo>
                    <a:pt x="5271697" y="665177"/>
                  </a:lnTo>
                  <a:lnTo>
                    <a:pt x="5304822" y="709073"/>
                  </a:lnTo>
                  <a:lnTo>
                    <a:pt x="5331658" y="753789"/>
                  </a:lnTo>
                  <a:lnTo>
                    <a:pt x="5352037" y="799268"/>
                  </a:lnTo>
                  <a:lnTo>
                    <a:pt x="5365789" y="845452"/>
                  </a:lnTo>
                  <a:lnTo>
                    <a:pt x="5372746" y="892283"/>
                  </a:lnTo>
                  <a:lnTo>
                    <a:pt x="5373624" y="915924"/>
                  </a:lnTo>
                  <a:lnTo>
                    <a:pt x="5372746" y="939564"/>
                  </a:lnTo>
                  <a:lnTo>
                    <a:pt x="5365789" y="986395"/>
                  </a:lnTo>
                  <a:lnTo>
                    <a:pt x="5352037" y="1032579"/>
                  </a:lnTo>
                  <a:lnTo>
                    <a:pt x="5331658" y="1078058"/>
                  </a:lnTo>
                  <a:lnTo>
                    <a:pt x="5304822" y="1122774"/>
                  </a:lnTo>
                  <a:lnTo>
                    <a:pt x="5271697" y="1166670"/>
                  </a:lnTo>
                  <a:lnTo>
                    <a:pt x="5232453" y="1209688"/>
                  </a:lnTo>
                  <a:lnTo>
                    <a:pt x="5187257" y="1251771"/>
                  </a:lnTo>
                  <a:lnTo>
                    <a:pt x="5136279" y="1292861"/>
                  </a:lnTo>
                  <a:lnTo>
                    <a:pt x="5079687" y="1332901"/>
                  </a:lnTo>
                  <a:lnTo>
                    <a:pt x="5017651" y="1371832"/>
                  </a:lnTo>
                  <a:lnTo>
                    <a:pt x="4984644" y="1390865"/>
                  </a:lnTo>
                  <a:lnTo>
                    <a:pt x="4950339" y="1409598"/>
                  </a:lnTo>
                  <a:lnTo>
                    <a:pt x="4914757" y="1428027"/>
                  </a:lnTo>
                  <a:lnTo>
                    <a:pt x="4877920" y="1446142"/>
                  </a:lnTo>
                  <a:lnTo>
                    <a:pt x="4839848" y="1463937"/>
                  </a:lnTo>
                  <a:lnTo>
                    <a:pt x="4800562" y="1481404"/>
                  </a:lnTo>
                  <a:lnTo>
                    <a:pt x="4760085" y="1498537"/>
                  </a:lnTo>
                  <a:lnTo>
                    <a:pt x="4718436" y="1515329"/>
                  </a:lnTo>
                  <a:lnTo>
                    <a:pt x="4675637" y="1531771"/>
                  </a:lnTo>
                  <a:lnTo>
                    <a:pt x="4631709" y="1547858"/>
                  </a:lnTo>
                  <a:lnTo>
                    <a:pt x="4586673" y="1563581"/>
                  </a:lnTo>
                  <a:lnTo>
                    <a:pt x="4540550" y="1578933"/>
                  </a:lnTo>
                  <a:lnTo>
                    <a:pt x="4493361" y="1593908"/>
                  </a:lnTo>
                  <a:lnTo>
                    <a:pt x="4445128" y="1608498"/>
                  </a:lnTo>
                  <a:lnTo>
                    <a:pt x="4395872" y="1622696"/>
                  </a:lnTo>
                  <a:lnTo>
                    <a:pt x="4345612" y="1636495"/>
                  </a:lnTo>
                  <a:lnTo>
                    <a:pt x="4294372" y="1649887"/>
                  </a:lnTo>
                  <a:lnTo>
                    <a:pt x="4242171" y="1662865"/>
                  </a:lnTo>
                  <a:lnTo>
                    <a:pt x="4189032" y="1675423"/>
                  </a:lnTo>
                  <a:lnTo>
                    <a:pt x="4134974" y="1687552"/>
                  </a:lnTo>
                  <a:lnTo>
                    <a:pt x="4080019" y="1699247"/>
                  </a:lnTo>
                  <a:lnTo>
                    <a:pt x="4024189" y="1710499"/>
                  </a:lnTo>
                  <a:lnTo>
                    <a:pt x="3967504" y="1721301"/>
                  </a:lnTo>
                  <a:lnTo>
                    <a:pt x="3909985" y="1731646"/>
                  </a:lnTo>
                  <a:lnTo>
                    <a:pt x="3851654" y="1741528"/>
                  </a:lnTo>
                  <a:lnTo>
                    <a:pt x="3792531" y="1750938"/>
                  </a:lnTo>
                  <a:lnTo>
                    <a:pt x="3732638" y="1759870"/>
                  </a:lnTo>
                  <a:lnTo>
                    <a:pt x="3671996" y="1768316"/>
                  </a:lnTo>
                  <a:lnTo>
                    <a:pt x="3610626" y="1776270"/>
                  </a:lnTo>
                  <a:lnTo>
                    <a:pt x="3548549" y="1783723"/>
                  </a:lnTo>
                  <a:lnTo>
                    <a:pt x="3485785" y="1790670"/>
                  </a:lnTo>
                  <a:lnTo>
                    <a:pt x="3422358" y="1797102"/>
                  </a:lnTo>
                  <a:lnTo>
                    <a:pt x="3358286" y="1803012"/>
                  </a:lnTo>
                  <a:lnTo>
                    <a:pt x="3293592" y="1808394"/>
                  </a:lnTo>
                  <a:lnTo>
                    <a:pt x="3228297" y="1813239"/>
                  </a:lnTo>
                  <a:lnTo>
                    <a:pt x="3162421" y="1817542"/>
                  </a:lnTo>
                  <a:lnTo>
                    <a:pt x="3095985" y="1821294"/>
                  </a:lnTo>
                  <a:lnTo>
                    <a:pt x="3029012" y="1824489"/>
                  </a:lnTo>
                  <a:lnTo>
                    <a:pt x="2961522" y="1827119"/>
                  </a:lnTo>
                  <a:lnTo>
                    <a:pt x="2893535" y="1829177"/>
                  </a:lnTo>
                  <a:lnTo>
                    <a:pt x="2825074" y="1830656"/>
                  </a:lnTo>
                  <a:lnTo>
                    <a:pt x="2756159" y="1831548"/>
                  </a:lnTo>
                  <a:lnTo>
                    <a:pt x="2686812" y="1831848"/>
                  </a:lnTo>
                  <a:lnTo>
                    <a:pt x="2617464" y="1831548"/>
                  </a:lnTo>
                  <a:lnTo>
                    <a:pt x="2548549" y="1830656"/>
                  </a:lnTo>
                  <a:lnTo>
                    <a:pt x="2480088" y="1829177"/>
                  </a:lnTo>
                  <a:lnTo>
                    <a:pt x="2412101" y="1827119"/>
                  </a:lnTo>
                  <a:lnTo>
                    <a:pt x="2344611" y="1824489"/>
                  </a:lnTo>
                  <a:lnTo>
                    <a:pt x="2277638" y="1821294"/>
                  </a:lnTo>
                  <a:lnTo>
                    <a:pt x="2211202" y="1817542"/>
                  </a:lnTo>
                  <a:lnTo>
                    <a:pt x="2145326" y="1813239"/>
                  </a:lnTo>
                  <a:lnTo>
                    <a:pt x="2080031" y="1808394"/>
                  </a:lnTo>
                  <a:lnTo>
                    <a:pt x="2015337" y="1803012"/>
                  </a:lnTo>
                  <a:lnTo>
                    <a:pt x="1951265" y="1797102"/>
                  </a:lnTo>
                  <a:lnTo>
                    <a:pt x="1887838" y="1790670"/>
                  </a:lnTo>
                  <a:lnTo>
                    <a:pt x="1825074" y="1783723"/>
                  </a:lnTo>
                  <a:lnTo>
                    <a:pt x="1762997" y="1776270"/>
                  </a:lnTo>
                  <a:lnTo>
                    <a:pt x="1701627" y="1768316"/>
                  </a:lnTo>
                  <a:lnTo>
                    <a:pt x="1640985" y="1759870"/>
                  </a:lnTo>
                  <a:lnTo>
                    <a:pt x="1581092" y="1750938"/>
                  </a:lnTo>
                  <a:lnTo>
                    <a:pt x="1521969" y="1741528"/>
                  </a:lnTo>
                  <a:lnTo>
                    <a:pt x="1463638" y="1731646"/>
                  </a:lnTo>
                  <a:lnTo>
                    <a:pt x="1406119" y="1721301"/>
                  </a:lnTo>
                  <a:lnTo>
                    <a:pt x="1349434" y="1710499"/>
                  </a:lnTo>
                  <a:lnTo>
                    <a:pt x="1293604" y="1699247"/>
                  </a:lnTo>
                  <a:lnTo>
                    <a:pt x="1238649" y="1687552"/>
                  </a:lnTo>
                  <a:lnTo>
                    <a:pt x="1184591" y="1675423"/>
                  </a:lnTo>
                  <a:lnTo>
                    <a:pt x="1131452" y="1662865"/>
                  </a:lnTo>
                  <a:lnTo>
                    <a:pt x="1079251" y="1649887"/>
                  </a:lnTo>
                  <a:lnTo>
                    <a:pt x="1028011" y="1636495"/>
                  </a:lnTo>
                  <a:lnTo>
                    <a:pt x="977751" y="1622696"/>
                  </a:lnTo>
                  <a:lnTo>
                    <a:pt x="928495" y="1608498"/>
                  </a:lnTo>
                  <a:lnTo>
                    <a:pt x="880262" y="1593908"/>
                  </a:lnTo>
                  <a:lnTo>
                    <a:pt x="833073" y="1578933"/>
                  </a:lnTo>
                  <a:lnTo>
                    <a:pt x="786950" y="1563581"/>
                  </a:lnTo>
                  <a:lnTo>
                    <a:pt x="741914" y="1547858"/>
                  </a:lnTo>
                  <a:lnTo>
                    <a:pt x="697986" y="1531771"/>
                  </a:lnTo>
                  <a:lnTo>
                    <a:pt x="655187" y="1515329"/>
                  </a:lnTo>
                  <a:lnTo>
                    <a:pt x="613538" y="1498537"/>
                  </a:lnTo>
                  <a:lnTo>
                    <a:pt x="573061" y="1481404"/>
                  </a:lnTo>
                  <a:lnTo>
                    <a:pt x="533775" y="1463937"/>
                  </a:lnTo>
                  <a:lnTo>
                    <a:pt x="495703" y="1446142"/>
                  </a:lnTo>
                  <a:lnTo>
                    <a:pt x="458866" y="1428027"/>
                  </a:lnTo>
                  <a:lnTo>
                    <a:pt x="423284" y="1409598"/>
                  </a:lnTo>
                  <a:lnTo>
                    <a:pt x="388979" y="1390865"/>
                  </a:lnTo>
                  <a:lnTo>
                    <a:pt x="355972" y="1371832"/>
                  </a:lnTo>
                  <a:lnTo>
                    <a:pt x="293936" y="1332901"/>
                  </a:lnTo>
                  <a:lnTo>
                    <a:pt x="237344" y="1292861"/>
                  </a:lnTo>
                  <a:lnTo>
                    <a:pt x="186366" y="1251771"/>
                  </a:lnTo>
                  <a:lnTo>
                    <a:pt x="141170" y="1209688"/>
                  </a:lnTo>
                  <a:lnTo>
                    <a:pt x="101926" y="1166670"/>
                  </a:lnTo>
                  <a:lnTo>
                    <a:pt x="68801" y="1122774"/>
                  </a:lnTo>
                  <a:lnTo>
                    <a:pt x="41965" y="1078058"/>
                  </a:lnTo>
                  <a:lnTo>
                    <a:pt x="21586" y="1032579"/>
                  </a:lnTo>
                  <a:lnTo>
                    <a:pt x="7834" y="986395"/>
                  </a:lnTo>
                  <a:lnTo>
                    <a:pt x="877" y="939564"/>
                  </a:lnTo>
                  <a:lnTo>
                    <a:pt x="0" y="915924"/>
                  </a:lnTo>
                  <a:close/>
                </a:path>
              </a:pathLst>
            </a:custGeom>
            <a:ln w="25400">
              <a:solidFill>
                <a:srgbClr val="395E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">
              <a:extLst>
                <a:ext uri="{FF2B5EF4-FFF2-40B4-BE49-F238E27FC236}">
                  <a16:creationId xmlns:a16="http://schemas.microsoft.com/office/drawing/2014/main" id="{645F5AAE-9482-4C37-9FC9-F46A2F574C55}"/>
                </a:ext>
              </a:extLst>
            </p:cNvPr>
            <p:cNvSpPr txBox="1"/>
            <p:nvPr/>
          </p:nvSpPr>
          <p:spPr>
            <a:xfrm>
              <a:off x="6183716" y="4948611"/>
              <a:ext cx="2827020" cy="3149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00" b="1" dirty="0">
                  <a:latin typeface="Consolas"/>
                  <a:cs typeface="Consolas"/>
                </a:rPr>
                <a:t>FileNotFoundException</a:t>
              </a:r>
              <a:endParaRPr sz="1900">
                <a:latin typeface="Consolas"/>
                <a:cs typeface="Consolas"/>
              </a:endParaRPr>
            </a:p>
          </p:txBody>
        </p:sp>
        <p:sp>
          <p:nvSpPr>
            <p:cNvPr id="34" name="object 4">
              <a:extLst>
                <a:ext uri="{FF2B5EF4-FFF2-40B4-BE49-F238E27FC236}">
                  <a16:creationId xmlns:a16="http://schemas.microsoft.com/office/drawing/2014/main" id="{CAA03FFC-B568-4F57-80D1-5099B1F3F7C3}"/>
                </a:ext>
              </a:extLst>
            </p:cNvPr>
            <p:cNvSpPr txBox="1"/>
            <p:nvPr/>
          </p:nvSpPr>
          <p:spPr>
            <a:xfrm>
              <a:off x="1293712" y="4450653"/>
              <a:ext cx="2693035" cy="3149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00" b="1" dirty="0">
                  <a:latin typeface="Consolas"/>
                  <a:cs typeface="Consolas"/>
                </a:rPr>
                <a:t>NullPointerException</a:t>
              </a:r>
              <a:endParaRPr sz="1900">
                <a:latin typeface="Consolas"/>
                <a:cs typeface="Consolas"/>
              </a:endParaRPr>
            </a:p>
          </p:txBody>
        </p:sp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5FF6C467-211F-4153-9218-35512D414E82}"/>
                </a:ext>
              </a:extLst>
            </p:cNvPr>
            <p:cNvSpPr txBox="1"/>
            <p:nvPr/>
          </p:nvSpPr>
          <p:spPr>
            <a:xfrm>
              <a:off x="2235690" y="5150395"/>
              <a:ext cx="3360420" cy="3149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00" b="1" dirty="0">
                  <a:latin typeface="Consolas"/>
                  <a:cs typeface="Consolas"/>
                </a:rPr>
                <a:t>IndexOutOfBoundsException</a:t>
              </a:r>
              <a:endParaRPr sz="1900">
                <a:latin typeface="Consolas"/>
                <a:cs typeface="Consolas"/>
              </a:endParaRPr>
            </a:p>
          </p:txBody>
        </p:sp>
        <p:sp>
          <p:nvSpPr>
            <p:cNvPr id="36" name="object 6">
              <a:extLst>
                <a:ext uri="{FF2B5EF4-FFF2-40B4-BE49-F238E27FC236}">
                  <a16:creationId xmlns:a16="http://schemas.microsoft.com/office/drawing/2014/main" id="{7C05A154-767C-4CAB-8E2F-1A6953FE26FC}"/>
                </a:ext>
              </a:extLst>
            </p:cNvPr>
            <p:cNvSpPr txBox="1"/>
            <p:nvPr/>
          </p:nvSpPr>
          <p:spPr>
            <a:xfrm>
              <a:off x="7048882" y="4249351"/>
              <a:ext cx="2961005" cy="3149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00" b="1" dirty="0">
                  <a:latin typeface="Consolas"/>
                  <a:cs typeface="Consolas"/>
                </a:rPr>
                <a:t>ClassNotFoundException</a:t>
              </a:r>
              <a:endParaRPr sz="1900">
                <a:latin typeface="Consolas"/>
                <a:cs typeface="Consolas"/>
              </a:endParaRPr>
            </a:p>
          </p:txBody>
        </p:sp>
        <p:grpSp>
          <p:nvGrpSpPr>
            <p:cNvPr id="37" name="object 7">
              <a:extLst>
                <a:ext uri="{FF2B5EF4-FFF2-40B4-BE49-F238E27FC236}">
                  <a16:creationId xmlns:a16="http://schemas.microsoft.com/office/drawing/2014/main" id="{C974787B-C2D4-4B79-9323-917F16DF1D5C}"/>
                </a:ext>
              </a:extLst>
            </p:cNvPr>
            <p:cNvGrpSpPr/>
            <p:nvPr/>
          </p:nvGrpSpPr>
          <p:grpSpPr>
            <a:xfrm>
              <a:off x="6821978" y="1997067"/>
              <a:ext cx="408940" cy="200025"/>
              <a:chOff x="5682989" y="1339341"/>
              <a:chExt cx="408940" cy="200025"/>
            </a:xfrm>
          </p:grpSpPr>
          <p:sp>
            <p:nvSpPr>
              <p:cNvPr id="38" name="object 8">
                <a:extLst>
                  <a:ext uri="{FF2B5EF4-FFF2-40B4-BE49-F238E27FC236}">
                    <a16:creationId xmlns:a16="http://schemas.microsoft.com/office/drawing/2014/main" id="{5DB6DD96-CDB0-4342-ABD0-F9CB4FB48D74}"/>
                  </a:ext>
                </a:extLst>
              </p:cNvPr>
              <p:cNvSpPr/>
              <p:nvPr/>
            </p:nvSpPr>
            <p:spPr>
              <a:xfrm>
                <a:off x="5740299" y="1345691"/>
                <a:ext cx="34544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345439" h="165100">
                    <a:moveTo>
                      <a:pt x="344995" y="0"/>
                    </a:moveTo>
                    <a:lnTo>
                      <a:pt x="0" y="164655"/>
                    </a:lnTo>
                  </a:path>
                </a:pathLst>
              </a:custGeom>
              <a:ln w="12700">
                <a:solidFill>
                  <a:srgbClr val="497CB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9">
                <a:extLst>
                  <a:ext uri="{FF2B5EF4-FFF2-40B4-BE49-F238E27FC236}">
                    <a16:creationId xmlns:a16="http://schemas.microsoft.com/office/drawing/2014/main" id="{4E1A9664-1E9F-4108-BBD8-32B3B45C568C}"/>
                  </a:ext>
                </a:extLst>
              </p:cNvPr>
              <p:cNvSpPr/>
              <p:nvPr/>
            </p:nvSpPr>
            <p:spPr>
              <a:xfrm>
                <a:off x="5682989" y="1470483"/>
                <a:ext cx="85725" cy="69215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69215">
                    <a:moveTo>
                      <a:pt x="52362" y="0"/>
                    </a:moveTo>
                    <a:lnTo>
                      <a:pt x="0" y="67208"/>
                    </a:lnTo>
                    <a:lnTo>
                      <a:pt x="85191" y="68770"/>
                    </a:lnTo>
                    <a:lnTo>
                      <a:pt x="52362" y="0"/>
                    </a:lnTo>
                    <a:close/>
                  </a:path>
                </a:pathLst>
              </a:custGeom>
              <a:solidFill>
                <a:srgbClr val="497CB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0" name="object 10">
              <a:extLst>
                <a:ext uri="{FF2B5EF4-FFF2-40B4-BE49-F238E27FC236}">
                  <a16:creationId xmlns:a16="http://schemas.microsoft.com/office/drawing/2014/main" id="{0B1833AD-AD33-4F53-B819-B9F2EEE184FF}"/>
                </a:ext>
              </a:extLst>
            </p:cNvPr>
            <p:cNvSpPr txBox="1"/>
            <p:nvPr/>
          </p:nvSpPr>
          <p:spPr>
            <a:xfrm>
              <a:off x="6170713" y="1637721"/>
              <a:ext cx="1600200" cy="8915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625475">
                <a:lnSpc>
                  <a:spcPts val="2090"/>
                </a:lnSpc>
                <a:spcBef>
                  <a:spcPts val="95"/>
                </a:spcBef>
              </a:pPr>
              <a:r>
                <a:rPr sz="1900" b="1" dirty="0">
                  <a:latin typeface="Consolas"/>
                  <a:cs typeface="Consolas"/>
                </a:rPr>
                <a:t>Object</a:t>
              </a:r>
              <a:endParaRPr sz="1900">
                <a:latin typeface="Consolas"/>
                <a:cs typeface="Consolas"/>
              </a:endParaRPr>
            </a:p>
            <a:p>
              <a:pPr marR="5080" algn="r">
                <a:lnSpc>
                  <a:spcPts val="1730"/>
                </a:lnSpc>
              </a:pPr>
              <a:r>
                <a:rPr sz="1600" b="1" spc="5" dirty="0">
                  <a:latin typeface="Verdana"/>
                  <a:cs typeface="Verdana"/>
                </a:rPr>
                <a:t>…</a:t>
              </a:r>
              <a:endParaRPr sz="1600">
                <a:latin typeface="Verdana"/>
                <a:cs typeface="Verdana"/>
              </a:endParaRPr>
            </a:p>
            <a:p>
              <a:pPr marL="12700">
                <a:lnSpc>
                  <a:spcPct val="100000"/>
                </a:lnSpc>
                <a:spcBef>
                  <a:spcPts val="720"/>
                </a:spcBef>
              </a:pPr>
              <a:r>
                <a:rPr sz="1900" b="1" dirty="0">
                  <a:solidFill>
                    <a:srgbClr val="3333CC"/>
                  </a:solidFill>
                  <a:latin typeface="Consolas"/>
                  <a:cs typeface="Consolas"/>
                </a:rPr>
                <a:t>Throwable</a:t>
              </a:r>
              <a:endParaRPr sz="1900">
                <a:latin typeface="Consolas"/>
                <a:cs typeface="Consolas"/>
              </a:endParaRPr>
            </a:p>
          </p:txBody>
        </p:sp>
        <p:grpSp>
          <p:nvGrpSpPr>
            <p:cNvPr id="41" name="object 11">
              <a:extLst>
                <a:ext uri="{FF2B5EF4-FFF2-40B4-BE49-F238E27FC236}">
                  <a16:creationId xmlns:a16="http://schemas.microsoft.com/office/drawing/2014/main" id="{B7C4F936-6126-429E-A075-2ACBA0342431}"/>
                </a:ext>
              </a:extLst>
            </p:cNvPr>
            <p:cNvGrpSpPr/>
            <p:nvPr/>
          </p:nvGrpSpPr>
          <p:grpSpPr>
            <a:xfrm>
              <a:off x="6258104" y="2573139"/>
              <a:ext cx="1830705" cy="288290"/>
              <a:chOff x="5119115" y="1915413"/>
              <a:chExt cx="1830705" cy="288290"/>
            </a:xfrm>
          </p:grpSpPr>
          <p:sp>
            <p:nvSpPr>
              <p:cNvPr id="42" name="object 12">
                <a:extLst>
                  <a:ext uri="{FF2B5EF4-FFF2-40B4-BE49-F238E27FC236}">
                    <a16:creationId xmlns:a16="http://schemas.microsoft.com/office/drawing/2014/main" id="{B6A47DF5-1BC1-4E40-A5D2-5709364069C5}"/>
                  </a:ext>
                </a:extLst>
              </p:cNvPr>
              <p:cNvSpPr/>
              <p:nvPr/>
            </p:nvSpPr>
            <p:spPr>
              <a:xfrm>
                <a:off x="5178512" y="1921763"/>
                <a:ext cx="502284" cy="189865"/>
              </a:xfrm>
              <a:custGeom>
                <a:avLst/>
                <a:gdLst/>
                <a:ahLst/>
                <a:cxnLst/>
                <a:rect l="l" t="t" r="r" b="b"/>
                <a:pathLst>
                  <a:path w="502285" h="189864">
                    <a:moveTo>
                      <a:pt x="501903" y="0"/>
                    </a:moveTo>
                    <a:lnTo>
                      <a:pt x="0" y="189649"/>
                    </a:lnTo>
                  </a:path>
                </a:pathLst>
              </a:custGeom>
              <a:ln w="12700">
                <a:solidFill>
                  <a:srgbClr val="497CB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13">
                <a:extLst>
                  <a:ext uri="{FF2B5EF4-FFF2-40B4-BE49-F238E27FC236}">
                    <a16:creationId xmlns:a16="http://schemas.microsoft.com/office/drawing/2014/main" id="{47C75C91-8D24-40B7-B9FD-B65F8FBE0B2A}"/>
                  </a:ext>
                </a:extLst>
              </p:cNvPr>
              <p:cNvSpPr/>
              <p:nvPr/>
            </p:nvSpPr>
            <p:spPr>
              <a:xfrm>
                <a:off x="5119115" y="2071286"/>
                <a:ext cx="85090" cy="71755"/>
              </a:xfrm>
              <a:custGeom>
                <a:avLst/>
                <a:gdLst/>
                <a:ahLst/>
                <a:cxnLst/>
                <a:rect l="l" t="t" r="r" b="b"/>
                <a:pathLst>
                  <a:path w="85089" h="71755">
                    <a:moveTo>
                      <a:pt x="57810" y="0"/>
                    </a:moveTo>
                    <a:lnTo>
                      <a:pt x="0" y="62572"/>
                    </a:lnTo>
                    <a:lnTo>
                      <a:pt x="84747" y="71285"/>
                    </a:lnTo>
                    <a:lnTo>
                      <a:pt x="57810" y="0"/>
                    </a:lnTo>
                    <a:close/>
                  </a:path>
                </a:pathLst>
              </a:custGeom>
              <a:solidFill>
                <a:srgbClr val="497CB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14">
                <a:extLst>
                  <a:ext uri="{FF2B5EF4-FFF2-40B4-BE49-F238E27FC236}">
                    <a16:creationId xmlns:a16="http://schemas.microsoft.com/office/drawing/2014/main" id="{DF253493-64B4-4572-86DB-8961EA62977A}"/>
                  </a:ext>
                </a:extLst>
              </p:cNvPr>
              <p:cNvSpPr/>
              <p:nvPr/>
            </p:nvSpPr>
            <p:spPr>
              <a:xfrm>
                <a:off x="5682995" y="1921763"/>
                <a:ext cx="1204595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1204595" h="247650">
                    <a:moveTo>
                      <a:pt x="0" y="0"/>
                    </a:moveTo>
                    <a:lnTo>
                      <a:pt x="1204099" y="247040"/>
                    </a:lnTo>
                  </a:path>
                </a:pathLst>
              </a:custGeom>
              <a:ln w="12700">
                <a:solidFill>
                  <a:srgbClr val="497CB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15">
                <a:extLst>
                  <a:ext uri="{FF2B5EF4-FFF2-40B4-BE49-F238E27FC236}">
                    <a16:creationId xmlns:a16="http://schemas.microsoft.com/office/drawing/2014/main" id="{042632AA-9FE1-40B7-ACAD-8DD37DFF9F53}"/>
                  </a:ext>
                </a:extLst>
              </p:cNvPr>
              <p:cNvSpPr/>
              <p:nvPr/>
            </p:nvSpPr>
            <p:spPr>
              <a:xfrm>
                <a:off x="6866994" y="2128923"/>
                <a:ext cx="8255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82550" h="74930">
                    <a:moveTo>
                      <a:pt x="15316" y="0"/>
                    </a:moveTo>
                    <a:lnTo>
                      <a:pt x="0" y="74650"/>
                    </a:lnTo>
                    <a:lnTo>
                      <a:pt x="82296" y="52641"/>
                    </a:lnTo>
                    <a:lnTo>
                      <a:pt x="15316" y="0"/>
                    </a:lnTo>
                    <a:close/>
                  </a:path>
                </a:pathLst>
              </a:custGeom>
              <a:solidFill>
                <a:srgbClr val="497CB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6" name="object 16">
              <a:extLst>
                <a:ext uri="{FF2B5EF4-FFF2-40B4-BE49-F238E27FC236}">
                  <a16:creationId xmlns:a16="http://schemas.microsoft.com/office/drawing/2014/main" id="{51E7C3F4-6F5D-425F-B263-8299E90A17B6}"/>
                </a:ext>
              </a:extLst>
            </p:cNvPr>
            <p:cNvGrpSpPr/>
            <p:nvPr/>
          </p:nvGrpSpPr>
          <p:grpSpPr>
            <a:xfrm>
              <a:off x="2719383" y="3219315"/>
              <a:ext cx="4961255" cy="1919605"/>
              <a:chOff x="1580394" y="2561589"/>
              <a:chExt cx="4961255" cy="1919605"/>
            </a:xfrm>
          </p:grpSpPr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F221FB94-9F48-4E82-9E50-C3EBBF6DE8FA}"/>
                  </a:ext>
                </a:extLst>
              </p:cNvPr>
              <p:cNvSpPr/>
              <p:nvPr/>
            </p:nvSpPr>
            <p:spPr>
              <a:xfrm>
                <a:off x="2438972" y="2567939"/>
                <a:ext cx="2415540" cy="285115"/>
              </a:xfrm>
              <a:custGeom>
                <a:avLst/>
                <a:gdLst/>
                <a:ahLst/>
                <a:cxnLst/>
                <a:rect l="l" t="t" r="r" b="b"/>
                <a:pathLst>
                  <a:path w="2415540" h="285114">
                    <a:moveTo>
                      <a:pt x="2414943" y="0"/>
                    </a:moveTo>
                    <a:lnTo>
                      <a:pt x="0" y="284759"/>
                    </a:lnTo>
                  </a:path>
                </a:pathLst>
              </a:custGeom>
              <a:ln w="12700">
                <a:solidFill>
                  <a:srgbClr val="497CB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18">
                <a:extLst>
                  <a:ext uri="{FF2B5EF4-FFF2-40B4-BE49-F238E27FC236}">
                    <a16:creationId xmlns:a16="http://schemas.microsoft.com/office/drawing/2014/main" id="{001BCAAF-844E-4BE3-BB31-09FBA0434CE0}"/>
                  </a:ext>
                </a:extLst>
              </p:cNvPr>
              <p:cNvSpPr/>
              <p:nvPr/>
            </p:nvSpPr>
            <p:spPr>
              <a:xfrm>
                <a:off x="2375918" y="2813375"/>
                <a:ext cx="8064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80644" h="76200">
                    <a:moveTo>
                      <a:pt x="71208" y="0"/>
                    </a:moveTo>
                    <a:lnTo>
                      <a:pt x="0" y="46761"/>
                    </a:lnTo>
                    <a:lnTo>
                      <a:pt x="80137" y="75679"/>
                    </a:lnTo>
                    <a:lnTo>
                      <a:pt x="71208" y="0"/>
                    </a:lnTo>
                    <a:close/>
                  </a:path>
                </a:pathLst>
              </a:custGeom>
              <a:solidFill>
                <a:srgbClr val="497CB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19">
                <a:extLst>
                  <a:ext uri="{FF2B5EF4-FFF2-40B4-BE49-F238E27FC236}">
                    <a16:creationId xmlns:a16="http://schemas.microsoft.com/office/drawing/2014/main" id="{E1212A4A-1A1E-4591-9E83-E9DA400A4D50}"/>
                  </a:ext>
                </a:extLst>
              </p:cNvPr>
              <p:cNvSpPr/>
              <p:nvPr/>
            </p:nvSpPr>
            <p:spPr>
              <a:xfrm>
                <a:off x="4853939" y="2567939"/>
                <a:ext cx="1628139" cy="1057275"/>
              </a:xfrm>
              <a:custGeom>
                <a:avLst/>
                <a:gdLst/>
                <a:ahLst/>
                <a:cxnLst/>
                <a:rect l="l" t="t" r="r" b="b"/>
                <a:pathLst>
                  <a:path w="1628139" h="1057275">
                    <a:moveTo>
                      <a:pt x="0" y="0"/>
                    </a:moveTo>
                    <a:lnTo>
                      <a:pt x="1627936" y="1056817"/>
                    </a:lnTo>
                  </a:path>
                </a:pathLst>
              </a:custGeom>
              <a:ln w="12700">
                <a:solidFill>
                  <a:srgbClr val="497CB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20">
                <a:extLst>
                  <a:ext uri="{FF2B5EF4-FFF2-40B4-BE49-F238E27FC236}">
                    <a16:creationId xmlns:a16="http://schemas.microsoft.com/office/drawing/2014/main" id="{E39474B2-6EF7-4225-96CF-706F0C6A5651}"/>
                  </a:ext>
                </a:extLst>
              </p:cNvPr>
              <p:cNvSpPr/>
              <p:nvPr/>
            </p:nvSpPr>
            <p:spPr>
              <a:xfrm>
                <a:off x="6450485" y="3585890"/>
                <a:ext cx="85090" cy="73660"/>
              </a:xfrm>
              <a:custGeom>
                <a:avLst/>
                <a:gdLst/>
                <a:ahLst/>
                <a:cxnLst/>
                <a:rect l="l" t="t" r="r" b="b"/>
                <a:pathLst>
                  <a:path w="85090" h="73660">
                    <a:moveTo>
                      <a:pt x="41490" y="0"/>
                    </a:moveTo>
                    <a:lnTo>
                      <a:pt x="0" y="63906"/>
                    </a:lnTo>
                    <a:lnTo>
                      <a:pt x="84658" y="73444"/>
                    </a:lnTo>
                    <a:lnTo>
                      <a:pt x="41490" y="0"/>
                    </a:lnTo>
                    <a:close/>
                  </a:path>
                </a:pathLst>
              </a:custGeom>
              <a:solidFill>
                <a:srgbClr val="497CB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21">
                <a:extLst>
                  <a:ext uri="{FF2B5EF4-FFF2-40B4-BE49-F238E27FC236}">
                    <a16:creationId xmlns:a16="http://schemas.microsoft.com/office/drawing/2014/main" id="{122A3D49-FD6C-44CA-B235-4571752F37C3}"/>
                  </a:ext>
                </a:extLst>
              </p:cNvPr>
              <p:cNvSpPr/>
              <p:nvPr/>
            </p:nvSpPr>
            <p:spPr>
              <a:xfrm>
                <a:off x="4853939" y="2567939"/>
                <a:ext cx="237490" cy="554355"/>
              </a:xfrm>
              <a:custGeom>
                <a:avLst/>
                <a:gdLst/>
                <a:ahLst/>
                <a:cxnLst/>
                <a:rect l="l" t="t" r="r" b="b"/>
                <a:pathLst>
                  <a:path w="237489" h="554355">
                    <a:moveTo>
                      <a:pt x="0" y="0"/>
                    </a:moveTo>
                    <a:lnTo>
                      <a:pt x="237210" y="554228"/>
                    </a:lnTo>
                  </a:path>
                </a:pathLst>
              </a:custGeom>
              <a:ln w="12700">
                <a:solidFill>
                  <a:srgbClr val="497CB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22">
                <a:extLst>
                  <a:ext uri="{FF2B5EF4-FFF2-40B4-BE49-F238E27FC236}">
                    <a16:creationId xmlns:a16="http://schemas.microsoft.com/office/drawing/2014/main" id="{E51952EA-A640-4F26-8A56-A179C98D8D50}"/>
                  </a:ext>
                </a:extLst>
              </p:cNvPr>
              <p:cNvSpPr/>
              <p:nvPr/>
            </p:nvSpPr>
            <p:spPr>
              <a:xfrm>
                <a:off x="5051134" y="3095495"/>
                <a:ext cx="70485" cy="85090"/>
              </a:xfrm>
              <a:custGeom>
                <a:avLst/>
                <a:gdLst/>
                <a:ahLst/>
                <a:cxnLst/>
                <a:rect l="l" t="t" r="r" b="b"/>
                <a:pathLst>
                  <a:path w="70485" h="85089">
                    <a:moveTo>
                      <a:pt x="70053" y="0"/>
                    </a:moveTo>
                    <a:lnTo>
                      <a:pt x="0" y="29984"/>
                    </a:lnTo>
                    <a:lnTo>
                      <a:pt x="65011" y="85039"/>
                    </a:lnTo>
                    <a:lnTo>
                      <a:pt x="70053" y="0"/>
                    </a:lnTo>
                    <a:close/>
                  </a:path>
                </a:pathLst>
              </a:custGeom>
              <a:solidFill>
                <a:srgbClr val="497CB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23">
                <a:extLst>
                  <a:ext uri="{FF2B5EF4-FFF2-40B4-BE49-F238E27FC236}">
                    <a16:creationId xmlns:a16="http://schemas.microsoft.com/office/drawing/2014/main" id="{52F623D5-94D0-42BE-B3BF-7FBE465D029F}"/>
                  </a:ext>
                </a:extLst>
              </p:cNvPr>
              <p:cNvSpPr/>
              <p:nvPr/>
            </p:nvSpPr>
            <p:spPr>
              <a:xfrm>
                <a:off x="1633245" y="3244595"/>
                <a:ext cx="742950" cy="494665"/>
              </a:xfrm>
              <a:custGeom>
                <a:avLst/>
                <a:gdLst/>
                <a:ahLst/>
                <a:cxnLst/>
                <a:rect l="l" t="t" r="r" b="b"/>
                <a:pathLst>
                  <a:path w="742950" h="494664">
                    <a:moveTo>
                      <a:pt x="742442" y="0"/>
                    </a:moveTo>
                    <a:lnTo>
                      <a:pt x="0" y="494309"/>
                    </a:lnTo>
                  </a:path>
                </a:pathLst>
              </a:custGeom>
              <a:ln w="12700">
                <a:solidFill>
                  <a:srgbClr val="497CB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24">
                <a:extLst>
                  <a:ext uri="{FF2B5EF4-FFF2-40B4-BE49-F238E27FC236}">
                    <a16:creationId xmlns:a16="http://schemas.microsoft.com/office/drawing/2014/main" id="{7D942130-D80A-49FC-AFB2-72420885720A}"/>
                  </a:ext>
                </a:extLst>
              </p:cNvPr>
              <p:cNvSpPr/>
              <p:nvPr/>
            </p:nvSpPr>
            <p:spPr>
              <a:xfrm>
                <a:off x="1580394" y="3700150"/>
                <a:ext cx="85090" cy="74295"/>
              </a:xfrm>
              <a:custGeom>
                <a:avLst/>
                <a:gdLst/>
                <a:ahLst/>
                <a:cxnLst/>
                <a:rect l="l" t="t" r="r" b="b"/>
                <a:pathLst>
                  <a:path w="85089" h="74295">
                    <a:moveTo>
                      <a:pt x="42303" y="0"/>
                    </a:moveTo>
                    <a:lnTo>
                      <a:pt x="0" y="73939"/>
                    </a:lnTo>
                    <a:lnTo>
                      <a:pt x="84531" y="63423"/>
                    </a:lnTo>
                    <a:lnTo>
                      <a:pt x="42303" y="0"/>
                    </a:lnTo>
                    <a:close/>
                  </a:path>
                </a:pathLst>
              </a:custGeom>
              <a:solidFill>
                <a:srgbClr val="497CB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25">
                <a:extLst>
                  <a:ext uri="{FF2B5EF4-FFF2-40B4-BE49-F238E27FC236}">
                    <a16:creationId xmlns:a16="http://schemas.microsoft.com/office/drawing/2014/main" id="{4FBBB410-9B0F-4644-AF49-257A2818A76A}"/>
                  </a:ext>
                </a:extLst>
              </p:cNvPr>
              <p:cNvSpPr/>
              <p:nvPr/>
            </p:nvSpPr>
            <p:spPr>
              <a:xfrm>
                <a:off x="2375915" y="3244595"/>
                <a:ext cx="1161415" cy="1191260"/>
              </a:xfrm>
              <a:custGeom>
                <a:avLst/>
                <a:gdLst/>
                <a:ahLst/>
                <a:cxnLst/>
                <a:rect l="l" t="t" r="r" b="b"/>
                <a:pathLst>
                  <a:path w="1161414" h="1191260">
                    <a:moveTo>
                      <a:pt x="0" y="0"/>
                    </a:moveTo>
                    <a:lnTo>
                      <a:pt x="1161072" y="1191133"/>
                    </a:lnTo>
                  </a:path>
                </a:pathLst>
              </a:custGeom>
              <a:ln w="12700">
                <a:solidFill>
                  <a:srgbClr val="497CB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26">
                <a:extLst>
                  <a:ext uri="{FF2B5EF4-FFF2-40B4-BE49-F238E27FC236}">
                    <a16:creationId xmlns:a16="http://schemas.microsoft.com/office/drawing/2014/main" id="{8F4C8C43-1777-414C-ABF1-1D9B674F6EB7}"/>
                  </a:ext>
                </a:extLst>
              </p:cNvPr>
              <p:cNvSpPr/>
              <p:nvPr/>
            </p:nvSpPr>
            <p:spPr>
              <a:xfrm>
                <a:off x="3500842" y="4400034"/>
                <a:ext cx="80645" cy="81280"/>
              </a:xfrm>
              <a:custGeom>
                <a:avLst/>
                <a:gdLst/>
                <a:ahLst/>
                <a:cxnLst/>
                <a:rect l="l" t="t" r="r" b="b"/>
                <a:pathLst>
                  <a:path w="80645" h="81279">
                    <a:moveTo>
                      <a:pt x="54571" y="0"/>
                    </a:moveTo>
                    <a:lnTo>
                      <a:pt x="0" y="53187"/>
                    </a:lnTo>
                    <a:lnTo>
                      <a:pt x="80479" y="81165"/>
                    </a:lnTo>
                    <a:lnTo>
                      <a:pt x="54571" y="0"/>
                    </a:lnTo>
                    <a:close/>
                  </a:path>
                </a:pathLst>
              </a:custGeom>
              <a:solidFill>
                <a:srgbClr val="497CB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27">
                <a:extLst>
                  <a:ext uri="{FF2B5EF4-FFF2-40B4-BE49-F238E27FC236}">
                    <a16:creationId xmlns:a16="http://schemas.microsoft.com/office/drawing/2014/main" id="{D31EDE89-50FC-49E6-8979-EF72BA26BC6C}"/>
                  </a:ext>
                </a:extLst>
              </p:cNvPr>
              <p:cNvSpPr/>
              <p:nvPr/>
            </p:nvSpPr>
            <p:spPr>
              <a:xfrm>
                <a:off x="4707492" y="3564636"/>
                <a:ext cx="40957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409575" h="241300">
                    <a:moveTo>
                      <a:pt x="409079" y="0"/>
                    </a:moveTo>
                    <a:lnTo>
                      <a:pt x="0" y="240792"/>
                    </a:lnTo>
                  </a:path>
                </a:pathLst>
              </a:custGeom>
              <a:ln w="12700">
                <a:solidFill>
                  <a:srgbClr val="497CB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28">
                <a:extLst>
                  <a:ext uri="{FF2B5EF4-FFF2-40B4-BE49-F238E27FC236}">
                    <a16:creationId xmlns:a16="http://schemas.microsoft.com/office/drawing/2014/main" id="{C0D17EFD-AE70-4518-B8D8-C6821E63CAD9}"/>
                  </a:ext>
                </a:extLst>
              </p:cNvPr>
              <p:cNvSpPr/>
              <p:nvPr/>
            </p:nvSpPr>
            <p:spPr>
              <a:xfrm>
                <a:off x="4652768" y="3766145"/>
                <a:ext cx="85090" cy="71755"/>
              </a:xfrm>
              <a:custGeom>
                <a:avLst/>
                <a:gdLst/>
                <a:ahLst/>
                <a:cxnLst/>
                <a:rect l="l" t="t" r="r" b="b"/>
                <a:pathLst>
                  <a:path w="85089" h="71754">
                    <a:moveTo>
                      <a:pt x="46342" y="0"/>
                    </a:moveTo>
                    <a:lnTo>
                      <a:pt x="0" y="71488"/>
                    </a:lnTo>
                    <a:lnTo>
                      <a:pt x="85001" y="65671"/>
                    </a:lnTo>
                    <a:lnTo>
                      <a:pt x="46342" y="0"/>
                    </a:lnTo>
                    <a:close/>
                  </a:path>
                </a:pathLst>
              </a:custGeom>
              <a:solidFill>
                <a:srgbClr val="497CB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29">
                <a:extLst>
                  <a:ext uri="{FF2B5EF4-FFF2-40B4-BE49-F238E27FC236}">
                    <a16:creationId xmlns:a16="http://schemas.microsoft.com/office/drawing/2014/main" id="{4130AB49-030D-4467-A189-114AE84589DD}"/>
                  </a:ext>
                </a:extLst>
              </p:cNvPr>
              <p:cNvSpPr/>
              <p:nvPr/>
            </p:nvSpPr>
            <p:spPr>
              <a:xfrm>
                <a:off x="5116068" y="3564636"/>
                <a:ext cx="1368425" cy="679450"/>
              </a:xfrm>
              <a:custGeom>
                <a:avLst/>
                <a:gdLst/>
                <a:ahLst/>
                <a:cxnLst/>
                <a:rect l="l" t="t" r="r" b="b"/>
                <a:pathLst>
                  <a:path w="1368425" h="679450">
                    <a:moveTo>
                      <a:pt x="0" y="0"/>
                    </a:moveTo>
                    <a:lnTo>
                      <a:pt x="1368120" y="678878"/>
                    </a:lnTo>
                  </a:path>
                </a:pathLst>
              </a:custGeom>
              <a:ln w="12700">
                <a:solidFill>
                  <a:srgbClr val="497CB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30">
                <a:extLst>
                  <a:ext uri="{FF2B5EF4-FFF2-40B4-BE49-F238E27FC236}">
                    <a16:creationId xmlns:a16="http://schemas.microsoft.com/office/drawing/2014/main" id="{4775086F-0389-4F0A-9883-E6F1597EA26C}"/>
                  </a:ext>
                </a:extLst>
              </p:cNvPr>
              <p:cNvSpPr/>
              <p:nvPr/>
            </p:nvSpPr>
            <p:spPr>
              <a:xfrm>
                <a:off x="6455877" y="4203734"/>
                <a:ext cx="85725" cy="68580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68579">
                    <a:moveTo>
                      <a:pt x="33870" y="0"/>
                    </a:moveTo>
                    <a:lnTo>
                      <a:pt x="0" y="68262"/>
                    </a:lnTo>
                    <a:lnTo>
                      <a:pt x="85191" y="68008"/>
                    </a:lnTo>
                    <a:lnTo>
                      <a:pt x="33870" y="0"/>
                    </a:lnTo>
                    <a:close/>
                  </a:path>
                </a:pathLst>
              </a:custGeom>
              <a:solidFill>
                <a:srgbClr val="497CB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1" name="object 31">
              <a:extLst>
                <a:ext uri="{FF2B5EF4-FFF2-40B4-BE49-F238E27FC236}">
                  <a16:creationId xmlns:a16="http://schemas.microsoft.com/office/drawing/2014/main" id="{D59BFE51-95DD-41EE-B01A-98C1B3F347D9}"/>
                </a:ext>
              </a:extLst>
            </p:cNvPr>
            <p:cNvSpPr txBox="1"/>
            <p:nvPr/>
          </p:nvSpPr>
          <p:spPr>
            <a:xfrm>
              <a:off x="7431826" y="2756700"/>
              <a:ext cx="2427605" cy="808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286385">
                <a:lnSpc>
                  <a:spcPct val="135100"/>
                </a:lnSpc>
                <a:spcBef>
                  <a:spcPts val="100"/>
                </a:spcBef>
              </a:pPr>
              <a:r>
                <a:rPr sz="1900" b="1" dirty="0">
                  <a:solidFill>
                    <a:srgbClr val="3333CC"/>
                  </a:solidFill>
                  <a:latin typeface="Consolas"/>
                  <a:cs typeface="Consolas"/>
                </a:rPr>
                <a:t>Error </a:t>
              </a:r>
              <a:r>
                <a:rPr sz="1900" b="1" spc="5" dirty="0">
                  <a:solidFill>
                    <a:srgbClr val="3333CC"/>
                  </a:solidFill>
                  <a:latin typeface="Consolas"/>
                  <a:cs typeface="Consolas"/>
                </a:rPr>
                <a:t> </a:t>
              </a:r>
              <a:r>
                <a:rPr sz="1900" b="1" spc="5" dirty="0">
                  <a:latin typeface="Consolas"/>
                  <a:cs typeface="Consolas"/>
                </a:rPr>
                <a:t>S</a:t>
              </a:r>
              <a:r>
                <a:rPr sz="1900" b="1" spc="-20" dirty="0">
                  <a:latin typeface="Consolas"/>
                  <a:cs typeface="Consolas"/>
                </a:rPr>
                <a:t>t</a:t>
              </a:r>
              <a:r>
                <a:rPr sz="1900" b="1" spc="5" dirty="0">
                  <a:latin typeface="Consolas"/>
                  <a:cs typeface="Consolas"/>
                </a:rPr>
                <a:t>ack</a:t>
              </a:r>
              <a:r>
                <a:rPr sz="1900" b="1" spc="-20" dirty="0">
                  <a:latin typeface="Consolas"/>
                  <a:cs typeface="Consolas"/>
                </a:rPr>
                <a:t>O</a:t>
              </a:r>
              <a:r>
                <a:rPr sz="1900" b="1" spc="5" dirty="0">
                  <a:latin typeface="Consolas"/>
                  <a:cs typeface="Consolas"/>
                </a:rPr>
                <a:t>ver</a:t>
              </a:r>
              <a:r>
                <a:rPr sz="1900" b="1" spc="-20" dirty="0">
                  <a:latin typeface="Consolas"/>
                  <a:cs typeface="Consolas"/>
                </a:rPr>
                <a:t>f</a:t>
              </a:r>
              <a:r>
                <a:rPr sz="1900" b="1" spc="5" dirty="0">
                  <a:latin typeface="Consolas"/>
                  <a:cs typeface="Consolas"/>
                </a:rPr>
                <a:t>low</a:t>
              </a:r>
              <a:r>
                <a:rPr sz="1900" b="1" spc="-20" dirty="0">
                  <a:latin typeface="Consolas"/>
                  <a:cs typeface="Consolas"/>
                </a:rPr>
                <a:t>E</a:t>
              </a:r>
              <a:r>
                <a:rPr sz="1900" b="1" spc="5" dirty="0">
                  <a:latin typeface="Consolas"/>
                  <a:cs typeface="Consolas"/>
                </a:rPr>
                <a:t>rror</a:t>
              </a:r>
              <a:endParaRPr sz="1900">
                <a:latin typeface="Consolas"/>
                <a:cs typeface="Consolas"/>
              </a:endParaRPr>
            </a:p>
          </p:txBody>
        </p:sp>
        <p:grpSp>
          <p:nvGrpSpPr>
            <p:cNvPr id="62" name="object 32">
              <a:extLst>
                <a:ext uri="{FF2B5EF4-FFF2-40B4-BE49-F238E27FC236}">
                  <a16:creationId xmlns:a16="http://schemas.microsoft.com/office/drawing/2014/main" id="{39AC5A03-0688-4324-8543-A2D1FF605455}"/>
                </a:ext>
              </a:extLst>
            </p:cNvPr>
            <p:cNvGrpSpPr/>
            <p:nvPr/>
          </p:nvGrpSpPr>
          <p:grpSpPr>
            <a:xfrm>
              <a:off x="8418882" y="3069964"/>
              <a:ext cx="150495" cy="218440"/>
              <a:chOff x="7279893" y="2412238"/>
              <a:chExt cx="150495" cy="218440"/>
            </a:xfrm>
          </p:grpSpPr>
          <p:sp>
            <p:nvSpPr>
              <p:cNvPr id="63" name="object 33">
                <a:extLst>
                  <a:ext uri="{FF2B5EF4-FFF2-40B4-BE49-F238E27FC236}">
                    <a16:creationId xmlns:a16="http://schemas.microsoft.com/office/drawing/2014/main" id="{2E5C52B1-9DA5-4C09-89A4-316CAF425C31}"/>
                  </a:ext>
                </a:extLst>
              </p:cNvPr>
              <p:cNvSpPr/>
              <p:nvPr/>
            </p:nvSpPr>
            <p:spPr>
              <a:xfrm>
                <a:off x="7286243" y="2418588"/>
                <a:ext cx="108585" cy="159385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159385">
                    <a:moveTo>
                      <a:pt x="0" y="0"/>
                    </a:moveTo>
                    <a:lnTo>
                      <a:pt x="108051" y="159258"/>
                    </a:lnTo>
                  </a:path>
                </a:pathLst>
              </a:custGeom>
              <a:ln w="12700">
                <a:solidFill>
                  <a:srgbClr val="497CB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34">
                <a:extLst>
                  <a:ext uri="{FF2B5EF4-FFF2-40B4-BE49-F238E27FC236}">
                    <a16:creationId xmlns:a16="http://schemas.microsoft.com/office/drawing/2014/main" id="{CAFB9238-3014-42A1-8996-E8C08B23C0AF}"/>
                  </a:ext>
                </a:extLst>
              </p:cNvPr>
              <p:cNvSpPr/>
              <p:nvPr/>
            </p:nvSpPr>
            <p:spPr>
              <a:xfrm>
                <a:off x="7355637" y="2545939"/>
                <a:ext cx="74930" cy="84455"/>
              </a:xfrm>
              <a:custGeom>
                <a:avLst/>
                <a:gdLst/>
                <a:ahLst/>
                <a:cxnLst/>
                <a:rect l="l" t="t" r="r" b="b"/>
                <a:pathLst>
                  <a:path w="74929" h="84455">
                    <a:moveTo>
                      <a:pt x="63055" y="0"/>
                    </a:moveTo>
                    <a:lnTo>
                      <a:pt x="0" y="42773"/>
                    </a:lnTo>
                    <a:lnTo>
                      <a:pt x="74307" y="84442"/>
                    </a:lnTo>
                    <a:lnTo>
                      <a:pt x="63055" y="0"/>
                    </a:lnTo>
                    <a:close/>
                  </a:path>
                </a:pathLst>
              </a:custGeom>
              <a:solidFill>
                <a:srgbClr val="497CB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5" name="object 35">
              <a:extLst>
                <a:ext uri="{FF2B5EF4-FFF2-40B4-BE49-F238E27FC236}">
                  <a16:creationId xmlns:a16="http://schemas.microsoft.com/office/drawing/2014/main" id="{DFA9E05C-0853-46B0-98BA-64D46A9D3F7C}"/>
                </a:ext>
              </a:extLst>
            </p:cNvPr>
            <p:cNvSpPr txBox="1"/>
            <p:nvPr/>
          </p:nvSpPr>
          <p:spPr>
            <a:xfrm>
              <a:off x="2371256" y="3489608"/>
              <a:ext cx="2159635" cy="645795"/>
            </a:xfrm>
            <a:prstGeom prst="rect">
              <a:avLst/>
            </a:prstGeom>
          </p:spPr>
          <p:txBody>
            <a:bodyPr vert="horz" wrap="square" lIns="0" tIns="58419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59"/>
                </a:spcBef>
              </a:pPr>
              <a:r>
                <a:rPr sz="1900" b="1" dirty="0">
                  <a:solidFill>
                    <a:srgbClr val="3333CC"/>
                  </a:solidFill>
                  <a:latin typeface="Consolas"/>
                  <a:cs typeface="Consolas"/>
                </a:rPr>
                <a:t>RuntimeException</a:t>
              </a:r>
              <a:endParaRPr sz="1900">
                <a:latin typeface="Consolas"/>
                <a:cs typeface="Consolas"/>
              </a:endParaRPr>
            </a:p>
            <a:p>
              <a:pPr marL="113030" algn="ctr">
                <a:lnSpc>
                  <a:spcPct val="100000"/>
                </a:lnSpc>
                <a:spcBef>
                  <a:spcPts val="320"/>
                </a:spcBef>
              </a:pPr>
              <a:r>
                <a:rPr sz="1600" b="1" spc="5" dirty="0">
                  <a:latin typeface="Verdana"/>
                  <a:cs typeface="Verdana"/>
                </a:rPr>
                <a:t>…</a:t>
              </a:r>
              <a:endParaRPr sz="1600">
                <a:latin typeface="Verdana"/>
                <a:cs typeface="Verdana"/>
              </a:endParaRPr>
            </a:p>
          </p:txBody>
        </p:sp>
        <p:sp>
          <p:nvSpPr>
            <p:cNvPr id="66" name="object 36">
              <a:extLst>
                <a:ext uri="{FF2B5EF4-FFF2-40B4-BE49-F238E27FC236}">
                  <a16:creationId xmlns:a16="http://schemas.microsoft.com/office/drawing/2014/main" id="{A38500E2-AC62-41D8-BC85-C32F03361123}"/>
                </a:ext>
              </a:extLst>
            </p:cNvPr>
            <p:cNvSpPr txBox="1"/>
            <p:nvPr/>
          </p:nvSpPr>
          <p:spPr>
            <a:xfrm>
              <a:off x="4929671" y="3769984"/>
              <a:ext cx="2024380" cy="1059180"/>
            </a:xfrm>
            <a:prstGeom prst="rect">
              <a:avLst/>
            </a:prstGeom>
          </p:spPr>
          <p:txBody>
            <a:bodyPr vert="horz" wrap="square" lIns="0" tIns="98425" rIns="0" bIns="0" rtlCol="0">
              <a:spAutoFit/>
            </a:bodyPr>
            <a:lstStyle/>
            <a:p>
              <a:pPr marL="546735">
                <a:lnSpc>
                  <a:spcPct val="100000"/>
                </a:lnSpc>
                <a:spcBef>
                  <a:spcPts val="775"/>
                </a:spcBef>
              </a:pPr>
              <a:r>
                <a:rPr sz="1900" b="1" spc="5" dirty="0">
                  <a:latin typeface="Consolas"/>
                  <a:cs typeface="Consolas"/>
                </a:rPr>
                <a:t>I</a:t>
              </a:r>
              <a:r>
                <a:rPr sz="1900" b="1" spc="-20" dirty="0">
                  <a:latin typeface="Consolas"/>
                  <a:cs typeface="Consolas"/>
                </a:rPr>
                <a:t>O</a:t>
              </a:r>
              <a:r>
                <a:rPr sz="1900" b="1" spc="5" dirty="0">
                  <a:latin typeface="Consolas"/>
                  <a:cs typeface="Consolas"/>
                </a:rPr>
                <a:t>Exc</a:t>
              </a:r>
              <a:r>
                <a:rPr sz="1900" b="1" spc="-20" dirty="0">
                  <a:latin typeface="Consolas"/>
                  <a:cs typeface="Consolas"/>
                </a:rPr>
                <a:t>e</a:t>
              </a:r>
              <a:r>
                <a:rPr sz="1900" b="1" spc="5" dirty="0">
                  <a:latin typeface="Consolas"/>
                  <a:cs typeface="Consolas"/>
                </a:rPr>
                <a:t>pti</a:t>
              </a:r>
              <a:r>
                <a:rPr sz="1900" b="1" spc="-20" dirty="0">
                  <a:latin typeface="Consolas"/>
                  <a:cs typeface="Consolas"/>
                </a:rPr>
                <a:t>o</a:t>
              </a:r>
              <a:r>
                <a:rPr sz="1900" b="1" spc="-5" dirty="0">
                  <a:latin typeface="Consolas"/>
                  <a:cs typeface="Consolas"/>
                </a:rPr>
                <a:t>n</a:t>
              </a:r>
              <a:endParaRPr sz="1900">
                <a:latin typeface="Consolas"/>
                <a:cs typeface="Consolas"/>
              </a:endParaRPr>
            </a:p>
            <a:p>
              <a:pPr marL="1334770">
                <a:lnSpc>
                  <a:spcPct val="100000"/>
                </a:lnSpc>
                <a:spcBef>
                  <a:spcPts val="585"/>
                </a:spcBef>
              </a:pPr>
              <a:r>
                <a:rPr sz="1600" b="1" spc="5" dirty="0">
                  <a:latin typeface="Verdana"/>
                  <a:cs typeface="Verdana"/>
                </a:rPr>
                <a:t>…</a:t>
              </a:r>
              <a:endParaRPr sz="1600">
                <a:latin typeface="Verdana"/>
                <a:cs typeface="Verdana"/>
              </a:endParaRPr>
            </a:p>
            <a:p>
              <a:pPr marL="12700">
                <a:lnSpc>
                  <a:spcPct val="100000"/>
                </a:lnSpc>
                <a:spcBef>
                  <a:spcPts val="395"/>
                </a:spcBef>
              </a:pPr>
              <a:r>
                <a:rPr sz="1900" b="1" dirty="0">
                  <a:latin typeface="Consolas"/>
                  <a:cs typeface="Consolas"/>
                </a:rPr>
                <a:t>EOFException</a:t>
              </a:r>
              <a:endParaRPr sz="1900">
                <a:latin typeface="Consolas"/>
                <a:cs typeface="Consolas"/>
              </a:endParaRPr>
            </a:p>
          </p:txBody>
        </p:sp>
        <p:sp>
          <p:nvSpPr>
            <p:cNvPr id="67" name="object 37">
              <a:extLst>
                <a:ext uri="{FF2B5EF4-FFF2-40B4-BE49-F238E27FC236}">
                  <a16:creationId xmlns:a16="http://schemas.microsoft.com/office/drawing/2014/main" id="{05CFCD2A-A8CF-43DF-8BFB-A767A9FB25E4}"/>
                </a:ext>
              </a:extLst>
            </p:cNvPr>
            <p:cNvSpPr txBox="1"/>
            <p:nvPr/>
          </p:nvSpPr>
          <p:spPr>
            <a:xfrm>
              <a:off x="5343111" y="2719882"/>
              <a:ext cx="1226820" cy="816610"/>
            </a:xfrm>
            <a:prstGeom prst="rect">
              <a:avLst/>
            </a:prstGeom>
          </p:spPr>
          <p:txBody>
            <a:bodyPr vert="horz" wrap="square" lIns="0" tIns="1511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90"/>
                </a:spcBef>
              </a:pPr>
              <a:r>
                <a:rPr sz="1900" b="1" dirty="0">
                  <a:solidFill>
                    <a:srgbClr val="3333CC"/>
                  </a:solidFill>
                  <a:latin typeface="Consolas"/>
                  <a:cs typeface="Consolas"/>
                </a:rPr>
                <a:t>Exception</a:t>
              </a:r>
              <a:endParaRPr sz="1900">
                <a:latin typeface="Consolas"/>
                <a:cs typeface="Consolas"/>
              </a:endParaRPr>
            </a:p>
            <a:p>
              <a:pPr marL="312420">
                <a:lnSpc>
                  <a:spcPct val="100000"/>
                </a:lnSpc>
                <a:spcBef>
                  <a:spcPts val="935"/>
                </a:spcBef>
              </a:pPr>
              <a:r>
                <a:rPr sz="1600" b="1" spc="5" dirty="0">
                  <a:latin typeface="Verdana"/>
                  <a:cs typeface="Verdana"/>
                </a:rPr>
                <a:t>…</a:t>
              </a:r>
              <a:endParaRPr sz="1600">
                <a:latin typeface="Verdana"/>
                <a:cs typeface="Verdana"/>
              </a:endParaRPr>
            </a:p>
          </p:txBody>
        </p:sp>
        <p:sp>
          <p:nvSpPr>
            <p:cNvPr id="68" name="object 38">
              <a:extLst>
                <a:ext uri="{FF2B5EF4-FFF2-40B4-BE49-F238E27FC236}">
                  <a16:creationId xmlns:a16="http://schemas.microsoft.com/office/drawing/2014/main" id="{D2AEC102-DC1D-4D95-B835-5F903F3E18F3}"/>
                </a:ext>
              </a:extLst>
            </p:cNvPr>
            <p:cNvSpPr txBox="1"/>
            <p:nvPr/>
          </p:nvSpPr>
          <p:spPr>
            <a:xfrm>
              <a:off x="7241399" y="3854520"/>
              <a:ext cx="2061210" cy="25968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i="1" dirty="0">
                  <a:solidFill>
                    <a:srgbClr val="008000"/>
                  </a:solidFill>
                  <a:latin typeface="Verdana"/>
                  <a:cs typeface="Verdana"/>
                </a:rPr>
                <a:t>Checked</a:t>
              </a:r>
              <a:r>
                <a:rPr sz="1600" i="1" spc="-85" dirty="0">
                  <a:solidFill>
                    <a:srgbClr val="008000"/>
                  </a:solidFill>
                  <a:latin typeface="Verdana"/>
                  <a:cs typeface="Verdana"/>
                </a:rPr>
                <a:t> </a:t>
              </a:r>
              <a:r>
                <a:rPr sz="1600" i="1" dirty="0">
                  <a:solidFill>
                    <a:srgbClr val="008000"/>
                  </a:solidFill>
                  <a:latin typeface="Verdana"/>
                  <a:cs typeface="Verdana"/>
                </a:rPr>
                <a:t>Exceptions</a:t>
              </a:r>
              <a:endParaRPr sz="1600" dirty="0">
                <a:solidFill>
                  <a:srgbClr val="008000"/>
                </a:solidFill>
                <a:latin typeface="Verdana"/>
                <a:cs typeface="Verdana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9E51D556-D328-4F28-BADD-6DCBC1F01A63}"/>
              </a:ext>
            </a:extLst>
          </p:cNvPr>
          <p:cNvSpPr/>
          <p:nvPr/>
        </p:nvSpPr>
        <p:spPr>
          <a:xfrm>
            <a:off x="9783470" y="1220800"/>
            <a:ext cx="173701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mn-MN" dirty="0">
                <a:solidFill>
                  <a:srgbClr val="E60000"/>
                </a:solidFill>
              </a:rPr>
              <a:t>Эмх цэгцгүй </a:t>
            </a:r>
            <a:r>
              <a:rPr lang="en-US" dirty="0">
                <a:solidFill>
                  <a:srgbClr val="E6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47636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632251" y="444279"/>
            <a:ext cx="78882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Шалгагдсан ба шалгагдаагүй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2E2B290B-0907-455B-9738-B2B942A02973}"/>
              </a:ext>
            </a:extLst>
          </p:cNvPr>
          <p:cNvSpPr/>
          <p:nvPr/>
        </p:nvSpPr>
        <p:spPr bwMode="auto">
          <a:xfrm>
            <a:off x="3102018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8AA1D92-0577-43EB-B027-7F8D745698EC}"/>
              </a:ext>
            </a:extLst>
          </p:cNvPr>
          <p:cNvSpPr/>
          <p:nvPr/>
        </p:nvSpPr>
        <p:spPr bwMode="auto">
          <a:xfrm>
            <a:off x="671516" y="444279"/>
            <a:ext cx="2894060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ОНЦГОЙ ТОХИОЛДОЛ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3B745A2-F707-41FA-8AED-9E87FD07AC74}"/>
              </a:ext>
            </a:extLst>
          </p:cNvPr>
          <p:cNvSpPr txBox="1">
            <a:spLocks noChangeArrowheads="1"/>
          </p:cNvSpPr>
          <p:nvPr/>
        </p:nvSpPr>
        <p:spPr>
          <a:xfrm>
            <a:off x="671513" y="1171074"/>
            <a:ext cx="10848964" cy="3818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Шалгагдсан онцгой тохиолдол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Барих эсвэл шилжүүлэх ёстой, үгүй бол программыг хөрвүүлэхгүй</a:t>
            </a:r>
          </a:p>
          <a:p>
            <a:pPr lvl="1"/>
            <a:r>
              <a:rPr lang="mn-MN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Програмистын шийдвэрлэх ёстой асуудал бол онцгой тохиолдлын нөхцөл</a:t>
            </a:r>
          </a:p>
          <a:p>
            <a:r>
              <a:rPr lang="mn-MN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Шалгагдаагүй онцгой тохиолдол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Программыг хөрвүүлэхэд зориулж юу ч хйих шаардлагагүй ...</a:t>
            </a:r>
          </a:p>
          <a:p>
            <a:pPr lvl="2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Гэхдээ баригдаагүй онцгой тохиолдол нь ажиллах үед үүснэ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Ихэвчлэн </a:t>
            </a: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программчлалын алдаа</a:t>
            </a:r>
            <a:r>
              <a:rPr lang="mn-MN" alt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-г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илэрхийлдэг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Алдаа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VM-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ээс ихэвчлэн шалгагдаагүй тусгай онцгой тохиолдол гардаг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Ерөнхийдөө зүгшрүүлэх боломжгүй байдаг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4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632251" y="444279"/>
            <a:ext cx="78882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Давуу тал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2E2B290B-0907-455B-9738-B2B942A02973}"/>
              </a:ext>
            </a:extLst>
          </p:cNvPr>
          <p:cNvSpPr/>
          <p:nvPr/>
        </p:nvSpPr>
        <p:spPr bwMode="auto">
          <a:xfrm>
            <a:off x="3102018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8AA1D92-0577-43EB-B027-7F8D745698EC}"/>
              </a:ext>
            </a:extLst>
          </p:cNvPr>
          <p:cNvSpPr/>
          <p:nvPr/>
        </p:nvSpPr>
        <p:spPr bwMode="auto">
          <a:xfrm>
            <a:off x="671516" y="444279"/>
            <a:ext cx="2894060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ОНЦГОЙ ТОХИОЛДОЛ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3B745A2-F707-41FA-8AED-9E87FD07AC74}"/>
              </a:ext>
            </a:extLst>
          </p:cNvPr>
          <p:cNvSpPr txBox="1">
            <a:spLocks noChangeArrowheads="1"/>
          </p:cNvSpPr>
          <p:nvPr/>
        </p:nvSpPr>
        <p:spPr>
          <a:xfrm>
            <a:off x="671513" y="1171074"/>
            <a:ext cx="10848964" cy="3818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Ерөнхийдөө амжилтгүй болох горимуудыг боловсруулахыг мартахгүй байх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Explicit &gt; implicit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Харьцуулах: флаг эсвэл тусгай буцах утга хэрэглэх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Алдааны дээд түвшний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(high-level)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хураангуй мэдээллээр хангах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Харьцуулах: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C/C++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хэл дээрх цөмийн дамп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Кодын бүтцийг сайжруулах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Хэвийн кодын шугамыг онцгой нөхцлөөс тусгаарлах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Алдаа боловсруулах код нь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catch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блокуудад хуваагдсан байх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Бат бөх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(robust)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, засвар үйлчилгээ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(maintainable)-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ний код бичих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энгийн даалгавар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2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632251" y="444279"/>
            <a:ext cx="78882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Онцгой тохиолдлын төрлийг зарлах, хэрэглэх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2E2B290B-0907-455B-9738-B2B942A02973}"/>
              </a:ext>
            </a:extLst>
          </p:cNvPr>
          <p:cNvSpPr/>
          <p:nvPr/>
        </p:nvSpPr>
        <p:spPr bwMode="auto">
          <a:xfrm>
            <a:off x="3102018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8AA1D92-0577-43EB-B027-7F8D745698EC}"/>
              </a:ext>
            </a:extLst>
          </p:cNvPr>
          <p:cNvSpPr/>
          <p:nvPr/>
        </p:nvSpPr>
        <p:spPr bwMode="auto">
          <a:xfrm>
            <a:off x="671516" y="444279"/>
            <a:ext cx="2894060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ОНЦГОЙ ТОХИОЛДОЛ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E30F692-B6E0-499B-9F20-3239466A18D0}"/>
              </a:ext>
            </a:extLst>
          </p:cNvPr>
          <p:cNvSpPr txBox="1"/>
          <p:nvPr/>
        </p:nvSpPr>
        <p:spPr>
          <a:xfrm>
            <a:off x="671511" y="1148957"/>
            <a:ext cx="8071436" cy="3172663"/>
          </a:xfrm>
          <a:prstGeom prst="rect">
            <a:avLst/>
          </a:prstGeom>
          <a:solidFill>
            <a:srgbClr val="FCF6E2"/>
          </a:solidFill>
          <a:ln w="25400">
            <a:solidFill>
              <a:srgbClr val="0096A7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95910" marR="1532255" indent="-204470">
              <a:lnSpc>
                <a:spcPct val="100000"/>
              </a:lnSpc>
              <a:spcBef>
                <a:spcPts val="340"/>
              </a:spcBef>
            </a:pPr>
            <a:r>
              <a:rPr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class </a:t>
            </a:r>
            <a:r>
              <a:rPr spc="-5" dirty="0" err="1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BufferBoundsException</a:t>
            </a:r>
            <a:r>
              <a:rPr spc="-5" dirty="0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extends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Exception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 </a:t>
            </a:r>
            <a:r>
              <a:rPr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endParaRPr lang="en-US" spc="5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295910" marR="1532255">
              <a:lnSpc>
                <a:spcPct val="100000"/>
              </a:lnSpc>
              <a:spcBef>
                <a:spcPts val="340"/>
              </a:spcBef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public</a:t>
            </a:r>
            <a:r>
              <a:rPr spc="-2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BufferBoundsException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0096A7"/>
                </a:solidFill>
                <a:latin typeface="Consolas" panose="020B0609020204030204" pitchFamily="49" charset="0"/>
                <a:cs typeface="SimSun"/>
              </a:rPr>
              <a:t>String</a:t>
            </a:r>
            <a:r>
              <a:rPr spc="5" dirty="0">
                <a:solidFill>
                  <a:srgbClr val="0096A7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message)</a:t>
            </a:r>
            <a:r>
              <a:rPr spc="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500380">
              <a:lnSpc>
                <a:spcPct val="100000"/>
              </a:lnSpc>
            </a:pPr>
            <a:r>
              <a:rPr spc="-1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...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95910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92075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dirty="0">
              <a:latin typeface="Consolas" panose="020B0609020204030204" pitchFamily="49" charset="0"/>
              <a:cs typeface="SimSun"/>
            </a:endParaRPr>
          </a:p>
          <a:p>
            <a:pPr marL="296545" marR="108585" indent="-205104">
              <a:lnSpc>
                <a:spcPct val="100000"/>
              </a:lnSpc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void</a:t>
            </a:r>
            <a:r>
              <a:rPr spc="1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atIndex(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[]</a:t>
            </a:r>
            <a:r>
              <a:rPr spc="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buff,</a:t>
            </a:r>
            <a:r>
              <a:rPr spc="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10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spc="10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i)</a:t>
            </a:r>
            <a:r>
              <a:rPr spc="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throws</a:t>
            </a:r>
            <a:r>
              <a:rPr spc="-1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BufferBoundsException</a:t>
            </a:r>
            <a:r>
              <a:rPr spc="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dirty="0">
                <a:latin typeface="Consolas" panose="020B0609020204030204" pitchFamily="49" charset="0"/>
                <a:cs typeface="SimSun"/>
              </a:rPr>
              <a:t>{ </a:t>
            </a:r>
            <a:r>
              <a:rPr lang="en-US" spc="-785" dirty="0">
                <a:latin typeface="Consolas" panose="020B0609020204030204" pitchFamily="49" charset="0"/>
                <a:cs typeface="SimSun"/>
              </a:rPr>
              <a:t> </a:t>
            </a:r>
            <a:endParaRPr lang="mn-MN" spc="-785" dirty="0">
              <a:latin typeface="Consolas" panose="020B0609020204030204" pitchFamily="49" charset="0"/>
              <a:cs typeface="SimSun"/>
            </a:endParaRPr>
          </a:p>
          <a:p>
            <a:pPr marL="296545" marR="108585" indent="-205104">
              <a:lnSpc>
                <a:spcPct val="100000"/>
              </a:lnSpc>
            </a:pPr>
            <a:r>
              <a:rPr lang="mn-MN" spc="-78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      </a:t>
            </a:r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if 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buff.</a:t>
            </a:r>
            <a:r>
              <a:rPr lang="en-US" spc="-5" dirty="0" err="1">
                <a:solidFill>
                  <a:srgbClr val="0096A7"/>
                </a:solidFill>
                <a:latin typeface="Consolas" panose="020B0609020204030204" pitchFamily="49" charset="0"/>
                <a:cs typeface="SimSun"/>
              </a:rPr>
              <a:t>length</a:t>
            </a:r>
            <a:r>
              <a:rPr lang="en-US" spc="-25" dirty="0">
                <a:solidFill>
                  <a:srgbClr val="0096A7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&lt;=</a:t>
            </a:r>
            <a:r>
              <a:rPr lang="en-US" spc="-2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i</a:t>
            </a:r>
            <a:r>
              <a:rPr lang="en-US"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)    </a:t>
            </a:r>
            <a:r>
              <a:rPr lang="en-US" spc="5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SimSun"/>
              </a:rPr>
              <a:t>// </a:t>
            </a:r>
            <a:r>
              <a:rPr lang="mn-MN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Асуудлын тодорхой мэдээлэх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SimSun"/>
            </a:endParaRPr>
          </a:p>
          <a:p>
            <a:pPr marL="297180" marR="2040255" indent="203835">
              <a:lnSpc>
                <a:spcPct val="100000"/>
              </a:lnSpc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throw </a:t>
            </a:r>
            <a:r>
              <a:rPr spc="-1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new </a:t>
            </a:r>
            <a:r>
              <a:rPr spc="-60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BufferBoundsException</a:t>
            </a:r>
            <a:r>
              <a:rPr spc="-6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60" dirty="0">
                <a:solidFill>
                  <a:srgbClr val="859900"/>
                </a:solidFill>
                <a:latin typeface="Consolas" panose="020B0609020204030204" pitchFamily="49" charset="0"/>
                <a:cs typeface="SimSun"/>
              </a:rPr>
              <a:t>“...”</a:t>
            </a:r>
            <a:r>
              <a:rPr spc="-6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)</a:t>
            </a:r>
            <a:r>
              <a:rPr lang="en-US" spc="-6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; </a:t>
            </a:r>
            <a:r>
              <a:rPr lang="en-US" spc="-78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</a:p>
          <a:p>
            <a:pPr marL="297180" marR="2040255">
              <a:lnSpc>
                <a:spcPct val="100000"/>
              </a:lnSpc>
            </a:pPr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return</a:t>
            </a:r>
            <a:r>
              <a:rPr lang="en-US" spc="-3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buff[</a:t>
            </a:r>
            <a:r>
              <a:rPr lang="en-US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i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];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92710">
              <a:lnSpc>
                <a:spcPct val="100000"/>
              </a:lnSpc>
            </a:pPr>
            <a:r>
              <a:rPr dirty="0">
                <a:latin typeface="Consolas" panose="020B0609020204030204" pitchFamily="49" charset="0"/>
                <a:cs typeface="SimSun"/>
              </a:rPr>
              <a:t>}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9C79284-24DF-4384-97FB-37AD38D22C88}"/>
              </a:ext>
            </a:extLst>
          </p:cNvPr>
          <p:cNvSpPr txBox="1">
            <a:spLocks noChangeArrowheads="1"/>
          </p:cNvSpPr>
          <p:nvPr/>
        </p:nvSpPr>
        <p:spPr>
          <a:xfrm>
            <a:off x="671510" y="4390532"/>
            <a:ext cx="10848969" cy="2011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atIndex</a:t>
            </a:r>
            <a:r>
              <a:rPr lang="mn-MN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-</a:t>
            </a:r>
            <a:r>
              <a:rPr lang="mn-MN" altLang="en-US" i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ийг бүхэлд нь амжилтгүй болгохоос яаж сэргийлж болох вэ?</a:t>
            </a:r>
          </a:p>
          <a:p>
            <a:r>
              <a:rPr lang="en-US" altLang="en-US" b="1" dirty="0" err="1">
                <a:latin typeface="Consolas" panose="020B0609020204030204" pitchFamily="49" charset="0"/>
                <a:cs typeface="Segoe UI" panose="020B0502040204020203" pitchFamily="34" charset="0"/>
              </a:rPr>
              <a:t>BufferBoundsException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нь шалгагдсан онцгой тохиолдол байж болно!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Ингэснээр боловсруулах боломжийг бий болгоно. 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Энд зарласан: </a:t>
            </a:r>
            <a:r>
              <a:rPr lang="en-US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atIndex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[]</a:t>
            </a:r>
            <a:r>
              <a:rPr lang="en-US" spc="-5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buff,</a:t>
            </a:r>
            <a:r>
              <a:rPr lang="en-US" spc="-5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10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lang="en-US" spc="-2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i</a:t>
            </a:r>
            <a:r>
              <a:rPr lang="en-US"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)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1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throws</a:t>
            </a:r>
            <a:r>
              <a:rPr lang="en-US" spc="-5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BufferBoundsException</a:t>
            </a:r>
            <a:endParaRPr lang="mn-MN" spc="25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Тиймээс дуудаж буй метод бүр дээр боловсруулах, эсвэл хэвлэх ёстой</a:t>
            </a:r>
          </a:p>
          <a:p>
            <a:pPr marL="457177" lvl="1" indent="0">
              <a:buNone/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962F9-0ECC-437C-8B21-0BB87746BD82}"/>
              </a:ext>
            </a:extLst>
          </p:cNvPr>
          <p:cNvSpPr txBox="1"/>
          <p:nvPr/>
        </p:nvSpPr>
        <p:spPr>
          <a:xfrm>
            <a:off x="8919410" y="3181881"/>
            <a:ext cx="2601069" cy="759169"/>
          </a:xfrm>
          <a:prstGeom prst="rect">
            <a:avLst/>
          </a:prstGeom>
          <a:solidFill>
            <a:srgbClr val="FCF6E2"/>
          </a:solidFill>
          <a:ln w="28575">
            <a:solidFill>
              <a:srgbClr val="0096A7"/>
            </a:solidFill>
          </a:ln>
        </p:spPr>
        <p:txBody>
          <a:bodyPr wrap="square" rtlCol="0">
            <a:noAutofit/>
          </a:bodyPr>
          <a:lstStyle/>
          <a:p>
            <a:r>
              <a:rPr lang="en-US" spc="5" dirty="0">
                <a:solidFill>
                  <a:srgbClr val="CA4A1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arr.</a:t>
            </a:r>
            <a:r>
              <a:rPr lang="en-US" spc="-5" dirty="0" err="1">
                <a:solidFill>
                  <a:srgbClr val="0096A7"/>
                </a:solidFill>
                <a:latin typeface="Consolas" panose="020B0609020204030204" pitchFamily="49" charset="0"/>
              </a:rPr>
              <a:t>length</a:t>
            </a:r>
            <a:r>
              <a:rPr lang="en-US" spc="-5" dirty="0">
                <a:solidFill>
                  <a:srgbClr val="0096A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&gt;10)</a:t>
            </a:r>
          </a:p>
          <a:p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[10];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E0B596-A5C4-4C2A-8A16-F4F3CEA86CD2}"/>
              </a:ext>
            </a:extLst>
          </p:cNvPr>
          <p:cNvSpPr/>
          <p:nvPr/>
        </p:nvSpPr>
        <p:spPr>
          <a:xfrm>
            <a:off x="8919410" y="1979833"/>
            <a:ext cx="2601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  <a:tabLst>
                <a:tab pos="353695" algn="l"/>
                <a:tab pos="354330" algn="l"/>
              </a:tabLst>
            </a:pP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Эсвэл шалгагдаагүй илэрхий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obvious) 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онцгой тохиолдлыг хамгаалах</a:t>
            </a:r>
          </a:p>
        </p:txBody>
      </p:sp>
    </p:spTree>
    <p:extLst>
      <p:ext uri="{BB962C8B-B14F-4D97-AF65-F5344CB8AC3E}">
        <p14:creationId xmlns:p14="http://schemas.microsoft.com/office/powerpoint/2010/main" val="67377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632251" y="444279"/>
            <a:ext cx="78882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Хэрэглэх зааварууд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2E2B290B-0907-455B-9738-B2B942A02973}"/>
              </a:ext>
            </a:extLst>
          </p:cNvPr>
          <p:cNvSpPr/>
          <p:nvPr/>
        </p:nvSpPr>
        <p:spPr bwMode="auto">
          <a:xfrm>
            <a:off x="3102018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8AA1D92-0577-43EB-B027-7F8D745698EC}"/>
              </a:ext>
            </a:extLst>
          </p:cNvPr>
          <p:cNvSpPr/>
          <p:nvPr/>
        </p:nvSpPr>
        <p:spPr bwMode="auto">
          <a:xfrm>
            <a:off x="671516" y="444279"/>
            <a:ext cx="2894060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ОНЦГОЙ ТОХИОЛДОЛ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74CB027B-5058-495B-A3EC-650602076B53}"/>
              </a:ext>
            </a:extLst>
          </p:cNvPr>
          <p:cNvSpPr txBox="1"/>
          <p:nvPr/>
        </p:nvSpPr>
        <p:spPr>
          <a:xfrm>
            <a:off x="671516" y="1194095"/>
            <a:ext cx="10848968" cy="1220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3695" algn="l"/>
                <a:tab pos="354330" algn="l"/>
              </a:tabLst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Метод бүрийн хувьд гарах бүх онцгой тохиолдлыг тодорхойлолтонд оруулна</a:t>
            </a:r>
          </a:p>
          <a:p>
            <a:pPr marL="755015" lvl="1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3695" algn="l"/>
                <a:tab pos="354330" algn="l"/>
              </a:tabLst>
            </a:pP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Шалгагдаагүй, мөн шалгагдсан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Effective Java - EJ, Item  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74)</a:t>
            </a:r>
          </a:p>
          <a:p>
            <a:pPr marL="755015" lvl="1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3695" algn="l"/>
                <a:tab pos="354330" algn="l"/>
              </a:tabLst>
            </a:pP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Гэхдээ шалгагдахгүй онцгой тохиолдлуудыг </a:t>
            </a:r>
            <a:r>
              <a:rPr lang="mn-MN" b="1" i="1" dirty="0">
                <a:latin typeface="Segoe UI" panose="020B0502040204020203" pitchFamily="34" charset="0"/>
                <a:cs typeface="Segoe UI" panose="020B0502040204020203" pitchFamily="34" charset="0"/>
              </a:rPr>
              <a:t>бүртгэхгүй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3695" algn="l"/>
                <a:tab pos="354330" algn="l"/>
              </a:tabLst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Алдаа гарсан тухай мэдээлэл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(failure-capture)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 -ийг мессежид оруулна (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EJ, Item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 75)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7DB61D73-FD1D-4EA4-9E0D-4BBD13DBD2DB}"/>
              </a:ext>
            </a:extLst>
          </p:cNvPr>
          <p:cNvSpPr txBox="1"/>
          <p:nvPr/>
        </p:nvSpPr>
        <p:spPr>
          <a:xfrm>
            <a:off x="2919662" y="2676457"/>
            <a:ext cx="6379305" cy="598241"/>
          </a:xfrm>
          <a:prstGeom prst="rect">
            <a:avLst/>
          </a:prstGeom>
          <a:solidFill>
            <a:srgbClr val="FCF6E2"/>
          </a:solidFill>
          <a:ln w="25400">
            <a:solidFill>
              <a:srgbClr val="0096A7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throw</a:t>
            </a:r>
            <a:r>
              <a:rPr spc="-3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new</a:t>
            </a: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IllegalArgumentException(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499745">
              <a:lnSpc>
                <a:spcPct val="100000"/>
              </a:lnSpc>
            </a:pPr>
            <a:r>
              <a:rPr spc="-5" dirty="0">
                <a:solidFill>
                  <a:srgbClr val="859900"/>
                </a:solidFill>
                <a:latin typeface="Consolas" panose="020B0609020204030204" pitchFamily="49" charset="0"/>
                <a:cs typeface="SimSun"/>
              </a:rPr>
              <a:t>"Quantity must be</a:t>
            </a:r>
            <a:r>
              <a:rPr dirty="0">
                <a:solidFill>
                  <a:srgbClr val="859900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859900"/>
                </a:solidFill>
                <a:latin typeface="Consolas" panose="020B0609020204030204" pitchFamily="49" charset="0"/>
                <a:cs typeface="SimSun"/>
              </a:rPr>
              <a:t>positive: </a:t>
            </a:r>
            <a:r>
              <a:rPr dirty="0">
                <a:solidFill>
                  <a:srgbClr val="859900"/>
                </a:solidFill>
                <a:latin typeface="Consolas" panose="020B0609020204030204" pitchFamily="49" charset="0"/>
                <a:cs typeface="SimSun"/>
              </a:rPr>
              <a:t>"</a:t>
            </a:r>
            <a:r>
              <a:rPr spc="-10" dirty="0">
                <a:solidFill>
                  <a:srgbClr val="859900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+</a:t>
            </a:r>
            <a:r>
              <a:rPr spc="-2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quantity);</a:t>
            </a:r>
            <a:endParaRPr dirty="0">
              <a:latin typeface="Consolas" panose="020B0609020204030204" pitchFamily="49" charset="0"/>
              <a:cs typeface="SimSun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D196DCB-52EF-4F54-85A7-A2CEB7A909A9}"/>
              </a:ext>
            </a:extLst>
          </p:cNvPr>
          <p:cNvSpPr txBox="1"/>
          <p:nvPr/>
        </p:nvSpPr>
        <p:spPr>
          <a:xfrm>
            <a:off x="671516" y="4089651"/>
            <a:ext cx="108489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3695" algn="l"/>
                <a:tab pos="354330" algn="l"/>
              </a:tabLst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Онцгой тохиолдлыг </a:t>
            </a:r>
            <a:r>
              <a:rPr lang="mn-MN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бүү орхиж бай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dirty="0">
                <a:latin typeface="Segoe UI" panose="020B0502040204020203" pitchFamily="34" charset="0"/>
                <a:cs typeface="Segoe UI" panose="020B0502040204020203" pitchFamily="34" charset="0"/>
              </a:rPr>
              <a:t>(EJ Item 77)</a:t>
            </a: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58A3AB63-B5D2-416D-B75A-6F9BF3BB69A0}"/>
              </a:ext>
            </a:extLst>
          </p:cNvPr>
          <p:cNvSpPr txBox="1"/>
          <p:nvPr/>
        </p:nvSpPr>
        <p:spPr>
          <a:xfrm>
            <a:off x="2919662" y="4656365"/>
            <a:ext cx="5258666" cy="1428596"/>
          </a:xfrm>
          <a:prstGeom prst="rect">
            <a:avLst/>
          </a:prstGeom>
          <a:solidFill>
            <a:srgbClr val="FCF6E2"/>
          </a:solidFill>
          <a:ln w="25400">
            <a:solidFill>
              <a:srgbClr val="0096A7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try</a:t>
            </a:r>
            <a:r>
              <a:rPr spc="-5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396240">
              <a:lnSpc>
                <a:spcPct val="100000"/>
              </a:lnSpc>
            </a:pPr>
            <a:r>
              <a:rPr spc="-5" dirty="0">
                <a:solidFill>
                  <a:srgbClr val="878787"/>
                </a:solidFill>
                <a:latin typeface="Consolas" panose="020B0609020204030204" pitchFamily="49" charset="0"/>
                <a:cs typeface="SimSun"/>
              </a:rPr>
              <a:t>processPayment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878787"/>
                </a:solidFill>
                <a:latin typeface="Consolas" panose="020B0609020204030204" pitchFamily="49" charset="0"/>
                <a:cs typeface="SimSun"/>
              </a:rPr>
              <a:t>payment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);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  <a:tabLst>
                <a:tab pos="2429510" algn="l"/>
              </a:tabLst>
            </a:pPr>
            <a:r>
              <a:rPr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catch</a:t>
            </a:r>
            <a:r>
              <a:rPr spc="-1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(Exception</a:t>
            </a:r>
            <a:r>
              <a:rPr spc="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e)</a:t>
            </a:r>
            <a:r>
              <a:rPr spc="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	</a:t>
            </a:r>
            <a:r>
              <a:rPr spc="-5" dirty="0">
                <a:solidFill>
                  <a:srgbClr val="C00000"/>
                </a:solidFill>
                <a:latin typeface="Consolas" panose="020B0609020204030204" pitchFamily="49" charset="0"/>
                <a:cs typeface="SimSun"/>
              </a:rPr>
              <a:t>//</a:t>
            </a:r>
            <a:r>
              <a:rPr spc="-50" dirty="0">
                <a:solidFill>
                  <a:srgbClr val="C00000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C00000"/>
                </a:solidFill>
                <a:latin typeface="Consolas" panose="020B0609020204030204" pitchFamily="49" charset="0"/>
                <a:cs typeface="SimSun"/>
              </a:rPr>
              <a:t>BAD!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88187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632251" y="444279"/>
            <a:ext cx="78882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Цэвэрлэгээ </a:t>
            </a:r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(Cleanup)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2E2B290B-0907-455B-9738-B2B942A02973}"/>
              </a:ext>
            </a:extLst>
          </p:cNvPr>
          <p:cNvSpPr/>
          <p:nvPr/>
        </p:nvSpPr>
        <p:spPr bwMode="auto">
          <a:xfrm>
            <a:off x="3102018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8AA1D92-0577-43EB-B027-7F8D745698EC}"/>
              </a:ext>
            </a:extLst>
          </p:cNvPr>
          <p:cNvSpPr/>
          <p:nvPr/>
        </p:nvSpPr>
        <p:spPr bwMode="auto">
          <a:xfrm>
            <a:off x="671516" y="444279"/>
            <a:ext cx="2894060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ОНЦГОЙ ТОХИОЛДОЛ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74CB027B-5058-495B-A3EC-650602076B53}"/>
              </a:ext>
            </a:extLst>
          </p:cNvPr>
          <p:cNvSpPr txBox="1"/>
          <p:nvPr/>
        </p:nvSpPr>
        <p:spPr>
          <a:xfrm>
            <a:off x="671516" y="1194095"/>
            <a:ext cx="1084896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3695" algn="l"/>
                <a:tab pos="354330" algn="l"/>
              </a:tabLst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Онцгой тохиолдол боловсруулах үед ерөнхийдөө цэвэрлэгээ хийх боломжтой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6BEA0C10-C202-4DF5-A6D5-84A13F4392D2}"/>
              </a:ext>
            </a:extLst>
          </p:cNvPr>
          <p:cNvSpPr/>
          <p:nvPr/>
        </p:nvSpPr>
        <p:spPr>
          <a:xfrm>
            <a:off x="2725472" y="2467970"/>
            <a:ext cx="6915833" cy="2601335"/>
          </a:xfrm>
          <a:custGeom>
            <a:avLst/>
            <a:gdLst/>
            <a:ahLst/>
            <a:cxnLst/>
            <a:rect l="l" t="t" r="r" b="b"/>
            <a:pathLst>
              <a:path w="6245859" h="2402204">
                <a:moveTo>
                  <a:pt x="6143155" y="0"/>
                </a:moveTo>
                <a:lnTo>
                  <a:pt x="102196" y="0"/>
                </a:lnTo>
                <a:lnTo>
                  <a:pt x="62418" y="8031"/>
                </a:lnTo>
                <a:lnTo>
                  <a:pt x="29933" y="29933"/>
                </a:lnTo>
                <a:lnTo>
                  <a:pt x="8031" y="62418"/>
                </a:lnTo>
                <a:lnTo>
                  <a:pt x="0" y="102196"/>
                </a:lnTo>
                <a:lnTo>
                  <a:pt x="0" y="2299627"/>
                </a:lnTo>
                <a:lnTo>
                  <a:pt x="8031" y="2339405"/>
                </a:lnTo>
                <a:lnTo>
                  <a:pt x="29933" y="2371890"/>
                </a:lnTo>
                <a:lnTo>
                  <a:pt x="62418" y="2393792"/>
                </a:lnTo>
                <a:lnTo>
                  <a:pt x="102196" y="2401824"/>
                </a:lnTo>
                <a:lnTo>
                  <a:pt x="6143155" y="2401824"/>
                </a:lnTo>
                <a:lnTo>
                  <a:pt x="6182933" y="2393792"/>
                </a:lnTo>
                <a:lnTo>
                  <a:pt x="6215418" y="2371890"/>
                </a:lnTo>
                <a:lnTo>
                  <a:pt x="6237320" y="2339405"/>
                </a:lnTo>
                <a:lnTo>
                  <a:pt x="6245352" y="2299627"/>
                </a:lnTo>
                <a:lnTo>
                  <a:pt x="6245352" y="102196"/>
                </a:lnTo>
                <a:lnTo>
                  <a:pt x="6237320" y="62418"/>
                </a:lnTo>
                <a:lnTo>
                  <a:pt x="6215418" y="29933"/>
                </a:lnTo>
                <a:lnTo>
                  <a:pt x="6182933" y="8031"/>
                </a:lnTo>
                <a:lnTo>
                  <a:pt x="6143155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C0DF30B7-C69A-485E-9BDC-D8A82E1FD1D5}"/>
              </a:ext>
            </a:extLst>
          </p:cNvPr>
          <p:cNvSpPr txBox="1"/>
          <p:nvPr/>
        </p:nvSpPr>
        <p:spPr>
          <a:xfrm>
            <a:off x="1771165" y="2677775"/>
            <a:ext cx="7695361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1575" marR="3968115">
              <a:lnSpc>
                <a:spcPct val="100000"/>
              </a:lnSpc>
            </a:pPr>
            <a:r>
              <a:rPr spc="10" dirty="0" err="1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o</a:t>
            </a:r>
            <a:r>
              <a:rPr spc="-15" dirty="0" err="1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pe</a:t>
            </a:r>
            <a:r>
              <a:rPr spc="10" dirty="0" err="1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n</a:t>
            </a:r>
            <a:r>
              <a:rPr spc="-15" dirty="0" err="1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My</a:t>
            </a:r>
            <a:r>
              <a:rPr spc="10" dirty="0" err="1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F</a:t>
            </a:r>
            <a:r>
              <a:rPr spc="-15" dirty="0" err="1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il</a:t>
            </a:r>
            <a:r>
              <a:rPr spc="10" dirty="0" err="1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e</a:t>
            </a:r>
            <a:r>
              <a:rPr spc="-15" dirty="0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()</a:t>
            </a:r>
            <a:r>
              <a:rPr dirty="0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;  </a:t>
            </a:r>
            <a:endParaRPr lang="en-US" dirty="0">
              <a:solidFill>
                <a:srgbClr val="C585C0"/>
              </a:solidFill>
              <a:latin typeface="Consolas" panose="020B0609020204030204" pitchFamily="49" charset="0"/>
              <a:cs typeface="SimSun"/>
            </a:endParaRPr>
          </a:p>
          <a:p>
            <a:pPr marL="1171575" marR="3968115">
              <a:lnSpc>
                <a:spcPct val="100000"/>
              </a:lnSpc>
            </a:pPr>
            <a:r>
              <a:rPr dirty="0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try</a:t>
            </a:r>
            <a:r>
              <a:rPr spc="-10" dirty="0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rPr>
              <a:t>{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1375410">
              <a:lnSpc>
                <a:spcPct val="100000"/>
              </a:lnSpc>
            </a:pPr>
            <a:r>
              <a:rPr spc="-5" dirty="0">
                <a:solidFill>
                  <a:srgbClr val="DCDCAA"/>
                </a:solidFill>
                <a:latin typeface="Consolas" panose="020B0609020204030204" pitchFamily="49" charset="0"/>
                <a:cs typeface="SimSun"/>
              </a:rPr>
              <a:t>writeMyFile</a:t>
            </a:r>
            <a:r>
              <a:rPr spc="-5"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rPr>
              <a:t>(theData);</a:t>
            </a:r>
            <a:r>
              <a:rPr spc="-25"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</a:t>
            </a:r>
            <a:r>
              <a:rPr spc="-2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This</a:t>
            </a:r>
            <a:r>
              <a:rPr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may</a:t>
            </a:r>
            <a:r>
              <a:rPr spc="-2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throw</a:t>
            </a:r>
            <a:r>
              <a:rPr spc="-1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an</a:t>
            </a:r>
            <a:r>
              <a:rPr spc="-2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error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1171575">
              <a:lnSpc>
                <a:spcPct val="100000"/>
              </a:lnSpc>
            </a:pPr>
            <a:r>
              <a:rPr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rPr>
              <a:t>}</a:t>
            </a:r>
            <a:r>
              <a:rPr spc="-30"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catch</a:t>
            </a:r>
            <a:r>
              <a:rPr spc="-5"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rPr>
              <a:t>(e)</a:t>
            </a:r>
            <a:r>
              <a:rPr spc="-30"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rPr>
              <a:t>{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1376045">
              <a:lnSpc>
                <a:spcPct val="100000"/>
              </a:lnSpc>
            </a:pPr>
            <a:r>
              <a:rPr spc="-5" dirty="0">
                <a:solidFill>
                  <a:srgbClr val="DCDCAA"/>
                </a:solidFill>
                <a:latin typeface="Consolas" panose="020B0609020204030204" pitchFamily="49" charset="0"/>
                <a:cs typeface="SimSun"/>
              </a:rPr>
              <a:t>handleError</a:t>
            </a:r>
            <a:r>
              <a:rPr spc="-5"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rPr>
              <a:t>(e);</a:t>
            </a:r>
            <a:r>
              <a:rPr spc="-25"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</a:t>
            </a:r>
            <a:r>
              <a:rPr spc="-2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If</a:t>
            </a:r>
            <a:r>
              <a:rPr spc="-1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an</a:t>
            </a:r>
            <a:r>
              <a:rPr spc="-2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error</a:t>
            </a:r>
            <a:r>
              <a:rPr spc="-2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occurred,</a:t>
            </a:r>
            <a:r>
              <a:rPr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handle</a:t>
            </a:r>
            <a:r>
              <a:rPr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it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1172210">
              <a:lnSpc>
                <a:spcPct val="100000"/>
              </a:lnSpc>
            </a:pPr>
            <a:r>
              <a:rPr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rPr>
              <a:t>}</a:t>
            </a:r>
            <a:r>
              <a:rPr spc="-30"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finally</a:t>
            </a:r>
            <a:r>
              <a:rPr spc="-25" dirty="0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rPr>
              <a:t>{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1376045">
              <a:lnSpc>
                <a:spcPct val="100000"/>
              </a:lnSpc>
            </a:pPr>
            <a:r>
              <a:rPr spc="-5" dirty="0">
                <a:solidFill>
                  <a:srgbClr val="DCDCAA"/>
                </a:solidFill>
                <a:latin typeface="Consolas" panose="020B0609020204030204" pitchFamily="49" charset="0"/>
                <a:cs typeface="SimSun"/>
              </a:rPr>
              <a:t>closeMyFile</a:t>
            </a:r>
            <a:r>
              <a:rPr spc="-5"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rPr>
              <a:t>(); </a:t>
            </a:r>
            <a:r>
              <a:rPr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</a:t>
            </a:r>
            <a:r>
              <a:rPr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Always</a:t>
            </a:r>
            <a:r>
              <a:rPr spc="-2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close</a:t>
            </a:r>
            <a:r>
              <a:rPr spc="-2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the </a:t>
            </a:r>
            <a:r>
              <a:rPr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resource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1172210">
              <a:lnSpc>
                <a:spcPct val="100000"/>
              </a:lnSpc>
            </a:pPr>
            <a:r>
              <a:rPr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27439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5374105" y="444279"/>
            <a:ext cx="6146379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Нөөцийг цуцлах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2E2B290B-0907-455B-9738-B2B942A02973}"/>
              </a:ext>
            </a:extLst>
          </p:cNvPr>
          <p:cNvSpPr/>
          <p:nvPr/>
        </p:nvSpPr>
        <p:spPr bwMode="auto">
          <a:xfrm>
            <a:off x="3102018" y="444279"/>
            <a:ext cx="2272087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ЦЭВЭРЛЭГЭЭ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8AA1D92-0577-43EB-B027-7F8D745698EC}"/>
              </a:ext>
            </a:extLst>
          </p:cNvPr>
          <p:cNvSpPr/>
          <p:nvPr/>
        </p:nvSpPr>
        <p:spPr bwMode="auto">
          <a:xfrm>
            <a:off x="671516" y="444279"/>
            <a:ext cx="2894060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ОНЦГОЙ ТОХИОЛДОЛ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8707F16-117D-4A82-B4D0-713B1AEE6D0D}"/>
              </a:ext>
            </a:extLst>
          </p:cNvPr>
          <p:cNvSpPr txBox="1">
            <a:spLocks noChangeArrowheads="1"/>
          </p:cNvSpPr>
          <p:nvPr/>
        </p:nvSpPr>
        <p:spPr>
          <a:xfrm>
            <a:off x="668309" y="2145626"/>
            <a:ext cx="10850569" cy="150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Сайн програмист ч заримдаа буруу ойлгодог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Sun’s Guide to Persistent Connections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нь үлгэр жишээ гэж мэдэгдсэн кодондоо алдаа гаргасан.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Bloch and </a:t>
            </a:r>
            <a:r>
              <a:rPr lang="en-US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Gafter's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Java Puzzlers-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ийн 88-р хуудасны шийдэл нь алдаатай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2008 онд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JDK-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 </a:t>
            </a:r>
            <a:r>
              <a:rPr lang="en-US" spc="-5" dirty="0">
                <a:solidFill>
                  <a:srgbClr val="585858"/>
                </a:solidFill>
                <a:latin typeface="Courier New"/>
                <a:cs typeface="Courier New"/>
              </a:rPr>
              <a:t>clos</a:t>
            </a:r>
            <a:r>
              <a:rPr lang="en-US" dirty="0">
                <a:solidFill>
                  <a:srgbClr val="585858"/>
                </a:solidFill>
                <a:latin typeface="Courier New"/>
                <a:cs typeface="Courier New"/>
              </a:rPr>
              <a:t>e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–ийг 70%-д нь буруу хэрэглэсэн!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8AC60CA2-29AC-4822-84B3-825D763A6CD9}"/>
              </a:ext>
            </a:extLst>
          </p:cNvPr>
          <p:cNvSpPr txBox="1"/>
          <p:nvPr/>
        </p:nvSpPr>
        <p:spPr>
          <a:xfrm>
            <a:off x="668310" y="4775721"/>
            <a:ext cx="10833880" cy="1465786"/>
          </a:xfrm>
          <a:prstGeom prst="rect">
            <a:avLst/>
          </a:prstGeom>
          <a:solidFill>
            <a:srgbClr val="FCF6E2"/>
          </a:solidFill>
          <a:ln w="25400">
            <a:solidFill>
              <a:srgbClr val="0096A7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30"/>
              </a:spcBef>
            </a:pPr>
            <a:r>
              <a:rPr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try</a:t>
            </a:r>
            <a:r>
              <a:rPr spc="-1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b="1" spc="-2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(DataInputStream</a:t>
            </a:r>
            <a:r>
              <a:rPr b="1" spc="28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b="1" dirty="0" err="1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dataInput</a:t>
            </a:r>
            <a:r>
              <a:rPr b="1" spc="31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b="1" spc="-13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=</a:t>
            </a:r>
            <a:r>
              <a:rPr lang="en-US" b="1" spc="-13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b="1" spc="-240" dirty="0">
                <a:solidFill>
                  <a:srgbClr val="CA4A15"/>
                </a:solidFill>
                <a:latin typeface="Consolas" panose="020B0609020204030204" pitchFamily="49" charset="0"/>
                <a:cs typeface="Trebuchet MS"/>
              </a:rPr>
              <a:t>new</a:t>
            </a:r>
            <a:r>
              <a:rPr b="1" spc="-235" dirty="0">
                <a:solidFill>
                  <a:srgbClr val="CA4A15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b="1" spc="-6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DataInputStream(</a:t>
            </a:r>
            <a:r>
              <a:rPr b="1" spc="-240" dirty="0">
                <a:solidFill>
                  <a:srgbClr val="CA4A15"/>
                </a:solidFill>
                <a:latin typeface="Consolas" panose="020B0609020204030204" pitchFamily="49" charset="0"/>
              </a:rPr>
              <a:t>new</a:t>
            </a:r>
            <a:r>
              <a:rPr b="1" spc="-5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b="1" spc="1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FileInputStream(fileName)))</a:t>
            </a:r>
            <a:r>
              <a:rPr b="1" spc="2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 </a:t>
            </a:r>
            <a:r>
              <a:rPr spc="-78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endParaRPr lang="en-US" spc="-785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89535">
              <a:lnSpc>
                <a:spcPct val="100000"/>
              </a:lnSpc>
              <a:spcBef>
                <a:spcPts val="330"/>
              </a:spcBef>
            </a:pPr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	</a:t>
            </a: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return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dataInput.readInt();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89535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r>
              <a:rPr spc="-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catch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(IOException</a:t>
            </a:r>
            <a:r>
              <a:rPr spc="-3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e)</a:t>
            </a:r>
            <a:r>
              <a:rPr spc="-3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498475">
              <a:lnSpc>
                <a:spcPct val="100000"/>
              </a:lnSpc>
            </a:pPr>
            <a:r>
              <a:rPr spc="-1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...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89535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8AF9A7E-8249-491F-B3CA-C056FEC73357}"/>
              </a:ext>
            </a:extLst>
          </p:cNvPr>
          <p:cNvSpPr txBox="1">
            <a:spLocks noChangeArrowheads="1"/>
          </p:cNvSpPr>
          <p:nvPr/>
        </p:nvSpPr>
        <p:spPr>
          <a:xfrm>
            <a:off x="669914" y="1166504"/>
            <a:ext cx="10850569" cy="91577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mn-MN" altLang="en-US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Гараар цуцлах: </a:t>
            </a:r>
            <a:r>
              <a:rPr lang="mn-MN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Маш болхи бөгөөд алдаа гарах магадлалтай,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mn-MN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ялангуяа олон нөөцийн хувьд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1B559BA-1476-4600-8CC1-797BD41EEB08}"/>
              </a:ext>
            </a:extLst>
          </p:cNvPr>
          <p:cNvSpPr txBox="1">
            <a:spLocks noChangeArrowheads="1"/>
          </p:cNvSpPr>
          <p:nvPr/>
        </p:nvSpPr>
        <p:spPr>
          <a:xfrm>
            <a:off x="668309" y="3885201"/>
            <a:ext cx="10850569" cy="726464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mn-MN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Нөөцийг автоматаар хаадаг!: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try-with-resources</a:t>
            </a:r>
          </a:p>
        </p:txBody>
      </p:sp>
    </p:spTree>
    <p:extLst>
      <p:ext uri="{BB962C8B-B14F-4D97-AF65-F5344CB8AC3E}">
        <p14:creationId xmlns:p14="http://schemas.microsoft.com/office/powerpoint/2010/main" val="217995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632251" y="444279"/>
            <a:ext cx="78882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Олон хэлний нөхцөл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2E2B290B-0907-455B-9738-B2B942A02973}"/>
              </a:ext>
            </a:extLst>
          </p:cNvPr>
          <p:cNvSpPr/>
          <p:nvPr/>
        </p:nvSpPr>
        <p:spPr bwMode="auto">
          <a:xfrm>
            <a:off x="3102018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8AA1D92-0577-43EB-B027-7F8D745698EC}"/>
              </a:ext>
            </a:extLst>
          </p:cNvPr>
          <p:cNvSpPr/>
          <p:nvPr/>
        </p:nvSpPr>
        <p:spPr bwMode="auto">
          <a:xfrm>
            <a:off x="671516" y="444279"/>
            <a:ext cx="2894060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ОНЦГОЙ ТОХИОЛДОЛ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8707F16-117D-4A82-B4D0-713B1AEE6D0D}"/>
              </a:ext>
            </a:extLst>
          </p:cNvPr>
          <p:cNvSpPr txBox="1">
            <a:spLocks noChangeArrowheads="1"/>
          </p:cNvSpPr>
          <p:nvPr/>
        </p:nvSpPr>
        <p:spPr>
          <a:xfrm>
            <a:off x="671513" y="2023672"/>
            <a:ext cx="10848964" cy="4243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Онцгой тохиолдлын бүтэц нь хэлнүүд дээр эрс ялгаатай байдаг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Ихэнх хэлэнд </a:t>
            </a:r>
            <a:r>
              <a:rPr lang="en-US" b="1" spc="-5" dirty="0">
                <a:solidFill>
                  <a:srgbClr val="585858"/>
                </a:solidFill>
                <a:latin typeface="Consolas" panose="020B0609020204030204" pitchFamily="49" charset="0"/>
              </a:rPr>
              <a:t>‘try/catch’</a:t>
            </a:r>
            <a:r>
              <a:rPr lang="mn-MN" altLang="en-US" b="1" spc="-5" dirty="0">
                <a:solidFill>
                  <a:srgbClr val="585858"/>
                </a:solidFill>
                <a:latin typeface="Consolas" panose="020B0609020204030204" pitchFamily="49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болон </a:t>
            </a:r>
            <a:r>
              <a:rPr lang="en-US" b="1" spc="-5" dirty="0">
                <a:solidFill>
                  <a:srgbClr val="585858"/>
                </a:solidFill>
                <a:latin typeface="Consolas" panose="020B0609020204030204" pitchFamily="49" charset="0"/>
              </a:rPr>
              <a:t>‘throws’</a:t>
            </a:r>
            <a:r>
              <a:rPr lang="mn-MN" b="1" spc="-5" dirty="0">
                <a:solidFill>
                  <a:srgbClr val="585858"/>
                </a:solidFill>
                <a:latin typeface="Consolas" panose="020B0609020204030204" pitchFamily="49" charset="0"/>
              </a:rPr>
              <a:t> </a:t>
            </a:r>
            <a:r>
              <a:rPr lang="mn-MN" spc="-5" dirty="0">
                <a:solidFill>
                  <a:srgbClr val="585858"/>
                </a:solidFill>
                <a:latin typeface="Consolas" panose="020B0609020204030204" pitchFamily="49" charset="0"/>
                <a:cs typeface="Arial MT"/>
              </a:rPr>
              <a:t>байдаг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Заримд нь </a:t>
            </a:r>
            <a:r>
              <a:rPr lang="en-US" sz="2000" b="1" spc="-5" dirty="0">
                <a:solidFill>
                  <a:srgbClr val="585858"/>
                </a:solidFill>
                <a:latin typeface="Consolas" panose="020B0609020204030204" pitchFamily="49" charset="0"/>
              </a:rPr>
              <a:t>‘finally’</a:t>
            </a:r>
            <a:r>
              <a:rPr lang="mn-MN" sz="2000" b="1" spc="-5" dirty="0">
                <a:solidFill>
                  <a:srgbClr val="585858"/>
                </a:solidFill>
                <a:latin typeface="Consolas" panose="020B0609020204030204" pitchFamily="49" charset="0"/>
              </a:rPr>
              <a:t> 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байдаг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Зарим хэлүүд нөөцийн удирдлагын дэмжлэгтэй байдаг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Python-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 </a:t>
            </a:r>
            <a:r>
              <a:rPr lang="mn-MN" altLang="en-US" sz="2000" b="1" spc="-5" dirty="0">
                <a:solidFill>
                  <a:srgbClr val="585858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2000" b="1" spc="-5" dirty="0">
                <a:solidFill>
                  <a:srgbClr val="585858"/>
                </a:solidFill>
                <a:latin typeface="Consolas" panose="020B0609020204030204" pitchFamily="49" charset="0"/>
              </a:rPr>
              <a:t>with'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(2006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оноос хойш),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C#-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 </a:t>
            </a:r>
            <a:r>
              <a:rPr lang="mn-MN" altLang="en-US" sz="2000" b="1" spc="-5" dirty="0">
                <a:solidFill>
                  <a:srgbClr val="585858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2000" b="1" spc="-5" dirty="0">
                <a:solidFill>
                  <a:srgbClr val="585858"/>
                </a:solidFill>
                <a:latin typeface="Consolas" panose="020B0609020204030204" pitchFamily="49" charset="0"/>
              </a:rPr>
              <a:t>using'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байдаг.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Java-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ийн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altLang="en-US" sz="2000" b="1" spc="-5" dirty="0">
                <a:solidFill>
                  <a:srgbClr val="585858"/>
                </a:solidFill>
                <a:latin typeface="Consolas" panose="020B0609020204030204" pitchFamily="49" charset="0"/>
              </a:rPr>
              <a:t>ry-with-resources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-ийг 2011 онд нэмсэн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Go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нь хүчин төгөлдөр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1" dirty="0">
                <a:solidFill>
                  <a:srgbClr val="5858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nullity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эсэхийг шалгахын тулд </a:t>
            </a:r>
            <a:r>
              <a:rPr lang="en-US" b="1" i="1" dirty="0">
                <a:solidFill>
                  <a:srgbClr val="5858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error-typed</a:t>
            </a:r>
            <a:r>
              <a:rPr lang="en-US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утгыг буцаана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8EB97B5-A324-464A-A50D-9A8F7A55A8D6}"/>
              </a:ext>
            </a:extLst>
          </p:cNvPr>
          <p:cNvSpPr txBox="1">
            <a:spLocks noChangeArrowheads="1"/>
          </p:cNvSpPr>
          <p:nvPr/>
        </p:nvSpPr>
        <p:spPr>
          <a:xfrm>
            <a:off x="669908" y="1158469"/>
            <a:ext cx="10850569" cy="726464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mn-MN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Харамсалтай нь, </a:t>
            </a:r>
            <a:r>
              <a:rPr lang="en-US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try-with-resources </a:t>
            </a:r>
            <a:r>
              <a:rPr lang="mn-MN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функц</a:t>
            </a:r>
            <a:r>
              <a:rPr lang="en-US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mn-MN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en-US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throws’</a:t>
            </a:r>
            <a:r>
              <a:rPr lang="mn-MN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JS/TS-</a:t>
            </a:r>
            <a:r>
              <a:rPr lang="mn-MN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 байхгүй</a:t>
            </a:r>
          </a:p>
        </p:txBody>
      </p:sp>
    </p:spTree>
    <p:extLst>
      <p:ext uri="{BB962C8B-B14F-4D97-AF65-F5344CB8AC3E}">
        <p14:creationId xmlns:p14="http://schemas.microsoft.com/office/powerpoint/2010/main" val="5764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4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Алдаагүй байдал </a:t>
            </a:r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(Correctness)</a:t>
            </a: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786F5606-B787-442C-8090-7042D75C63C0}"/>
              </a:ext>
            </a:extLst>
          </p:cNvPr>
          <p:cNvSpPr/>
          <p:nvPr/>
        </p:nvSpPr>
        <p:spPr bwMode="auto">
          <a:xfrm>
            <a:off x="669917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D2FEBDD6-6D36-4750-BF08-E02E1F6B0CEC}"/>
              </a:ext>
            </a:extLst>
          </p:cNvPr>
          <p:cNvSpPr/>
          <p:nvPr/>
        </p:nvSpPr>
        <p:spPr bwMode="auto">
          <a:xfrm>
            <a:off x="669916" y="447716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endParaRPr lang="mn-M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53A29AF-8855-491C-B15D-56CD5097299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5" y="1187116"/>
            <a:ext cx="10850569" cy="542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Хөрвүүлэгч нь төрлүүд зөв эсэхийг баталгаажуулдаг (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type-checking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en-US" b="1" spc="-20" dirty="0">
                <a:latin typeface="Consolas" panose="020B0609020204030204" pitchFamily="49" charset="0"/>
                <a:cs typeface="Arial MT"/>
              </a:rPr>
              <a:t>“Method</a:t>
            </a:r>
            <a:r>
              <a:rPr lang="en-US" b="1" spc="70" dirty="0">
                <a:latin typeface="Consolas" panose="020B0609020204030204" pitchFamily="49" charset="0"/>
                <a:cs typeface="Arial MT"/>
              </a:rPr>
              <a:t> </a:t>
            </a:r>
            <a:r>
              <a:rPr lang="en-US" b="1" spc="-10" dirty="0">
                <a:latin typeface="Consolas" panose="020B0609020204030204" pitchFamily="49" charset="0"/>
                <a:cs typeface="Arial MT"/>
              </a:rPr>
              <a:t>Not</a:t>
            </a:r>
            <a:r>
              <a:rPr lang="en-US" b="1" spc="25" dirty="0">
                <a:latin typeface="Consolas" panose="020B0609020204030204" pitchFamily="49" charset="0"/>
                <a:cs typeface="Arial MT"/>
              </a:rPr>
              <a:t> </a:t>
            </a:r>
            <a:r>
              <a:rPr lang="en-US" b="1" spc="-15" dirty="0">
                <a:latin typeface="Consolas" panose="020B0609020204030204" pitchFamily="49" charset="0"/>
                <a:cs typeface="Arial MT"/>
              </a:rPr>
              <a:t>Found”</a:t>
            </a:r>
            <a:r>
              <a:rPr lang="mn-MN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spc="-15" dirty="0">
                <a:latin typeface="Consolas" panose="020B0609020204030204" pitchFamily="49" charset="0"/>
                <a:cs typeface="Arial MT"/>
              </a:rPr>
              <a:t>“Cannot</a:t>
            </a:r>
            <a:r>
              <a:rPr lang="en-US" b="1" spc="25" dirty="0">
                <a:latin typeface="Consolas" panose="020B0609020204030204" pitchFamily="49" charset="0"/>
                <a:cs typeface="Arial MT"/>
              </a:rPr>
              <a:t> </a:t>
            </a:r>
            <a:r>
              <a:rPr lang="en-US" b="1" spc="-15" dirty="0">
                <a:latin typeface="Consolas" panose="020B0609020204030204" pitchFamily="49" charset="0"/>
                <a:cs typeface="Arial MT"/>
              </a:rPr>
              <a:t>add</a:t>
            </a:r>
            <a:r>
              <a:rPr lang="en-US" b="1" spc="20" dirty="0">
                <a:latin typeface="Consolas" panose="020B0609020204030204" pitchFamily="49" charset="0"/>
                <a:cs typeface="Arial MT"/>
              </a:rPr>
              <a:t> </a:t>
            </a:r>
            <a:r>
              <a:rPr lang="en-US" b="1" spc="-15" dirty="0">
                <a:latin typeface="Consolas" panose="020B0609020204030204" pitchFamily="49" charset="0"/>
                <a:cs typeface="Arial MT"/>
              </a:rPr>
              <a:t>char</a:t>
            </a:r>
            <a:r>
              <a:rPr lang="en-US" b="1" spc="45" dirty="0">
                <a:latin typeface="Consolas" panose="020B0609020204030204" pitchFamily="49" charset="0"/>
                <a:cs typeface="Arial MT"/>
              </a:rPr>
              <a:t> </a:t>
            </a:r>
            <a:r>
              <a:rPr lang="en-US" b="1" spc="-10" dirty="0">
                <a:latin typeface="Consolas" panose="020B0609020204030204" pitchFamily="49" charset="0"/>
                <a:cs typeface="Arial MT"/>
              </a:rPr>
              <a:t>to</a:t>
            </a:r>
            <a:r>
              <a:rPr lang="en-US" b="1" spc="20" dirty="0">
                <a:latin typeface="Consolas" panose="020B0609020204030204" pitchFamily="49" charset="0"/>
                <a:cs typeface="Arial MT"/>
              </a:rPr>
              <a:t> </a:t>
            </a:r>
            <a:r>
              <a:rPr lang="en-US" b="1" spc="-10" dirty="0">
                <a:latin typeface="Consolas" panose="020B0609020204030204" pitchFamily="49" charset="0"/>
                <a:cs typeface="Arial MT"/>
              </a:rPr>
              <a:t>int”</a:t>
            </a:r>
            <a:r>
              <a:rPr lang="mn-MN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зэргээр ажиллах үеийн алдаан.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Төрөл зөв байхыг шалгахын зэрэгцээ </a:t>
            </a:r>
            <a:r>
              <a:rPr lang="mn-MN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хамаарлын алдаагүй байдал </a:t>
            </a:r>
            <a:r>
              <a:rPr lang="en-US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(Functional Correctness)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mn-MN" alt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ыг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хангах ёстой.</a:t>
            </a:r>
          </a:p>
          <a:p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Хамаарлын алдаагүй байдлыг хангах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Сонголт 1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Формал баталгаажуулалт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(Formal verification)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Формал тодорхойлолтын хувьд зөв эсэхийг батлахын тулд математик аргуудыг ашиглана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Хэрэгжилтийн </a:t>
            </a:r>
            <a:r>
              <a:rPr lang="mn-MN" altLang="en-US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бүх боломжит гүйцэтгэл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нь </a:t>
            </a:r>
            <a:r>
              <a:rPr lang="mn-MN" altLang="en-US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тодорхойлолтыг хангаж байгааг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нотлох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Гараар хийх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хэсэгчилсэн автомат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автоматаар шийдэх боломжгүй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Өөр нэг сонголт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Тестчилэл/Туршилт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70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3402174" y="444279"/>
            <a:ext cx="811831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Тестчилэл</a:t>
            </a:r>
            <a:endParaRPr lang="en-US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9A0AEAC-AC04-4546-95E5-3AA1559A269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4" y="2046681"/>
            <a:ext cx="10850569" cy="215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Зорилго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Гажиг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 Bug )-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уудыг илрүүлэх, ингэснээр тэдгээрийг засах боломжтой (үндсэн зорилго)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Чанарыг үнэлэх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Тодорхойлолт, баримт бичгийг тодруулах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Тест нь гэрээнээс хамааралтай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Яагаад гэвэл юу шалгахаа мэдэх хэрэгтэй!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A0F2A560-FB35-4B91-9286-C5A30DB93197}"/>
              </a:ext>
            </a:extLst>
          </p:cNvPr>
          <p:cNvSpPr/>
          <p:nvPr/>
        </p:nvSpPr>
        <p:spPr bwMode="auto">
          <a:xfrm>
            <a:off x="2871941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1E8ADC5B-CA2F-4117-A4C9-EC9263E64610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АЛДААГҮЙ БАЙДАЛ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5F5E50B2-4BFC-4905-B720-22CBECD3D8B1}"/>
              </a:ext>
            </a:extLst>
          </p:cNvPr>
          <p:cNvSpPr txBox="1"/>
          <p:nvPr/>
        </p:nvSpPr>
        <p:spPr>
          <a:xfrm>
            <a:off x="669913" y="4386419"/>
            <a:ext cx="10850569" cy="93160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rtlCol="0">
            <a:spAutoFit/>
          </a:bodyPr>
          <a:lstStyle/>
          <a:p>
            <a:pPr marL="194945" marR="348615" indent="-182880">
              <a:lnSpc>
                <a:spcPct val="100699"/>
              </a:lnSpc>
              <a:spcBef>
                <a:spcPts val="65"/>
              </a:spcBef>
            </a:pPr>
            <a:r>
              <a:rPr lang="mn-MN" sz="2400" spc="-5" dirty="0">
                <a:latin typeface="Calibri"/>
                <a:cs typeface="Calibri"/>
              </a:rPr>
              <a:t>         </a:t>
            </a:r>
            <a:r>
              <a:rPr lang="en-US" sz="2400" spc="-5" dirty="0">
                <a:latin typeface="Calibri"/>
                <a:cs typeface="Calibri"/>
              </a:rPr>
              <a:t>Donald Knuth,</a:t>
            </a:r>
            <a:r>
              <a:rPr lang="en-US" sz="2400" spc="15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1977</a:t>
            </a:r>
            <a:r>
              <a:rPr lang="mn-MN" sz="2400" spc="-15" dirty="0">
                <a:latin typeface="Calibri"/>
                <a:cs typeface="Calibri"/>
              </a:rPr>
              <a:t>:  </a:t>
            </a:r>
            <a:r>
              <a:rPr sz="2400" b="1" spc="-5" dirty="0">
                <a:latin typeface="Calibri"/>
                <a:cs typeface="Calibri"/>
              </a:rPr>
              <a:t>“Beware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bugs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above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code;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have</a:t>
            </a:r>
            <a:r>
              <a:rPr sz="2400" b="1" spc="25" dirty="0">
                <a:latin typeface="Calibri"/>
                <a:cs typeface="Calibri"/>
              </a:rPr>
              <a:t> </a:t>
            </a:r>
            <a:endParaRPr lang="en-US" sz="2400" b="1" spc="25" dirty="0">
              <a:latin typeface="Calibri"/>
              <a:cs typeface="Calibri"/>
            </a:endParaRPr>
          </a:p>
          <a:p>
            <a:pPr marL="194945" marR="348615" indent="-182880" algn="r">
              <a:lnSpc>
                <a:spcPct val="100699"/>
              </a:lnSpc>
              <a:spcBef>
                <a:spcPts val="65"/>
              </a:spcBef>
            </a:pPr>
            <a:r>
              <a:rPr lang="en-US" sz="2400" b="1" spc="-5" dirty="0">
                <a:latin typeface="Calibri"/>
                <a:cs typeface="Calibri"/>
              </a:rPr>
              <a:t>only</a:t>
            </a:r>
            <a:r>
              <a:rPr lang="en-US" sz="2400" b="1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proved</a:t>
            </a:r>
            <a:r>
              <a:rPr lang="en-US" sz="2400" b="1" spc="15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it</a:t>
            </a:r>
            <a:r>
              <a:rPr lang="en-US" sz="2400" b="1" spc="20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correct,</a:t>
            </a:r>
            <a:r>
              <a:rPr lang="en-US" sz="2400" b="1" spc="20" dirty="0">
                <a:latin typeface="Calibri"/>
                <a:cs typeface="Calibri"/>
              </a:rPr>
              <a:t> </a:t>
            </a:r>
            <a:r>
              <a:rPr lang="en-US" sz="2400" b="1" spc="-5" dirty="0">
                <a:latin typeface="Calibri"/>
                <a:cs typeface="Calibri"/>
              </a:rPr>
              <a:t>not</a:t>
            </a:r>
            <a:r>
              <a:rPr lang="en-US" sz="2400" b="1" spc="20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tried</a:t>
            </a:r>
            <a:r>
              <a:rPr lang="en-US" sz="2400" b="1" spc="15" dirty="0">
                <a:latin typeface="Calibri"/>
                <a:cs typeface="Calibri"/>
              </a:rPr>
              <a:t> </a:t>
            </a:r>
            <a:r>
              <a:rPr lang="en-US" sz="2400" b="1" spc="-5" dirty="0">
                <a:latin typeface="Calibri"/>
                <a:cs typeface="Calibri"/>
              </a:rPr>
              <a:t>it.”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129BD93-EB95-4299-8FA5-0F2AB75B3596}"/>
              </a:ext>
            </a:extLst>
          </p:cNvPr>
          <p:cNvSpPr txBox="1">
            <a:spLocks noChangeArrowheads="1"/>
          </p:cNvSpPr>
          <p:nvPr/>
        </p:nvSpPr>
        <p:spPr>
          <a:xfrm>
            <a:off x="669914" y="1166504"/>
            <a:ext cx="10850569" cy="726464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mn-MN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Хяналттай орчинд жишээ оролттой программыг гүйцэтгэх</a:t>
            </a:r>
            <a:endParaRPr lang="en-US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07EA26F7-7B20-41F3-8F7D-179A2C222EE2}"/>
              </a:ext>
            </a:extLst>
          </p:cNvPr>
          <p:cNvSpPr txBox="1"/>
          <p:nvPr/>
        </p:nvSpPr>
        <p:spPr>
          <a:xfrm>
            <a:off x="669913" y="5418632"/>
            <a:ext cx="10850569" cy="54572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rtlCol="0">
            <a:spAutoFit/>
          </a:bodyPr>
          <a:lstStyle/>
          <a:p>
            <a:pPr marL="194945" marR="348615" indent="-182880" algn="ctr">
              <a:lnSpc>
                <a:spcPct val="100699"/>
              </a:lnSpc>
              <a:spcBef>
                <a:spcPts val="65"/>
              </a:spcBef>
            </a:pPr>
            <a:r>
              <a:rPr lang="en-US" sz="2400" spc="-5" dirty="0" err="1">
                <a:latin typeface="Calibri"/>
                <a:cs typeface="Calibri"/>
              </a:rPr>
              <a:t>Edsger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W.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Dijkstra,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1969</a:t>
            </a:r>
            <a:r>
              <a:rPr lang="mn-MN" sz="2400" spc="-15" dirty="0">
                <a:latin typeface="Calibri"/>
                <a:cs typeface="Calibri"/>
              </a:rPr>
              <a:t>:  </a:t>
            </a:r>
            <a:r>
              <a:rPr lang="en-US" sz="2400" b="1" spc="-10" dirty="0">
                <a:latin typeface="Calibri"/>
                <a:cs typeface="Calibri"/>
              </a:rPr>
              <a:t>“Testing</a:t>
            </a:r>
            <a:r>
              <a:rPr lang="en-US" sz="2400" b="1" spc="10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shows</a:t>
            </a:r>
            <a:r>
              <a:rPr lang="en-US" sz="2400" b="1" spc="15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the</a:t>
            </a:r>
            <a:r>
              <a:rPr lang="en-US" sz="2400" b="1" spc="20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presence,</a:t>
            </a:r>
            <a:r>
              <a:rPr lang="en-US" sz="2400" b="1" spc="35" dirty="0">
                <a:latin typeface="Calibri"/>
                <a:cs typeface="Calibri"/>
              </a:rPr>
              <a:t> </a:t>
            </a:r>
            <a:r>
              <a:rPr lang="en-US" sz="2400" b="1" spc="-5" dirty="0">
                <a:latin typeface="Calibri"/>
                <a:cs typeface="Calibri"/>
              </a:rPr>
              <a:t>not</a:t>
            </a:r>
            <a:r>
              <a:rPr lang="en-US" sz="2400" b="1" spc="15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the absence</a:t>
            </a:r>
            <a:r>
              <a:rPr lang="en-US" sz="2400" b="1" spc="15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of</a:t>
            </a:r>
            <a:r>
              <a:rPr lang="en-US" sz="2400" b="1" spc="-5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bugs.”</a:t>
            </a:r>
            <a:endParaRPr lang="en-US" sz="2400" spc="-1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16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318FD2A0-09EE-4DD3-906E-53AE4CB0CB92}"/>
              </a:ext>
            </a:extLst>
          </p:cNvPr>
          <p:cNvSpPr txBox="1">
            <a:spLocks/>
          </p:cNvSpPr>
          <p:nvPr/>
        </p:nvSpPr>
        <p:spPr>
          <a:xfrm>
            <a:off x="1200151" y="444279"/>
            <a:ext cx="1032033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Лекцийн агуулга</a:t>
            </a:r>
            <a:endParaRPr lang="zh-CN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A02DF369-60B0-419D-9C93-CD77EE964A38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14CEC-5A0C-4263-B91D-ACCF3736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801F1F7E-BF93-449E-9F4A-D80664CB6379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6E784-F4EC-4C2B-A7C8-489BBC683DCC}"/>
              </a:ext>
            </a:extLst>
          </p:cNvPr>
          <p:cNvSpPr txBox="1"/>
          <p:nvPr/>
        </p:nvSpPr>
        <p:spPr>
          <a:xfrm>
            <a:off x="6095999" y="0"/>
            <a:ext cx="54244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SemiLight Condensed" panose="020B0502040204020203" pitchFamily="34" charset="0"/>
              </a:rPr>
              <a:t>0</a:t>
            </a:r>
            <a:r>
              <a:rPr lang="mn-MN" sz="4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SemiLight Condensed" panose="020B0502040204020203" pitchFamily="34" charset="0"/>
              </a:rPr>
              <a:t>3</a:t>
            </a:r>
            <a:endParaRPr lang="en-US" sz="45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hnschrift SemiLight Condensed" panose="020B0502040204020203" pitchFamily="34" charset="0"/>
            </a:endParaRPr>
          </a:p>
        </p:txBody>
      </p:sp>
      <p:sp>
        <p:nvSpPr>
          <p:cNvPr id="5" name="iṡľïḑè">
            <a:extLst>
              <a:ext uri="{FF2B5EF4-FFF2-40B4-BE49-F238E27FC236}">
                <a16:creationId xmlns:a16="http://schemas.microsoft.com/office/drawing/2014/main" id="{452D1BC4-2ADC-4A01-B66A-CC347EA5FC9C}"/>
              </a:ext>
            </a:extLst>
          </p:cNvPr>
          <p:cNvSpPr txBox="1"/>
          <p:nvPr/>
        </p:nvSpPr>
        <p:spPr bwMode="auto">
          <a:xfrm>
            <a:off x="669922" y="1254178"/>
            <a:ext cx="6171145" cy="4841822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Онцгой тохиолдол боловсруулах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Алдаагүй байдал (</a:t>
            </a:r>
            <a:r>
              <a:rPr lang="en-US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Correctness)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0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Тестчилэл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0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Нэгжийн тест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Тодорхойлолт/</a:t>
            </a:r>
            <a:r>
              <a:rPr lang="en-US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Specifications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0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Гэрээ</a:t>
            </a:r>
          </a:p>
          <a:p>
            <a:pPr marL="108585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000" b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Кодчилол</a:t>
            </a:r>
            <a:endParaRPr lang="mn-MN" altLang="zh-CN" sz="2400" b="0" dirty="0"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100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5053264" y="444279"/>
            <a:ext cx="646722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java.util.Arrays</a:t>
            </a:r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дээрх хоёртын хайлт</a:t>
            </a:r>
            <a:endParaRPr lang="en-US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F40E22-34FF-43E6-A440-73771C42EBA7}"/>
              </a:ext>
            </a:extLst>
          </p:cNvPr>
          <p:cNvGrpSpPr/>
          <p:nvPr/>
        </p:nvGrpSpPr>
        <p:grpSpPr>
          <a:xfrm>
            <a:off x="669916" y="1317628"/>
            <a:ext cx="6885915" cy="4801315"/>
            <a:chOff x="894509" y="1582339"/>
            <a:chExt cx="4291593" cy="4801315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C05D5421-77A6-468B-A7F7-999ADF1415B1}"/>
                </a:ext>
              </a:extLst>
            </p:cNvPr>
            <p:cNvSpPr/>
            <p:nvPr/>
          </p:nvSpPr>
          <p:spPr>
            <a:xfrm>
              <a:off x="894509" y="1582339"/>
              <a:ext cx="4291593" cy="4801315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Rechteck 3">
              <a:extLst>
                <a:ext uri="{FF2B5EF4-FFF2-40B4-BE49-F238E27FC236}">
                  <a16:creationId xmlns:a16="http://schemas.microsoft.com/office/drawing/2014/main" id="{A0719153-D28B-4458-97C1-70D6BB6686FA}"/>
                </a:ext>
              </a:extLst>
            </p:cNvPr>
            <p:cNvSpPr/>
            <p:nvPr/>
          </p:nvSpPr>
          <p:spPr>
            <a:xfrm>
              <a:off x="914475" y="1582340"/>
              <a:ext cx="4271627" cy="48013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binarySearch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[] a,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key) {</a:t>
              </a:r>
            </a:p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  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low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=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0;</a:t>
              </a:r>
            </a:p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  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high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a.length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1;</a:t>
              </a:r>
            </a:p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4:</a:t>
              </a:r>
            </a:p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 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(low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&lt;=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high) {</a:t>
              </a:r>
            </a:p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6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     </a:t>
              </a:r>
              <a:r>
                <a:rPr lang="en-US" b="1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rgbClr val="839496"/>
                  </a:solidFill>
                  <a:latin typeface="Consolas" panose="020B0609020204030204" pitchFamily="49" charset="0"/>
                </a:rPr>
                <a:t> mid </a:t>
              </a:r>
              <a:r>
                <a:rPr lang="en-US" b="1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rgbClr val="839496"/>
                  </a:solidFill>
                  <a:latin typeface="Consolas" panose="020B0609020204030204" pitchFamily="49" charset="0"/>
                </a:rPr>
                <a:t> (low </a:t>
              </a:r>
              <a:r>
                <a:rPr lang="en-US" b="1" dirty="0">
                  <a:solidFill>
                    <a:srgbClr val="6C71C4"/>
                  </a:solidFill>
                  <a:latin typeface="Consolas" panose="020B0609020204030204" pitchFamily="49" charset="0"/>
                </a:rPr>
                <a:t>+ </a:t>
              </a:r>
              <a:r>
                <a:rPr lang="en-US" b="1" dirty="0">
                  <a:solidFill>
                    <a:srgbClr val="839496"/>
                  </a:solidFill>
                  <a:latin typeface="Consolas" panose="020B0609020204030204" pitchFamily="49" charset="0"/>
                </a:rPr>
                <a:t>high) </a:t>
              </a:r>
              <a:r>
                <a:rPr lang="en-US" b="1" dirty="0">
                  <a:solidFill>
                    <a:srgbClr val="6C71C4"/>
                  </a:solidFill>
                  <a:latin typeface="Consolas" panose="020B0609020204030204" pitchFamily="49" charset="0"/>
                </a:rPr>
                <a:t>/ </a:t>
              </a:r>
              <a:r>
                <a:rPr lang="en-US" b="1" dirty="0">
                  <a:solidFill>
                    <a:srgbClr val="839496"/>
                  </a:solidFill>
                  <a:latin typeface="Consolas" panose="020B0609020204030204" pitchFamily="49" charset="0"/>
                </a:rPr>
                <a:t>2;</a:t>
              </a:r>
            </a:p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7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    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midVal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=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a[mid];</a:t>
              </a:r>
            </a:p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9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   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midVal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&lt;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key)</a:t>
              </a:r>
            </a:p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10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      low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mid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+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1</a:t>
              </a:r>
            </a:p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11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  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else if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midVal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key)</a:t>
              </a:r>
            </a:p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12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      high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mid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1;</a:t>
              </a:r>
            </a:p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13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  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else</a:t>
              </a:r>
            </a:p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14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    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mid;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// key found</a:t>
              </a:r>
            </a:p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15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   }</a:t>
              </a:r>
            </a:p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16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 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(low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+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1);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// key not found.</a:t>
              </a:r>
            </a:p>
            <a:p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17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 }</a:t>
              </a:r>
              <a:endParaRPr lang="de-DE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" name="ïṩḻïďè">
            <a:extLst>
              <a:ext uri="{FF2B5EF4-FFF2-40B4-BE49-F238E27FC236}">
                <a16:creationId xmlns:a16="http://schemas.microsoft.com/office/drawing/2014/main" id="{C5638E07-862B-430F-B9E0-5B31D3F5E216}"/>
              </a:ext>
            </a:extLst>
          </p:cNvPr>
          <p:cNvSpPr/>
          <p:nvPr/>
        </p:nvSpPr>
        <p:spPr bwMode="auto">
          <a:xfrm>
            <a:off x="2871942" y="444279"/>
            <a:ext cx="218132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ТЕСТЧИЛЭЛ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A8DDC6C7-701A-487B-AA62-D6DD9D4D6F63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АЛДААГҮЙ БАЙДАЛ</a:t>
            </a:r>
          </a:p>
        </p:txBody>
      </p:sp>
      <p:sp>
        <p:nvSpPr>
          <p:cNvPr id="19" name="object 32">
            <a:extLst>
              <a:ext uri="{FF2B5EF4-FFF2-40B4-BE49-F238E27FC236}">
                <a16:creationId xmlns:a16="http://schemas.microsoft.com/office/drawing/2014/main" id="{70666CA8-36B2-4B7C-A7C3-210994C5E387}"/>
              </a:ext>
            </a:extLst>
          </p:cNvPr>
          <p:cNvSpPr txBox="1"/>
          <p:nvPr/>
        </p:nvSpPr>
        <p:spPr>
          <a:xfrm>
            <a:off x="6502585" y="2852294"/>
            <a:ext cx="5017899" cy="865622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9535" marR="663575">
              <a:lnSpc>
                <a:spcPct val="100000"/>
              </a:lnSpc>
              <a:spcBef>
                <a:spcPts val="270"/>
              </a:spcBef>
            </a:pP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Хэрэв </a:t>
            </a:r>
            <a:r>
              <a:rPr b="1" spc="-5" dirty="0">
                <a:latin typeface="Consolas" panose="020B0609020204030204" pitchFamily="49" charset="0"/>
                <a:cs typeface="Segoe UI" panose="020B0502040204020203" pitchFamily="34" charset="0"/>
              </a:rPr>
              <a:t>low</a:t>
            </a:r>
            <a:r>
              <a:rPr b="1" spc="25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b="1" spc="-5" dirty="0"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b="1" spc="25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b="1" spc="-5" dirty="0">
                <a:latin typeface="Consolas" panose="020B0609020204030204" pitchFamily="49" charset="0"/>
                <a:cs typeface="Segoe UI" panose="020B0502040204020203" pitchFamily="34" charset="0"/>
              </a:rPr>
              <a:t>high</a:t>
            </a:r>
            <a:r>
              <a:rPr b="1" spc="-44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b="1" spc="-5" dirty="0">
                <a:latin typeface="Consolas" panose="020B0609020204030204" pitchFamily="49" charset="0"/>
                <a:cs typeface="Segoe UI" panose="020B0502040204020203" pitchFamily="34" charset="0"/>
              </a:rPr>
              <a:t>&gt; MA</a:t>
            </a:r>
            <a:r>
              <a:rPr b="1" spc="-10" dirty="0">
                <a:latin typeface="Consolas" panose="020B0609020204030204" pitchFamily="49" charset="0"/>
                <a:cs typeface="Segoe UI" panose="020B0502040204020203" pitchFamily="34" charset="0"/>
              </a:rPr>
              <a:t>X</a:t>
            </a:r>
            <a:r>
              <a:rPr b="1" dirty="0">
                <a:latin typeface="Consolas" panose="020B0609020204030204" pitchFamily="49" charset="0"/>
                <a:cs typeface="Segoe UI" panose="020B0502040204020203" pitchFamily="34" charset="0"/>
              </a:rPr>
              <a:t>I</a:t>
            </a:r>
            <a:r>
              <a:rPr b="1" spc="-25" dirty="0">
                <a:latin typeface="Consolas" panose="020B0609020204030204" pitchFamily="49" charset="0"/>
                <a:cs typeface="Segoe UI" panose="020B0502040204020203" pitchFamily="34" charset="0"/>
              </a:rPr>
              <a:t>N</a:t>
            </a:r>
            <a:r>
              <a:rPr b="1" spc="-5" dirty="0">
                <a:latin typeface="Consolas" panose="020B0609020204030204" pitchFamily="49" charset="0"/>
                <a:cs typeface="Segoe UI" panose="020B0502040204020203" pitchFamily="34" charset="0"/>
              </a:rPr>
              <a:t>T</a:t>
            </a:r>
            <a:r>
              <a:rPr b="1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b="1" spc="-15" dirty="0">
                <a:latin typeface="Consolas" panose="020B0609020204030204" pitchFamily="49" charset="0"/>
                <a:cs typeface="Segoe UI" panose="020B0502040204020203" pitchFamily="34" charset="0"/>
              </a:rPr>
              <a:t>2</a:t>
            </a:r>
            <a:r>
              <a:rPr b="1" spc="30" baseline="27777" dirty="0">
                <a:latin typeface="Consolas" panose="020B0609020204030204" pitchFamily="49" charset="0"/>
                <a:cs typeface="Segoe UI" panose="020B0502040204020203" pitchFamily="34" charset="0"/>
              </a:rPr>
              <a:t>3</a:t>
            </a:r>
            <a:r>
              <a:rPr b="1" spc="22" baseline="27777" dirty="0">
                <a:latin typeface="Consolas" panose="020B0609020204030204" pitchFamily="49" charset="0"/>
                <a:cs typeface="Segoe UI" panose="020B0502040204020203" pitchFamily="34" charset="0"/>
              </a:rPr>
              <a:t>1</a:t>
            </a:r>
            <a:r>
              <a:rPr b="1" baseline="27777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b="1" spc="-135" baseline="27777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b="1" spc="-5" dirty="0">
                <a:latin typeface="Consolas" panose="020B0609020204030204" pitchFamily="49" charset="0"/>
                <a:cs typeface="Segoe UI" panose="020B0502040204020203" pitchFamily="34" charset="0"/>
              </a:rPr>
              <a:t>-</a:t>
            </a:r>
            <a:r>
              <a:rPr 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b="1" spc="-15" dirty="0">
                <a:latin typeface="Consolas" panose="020B0609020204030204" pitchFamily="49" charset="0"/>
                <a:cs typeface="Segoe UI" panose="020B0502040204020203" pitchFamily="34" charset="0"/>
              </a:rPr>
              <a:t>1)</a:t>
            </a:r>
            <a:r>
              <a:rPr lang="en-US" spc="-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pc="-15" dirty="0">
                <a:latin typeface="Segoe UI" panose="020B0502040204020203" pitchFamily="34" charset="0"/>
                <a:cs typeface="Segoe UI" panose="020B0502040204020203" pitchFamily="34" charset="0"/>
              </a:rPr>
              <a:t>байвал амжилтгүй болно.</a:t>
            </a:r>
            <a:r>
              <a:rPr spc="-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pc="-15" dirty="0">
                <a:latin typeface="Segoe UI" panose="020B0502040204020203" pitchFamily="34" charset="0"/>
                <a:cs typeface="Segoe UI" panose="020B0502040204020203" pitchFamily="34" charset="0"/>
              </a:rPr>
              <a:t>Нийлбэр нь сөрөг утга руу хэтэрсэн.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bject 34">
            <a:extLst>
              <a:ext uri="{FF2B5EF4-FFF2-40B4-BE49-F238E27FC236}">
                <a16:creationId xmlns:a16="http://schemas.microsoft.com/office/drawing/2014/main" id="{D00E54DA-8AEE-497B-9C2F-D98D371F5F03}"/>
              </a:ext>
            </a:extLst>
          </p:cNvPr>
          <p:cNvSpPr txBox="1"/>
          <p:nvPr/>
        </p:nvSpPr>
        <p:spPr>
          <a:xfrm>
            <a:off x="6502585" y="1791296"/>
            <a:ext cx="5017898" cy="864980"/>
          </a:xfrm>
          <a:prstGeom prst="rect">
            <a:avLst/>
          </a:prstGeom>
          <a:solidFill>
            <a:schemeClr val="bg1"/>
          </a:solidFill>
          <a:ln w="38100">
            <a:solidFill>
              <a:srgbClr val="00AF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65"/>
              </a:spcBef>
            </a:pPr>
            <a:r>
              <a:rPr lang="en-US" b="1" spc="-15" dirty="0">
                <a:latin typeface="Segoe UI" panose="020B0502040204020203" pitchFamily="34" charset="0"/>
                <a:cs typeface="Segoe UI" panose="020B0502040204020203" pitchFamily="34" charset="0"/>
              </a:rPr>
              <a:t>Spec:</a:t>
            </a:r>
            <a:r>
              <a:rPr lang="en-US" spc="-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pc="-15" dirty="0">
                <a:latin typeface="Segoe UI" panose="020B0502040204020203" pitchFamily="34" charset="0"/>
                <a:cs typeface="Segoe UI" panose="020B0502040204020203" pitchFamily="34" charset="0"/>
              </a:rPr>
              <a:t>Энд </a:t>
            </a:r>
            <a:r>
              <a:rPr lang="en-US" b="1" spc="-15" dirty="0">
                <a:latin typeface="Consolas" panose="020B0609020204030204" pitchFamily="49" charset="0"/>
                <a:cs typeface="Segoe UI" panose="020B0502040204020203" pitchFamily="34" charset="0"/>
              </a:rPr>
              <a:t>high</a:t>
            </a:r>
            <a:r>
              <a:rPr lang="mn-MN" spc="-15" dirty="0">
                <a:latin typeface="Segoe UI" panose="020B0502040204020203" pitchFamily="34" charset="0"/>
                <a:cs typeface="Segoe UI" panose="020B0502040204020203" pitchFamily="34" charset="0"/>
              </a:rPr>
              <a:t> болон </a:t>
            </a:r>
            <a:r>
              <a:rPr lang="en-US" b="1" spc="-15" dirty="0">
                <a:latin typeface="Consolas" panose="020B0609020204030204" pitchFamily="49" charset="0"/>
                <a:cs typeface="Segoe UI" panose="020B0502040204020203" pitchFamily="34" charset="0"/>
              </a:rPr>
              <a:t>low</a:t>
            </a:r>
            <a:r>
              <a:rPr lang="mn-MN" spc="-15" dirty="0">
                <a:latin typeface="Segoe UI" panose="020B0502040204020203" pitchFamily="34" charset="0"/>
                <a:cs typeface="Segoe UI" panose="020B0502040204020203" pitchFamily="34" charset="0"/>
              </a:rPr>
              <a:t> хоёрын дунджийг хамгийн ойр доод бүхэл тоогоор тоймлон </a:t>
            </a:r>
            <a:r>
              <a:rPr lang="en-US" b="1" spc="-15" dirty="0">
                <a:latin typeface="Consolas" panose="020B0609020204030204" pitchFamily="49" charset="0"/>
                <a:cs typeface="Segoe UI" panose="020B0502040204020203" pitchFamily="34" charset="0"/>
              </a:rPr>
              <a:t>mid</a:t>
            </a:r>
            <a:r>
              <a:rPr lang="en-US" spc="-15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mn-MN" spc="-15" dirty="0">
                <a:latin typeface="Segoe UI" panose="020B0502040204020203" pitchFamily="34" charset="0"/>
                <a:cs typeface="Segoe UI" panose="020B0502040204020203" pitchFamily="34" charset="0"/>
              </a:rPr>
              <a:t>д олгож байна.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5F0C220-7063-4198-BFAB-715222B7A5A9}"/>
              </a:ext>
            </a:extLst>
          </p:cNvPr>
          <p:cNvSpPr txBox="1">
            <a:spLocks noChangeArrowheads="1"/>
          </p:cNvSpPr>
          <p:nvPr/>
        </p:nvSpPr>
        <p:spPr>
          <a:xfrm>
            <a:off x="7587867" y="3896908"/>
            <a:ext cx="3932616" cy="2611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Дизайнаа анхаарах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Тестчилэл хийх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Формал аргууд (тохиромжтой бол)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Кодоо нягтлан үзэх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17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5053264" y="444279"/>
            <a:ext cx="646722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Хэрхэн тест хийх вэ?</a:t>
            </a:r>
            <a:endParaRPr lang="en-US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9A0AEAC-AC04-4546-95E5-3AA1559A269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4" y="1155031"/>
            <a:ext cx="10850569" cy="5456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Гараар тест хийх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Live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систем?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Нэмэлт тестийн систем?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Гаралт / баталгааг шалгах уу?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Хүч хөдөлмөр, зардал?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Дахин сэргээгдэх?</a:t>
            </a:r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0B0FE00F-3D99-4784-A49A-8E75B58EB37B}"/>
              </a:ext>
            </a:extLst>
          </p:cNvPr>
          <p:cNvGrpSpPr/>
          <p:nvPr/>
        </p:nvGrpSpPr>
        <p:grpSpPr>
          <a:xfrm>
            <a:off x="669910" y="3003169"/>
            <a:ext cx="10850573" cy="3143126"/>
            <a:chOff x="331756" y="2491537"/>
            <a:chExt cx="8471596" cy="2453999"/>
          </a:xfrm>
        </p:grpSpPr>
        <p:pic>
          <p:nvPicPr>
            <p:cNvPr id="11" name="object 3">
              <a:extLst>
                <a:ext uri="{FF2B5EF4-FFF2-40B4-BE49-F238E27FC236}">
                  <a16:creationId xmlns:a16="http://schemas.microsoft.com/office/drawing/2014/main" id="{D0AF775E-CA26-4F4D-A743-080606B9F4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0942" y="2491537"/>
              <a:ext cx="5362410" cy="2453999"/>
            </a:xfrm>
            <a:prstGeom prst="rect">
              <a:avLst/>
            </a:prstGeom>
          </p:spPr>
        </p:pic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265B346C-EEC0-4900-BBCB-FB5FC009C1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756" y="2912814"/>
              <a:ext cx="2755391" cy="1761743"/>
            </a:xfrm>
            <a:prstGeom prst="rect">
              <a:avLst/>
            </a:prstGeom>
          </p:spPr>
        </p:pic>
      </p:grpSp>
      <p:sp>
        <p:nvSpPr>
          <p:cNvPr id="14" name="ïṩḻïďè">
            <a:extLst>
              <a:ext uri="{FF2B5EF4-FFF2-40B4-BE49-F238E27FC236}">
                <a16:creationId xmlns:a16="http://schemas.microsoft.com/office/drawing/2014/main" id="{C581A4B1-7D39-4833-A265-B20DACF47FB2}"/>
              </a:ext>
            </a:extLst>
          </p:cNvPr>
          <p:cNvSpPr/>
          <p:nvPr/>
        </p:nvSpPr>
        <p:spPr bwMode="auto">
          <a:xfrm>
            <a:off x="2871942" y="444279"/>
            <a:ext cx="218132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ТЕСТЧИЛЭЛ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ïṩḻïďè">
            <a:extLst>
              <a:ext uri="{FF2B5EF4-FFF2-40B4-BE49-F238E27FC236}">
                <a16:creationId xmlns:a16="http://schemas.microsoft.com/office/drawing/2014/main" id="{D1FBB149-8B87-4B4C-A361-15B08016358A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АЛДААГҮЙ БАЙДАЛ</a:t>
            </a:r>
          </a:p>
        </p:txBody>
      </p:sp>
    </p:spTree>
    <p:extLst>
      <p:ext uri="{BB962C8B-B14F-4D97-AF65-F5344CB8AC3E}">
        <p14:creationId xmlns:p14="http://schemas.microsoft.com/office/powerpoint/2010/main" val="3049862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4">
            <a:extLst>
              <a:ext uri="{FF2B5EF4-FFF2-40B4-BE49-F238E27FC236}">
                <a16:creationId xmlns:a16="http://schemas.microsoft.com/office/drawing/2014/main" id="{E05FFD29-206E-49B5-909C-55ADA8D441EF}"/>
              </a:ext>
            </a:extLst>
          </p:cNvPr>
          <p:cNvGrpSpPr/>
          <p:nvPr/>
        </p:nvGrpSpPr>
        <p:grpSpPr>
          <a:xfrm>
            <a:off x="6257490" y="1138035"/>
            <a:ext cx="5262994" cy="5555071"/>
            <a:chOff x="5196459" y="1014602"/>
            <a:chExt cx="3569970" cy="3768090"/>
          </a:xfrm>
        </p:grpSpPr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14E0BD18-D235-44BC-B620-8E07B90F7A3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5984" y="1039368"/>
              <a:ext cx="3550907" cy="3733799"/>
            </a:xfrm>
            <a:prstGeom prst="rect">
              <a:avLst/>
            </a:prstGeom>
          </p:spPr>
        </p:pic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1C8738EC-F5CA-4BF6-AF19-E156C32F0FE3}"/>
                </a:ext>
              </a:extLst>
            </p:cNvPr>
            <p:cNvSpPr/>
            <p:nvPr/>
          </p:nvSpPr>
          <p:spPr>
            <a:xfrm>
              <a:off x="5201221" y="1019365"/>
              <a:ext cx="3560445" cy="3758565"/>
            </a:xfrm>
            <a:custGeom>
              <a:avLst/>
              <a:gdLst/>
              <a:ahLst/>
              <a:cxnLst/>
              <a:rect l="l" t="t" r="r" b="b"/>
              <a:pathLst>
                <a:path w="3560445" h="3758565">
                  <a:moveTo>
                    <a:pt x="0" y="0"/>
                  </a:moveTo>
                  <a:lnTo>
                    <a:pt x="3560444" y="0"/>
                  </a:lnTo>
                  <a:lnTo>
                    <a:pt x="3560444" y="3758565"/>
                  </a:lnTo>
                  <a:lnTo>
                    <a:pt x="0" y="375856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5053264" y="444279"/>
            <a:ext cx="646722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Автоматжуулсан тест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9A0AEAC-AC04-4546-95E5-3AA1559A269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4" y="1155031"/>
            <a:ext cx="5601617" cy="5456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Тусгай оролт бүхий программ ажиллуулах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Хүлээгдэж буй утгууд дээрх гаралтыг шалгах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Программын жижиг хэсгүүдийг турших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Хэрэглэгчийн хийх үйлдлээс илүү хялбараар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Тестчилэлийн дэд бүтцийг бий болгох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Тестийг тогтмол ажиыллуулдаг байх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Ерөнхийдөө, өөрчлөлт бүрийн дараа</a:t>
            </a: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9BDDC6D3-87CC-4FA2-8D59-9A78B12837FD}"/>
              </a:ext>
            </a:extLst>
          </p:cNvPr>
          <p:cNvSpPr/>
          <p:nvPr/>
        </p:nvSpPr>
        <p:spPr bwMode="auto">
          <a:xfrm>
            <a:off x="2871942" y="444279"/>
            <a:ext cx="218132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ТЕСТЧИЛЭЛ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CEA33A69-C272-4A6B-BDBC-79CB83F130D7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АЛДААГҮЙ БАЙДАЛ</a:t>
            </a:r>
          </a:p>
        </p:txBody>
      </p:sp>
    </p:spTree>
    <p:extLst>
      <p:ext uri="{BB962C8B-B14F-4D97-AF65-F5344CB8AC3E}">
        <p14:creationId xmlns:p14="http://schemas.microsoft.com/office/powerpoint/2010/main" val="198240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5053264" y="444279"/>
            <a:ext cx="646722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Жишээ</a:t>
            </a:r>
            <a:endParaRPr lang="en-US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9A0AEAC-AC04-4546-95E5-3AA1559A269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6" y="1991785"/>
            <a:ext cx="5105244" cy="361124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Энэ ажилладагийг бид яаж мэдэх вэ?</a:t>
            </a:r>
          </a:p>
          <a:p>
            <a:pPr marL="0" indent="0" algn="r">
              <a:buNone/>
            </a:pP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Тестлэх</a:t>
            </a:r>
          </a:p>
          <a:p>
            <a:pPr marL="0" indent="0" algn="r">
              <a:buNone/>
            </a:pP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Бид дууссан уу?</a:t>
            </a: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6953CA38-35B3-4FD6-80D3-2894FB4B0537}"/>
              </a:ext>
            </a:extLst>
          </p:cNvPr>
          <p:cNvSpPr txBox="1"/>
          <p:nvPr/>
        </p:nvSpPr>
        <p:spPr>
          <a:xfrm>
            <a:off x="6095999" y="1608129"/>
            <a:ext cx="4542017" cy="4339650"/>
          </a:xfrm>
          <a:prstGeom prst="rect">
            <a:avLst/>
          </a:prstGeom>
          <a:solidFill>
            <a:srgbClr val="FCF6E2"/>
          </a:solidFill>
          <a:ln w="25400">
            <a:solidFill>
              <a:srgbClr val="0096A7"/>
            </a:solidFill>
          </a:ln>
        </p:spPr>
        <p:txBody>
          <a:bodyPr vert="horz" wrap="square" lIns="91440" tIns="91440" rIns="91440" bIns="91440" rtlCol="0">
            <a:spAutoFit/>
          </a:bodyPr>
          <a:lstStyle/>
          <a:p>
            <a:pPr marL="295275" marR="1593850" indent="-204470">
              <a:lnSpc>
                <a:spcPct val="100000"/>
              </a:lnSpc>
              <a:spcBef>
                <a:spcPts val="340"/>
              </a:spcBef>
            </a:pPr>
            <a:r>
              <a:rPr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spc="-2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isPos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spc="-2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x)</a:t>
            </a:r>
            <a:r>
              <a:rPr spc="-2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 </a:t>
            </a:r>
            <a:r>
              <a:rPr spc="-78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return</a:t>
            </a:r>
            <a:r>
              <a:rPr spc="-4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x</a:t>
            </a:r>
            <a:r>
              <a:rPr spc="-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&gt;=</a:t>
            </a:r>
            <a:r>
              <a:rPr spc="-1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1;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90805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onsolas" panose="020B0609020204030204" pitchFamily="49" charset="0"/>
              <a:cs typeface="SimSun"/>
            </a:endParaRPr>
          </a:p>
          <a:p>
            <a:pPr>
              <a:lnSpc>
                <a:spcPct val="100000"/>
              </a:lnSpc>
            </a:pPr>
            <a:endParaRPr dirty="0">
              <a:latin typeface="Consolas" panose="020B0609020204030204" pitchFamily="49" charset="0"/>
              <a:cs typeface="SimSun"/>
            </a:endParaRPr>
          </a:p>
          <a:p>
            <a:pPr marL="90805">
              <a:lnSpc>
                <a:spcPct val="100000"/>
              </a:lnSpc>
            </a:pPr>
            <a:r>
              <a:rPr dirty="0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@Test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95275" marR="1084580" indent="-204470">
              <a:lnSpc>
                <a:spcPct val="100000"/>
              </a:lnSpc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void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testIsPos()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 </a:t>
            </a:r>
            <a:r>
              <a:rPr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assertTrue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isPos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(1));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lang="en-US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endParaRPr lang="en-US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endParaRPr lang="en-US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90805"/>
            <a:r>
              <a:rPr lang="en-US" dirty="0">
                <a:solidFill>
                  <a:srgbClr val="C585C0"/>
                </a:solidFill>
                <a:latin typeface="Consolas" panose="020B0609020204030204" pitchFamily="49" charset="0"/>
              </a:rPr>
              <a:t>@Test</a:t>
            </a:r>
          </a:p>
          <a:p>
            <a:pPr marL="90805"/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</a:rPr>
              <a:t>void 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testNotPos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() 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 </a:t>
            </a:r>
          </a:p>
          <a:p>
            <a:pPr marL="90805"/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 </a:t>
            </a:r>
            <a:r>
              <a:rPr lang="en-US" spc="-5" dirty="0" err="1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assertFalse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5" dirty="0" err="1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isPos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(-1));</a:t>
            </a:r>
            <a:endParaRPr lang="en-US" spc="-5" dirty="0">
              <a:latin typeface="Consolas" panose="020B0609020204030204" pitchFamily="49" charset="0"/>
              <a:cs typeface="SimSun"/>
            </a:endParaRPr>
          </a:p>
          <a:p>
            <a:pPr marL="90805"/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262B2F90-75C6-4D61-8532-46AC6200BAA8}"/>
              </a:ext>
            </a:extLst>
          </p:cNvPr>
          <p:cNvSpPr/>
          <p:nvPr/>
        </p:nvSpPr>
        <p:spPr bwMode="auto">
          <a:xfrm>
            <a:off x="2871942" y="444279"/>
            <a:ext cx="218132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ТЕСТЧИЛЭЛ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3BB47BC3-4DE1-4FA7-A8C6-DD8B3E050DE8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АЛДААГҮЙ БАЙДАЛ</a:t>
            </a:r>
          </a:p>
        </p:txBody>
      </p:sp>
    </p:spTree>
    <p:extLst>
      <p:ext uri="{BB962C8B-B14F-4D97-AF65-F5344CB8AC3E}">
        <p14:creationId xmlns:p14="http://schemas.microsoft.com/office/powerpoint/2010/main" val="3289821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9A0AEAC-AC04-4546-95E5-3AA1559A269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6" y="1991785"/>
            <a:ext cx="5105244" cy="361124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Энэ ажилладагийг бид яаж мэдэх вэ?</a:t>
            </a:r>
          </a:p>
          <a:p>
            <a:pPr marL="0" indent="0" algn="r">
              <a:buNone/>
            </a:pP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Тестлэх</a:t>
            </a:r>
          </a:p>
          <a:p>
            <a:pPr marL="0" indent="0" algn="r">
              <a:buNone/>
            </a:pP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Бид дууссан уу?</a:t>
            </a: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6953CA38-35B3-4FD6-80D3-2894FB4B0537}"/>
              </a:ext>
            </a:extLst>
          </p:cNvPr>
          <p:cNvSpPr txBox="1"/>
          <p:nvPr/>
        </p:nvSpPr>
        <p:spPr>
          <a:xfrm>
            <a:off x="6095999" y="1608129"/>
            <a:ext cx="4542017" cy="4339650"/>
          </a:xfrm>
          <a:prstGeom prst="rect">
            <a:avLst/>
          </a:prstGeom>
          <a:solidFill>
            <a:srgbClr val="FCF6E2"/>
          </a:solidFill>
          <a:ln w="25400">
            <a:solidFill>
              <a:srgbClr val="0096A7"/>
            </a:solidFill>
          </a:ln>
        </p:spPr>
        <p:txBody>
          <a:bodyPr vert="horz" wrap="square" lIns="91440" tIns="91440" rIns="91440" bIns="9144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lang="en-US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lang="en-US" spc="-2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 err="1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isPos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lang="en-US" spc="-20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x)</a:t>
            </a:r>
            <a:r>
              <a:rPr lang="en-US" spc="-2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295275">
              <a:lnSpc>
                <a:spcPct val="100000"/>
              </a:lnSpc>
              <a:tabLst>
                <a:tab pos="1919605" algn="l"/>
              </a:tabLst>
            </a:pPr>
            <a:r>
              <a:rPr lang="en-US" b="1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return</a:t>
            </a:r>
            <a:r>
              <a:rPr lang="en-US" b="1" spc="-1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b="1" spc="-8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x</a:t>
            </a:r>
            <a:r>
              <a:rPr lang="en-US" b="1" spc="32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lang="en-US" b="1" spc="-14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&gt;=</a:t>
            </a:r>
            <a:r>
              <a:rPr lang="en-US" b="1" spc="33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lang="en-US" b="1" spc="3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0;	</a:t>
            </a:r>
            <a:r>
              <a:rPr lang="en-US" b="1"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</a:t>
            </a:r>
            <a:r>
              <a:rPr lang="en-US" b="1" spc="-5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b="1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What</a:t>
            </a:r>
            <a:r>
              <a:rPr lang="en-US" b="1" spc="-2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b="1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if?</a:t>
            </a:r>
            <a:endParaRPr lang="en-US" b="1"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onsolas" panose="020B0609020204030204" pitchFamily="49" charset="0"/>
              <a:cs typeface="SimSun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lang="en-US" dirty="0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@Test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295275" marR="1084580" indent="-204470">
              <a:lnSpc>
                <a:spcPct val="100000"/>
              </a:lnSpc>
            </a:pPr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void 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testIsPos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() 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 </a:t>
            </a:r>
            <a:r>
              <a:rPr lang="en-US"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 err="1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assertTrue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5" dirty="0" err="1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isPos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(1));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</a:p>
          <a:p>
            <a:pPr marL="91440">
              <a:lnSpc>
                <a:spcPct val="100000"/>
              </a:lnSpc>
            </a:pPr>
            <a:endParaRPr lang="en-US" dirty="0">
              <a:solidFill>
                <a:srgbClr val="C585C0"/>
              </a:solidFill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endParaRPr lang="en-US" dirty="0">
              <a:solidFill>
                <a:srgbClr val="C585C0"/>
              </a:solidFill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lang="en-US" dirty="0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@Test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void 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testNotPos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() 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 </a:t>
            </a:r>
            <a:endParaRPr lang="en-US" spc="5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lang="en-US"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 </a:t>
            </a:r>
            <a:r>
              <a:rPr lang="en-US" spc="-5" dirty="0" err="1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assertFalse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5" dirty="0" err="1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isPos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(-1));</a:t>
            </a:r>
            <a:endParaRPr lang="en-US" spc="-5"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lang="en-US" dirty="0">
              <a:latin typeface="Consolas" panose="020B0609020204030204" pitchFamily="49" charset="0"/>
              <a:cs typeface="SimSun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658B2CA-AB48-4387-914D-83B9BBECCCB3}"/>
              </a:ext>
            </a:extLst>
          </p:cNvPr>
          <p:cNvSpPr txBox="1">
            <a:spLocks/>
          </p:cNvSpPr>
          <p:nvPr/>
        </p:nvSpPr>
        <p:spPr>
          <a:xfrm>
            <a:off x="5053264" y="444279"/>
            <a:ext cx="646722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Жишээ </a:t>
            </a:r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нөхцлийг өөрчлөх</a:t>
            </a:r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A0CB025D-7C33-469B-ACAE-18485F23A63E}"/>
              </a:ext>
            </a:extLst>
          </p:cNvPr>
          <p:cNvSpPr/>
          <p:nvPr/>
        </p:nvSpPr>
        <p:spPr bwMode="auto">
          <a:xfrm>
            <a:off x="2871942" y="444279"/>
            <a:ext cx="218132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ТЕСТЧИЛЭЛ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C04B3F2D-370F-4318-8983-B79C80990A1E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АЛДААГҮЙ БАЙДАЛ</a:t>
            </a:r>
          </a:p>
        </p:txBody>
      </p:sp>
    </p:spTree>
    <p:extLst>
      <p:ext uri="{BB962C8B-B14F-4D97-AF65-F5344CB8AC3E}">
        <p14:creationId xmlns:p14="http://schemas.microsoft.com/office/powerpoint/2010/main" val="3785562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31329231-E2DE-4AF4-8695-A8FA62F4C36E}"/>
              </a:ext>
            </a:extLst>
          </p:cNvPr>
          <p:cNvSpPr txBox="1"/>
          <p:nvPr/>
        </p:nvSpPr>
        <p:spPr>
          <a:xfrm>
            <a:off x="6095998" y="1608129"/>
            <a:ext cx="4542018" cy="4352474"/>
          </a:xfrm>
          <a:prstGeom prst="rect">
            <a:avLst/>
          </a:prstGeom>
          <a:solidFill>
            <a:srgbClr val="FCF6E2"/>
          </a:solidFill>
          <a:ln w="25400">
            <a:solidFill>
              <a:srgbClr val="0096A7"/>
            </a:solidFill>
          </a:ln>
        </p:spPr>
        <p:txBody>
          <a:bodyPr vert="horz" wrap="square" lIns="91440" tIns="91440" rIns="91440" bIns="9144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spc="-2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isPos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spc="-20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x)</a:t>
            </a:r>
            <a:r>
              <a:rPr spc="-2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95275">
              <a:lnSpc>
                <a:spcPct val="100000"/>
              </a:lnSpc>
              <a:tabLst>
                <a:tab pos="1919605" algn="l"/>
              </a:tabLst>
            </a:pPr>
            <a:r>
              <a:rPr b="1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return</a:t>
            </a:r>
            <a:r>
              <a:rPr b="1" spc="-1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b="1" spc="-8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x</a:t>
            </a:r>
            <a:r>
              <a:rPr b="1" spc="32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b="1" spc="-14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&gt;=</a:t>
            </a:r>
            <a:r>
              <a:rPr b="1" spc="33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b="1" spc="3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0;	</a:t>
            </a:r>
            <a:r>
              <a:rPr b="1"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</a:t>
            </a:r>
            <a:r>
              <a:rPr b="1" spc="-5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b="1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What</a:t>
            </a:r>
            <a:r>
              <a:rPr b="1" spc="-2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b="1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if?</a:t>
            </a:r>
            <a:endParaRPr b="1"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lang="en-US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endParaRPr dirty="0">
              <a:latin typeface="Consolas" panose="020B0609020204030204" pitchFamily="49" charset="0"/>
              <a:cs typeface="SimSun"/>
            </a:endParaRPr>
          </a:p>
          <a:p>
            <a:pPr>
              <a:lnSpc>
                <a:spcPct val="100000"/>
              </a:lnSpc>
            </a:pPr>
            <a:endParaRPr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dirty="0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@Test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95275" marR="1157605" indent="-204470">
              <a:lnSpc>
                <a:spcPct val="100000"/>
              </a:lnSpc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void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test1IsPos()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 </a:t>
            </a:r>
            <a:r>
              <a:rPr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assertTrue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isPos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(1));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lang="en-US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endParaRPr dirty="0">
              <a:latin typeface="Consolas" panose="020B0609020204030204" pitchFamily="49" charset="0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dirty="0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@Test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95275" marR="142240" indent="-204470">
              <a:lnSpc>
                <a:spcPct val="100000"/>
              </a:lnSpc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void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test0IsNotPos()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 </a:t>
            </a:r>
            <a:r>
              <a:rPr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assertFalse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isPos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(0));</a:t>
            </a:r>
            <a:r>
              <a:rPr spc="-1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</a:t>
            </a:r>
            <a:r>
              <a:rPr spc="-1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Fails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5C101E8-769D-4CEC-9C7F-E1FD77258DF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6" y="1991785"/>
            <a:ext cx="5105244" cy="361124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Энэ ажилладагийг бид яаж мэдэх вэ?</a:t>
            </a:r>
          </a:p>
          <a:p>
            <a:pPr marL="0" indent="0" algn="r">
              <a:buNone/>
            </a:pP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Тестлэх</a:t>
            </a:r>
          </a:p>
          <a:p>
            <a:pPr marL="0" indent="0" algn="r">
              <a:buNone/>
            </a:pP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Бид дууссан уу?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ACB0E92-9035-41E8-9F0A-4DD5C409F576}"/>
              </a:ext>
            </a:extLst>
          </p:cNvPr>
          <p:cNvSpPr txBox="1">
            <a:spLocks/>
          </p:cNvSpPr>
          <p:nvPr/>
        </p:nvSpPr>
        <p:spPr>
          <a:xfrm>
            <a:off x="5053264" y="444279"/>
            <a:ext cx="646722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Жишээ </a:t>
            </a:r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тест методын өөрчлөх</a:t>
            </a:r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93D8EF00-7398-49D8-9BAD-02660F54B509}"/>
              </a:ext>
            </a:extLst>
          </p:cNvPr>
          <p:cNvSpPr/>
          <p:nvPr/>
        </p:nvSpPr>
        <p:spPr bwMode="auto">
          <a:xfrm>
            <a:off x="2871942" y="444279"/>
            <a:ext cx="218132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ТЕСТЧИЛЭЛ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28FF3157-9803-4D17-9000-79739896B43F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АЛДААГҮЙ БАЙДАЛ</a:t>
            </a:r>
          </a:p>
        </p:txBody>
      </p:sp>
    </p:spTree>
    <p:extLst>
      <p:ext uri="{BB962C8B-B14F-4D97-AF65-F5344CB8AC3E}">
        <p14:creationId xmlns:p14="http://schemas.microsoft.com/office/powerpoint/2010/main" val="540570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31329231-E2DE-4AF4-8695-A8FA62F4C36E}"/>
              </a:ext>
            </a:extLst>
          </p:cNvPr>
          <p:cNvSpPr txBox="1"/>
          <p:nvPr/>
        </p:nvSpPr>
        <p:spPr>
          <a:xfrm>
            <a:off x="6095998" y="1608129"/>
            <a:ext cx="4542018" cy="4352474"/>
          </a:xfrm>
          <a:prstGeom prst="rect">
            <a:avLst/>
          </a:prstGeom>
          <a:solidFill>
            <a:srgbClr val="FCF6E2"/>
          </a:solidFill>
          <a:ln w="25400">
            <a:solidFill>
              <a:srgbClr val="0096A7"/>
            </a:solidFill>
          </a:ln>
        </p:spPr>
        <p:txBody>
          <a:bodyPr vert="horz" wrap="square" lIns="91440" tIns="91440" rIns="91440" bIns="9144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spc="-2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isPos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spc="-20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x)</a:t>
            </a:r>
            <a:r>
              <a:rPr spc="-2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95275">
              <a:lnSpc>
                <a:spcPct val="100000"/>
              </a:lnSpc>
              <a:tabLst>
                <a:tab pos="1919605" algn="l"/>
              </a:tabLst>
            </a:pPr>
            <a:r>
              <a:rPr b="1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return</a:t>
            </a:r>
            <a:r>
              <a:rPr b="1" spc="-1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b="1" spc="-8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x</a:t>
            </a:r>
            <a:r>
              <a:rPr b="1" spc="32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b="1" spc="-14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&gt;=</a:t>
            </a:r>
            <a:r>
              <a:rPr b="1" spc="33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b="1" spc="3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0;	</a:t>
            </a:r>
            <a:r>
              <a:rPr b="1"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</a:t>
            </a:r>
            <a:r>
              <a:rPr b="1" spc="-5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b="1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What</a:t>
            </a:r>
            <a:r>
              <a:rPr b="1" spc="-2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b="1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if?</a:t>
            </a:r>
            <a:endParaRPr b="1"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lang="en-US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endParaRPr dirty="0">
              <a:latin typeface="Consolas" panose="020B0609020204030204" pitchFamily="49" charset="0"/>
              <a:cs typeface="SimSun"/>
            </a:endParaRPr>
          </a:p>
          <a:p>
            <a:pPr>
              <a:lnSpc>
                <a:spcPct val="100000"/>
              </a:lnSpc>
            </a:pPr>
            <a:endParaRPr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dirty="0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@Test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95275" marR="1157605" indent="-204470">
              <a:lnSpc>
                <a:spcPct val="100000"/>
              </a:lnSpc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void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test1IsPos()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 </a:t>
            </a:r>
            <a:r>
              <a:rPr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assertTrue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isPos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(1));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lang="en-US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endParaRPr dirty="0">
              <a:latin typeface="Consolas" panose="020B0609020204030204" pitchFamily="49" charset="0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dirty="0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@Test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95275" marR="142240" indent="-204470">
              <a:lnSpc>
                <a:spcPct val="100000"/>
              </a:lnSpc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void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test0IsNotPos()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 </a:t>
            </a:r>
            <a:r>
              <a:rPr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assertFalse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isPos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(0));</a:t>
            </a:r>
            <a:r>
              <a:rPr spc="-1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</a:t>
            </a:r>
            <a:r>
              <a:rPr spc="-1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Fails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91440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5C101E8-769D-4CEC-9C7F-E1FD77258DF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6" y="1991785"/>
            <a:ext cx="5105244" cy="38882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Бүх бүхэл тоогоор тест хийх боломжгүй.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Төлөөллийн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утгыг сонгоно: эерэг бол 1, сөрөг бол -1</a:t>
            </a:r>
          </a:p>
          <a:p>
            <a:pPr marL="0" indent="0" algn="r">
              <a:buNone/>
            </a:pP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Мөн </a:t>
            </a: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заагийн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тохиолдлууд: 0 нь алдаа гаргах магадлалтай</a:t>
            </a:r>
          </a:p>
          <a:p>
            <a:pPr algn="r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Халдагч шиг сэтгэх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068B0966-8FFB-4471-8FAE-7FE7DEE09031}"/>
              </a:ext>
            </a:extLst>
          </p:cNvPr>
          <p:cNvSpPr txBox="1">
            <a:spLocks/>
          </p:cNvSpPr>
          <p:nvPr/>
        </p:nvSpPr>
        <p:spPr>
          <a:xfrm>
            <a:off x="5053264" y="444279"/>
            <a:ext cx="646722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Жишээ </a:t>
            </a:r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дүгнэлт</a:t>
            </a:r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718F4A39-4FB1-45B2-A748-32AB715FAC8C}"/>
              </a:ext>
            </a:extLst>
          </p:cNvPr>
          <p:cNvSpPr/>
          <p:nvPr/>
        </p:nvSpPr>
        <p:spPr bwMode="auto">
          <a:xfrm>
            <a:off x="2871942" y="444279"/>
            <a:ext cx="218132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ТЕСТЧИЛЭЛ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32145902-6BEC-495A-89AF-F9F6339B9991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АЛДААГҮЙ БАЙДАЛ</a:t>
            </a:r>
          </a:p>
        </p:txBody>
      </p:sp>
    </p:spTree>
    <p:extLst>
      <p:ext uri="{BB962C8B-B14F-4D97-AF65-F5344CB8AC3E}">
        <p14:creationId xmlns:p14="http://schemas.microsoft.com/office/powerpoint/2010/main" val="717329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3402174" y="444279"/>
            <a:ext cx="811831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Нэгжийн тест</a:t>
            </a:r>
            <a:endParaRPr lang="en-US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A0F2A560-FB35-4B91-9286-C5A30DB93197}"/>
              </a:ext>
            </a:extLst>
          </p:cNvPr>
          <p:cNvSpPr/>
          <p:nvPr/>
        </p:nvSpPr>
        <p:spPr bwMode="auto">
          <a:xfrm>
            <a:off x="2871941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1E8ADC5B-CA2F-4117-A4C9-EC9263E64610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АЛДААГҮЙ БАЙДАЛ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5C101E8-769D-4CEC-9C7F-E1FD77258DF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6" y="1173639"/>
            <a:ext cx="10850568" cy="302236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"Жижиг" нэгжийн хувьд: метод, класс, дэд систем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Нэгж нь системийн хамгийн жижиг тестлэгдэхээр хэсэг байна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Хооронд нь холбож угсрахаас өмнө туршина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Локал гажигийг барих зорилготой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Ихэвчлэн (гэхдээ үргэлж биш) хөгжүүлэгч бичдэг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Олон жижиг, хурдан ажилладаг, бие даасан тестүүд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Системийн бусад хэсгүүд болон гадаад орчноос хамаарал багатай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Хангалтгүй хэдий ч сайн эхлэл</a:t>
            </a:r>
          </a:p>
        </p:txBody>
      </p:sp>
    </p:spTree>
    <p:extLst>
      <p:ext uri="{BB962C8B-B14F-4D97-AF65-F5344CB8AC3E}">
        <p14:creationId xmlns:p14="http://schemas.microsoft.com/office/powerpoint/2010/main" val="44886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5422232" y="444279"/>
            <a:ext cx="609825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Жава: </a:t>
            </a:r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JUnit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A0F2A560-FB35-4B91-9286-C5A30DB93197}"/>
              </a:ext>
            </a:extLst>
          </p:cNvPr>
          <p:cNvSpPr/>
          <p:nvPr/>
        </p:nvSpPr>
        <p:spPr bwMode="auto">
          <a:xfrm>
            <a:off x="2871942" y="444279"/>
            <a:ext cx="2534248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НЭГЖИЙН ТЕСТ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1E8ADC5B-CA2F-4117-A4C9-EC9263E64610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АЛДААГҮЙ БАЙДАЛ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5C101E8-769D-4CEC-9C7F-E1FD77258DFD}"/>
              </a:ext>
            </a:extLst>
          </p:cNvPr>
          <p:cNvSpPr txBox="1">
            <a:spLocks noChangeArrowheads="1"/>
          </p:cNvSpPr>
          <p:nvPr/>
        </p:nvSpPr>
        <p:spPr>
          <a:xfrm>
            <a:off x="6464968" y="1173639"/>
            <a:ext cx="5055516" cy="17338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Жавад зориулсан нэгж тестийн түгээмэл фрэймворк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Хэрэглэхэд хялбар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Программчлалын хэрэгслүүд дээр дэмжлэгтэй. Жнь,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IntelliJ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BE7B6F98-BAFD-4F51-BDCA-28B5B433DD38}"/>
              </a:ext>
            </a:extLst>
          </p:cNvPr>
          <p:cNvSpPr txBox="1"/>
          <p:nvPr/>
        </p:nvSpPr>
        <p:spPr>
          <a:xfrm>
            <a:off x="668957" y="1173639"/>
            <a:ext cx="5619548" cy="4062651"/>
          </a:xfrm>
          <a:prstGeom prst="rect">
            <a:avLst/>
          </a:prstGeom>
          <a:solidFill>
            <a:srgbClr val="FCF6E2"/>
          </a:solidFill>
          <a:ln w="25400">
            <a:solidFill>
              <a:srgbClr val="0096A7"/>
            </a:solidFill>
          </a:ln>
        </p:spPr>
        <p:txBody>
          <a:bodyPr vert="horz" wrap="square" lIns="91440" tIns="91440" rIns="91440" bIns="9144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import</a:t>
            </a:r>
            <a:r>
              <a:rPr spc="-1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static</a:t>
            </a:r>
            <a:r>
              <a:rPr spc="-1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org.junit.Assert.*;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95275" marR="1871345" indent="-204470">
              <a:lnSpc>
                <a:spcPct val="200000"/>
              </a:lnSpc>
            </a:pPr>
            <a:r>
              <a:rPr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class</a:t>
            </a:r>
            <a:r>
              <a:rPr spc="-7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PosTests</a:t>
            </a:r>
            <a:r>
              <a:rPr spc="-65"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{ </a:t>
            </a:r>
            <a:endParaRPr lang="en-US" dirty="0">
              <a:solidFill>
                <a:srgbClr val="585858"/>
              </a:solidFill>
              <a:latin typeface="Consolas" panose="020B0609020204030204" pitchFamily="49" charset="0"/>
              <a:cs typeface="SimSun"/>
            </a:endParaRPr>
          </a:p>
          <a:p>
            <a:pPr marL="295275" marR="1871345" indent="-204470">
              <a:lnSpc>
                <a:spcPct val="200000"/>
              </a:lnSpc>
            </a:pPr>
            <a:r>
              <a:rPr lang="mn-MN" spc="-785"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     </a:t>
            </a:r>
            <a:r>
              <a:rPr spc="-785"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785"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785"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@Before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95275">
              <a:lnSpc>
                <a:spcPct val="100000"/>
              </a:lnSpc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void</a:t>
            </a:r>
            <a:r>
              <a:rPr spc="-2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setUp()</a:t>
            </a:r>
            <a:r>
              <a:rPr spc="-40"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{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804545" marR="347980" indent="-305435">
              <a:lnSpc>
                <a:spcPct val="100000"/>
              </a:lnSpc>
            </a:pPr>
            <a:r>
              <a:rPr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 </a:t>
            </a:r>
            <a:r>
              <a:rPr lang="mn-MN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Туршилт бүрийн өмнө ажиллах хэсэг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295275">
              <a:lnSpc>
                <a:spcPct val="100000"/>
              </a:lnSpc>
            </a:pPr>
            <a:r>
              <a:rPr lang="en-US"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}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>
              <a:lnSpc>
                <a:spcPct val="100000"/>
              </a:lnSpc>
            </a:pPr>
            <a:endParaRPr dirty="0">
              <a:latin typeface="Consolas" panose="020B0609020204030204" pitchFamily="49" charset="0"/>
              <a:cs typeface="SimSun"/>
            </a:endParaRPr>
          </a:p>
          <a:p>
            <a:pPr marL="295275">
              <a:lnSpc>
                <a:spcPct val="100000"/>
              </a:lnSpc>
            </a:pPr>
            <a:r>
              <a:rPr spc="-10" dirty="0">
                <a:solidFill>
                  <a:srgbClr val="C585C0"/>
                </a:solidFill>
                <a:latin typeface="Consolas" panose="020B0609020204030204" pitchFamily="49" charset="0"/>
                <a:cs typeface="SimSun"/>
              </a:rPr>
              <a:t>@Test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499109" marR="956944" indent="-204470">
              <a:lnSpc>
                <a:spcPct val="100000"/>
              </a:lnSpc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void </a:t>
            </a:r>
            <a:r>
              <a:rPr spc="-5"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test1IsPos() </a:t>
            </a:r>
            <a:r>
              <a:rPr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{ </a:t>
            </a:r>
            <a:r>
              <a:rPr spc="5"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15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as</a:t>
            </a:r>
            <a:r>
              <a:rPr spc="10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s</a:t>
            </a:r>
            <a:r>
              <a:rPr spc="-15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er</a:t>
            </a:r>
            <a:r>
              <a:rPr spc="10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t</a:t>
            </a:r>
            <a:r>
              <a:rPr spc="-15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Tr</a:t>
            </a:r>
            <a:r>
              <a:rPr spc="10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u</a:t>
            </a:r>
            <a:r>
              <a:rPr spc="-15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e</a:t>
            </a:r>
            <a:r>
              <a:rPr spc="-15"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10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i</a:t>
            </a:r>
            <a:r>
              <a:rPr spc="-15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sP</a:t>
            </a:r>
            <a:r>
              <a:rPr spc="10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o</a:t>
            </a:r>
            <a:r>
              <a:rPr spc="-15" dirty="0">
                <a:solidFill>
                  <a:srgbClr val="3333CC"/>
                </a:solidFill>
                <a:latin typeface="Consolas" panose="020B0609020204030204" pitchFamily="49" charset="0"/>
                <a:cs typeface="SimSun"/>
              </a:rPr>
              <a:t>s</a:t>
            </a:r>
            <a:r>
              <a:rPr spc="-15"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10"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1</a:t>
            </a:r>
            <a:r>
              <a:rPr spc="-15"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))</a:t>
            </a:r>
            <a:r>
              <a:rPr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;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95275">
              <a:lnSpc>
                <a:spcPct val="100000"/>
              </a:lnSpc>
            </a:pPr>
            <a:r>
              <a:rPr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90805">
              <a:lnSpc>
                <a:spcPct val="100000"/>
              </a:lnSpc>
            </a:pPr>
            <a:r>
              <a:rPr dirty="0">
                <a:solidFill>
                  <a:srgbClr val="585858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27DD7EC3-E698-4857-A519-42F5E2788D44}"/>
              </a:ext>
            </a:extLst>
          </p:cNvPr>
          <p:cNvPicPr/>
          <p:nvPr/>
        </p:nvPicPr>
        <p:blipFill rotWithShape="1">
          <a:blip r:embed="rId3" cstate="print"/>
          <a:srcRect b="25216"/>
          <a:stretch/>
        </p:blipFill>
        <p:spPr>
          <a:xfrm>
            <a:off x="1443790" y="4679219"/>
            <a:ext cx="9754892" cy="201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43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4">
            <a:extLst>
              <a:ext uri="{FF2B5EF4-FFF2-40B4-BE49-F238E27FC236}">
                <a16:creationId xmlns:a16="http://schemas.microsoft.com/office/drawing/2014/main" id="{B874ED97-3383-4353-9406-ACABF3CFEF06}"/>
              </a:ext>
            </a:extLst>
          </p:cNvPr>
          <p:cNvGrpSpPr/>
          <p:nvPr/>
        </p:nvGrpSpPr>
        <p:grpSpPr>
          <a:xfrm>
            <a:off x="6371783" y="1173638"/>
            <a:ext cx="5148701" cy="5438305"/>
            <a:chOff x="4992242" y="965834"/>
            <a:chExt cx="3567429" cy="3768090"/>
          </a:xfrm>
        </p:grpSpPr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7F7EE1CC-C0B4-4446-AA57-50B9E4409E3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1767" y="990599"/>
              <a:ext cx="3547871" cy="3733799"/>
            </a:xfrm>
            <a:prstGeom prst="rect">
              <a:avLst/>
            </a:prstGeom>
          </p:spPr>
        </p:pic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D6D448C5-2A2E-4341-B1C0-7393547A0DFC}"/>
                </a:ext>
              </a:extLst>
            </p:cNvPr>
            <p:cNvSpPr/>
            <p:nvPr/>
          </p:nvSpPr>
          <p:spPr>
            <a:xfrm>
              <a:off x="4997005" y="970597"/>
              <a:ext cx="3557904" cy="3758565"/>
            </a:xfrm>
            <a:custGeom>
              <a:avLst/>
              <a:gdLst/>
              <a:ahLst/>
              <a:cxnLst/>
              <a:rect l="l" t="t" r="r" b="b"/>
              <a:pathLst>
                <a:path w="3557904" h="3758565">
                  <a:moveTo>
                    <a:pt x="0" y="0"/>
                  </a:moveTo>
                  <a:lnTo>
                    <a:pt x="3557397" y="0"/>
                  </a:lnTo>
                  <a:lnTo>
                    <a:pt x="3557397" y="3758565"/>
                  </a:lnTo>
                  <a:lnTo>
                    <a:pt x="0" y="375856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5422232" y="444279"/>
            <a:ext cx="609825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</a:t>
            </a:r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Jest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A0F2A560-FB35-4B91-9286-C5A30DB93197}"/>
              </a:ext>
            </a:extLst>
          </p:cNvPr>
          <p:cNvSpPr/>
          <p:nvPr/>
        </p:nvSpPr>
        <p:spPr bwMode="auto">
          <a:xfrm>
            <a:off x="2871942" y="444279"/>
            <a:ext cx="2534248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НЭГЖИЙН ТЕСТ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1E8ADC5B-CA2F-4117-A4C9-EC9263E64610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АЛДААГҮЙ БАЙДАЛ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5C101E8-769D-4CEC-9C7F-E1FD77258DF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6" y="1173639"/>
            <a:ext cx="5701134" cy="30603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Тодруулбал: </a:t>
            </a:r>
            <a:r>
              <a:rPr lang="en-US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-jest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Олон сонголт бий; өөрөө сонго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Хэд хэдэн файл шаардлагатай: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Тестийн горимын тохиргоо </a:t>
            </a:r>
            <a:r>
              <a:rPr lang="en-US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jest.config.js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-)jest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сангуудын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package.json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Чухал хэрэглээнүүд:</a:t>
            </a:r>
          </a:p>
          <a:p>
            <a:pPr lvl="1"/>
            <a:r>
              <a:rPr lang="mn-MN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‘</a:t>
            </a:r>
            <a:r>
              <a:rPr lang="en-US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test</a:t>
            </a:r>
            <a:r>
              <a:rPr lang="mn-MN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', ‘</a:t>
            </a:r>
            <a:r>
              <a:rPr lang="en-US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expect</a:t>
            </a:r>
            <a:r>
              <a:rPr lang="mn-MN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' (</a:t>
            </a:r>
            <a:r>
              <a:rPr lang="mn-M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mn-MN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‘</a:t>
            </a:r>
            <a:r>
              <a:rPr lang="en-US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assert</a:t>
            </a:r>
            <a:r>
              <a:rPr lang="mn-MN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')</a:t>
            </a:r>
          </a:p>
          <a:p>
            <a:pPr lvl="1"/>
            <a:r>
              <a:rPr lang="mn-MN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'</a:t>
            </a:r>
            <a:r>
              <a:rPr lang="en-US" altLang="en-US" b="1" dirty="0" err="1">
                <a:latin typeface="Consolas" panose="020B0609020204030204" pitchFamily="49" charset="0"/>
                <a:cs typeface="Segoe UI" panose="020B0502040204020203" pitchFamily="34" charset="0"/>
              </a:rPr>
              <a:t>toBe</a:t>
            </a:r>
            <a:r>
              <a:rPr lang="en-US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’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таних), </a:t>
            </a:r>
            <a:r>
              <a:rPr lang="mn-MN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'</a:t>
            </a:r>
            <a:r>
              <a:rPr lang="en-US" altLang="en-US" b="1" dirty="0" err="1">
                <a:latin typeface="Consolas" panose="020B0609020204030204" pitchFamily="49" charset="0"/>
                <a:cs typeface="Segoe UI" panose="020B0502040204020203" pitchFamily="34" charset="0"/>
              </a:rPr>
              <a:t>toEqual</a:t>
            </a:r>
            <a:r>
              <a:rPr lang="en-US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’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тэнцүү байх)</a:t>
            </a:r>
          </a:p>
          <a:p>
            <a:pPr lvl="1"/>
            <a:r>
              <a:rPr lang="mn-MN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'</a:t>
            </a:r>
            <a:r>
              <a:rPr lang="en-US" altLang="en-US" b="1" dirty="0" err="1">
                <a:latin typeface="Consolas" panose="020B0609020204030204" pitchFamily="49" charset="0"/>
                <a:cs typeface="Segoe UI" panose="020B0502040204020203" pitchFamily="34" charset="0"/>
              </a:rPr>
              <a:t>fn</a:t>
            </a:r>
            <a:r>
              <a:rPr lang="en-US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',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Mocking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-д зориулсан (дараа үзнэ)</a:t>
            </a:r>
          </a:p>
        </p:txBody>
      </p:sp>
    </p:spTree>
    <p:extLst>
      <p:ext uri="{BB962C8B-B14F-4D97-AF65-F5344CB8AC3E}">
        <p14:creationId xmlns:p14="http://schemas.microsoft.com/office/powerpoint/2010/main" val="407458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8ECD4AEB-CF7C-4E6A-87B6-17255FF357A9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B8EF813F-3BEE-4FDF-88CC-3E3F96388EC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2E0AD76-C866-4312-A0C5-B762EC93108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7" y="1150747"/>
            <a:ext cx="10850566" cy="3389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Мэдээллийн далдлалт ( </a:t>
            </a:r>
            <a:r>
              <a:rPr lang="en-US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Encapsulation )</a:t>
            </a:r>
            <a:endParaRPr lang="mn-MN" altLang="en-US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Сайн-зохиогдсон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(Well-designed)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объектын дотоод байдал бусдаасаа тусгаарлагддаг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дотоод байдал, болон хэрэгжилтийн дэлгэрэнгүй мэдээлэл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Сайн-зохиогдсон код нь хэрэгжилтийн бүх дэлгэрэнгүйг нууцалдаг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Интерфэйсийг хэрэгжилтээс цэвэрхэн тусгаарладаг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Модулиуд нь зөвхөн интерфейсээр холбогддог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Бие биенийхээ дотоод үйл ажиллагаанаас бүрэн үл хамаарна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Клиентийг өөрчлөхгүйгээр нууцлагдсан мэдээллийг өөрчлөх боломжтой!</a:t>
            </a:r>
          </a:p>
          <a:p>
            <a:r>
              <a:rPr lang="mn-MN" altLang="en-US" dirty="0">
                <a:solidFill>
                  <a:srgbClr val="E6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 хангамжийн дизайны үндсэн зарчим</a:t>
            </a:r>
            <a:endParaRPr lang="en-US" altLang="en-US" dirty="0">
              <a:solidFill>
                <a:srgbClr val="E6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6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4">
            <a:extLst>
              <a:ext uri="{FF2B5EF4-FFF2-40B4-BE49-F238E27FC236}">
                <a16:creationId xmlns:a16="http://schemas.microsoft.com/office/drawing/2014/main" id="{CD707977-5E64-48CA-B1AE-78BC91055FF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1998" y="1"/>
            <a:ext cx="4720002" cy="6858000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3402174" y="444279"/>
            <a:ext cx="811831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Тест – Зохион байгуулалт</a:t>
            </a:r>
            <a:endParaRPr lang="en-US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A0F2A560-FB35-4B91-9286-C5A30DB93197}"/>
              </a:ext>
            </a:extLst>
          </p:cNvPr>
          <p:cNvSpPr/>
          <p:nvPr/>
        </p:nvSpPr>
        <p:spPr bwMode="auto">
          <a:xfrm>
            <a:off x="2871941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1E8ADC5B-CA2F-4117-A4C9-EC9263E64610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АЛДААГҮЙ БАЙДАЛ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5C101E8-769D-4CEC-9C7F-E1FD77258DF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6" y="1173638"/>
            <a:ext cx="6661326" cy="23883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Хэлэлцээр (заавал биш)</a:t>
            </a:r>
          </a:p>
          <a:p>
            <a:r>
              <a:rPr lang="en-US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public</a:t>
            </a:r>
            <a:r>
              <a:rPr lang="mn-MN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Foo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класс бүрт зориулсан </a:t>
            </a:r>
            <a:r>
              <a:rPr lang="en-US" altLang="en-US" b="1" dirty="0" err="1">
                <a:latin typeface="Consolas" panose="020B0609020204030204" pitchFamily="49" charset="0"/>
                <a:cs typeface="Segoe UI" panose="020B0502040204020203" pitchFamily="34" charset="0"/>
              </a:rPr>
              <a:t>FooTest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тест класстай байх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Эх кодын хавтас болон болон тест хавтастай байх</a:t>
            </a:r>
          </a:p>
          <a:p>
            <a:pPr lvl="1"/>
            <a:r>
              <a:rPr lang="en-US" altLang="en-US" sz="20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FooTest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болон </a:t>
            </a:r>
            <a:r>
              <a:rPr lang="en-US" altLang="en-US" sz="2000" b="1" dirty="0">
                <a:latin typeface="Consolas" panose="020B0609020204030204" pitchFamily="49" charset="0"/>
                <a:cs typeface="Segoe UI" panose="020B0502040204020203" pitchFamily="34" charset="0"/>
              </a:rPr>
              <a:t>Foo-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г нэг багц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(package)-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 хадгалах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Тест нь </a:t>
            </a:r>
            <a:r>
              <a:rPr lang="en-US" altLang="en-US" sz="2000" b="1" dirty="0">
                <a:latin typeface="Consolas" panose="020B0609020204030204" pitchFamily="49" charset="0"/>
                <a:cs typeface="Segoe UI" panose="020B0502040204020203" pitchFamily="34" charset="0"/>
              </a:rPr>
              <a:t>default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(багц) дотоод гишүүдэд хандах боломжтой</a:t>
            </a:r>
          </a:p>
        </p:txBody>
      </p:sp>
    </p:spTree>
    <p:extLst>
      <p:ext uri="{BB962C8B-B14F-4D97-AF65-F5344CB8AC3E}">
        <p14:creationId xmlns:p14="http://schemas.microsoft.com/office/powerpoint/2010/main" val="2778237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3402174" y="444279"/>
            <a:ext cx="811831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Тестлэгдэх боломжтой код бичих</a:t>
            </a:r>
            <a:endParaRPr lang="en-US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A0F2A560-FB35-4B91-9286-C5A30DB93197}"/>
              </a:ext>
            </a:extLst>
          </p:cNvPr>
          <p:cNvSpPr/>
          <p:nvPr/>
        </p:nvSpPr>
        <p:spPr bwMode="auto">
          <a:xfrm>
            <a:off x="2871941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1E8ADC5B-CA2F-4117-A4C9-EC9263E64610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АЛДААГҮЙ БАЙДАЛ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5C101E8-769D-4CEC-9C7F-E1FD77258DF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6" y="1173638"/>
            <a:ext cx="10850568" cy="24334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Код бичихдээ тест хийх талаар бодолцоно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Нэгжийн тест нь теслэгдэх боломжтой код бичихэд дэмжинэ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Модульчлал болон тест бие биенээ дэмждэг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Нэг тестийг интерфэйсийн олон хувилбарт ашиглаж болно!</a:t>
            </a:r>
          </a:p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Test-Driven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хөгжүүлэлт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Кодыг бичихээсээ өмнөх тест бичихэд чиглэсэн дизайны болон хөгжүүлэлтийн аргачлал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Тест бичих нь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сул талуудыг илрүүлж чадна!</a:t>
            </a:r>
          </a:p>
        </p:txBody>
      </p:sp>
    </p:spTree>
    <p:extLst>
      <p:ext uri="{BB962C8B-B14F-4D97-AF65-F5344CB8AC3E}">
        <p14:creationId xmlns:p14="http://schemas.microsoft.com/office/powerpoint/2010/main" val="2552079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3402174" y="444279"/>
            <a:ext cx="811831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Тестийг үргэлж ажиллуулах</a:t>
            </a:r>
            <a:endParaRPr lang="en-US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A0F2A560-FB35-4B91-9286-C5A30DB93197}"/>
              </a:ext>
            </a:extLst>
          </p:cNvPr>
          <p:cNvSpPr/>
          <p:nvPr/>
        </p:nvSpPr>
        <p:spPr bwMode="auto">
          <a:xfrm>
            <a:off x="2871941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1E8ADC5B-CA2F-4117-A4C9-EC9263E64610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АЛДААГҮЙ БАЙДАЛ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5C101E8-769D-4CEC-9C7F-E1FD77258DF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6" y="1173638"/>
            <a:ext cx="10850568" cy="31157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Зөвхөн бүх шалгалтыг давсан код оруулдаг байх ёстой...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Тиймээс кодыг оруулах бүртээ өмнө нь тест ажиллуулна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Тестийн багц хэт том болж, хурдан хариу өгөхөд удаж байвал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Багцын түвшний дотоод туршилтыг ("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smoke tests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") ойр ойрхон ажиллуулна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Бүх тестийг шөнөөр хийнэ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Дундаж хэмжээний төсөл л гэхэд хэдэн мянган тестийн тохиолдолтой байдаг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Үргэлжилсэн интеграц (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Continuous integration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CI)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-ийн серверүүд нь туршилтыг өргөжүүлэхэд тусалдаг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GitHub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үйлдлийг ашиглахыг зөвлөе</a:t>
            </a:r>
          </a:p>
        </p:txBody>
      </p:sp>
    </p:spTree>
    <p:extLst>
      <p:ext uri="{BB962C8B-B14F-4D97-AF65-F5344CB8AC3E}">
        <p14:creationId xmlns:p14="http://schemas.microsoft.com/office/powerpoint/2010/main" val="3644058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4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Тодорхойлолт </a:t>
            </a:r>
            <a:r>
              <a:rPr lang="en-US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(Specifications)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48B7D2-6E51-40B4-B2A4-6AA3E3D84551}"/>
              </a:ext>
            </a:extLst>
          </p:cNvPr>
          <p:cNvSpPr/>
          <p:nvPr/>
        </p:nvSpPr>
        <p:spPr>
          <a:xfrm>
            <a:off x="669914" y="1175238"/>
            <a:ext cx="10850570" cy="709334"/>
          </a:xfrm>
          <a:prstGeom prst="rect">
            <a:avLst/>
          </a:prstGeom>
          <a:solidFill>
            <a:srgbClr val="E24E0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mn-MN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Тодорхойлолт болон тестчилэл хоёр нягт уялдаатай</a:t>
            </a:r>
            <a:endParaRPr lang="en-US" alt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ïṩḻïďè">
            <a:extLst>
              <a:ext uri="{FF2B5EF4-FFF2-40B4-BE49-F238E27FC236}">
                <a16:creationId xmlns:a16="http://schemas.microsoft.com/office/drawing/2014/main" id="{4A6EF909-9DBC-4137-81CB-CD9176052B94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4" name="ïṩḻïďè">
            <a:extLst>
              <a:ext uri="{FF2B5EF4-FFF2-40B4-BE49-F238E27FC236}">
                <a16:creationId xmlns:a16="http://schemas.microsoft.com/office/drawing/2014/main" id="{07AE2BEC-D3BE-4069-8F68-F12E0680E126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1365B56-3947-4F8C-A46F-C89572980F1A}"/>
              </a:ext>
            </a:extLst>
          </p:cNvPr>
          <p:cNvSpPr txBox="1">
            <a:spLocks noChangeArrowheads="1"/>
          </p:cNvSpPr>
          <p:nvPr/>
        </p:nvSpPr>
        <p:spPr>
          <a:xfrm>
            <a:off x="669914" y="2014936"/>
            <a:ext cx="10850568" cy="24334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Өгөгдөн методоор яг юу турших вэ?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Даалгаврын шаардлага</a:t>
            </a:r>
            <a:r>
              <a:rPr lang="mn-MN" alt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тестчилэлийн тодорхойлолт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mn-MN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гэрээ </a:t>
            </a:r>
            <a:r>
              <a:rPr lang="en-US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(contract)</a:t>
            </a:r>
            <a:endParaRPr lang="mn-MN" alt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Даалгавар</a:t>
            </a:r>
            <a:r>
              <a:rPr lang="mn-MN" alt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бүтцийн тест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(дараа үзнэ)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Формал фрэймворкууд нь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pre,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болон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post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нөхцөлүүдийг барихад зориулагдсан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Жнь, </a:t>
            </a:r>
            <a:r>
              <a:rPr lang="en-US" b="1" spc="-5" dirty="0">
                <a:latin typeface="Consolas" panose="020B0609020204030204" pitchFamily="49" charset="0"/>
                <a:cs typeface="Arial MT"/>
              </a:rPr>
              <a:t>‘</a:t>
            </a:r>
            <a:r>
              <a:rPr lang="en-US" b="1" spc="-5" dirty="0">
                <a:latin typeface="Consolas" panose="020B0609020204030204" pitchFamily="49" charset="0"/>
                <a:cs typeface="Courier New"/>
              </a:rPr>
              <a:t>requires</a:t>
            </a:r>
            <a:r>
              <a:rPr lang="en-US" b="1" spc="-6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b="1" spc="-5" dirty="0" err="1">
                <a:latin typeface="Consolas" panose="020B0609020204030204" pitchFamily="49" charset="0"/>
                <a:cs typeface="Courier New"/>
              </a:rPr>
              <a:t>arr</a:t>
            </a:r>
            <a:r>
              <a:rPr lang="en-US" b="1" spc="-45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b="1" spc="-5" dirty="0">
                <a:latin typeface="Consolas" panose="020B0609020204030204" pitchFamily="49" charset="0"/>
                <a:cs typeface="Courier New"/>
              </a:rPr>
              <a:t>!=</a:t>
            </a:r>
            <a:r>
              <a:rPr lang="en-US" b="1" spc="-40" dirty="0">
                <a:latin typeface="Consolas" panose="020B0609020204030204" pitchFamily="49" charset="0"/>
                <a:cs typeface="Courier New"/>
              </a:rPr>
              <a:t> </a:t>
            </a:r>
            <a:r>
              <a:rPr lang="en-US" b="1" spc="-5" dirty="0">
                <a:latin typeface="Consolas" panose="020B0609020204030204" pitchFamily="49" charset="0"/>
                <a:cs typeface="Courier New"/>
              </a:rPr>
              <a:t>null</a:t>
            </a:r>
            <a:r>
              <a:rPr lang="en-US" b="1" spc="-5" dirty="0">
                <a:latin typeface="Consolas" panose="020B0609020204030204" pitchFamily="49" charset="0"/>
                <a:cs typeface="Arial MT"/>
              </a:rPr>
              <a:t>’</a:t>
            </a:r>
            <a:r>
              <a:rPr lang="mn-MN" b="1" spc="-5" dirty="0">
                <a:latin typeface="Consolas" panose="020B0609020204030204" pitchFamily="49" charset="0"/>
                <a:cs typeface="Arial MT"/>
              </a:rPr>
              <a:t>,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Формал баталгаажуулалт хийдэг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Маш их ажил шаарддаг боловч хангалттай биш үр дүнтэй байдаггүй тул ховор хэрэглэдэг</a:t>
            </a:r>
          </a:p>
          <a:p>
            <a:r>
              <a:rPr lang="mn-MN" spc="-10" dirty="0">
                <a:latin typeface="Segoe UI" panose="020B0502040204020203" pitchFamily="34" charset="0"/>
                <a:cs typeface="Segoe UI" panose="020B0502040204020203" pitchFamily="34" charset="0"/>
              </a:rPr>
              <a:t>Тодорхойлолт зохиох аргыг илүү түгээмэл хэрэглдэг.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8D5AA0B-42A1-4DA2-9B8D-23B1512BAE10}"/>
              </a:ext>
            </a:extLst>
          </p:cNvPr>
          <p:cNvSpPr txBox="1"/>
          <p:nvPr/>
        </p:nvSpPr>
        <p:spPr>
          <a:xfrm>
            <a:off x="6704611" y="5175234"/>
            <a:ext cx="4621115" cy="6399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mn-MN" sz="2000" spc="-10" dirty="0">
                <a:latin typeface="Segoe UI" panose="020B0502040204020203" pitchFamily="34" charset="0"/>
                <a:cs typeface="Segoe UI" panose="020B0502040204020203" pitchFamily="34" charset="0"/>
              </a:rPr>
              <a:t>Эхний жишээ? 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mn-MN" sz="2000" spc="-10" dirty="0">
                <a:latin typeface="Segoe UI" panose="020B0502040204020203" pitchFamily="34" charset="0"/>
                <a:cs typeface="Segoe UI" panose="020B0502040204020203" pitchFamily="34" charset="0"/>
              </a:rPr>
              <a:t>(Хэтэрхий бүтэцгүй байж магадгүй)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172F90-EA9A-4322-94EE-05D0A3975FDA}"/>
              </a:ext>
            </a:extLst>
          </p:cNvPr>
          <p:cNvGrpSpPr/>
          <p:nvPr/>
        </p:nvGrpSpPr>
        <p:grpSpPr>
          <a:xfrm>
            <a:off x="1200150" y="4479119"/>
            <a:ext cx="5311277" cy="2066304"/>
            <a:chOff x="2574220" y="3999681"/>
            <a:chExt cx="5140149" cy="20663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2F454B-6C0F-474C-A8F1-C18CC298882E}"/>
                </a:ext>
              </a:extLst>
            </p:cNvPr>
            <p:cNvGrpSpPr/>
            <p:nvPr/>
          </p:nvGrpSpPr>
          <p:grpSpPr>
            <a:xfrm>
              <a:off x="2574220" y="3999681"/>
              <a:ext cx="5140148" cy="2032151"/>
              <a:chOff x="6141346" y="1643548"/>
              <a:chExt cx="4947662" cy="2032151"/>
            </a:xfrm>
          </p:grpSpPr>
          <p:grpSp>
            <p:nvGrpSpPr>
              <p:cNvPr id="15" name="object 3">
                <a:extLst>
                  <a:ext uri="{FF2B5EF4-FFF2-40B4-BE49-F238E27FC236}">
                    <a16:creationId xmlns:a16="http://schemas.microsoft.com/office/drawing/2014/main" id="{009A2E77-7C6F-40FB-BD12-DC7CFE5755C2}"/>
                  </a:ext>
                </a:extLst>
              </p:cNvPr>
              <p:cNvGrpSpPr/>
              <p:nvPr/>
            </p:nvGrpSpPr>
            <p:grpSpPr>
              <a:xfrm>
                <a:off x="6141346" y="1643548"/>
                <a:ext cx="4947662" cy="2032151"/>
                <a:chOff x="440436" y="1281681"/>
                <a:chExt cx="5379848" cy="2650393"/>
              </a:xfrm>
            </p:grpSpPr>
            <p:sp>
              <p:nvSpPr>
                <p:cNvPr id="17" name="object 4">
                  <a:extLst>
                    <a:ext uri="{FF2B5EF4-FFF2-40B4-BE49-F238E27FC236}">
                      <a16:creationId xmlns:a16="http://schemas.microsoft.com/office/drawing/2014/main" id="{BAA15588-0D08-4AF8-9610-51443FB78628}"/>
                    </a:ext>
                  </a:extLst>
                </p:cNvPr>
                <p:cNvSpPr/>
                <p:nvPr/>
              </p:nvSpPr>
              <p:spPr>
                <a:xfrm>
                  <a:off x="440437" y="1281681"/>
                  <a:ext cx="5379847" cy="2650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0830" h="3103245">
                      <a:moveTo>
                        <a:pt x="5238546" y="0"/>
                      </a:moveTo>
                      <a:lnTo>
                        <a:pt x="132029" y="0"/>
                      </a:lnTo>
                      <a:lnTo>
                        <a:pt x="90295" y="6731"/>
                      </a:lnTo>
                      <a:lnTo>
                        <a:pt x="54052" y="25475"/>
                      </a:lnTo>
                      <a:lnTo>
                        <a:pt x="25472" y="54057"/>
                      </a:lnTo>
                      <a:lnTo>
                        <a:pt x="6730" y="90300"/>
                      </a:lnTo>
                      <a:lnTo>
                        <a:pt x="0" y="132029"/>
                      </a:lnTo>
                      <a:lnTo>
                        <a:pt x="0" y="2970834"/>
                      </a:lnTo>
                      <a:lnTo>
                        <a:pt x="6730" y="3012568"/>
                      </a:lnTo>
                      <a:lnTo>
                        <a:pt x="25472" y="3048811"/>
                      </a:lnTo>
                      <a:lnTo>
                        <a:pt x="54052" y="3077391"/>
                      </a:lnTo>
                      <a:lnTo>
                        <a:pt x="90295" y="3096133"/>
                      </a:lnTo>
                      <a:lnTo>
                        <a:pt x="132029" y="3102864"/>
                      </a:lnTo>
                      <a:lnTo>
                        <a:pt x="5238546" y="3102864"/>
                      </a:lnTo>
                      <a:lnTo>
                        <a:pt x="5280280" y="3096133"/>
                      </a:lnTo>
                      <a:lnTo>
                        <a:pt x="5316523" y="3077391"/>
                      </a:lnTo>
                      <a:lnTo>
                        <a:pt x="5345103" y="3048811"/>
                      </a:lnTo>
                      <a:lnTo>
                        <a:pt x="5363845" y="3012568"/>
                      </a:lnTo>
                      <a:lnTo>
                        <a:pt x="5370576" y="2970834"/>
                      </a:lnTo>
                      <a:lnTo>
                        <a:pt x="5370576" y="132029"/>
                      </a:lnTo>
                      <a:lnTo>
                        <a:pt x="5363845" y="90300"/>
                      </a:lnTo>
                      <a:lnTo>
                        <a:pt x="5345103" y="54057"/>
                      </a:lnTo>
                      <a:lnTo>
                        <a:pt x="5316523" y="25475"/>
                      </a:lnTo>
                      <a:lnTo>
                        <a:pt x="5280280" y="6731"/>
                      </a:lnTo>
                      <a:lnTo>
                        <a:pt x="5238546" y="0"/>
                      </a:lnTo>
                      <a:close/>
                    </a:path>
                  </a:pathLst>
                </a:custGeom>
                <a:solidFill>
                  <a:srgbClr val="FCF6E2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" name="object 5">
                  <a:extLst>
                    <a:ext uri="{FF2B5EF4-FFF2-40B4-BE49-F238E27FC236}">
                      <a16:creationId xmlns:a16="http://schemas.microsoft.com/office/drawing/2014/main" id="{CE28D161-B5E8-41C9-8F38-038F22A7FE20}"/>
                    </a:ext>
                  </a:extLst>
                </p:cNvPr>
                <p:cNvSpPr/>
                <p:nvPr/>
              </p:nvSpPr>
              <p:spPr>
                <a:xfrm>
                  <a:off x="440436" y="1281681"/>
                  <a:ext cx="5379847" cy="2650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0830" h="3103245">
                      <a:moveTo>
                        <a:pt x="0" y="132029"/>
                      </a:moveTo>
                      <a:lnTo>
                        <a:pt x="6730" y="90300"/>
                      </a:lnTo>
                      <a:lnTo>
                        <a:pt x="25472" y="54057"/>
                      </a:lnTo>
                      <a:lnTo>
                        <a:pt x="54052" y="25475"/>
                      </a:lnTo>
                      <a:lnTo>
                        <a:pt x="90295" y="6731"/>
                      </a:lnTo>
                      <a:lnTo>
                        <a:pt x="132029" y="0"/>
                      </a:lnTo>
                      <a:lnTo>
                        <a:pt x="5238546" y="0"/>
                      </a:lnTo>
                      <a:lnTo>
                        <a:pt x="5280280" y="6731"/>
                      </a:lnTo>
                      <a:lnTo>
                        <a:pt x="5316523" y="25475"/>
                      </a:lnTo>
                      <a:lnTo>
                        <a:pt x="5345103" y="54057"/>
                      </a:lnTo>
                      <a:lnTo>
                        <a:pt x="5363845" y="90300"/>
                      </a:lnTo>
                      <a:lnTo>
                        <a:pt x="5370576" y="132029"/>
                      </a:lnTo>
                      <a:lnTo>
                        <a:pt x="5370576" y="2970834"/>
                      </a:lnTo>
                      <a:lnTo>
                        <a:pt x="5363845" y="3012568"/>
                      </a:lnTo>
                      <a:lnTo>
                        <a:pt x="5345103" y="3048811"/>
                      </a:lnTo>
                      <a:lnTo>
                        <a:pt x="5316523" y="3077391"/>
                      </a:lnTo>
                      <a:lnTo>
                        <a:pt x="5280280" y="3096133"/>
                      </a:lnTo>
                      <a:lnTo>
                        <a:pt x="5238546" y="3102864"/>
                      </a:lnTo>
                      <a:lnTo>
                        <a:pt x="132029" y="3102864"/>
                      </a:lnTo>
                      <a:lnTo>
                        <a:pt x="90295" y="3096133"/>
                      </a:lnTo>
                      <a:lnTo>
                        <a:pt x="54052" y="3077391"/>
                      </a:lnTo>
                      <a:lnTo>
                        <a:pt x="25472" y="3048811"/>
                      </a:lnTo>
                      <a:lnTo>
                        <a:pt x="6730" y="3012568"/>
                      </a:lnTo>
                      <a:lnTo>
                        <a:pt x="0" y="2970834"/>
                      </a:lnTo>
                      <a:lnTo>
                        <a:pt x="0" y="132029"/>
                      </a:lnTo>
                      <a:close/>
                    </a:path>
                  </a:pathLst>
                </a:custGeom>
                <a:ln w="9525">
                  <a:solidFill>
                    <a:srgbClr val="585858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16" name="object 7">
                <a:extLst>
                  <a:ext uri="{FF2B5EF4-FFF2-40B4-BE49-F238E27FC236}">
                    <a16:creationId xmlns:a16="http://schemas.microsoft.com/office/drawing/2014/main" id="{0D3626C0-1155-45EC-87C1-C701DECCAA8F}"/>
                  </a:ext>
                </a:extLst>
              </p:cNvPr>
              <p:cNvSpPr txBox="1"/>
              <p:nvPr/>
            </p:nvSpPr>
            <p:spPr>
              <a:xfrm>
                <a:off x="6226081" y="1731005"/>
                <a:ext cx="4482001" cy="1696432"/>
              </a:xfrm>
              <a:prstGeom prst="rect">
                <a:avLst/>
              </a:prstGeom>
              <a:ln w="28575">
                <a:solidFill>
                  <a:srgbClr val="CA4A15"/>
                </a:solidFill>
              </a:ln>
            </p:spPr>
            <p:txBody>
              <a:bodyPr vert="horz" wrap="square" lIns="0" tIns="0" rIns="0" bIns="0" rtlCol="0" anchor="ctr" anchorCtr="0">
                <a:noAutofit/>
              </a:bodyPr>
              <a:lstStyle/>
              <a:p>
                <a:pPr marL="22225">
                  <a:lnSpc>
                    <a:spcPts val="2100"/>
                  </a:lnSpc>
                </a:pPr>
                <a:endParaRPr dirty="0">
                  <a:latin typeface="Consolas" panose="020B0609020204030204" pitchFamily="49" charset="0"/>
                  <a:cs typeface="SimSun"/>
                </a:endParaRPr>
              </a:p>
            </p:txBody>
          </p:sp>
        </p:grp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275FD9A9-9697-44BF-AABB-4113622C8FCE}"/>
                </a:ext>
              </a:extLst>
            </p:cNvPr>
            <p:cNvSpPr txBox="1"/>
            <p:nvPr/>
          </p:nvSpPr>
          <p:spPr>
            <a:xfrm>
              <a:off x="2761183" y="4115451"/>
              <a:ext cx="4953186" cy="1950534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pc="-10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/**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393700" indent="-256540">
                <a:lnSpc>
                  <a:spcPct val="100000"/>
                </a:lnSpc>
                <a:buChar char="*"/>
                <a:tabLst>
                  <a:tab pos="393700" algn="l"/>
                </a:tabLst>
              </a:pPr>
              <a:r>
                <a:rPr lang="mn-MN" spc="-5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Энэ метод нь хоёр оройн хоорондох </a:t>
              </a:r>
            </a:p>
            <a:p>
              <a:pPr marL="393700" indent="-256540">
                <a:lnSpc>
                  <a:spcPct val="100000"/>
                </a:lnSpc>
                <a:buChar char="*"/>
                <a:tabLst>
                  <a:tab pos="393700" algn="l"/>
                </a:tabLst>
              </a:pPr>
              <a:r>
                <a:rPr lang="mn-MN" spc="-5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хамгийн богино зайг олдог. Хэрэв </a:t>
              </a:r>
            </a:p>
            <a:p>
              <a:pPr marL="393700" indent="-256540">
                <a:lnSpc>
                  <a:spcPct val="100000"/>
                </a:lnSpc>
                <a:buChar char="*"/>
                <a:tabLst>
                  <a:tab pos="393700" algn="l"/>
                </a:tabLst>
              </a:pPr>
              <a:r>
                <a:rPr lang="mn-MN" spc="-5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хоёр зангилаа холбогдоогүй бол </a:t>
              </a:r>
            </a:p>
            <a:p>
              <a:pPr marL="393700" indent="-256540">
                <a:lnSpc>
                  <a:spcPct val="100000"/>
                </a:lnSpc>
                <a:buChar char="*"/>
                <a:tabLst>
                  <a:tab pos="393700" algn="l"/>
                </a:tabLst>
              </a:pPr>
              <a:r>
                <a:rPr lang="mn-MN" spc="-5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-1-ийг буцаана.</a:t>
              </a:r>
            </a:p>
            <a:p>
              <a:pPr marL="137160">
                <a:lnSpc>
                  <a:spcPct val="100000"/>
                </a:lnSpc>
              </a:pPr>
              <a:r>
                <a:rPr spc="5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*/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pc="-5"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function</a:t>
              </a:r>
              <a:r>
                <a:rPr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55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shortestDistance</a:t>
              </a:r>
              <a:r>
                <a:rPr spc="-5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(</a:t>
              </a:r>
              <a:r>
                <a:rPr spc="-55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…</a:t>
              </a:r>
              <a:r>
                <a:rPr spc="-5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):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5" dirty="0">
                  <a:solidFill>
                    <a:srgbClr val="0096A7"/>
                  </a:solidFill>
                  <a:latin typeface="Consolas" panose="020B0609020204030204" pitchFamily="49" charset="0"/>
                  <a:cs typeface="SimSun"/>
                </a:rPr>
                <a:t>number</a:t>
              </a:r>
              <a:r>
                <a:rPr spc="-20" dirty="0">
                  <a:solidFill>
                    <a:srgbClr val="0096A7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33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{</a:t>
              </a:r>
              <a:r>
                <a:rPr spc="-335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…</a:t>
              </a:r>
              <a:r>
                <a:rPr spc="-33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}</a:t>
              </a:r>
              <a:endParaRPr dirty="0">
                <a:latin typeface="Consolas" panose="020B0609020204030204" pitchFamily="49" charset="0"/>
                <a:cs typeface="SimSu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152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3129009" y="444279"/>
            <a:ext cx="839147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Гэрээ </a:t>
            </a:r>
            <a:r>
              <a:rPr lang="en-US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(Contract)</a:t>
            </a:r>
          </a:p>
        </p:txBody>
      </p:sp>
      <p:sp>
        <p:nvSpPr>
          <p:cNvPr id="20" name="ïṩḻïďè">
            <a:extLst>
              <a:ext uri="{FF2B5EF4-FFF2-40B4-BE49-F238E27FC236}">
                <a16:creationId xmlns:a16="http://schemas.microsoft.com/office/drawing/2014/main" id="{3F8F03D1-F5CE-4C0B-9E1A-70199FF55DC1}"/>
              </a:ext>
            </a:extLst>
          </p:cNvPr>
          <p:cNvSpPr/>
          <p:nvPr/>
        </p:nvSpPr>
        <p:spPr bwMode="auto">
          <a:xfrm>
            <a:off x="2598776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1" name="ïṩḻïďè">
            <a:extLst>
              <a:ext uri="{FF2B5EF4-FFF2-40B4-BE49-F238E27FC236}">
                <a16:creationId xmlns:a16="http://schemas.microsoft.com/office/drawing/2014/main" id="{0C62AF47-72EF-44DD-8679-B268783749F7}"/>
              </a:ext>
            </a:extLst>
          </p:cNvPr>
          <p:cNvSpPr/>
          <p:nvPr/>
        </p:nvSpPr>
        <p:spPr bwMode="auto">
          <a:xfrm>
            <a:off x="670716" y="447716"/>
            <a:ext cx="2391618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ТОДОРХОЙЛОЛТ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03D25BF-085F-48AD-9FEB-676C5C9C9D2D}"/>
              </a:ext>
            </a:extLst>
          </p:cNvPr>
          <p:cNvSpPr txBox="1">
            <a:spLocks noChangeArrowheads="1"/>
          </p:cNvSpPr>
          <p:nvPr/>
        </p:nvSpPr>
        <p:spPr>
          <a:xfrm>
            <a:off x="670716" y="1176323"/>
            <a:ext cx="10850568" cy="29772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Объект болон түүнийг хэрэглэгч хоорондын гэрээ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Методууд болон дуудагчийн харилцан үүргийг дүрсэлдэг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Эрх зүйн гэрээтэй адил ойлгоно:</a:t>
            </a:r>
          </a:p>
          <a:p>
            <a:pPr lvl="2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Хэрэв та энэ хуваарийн дагуу надад энэ мөнгийг төлөх юм бол ...</a:t>
            </a:r>
          </a:p>
          <a:p>
            <a:pPr lvl="2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Дэлгэрэнгүй захиалгын дагуу өрөөг тохижуулна</a:t>
            </a:r>
          </a:p>
          <a:p>
            <a:pPr lvl="2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Зарим гэрээ нь биелэгдэхгүй тохиолдолд залруулах боломжтой байдаг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Метод юу хийх вэ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яаж хийх биш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Интерфэйс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, API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хэрэгжилт биш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Хэрэгжилтийн алдаагүй байдлыг томьёолно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дараа үзнэ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76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3129008" y="444279"/>
            <a:ext cx="839147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Кодчилол</a:t>
            </a:r>
            <a:endParaRPr lang="en-US" dirty="0">
              <a:solidFill>
                <a:srgbClr val="E6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03D25BF-085F-48AD-9FEB-676C5C9C9D2D}"/>
              </a:ext>
            </a:extLst>
          </p:cNvPr>
          <p:cNvSpPr txBox="1">
            <a:spLocks noChangeArrowheads="1"/>
          </p:cNvSpPr>
          <p:nvPr/>
        </p:nvSpPr>
        <p:spPr>
          <a:xfrm>
            <a:off x="670716" y="1176323"/>
            <a:ext cx="10850568" cy="527016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Методын гэрээний бүтэц: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Урьдчилсан нөхцөл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(precondition)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: зөв үйлдэлд зориулан ямар метод шаарддаг вэ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Дараах нөхцөлүүд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(postcondition)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: дуусгах үед ямар метод ажиллуулах вэ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Онцгой тодхиолдлын орчин: урьдчилсан нөхцөлийг зөрчсөн тохиолдолд юу хийх вэ</a:t>
            </a:r>
          </a:p>
          <a:p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Баримт бичиг: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Бүх параметр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Буцаах утга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Онцгой тохиолдол бүр (шалгагдсан, шалгагдаагүй)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Метод юу хийдэг, үүнд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Анхдагч зорилго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Харш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нөлөө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(side effects)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Урсгал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(thread)-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ын аюулгүй байдлын асуудал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Гүйцэтгэлийн аливаа асуудал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39E83D-EF9C-4357-AB04-D01C91BFA9EC}"/>
              </a:ext>
            </a:extLst>
          </p:cNvPr>
          <p:cNvSpPr txBox="1">
            <a:spLocks noChangeArrowheads="1"/>
          </p:cNvSpPr>
          <p:nvPr/>
        </p:nvSpPr>
        <p:spPr>
          <a:xfrm>
            <a:off x="7636041" y="3602855"/>
            <a:ext cx="3884442" cy="1328569"/>
          </a:xfrm>
          <a:prstGeom prst="rect">
            <a:avLst/>
          </a:prstGeom>
          <a:solidFill>
            <a:srgbClr val="E24E0C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Overspecification</a:t>
            </a:r>
            <a:r>
              <a:rPr lang="en-US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хийхгүй</a:t>
            </a:r>
            <a:r>
              <a:rPr lang="en-US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274320" indent="0">
              <a:buNone/>
            </a:pPr>
            <a:r>
              <a:rPr lang="mn-MN" alt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Хэрэгжилтийн талаарх дэлгэрэнгүй мэдээллийг </a:t>
            </a:r>
            <a:r>
              <a:rPr lang="mn-MN" altLang="en-US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баримтжуулгүй</a:t>
            </a:r>
            <a:endParaRPr lang="mn-MN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C8841611-2D07-478F-B831-B44D4958BDEF}"/>
              </a:ext>
            </a:extLst>
          </p:cNvPr>
          <p:cNvSpPr/>
          <p:nvPr/>
        </p:nvSpPr>
        <p:spPr bwMode="auto">
          <a:xfrm>
            <a:off x="2598776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6F4C21E9-0EB5-4265-ABFB-CFD5437C5550}"/>
              </a:ext>
            </a:extLst>
          </p:cNvPr>
          <p:cNvSpPr/>
          <p:nvPr/>
        </p:nvSpPr>
        <p:spPr bwMode="auto">
          <a:xfrm>
            <a:off x="670716" y="447716"/>
            <a:ext cx="2391618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ТОДОРХОЙЛОЛТ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42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4700338" y="444279"/>
            <a:ext cx="682014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Docstring </a:t>
            </a:r>
            <a:r>
              <a:rPr lang="mn-MN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тодорхололт</a:t>
            </a:r>
            <a:endParaRPr lang="en-US" dirty="0">
              <a:solidFill>
                <a:srgbClr val="E6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846499F6-DB23-471B-91FA-5037CC9EDDD9}"/>
              </a:ext>
            </a:extLst>
          </p:cNvPr>
          <p:cNvGrpSpPr/>
          <p:nvPr/>
        </p:nvGrpSpPr>
        <p:grpSpPr>
          <a:xfrm>
            <a:off x="669917" y="1155607"/>
            <a:ext cx="10850567" cy="3803285"/>
            <a:chOff x="487172" y="1002283"/>
            <a:chExt cx="8063230" cy="3787140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130ADC4-1B31-48CE-A985-BFF9454E7CC9}"/>
                </a:ext>
              </a:extLst>
            </p:cNvPr>
            <p:cNvSpPr/>
            <p:nvPr/>
          </p:nvSpPr>
          <p:spPr>
            <a:xfrm>
              <a:off x="499872" y="1014983"/>
              <a:ext cx="8037830" cy="3761740"/>
            </a:xfrm>
            <a:custGeom>
              <a:avLst/>
              <a:gdLst/>
              <a:ahLst/>
              <a:cxnLst/>
              <a:rect l="l" t="t" r="r" b="b"/>
              <a:pathLst>
                <a:path w="8037830" h="3761740">
                  <a:moveTo>
                    <a:pt x="8037576" y="0"/>
                  </a:moveTo>
                  <a:lnTo>
                    <a:pt x="0" y="0"/>
                  </a:lnTo>
                  <a:lnTo>
                    <a:pt x="0" y="3761232"/>
                  </a:lnTo>
                  <a:lnTo>
                    <a:pt x="8037576" y="3761232"/>
                  </a:lnTo>
                  <a:lnTo>
                    <a:pt x="8037576" y="0"/>
                  </a:lnTo>
                  <a:close/>
                </a:path>
              </a:pathLst>
            </a:custGeom>
            <a:solidFill>
              <a:srgbClr val="FCF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0C08476-2FF6-44C7-998F-0F8F5B1AE6AF}"/>
                </a:ext>
              </a:extLst>
            </p:cNvPr>
            <p:cNvSpPr/>
            <p:nvPr/>
          </p:nvSpPr>
          <p:spPr>
            <a:xfrm>
              <a:off x="499872" y="1014983"/>
              <a:ext cx="8037830" cy="3761740"/>
            </a:xfrm>
            <a:custGeom>
              <a:avLst/>
              <a:gdLst/>
              <a:ahLst/>
              <a:cxnLst/>
              <a:rect l="l" t="t" r="r" b="b"/>
              <a:pathLst>
                <a:path w="8037830" h="3761740">
                  <a:moveTo>
                    <a:pt x="0" y="0"/>
                  </a:moveTo>
                  <a:lnTo>
                    <a:pt x="8037576" y="0"/>
                  </a:lnTo>
                  <a:lnTo>
                    <a:pt x="8037576" y="3761232"/>
                  </a:lnTo>
                  <a:lnTo>
                    <a:pt x="0" y="37612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6">
            <a:extLst>
              <a:ext uri="{FF2B5EF4-FFF2-40B4-BE49-F238E27FC236}">
                <a16:creationId xmlns:a16="http://schemas.microsoft.com/office/drawing/2014/main" id="{A57F04B3-D64D-4F35-A2CE-9464100C1B37}"/>
              </a:ext>
            </a:extLst>
          </p:cNvPr>
          <p:cNvSpPr txBox="1"/>
          <p:nvPr/>
        </p:nvSpPr>
        <p:spPr>
          <a:xfrm>
            <a:off x="687007" y="1173240"/>
            <a:ext cx="10816387" cy="3785652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class</a:t>
            </a:r>
            <a:r>
              <a:rPr spc="-4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RepeatingCardOrganizer</a:t>
            </a:r>
            <a:r>
              <a:rPr spc="-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16535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...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16535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/**</a:t>
            </a:r>
            <a:endParaRPr lang="en-US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347472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mn-MN" spc="-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Тухайн картын хувьд шаардсагдсан тоогоор зөв хариулсан эсэхийг шалгана.</a:t>
            </a:r>
          </a:p>
          <a:p>
            <a:pPr marL="347472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mn-MN" b="1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@</a:t>
            </a:r>
            <a:r>
              <a:rPr lang="en-US" b="1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param 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Шалгах гэж буй </a:t>
            </a:r>
            <a:r>
              <a:rPr lang="en-US" i="1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{@link </a:t>
            </a:r>
            <a:r>
              <a:rPr lang="en-US" i="1" dirty="0" err="1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CardStatus</a:t>
            </a:r>
            <a:r>
              <a:rPr lang="en-US" i="1" spc="7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}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объект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347472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en-US" b="1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@return </a:t>
            </a:r>
            <a:r>
              <a:rPr lang="en-US" i="1" spc="6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{@code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spc="15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true}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Багадаа </a:t>
            </a:r>
            <a:r>
              <a:rPr lang="en-US" i="1" spc="6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{@code</a:t>
            </a:r>
            <a:r>
              <a:rPr lang="en-US" i="1" spc="39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dirty="0" err="1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this.repetitions</a:t>
            </a:r>
            <a:r>
              <a:rPr lang="en-US" i="1" spc="19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}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удаа зөв хариулсан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317500">
              <a:lnSpc>
                <a:spcPct val="100000"/>
              </a:lnSpc>
            </a:pPr>
            <a:r>
              <a:rPr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*/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421640" marR="2951480" indent="-204470">
              <a:lnSpc>
                <a:spcPct val="100000"/>
              </a:lnSpc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public 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boolean </a:t>
            </a:r>
            <a:r>
              <a:rPr spc="-5" dirty="0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isComplete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CardStatus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card) {</a:t>
            </a:r>
            <a:endParaRPr lang="en-US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421640" marR="2951480" indent="-204470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78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return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card.getResults().stream()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622300">
              <a:lnSpc>
                <a:spcPct val="100000"/>
              </a:lnSpc>
            </a:pP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.filter(isSuccess</a:t>
            </a:r>
            <a:r>
              <a:rPr spc="-2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-&gt;</a:t>
            </a:r>
            <a:r>
              <a:rPr spc="-2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isSuccess)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622300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.count()</a:t>
            </a:r>
            <a:r>
              <a:rPr spc="-3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&gt;=</a:t>
            </a:r>
            <a:r>
              <a:rPr spc="-4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this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.repetitions;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17170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80728D4B-2173-4D65-A35F-B5A165A96A3C}"/>
              </a:ext>
            </a:extLst>
          </p:cNvPr>
          <p:cNvSpPr/>
          <p:nvPr/>
        </p:nvSpPr>
        <p:spPr bwMode="auto">
          <a:xfrm>
            <a:off x="2598776" y="447716"/>
            <a:ext cx="2101561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КОДЧИЛОЛ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E29BC556-020F-4940-868E-662EB5752C6A}"/>
              </a:ext>
            </a:extLst>
          </p:cNvPr>
          <p:cNvSpPr/>
          <p:nvPr/>
        </p:nvSpPr>
        <p:spPr bwMode="auto">
          <a:xfrm>
            <a:off x="670716" y="447716"/>
            <a:ext cx="2391618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ТОДОРХОЙЛОЛТ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25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846499F6-DB23-471B-91FA-5037CC9EDDD9}"/>
              </a:ext>
            </a:extLst>
          </p:cNvPr>
          <p:cNvGrpSpPr/>
          <p:nvPr/>
        </p:nvGrpSpPr>
        <p:grpSpPr>
          <a:xfrm>
            <a:off x="669917" y="1155607"/>
            <a:ext cx="10850567" cy="3803285"/>
            <a:chOff x="487172" y="1002283"/>
            <a:chExt cx="8063230" cy="3787140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130ADC4-1B31-48CE-A985-BFF9454E7CC9}"/>
                </a:ext>
              </a:extLst>
            </p:cNvPr>
            <p:cNvSpPr/>
            <p:nvPr/>
          </p:nvSpPr>
          <p:spPr>
            <a:xfrm>
              <a:off x="499872" y="1014983"/>
              <a:ext cx="8037830" cy="3761740"/>
            </a:xfrm>
            <a:custGeom>
              <a:avLst/>
              <a:gdLst/>
              <a:ahLst/>
              <a:cxnLst/>
              <a:rect l="l" t="t" r="r" b="b"/>
              <a:pathLst>
                <a:path w="8037830" h="3761740">
                  <a:moveTo>
                    <a:pt x="8037576" y="0"/>
                  </a:moveTo>
                  <a:lnTo>
                    <a:pt x="0" y="0"/>
                  </a:lnTo>
                  <a:lnTo>
                    <a:pt x="0" y="3761232"/>
                  </a:lnTo>
                  <a:lnTo>
                    <a:pt x="8037576" y="3761232"/>
                  </a:lnTo>
                  <a:lnTo>
                    <a:pt x="8037576" y="0"/>
                  </a:lnTo>
                  <a:close/>
                </a:path>
              </a:pathLst>
            </a:custGeom>
            <a:solidFill>
              <a:srgbClr val="FCF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0C08476-2FF6-44C7-998F-0F8F5B1AE6AF}"/>
                </a:ext>
              </a:extLst>
            </p:cNvPr>
            <p:cNvSpPr/>
            <p:nvPr/>
          </p:nvSpPr>
          <p:spPr>
            <a:xfrm>
              <a:off x="499872" y="1014983"/>
              <a:ext cx="8037830" cy="3761740"/>
            </a:xfrm>
            <a:custGeom>
              <a:avLst/>
              <a:gdLst/>
              <a:ahLst/>
              <a:cxnLst/>
              <a:rect l="l" t="t" r="r" b="b"/>
              <a:pathLst>
                <a:path w="8037830" h="3761740">
                  <a:moveTo>
                    <a:pt x="0" y="0"/>
                  </a:moveTo>
                  <a:lnTo>
                    <a:pt x="8037576" y="0"/>
                  </a:lnTo>
                  <a:lnTo>
                    <a:pt x="8037576" y="3761232"/>
                  </a:lnTo>
                  <a:lnTo>
                    <a:pt x="0" y="37612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6">
            <a:extLst>
              <a:ext uri="{FF2B5EF4-FFF2-40B4-BE49-F238E27FC236}">
                <a16:creationId xmlns:a16="http://schemas.microsoft.com/office/drawing/2014/main" id="{A57F04B3-D64D-4F35-A2CE-9464100C1B37}"/>
              </a:ext>
            </a:extLst>
          </p:cNvPr>
          <p:cNvSpPr txBox="1"/>
          <p:nvPr/>
        </p:nvSpPr>
        <p:spPr>
          <a:xfrm>
            <a:off x="687007" y="1173240"/>
            <a:ext cx="10816387" cy="323165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class</a:t>
            </a:r>
            <a:r>
              <a:rPr spc="-4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RepeatingCardOrganizer</a:t>
            </a:r>
            <a:r>
              <a:rPr spc="-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16535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...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16535">
              <a:lnSpc>
                <a:spcPct val="100000"/>
              </a:lnSpc>
            </a:pPr>
            <a:r>
              <a:rPr lang="mn-MN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/**</a:t>
            </a:r>
          </a:p>
          <a:p>
            <a:pPr marL="347472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mn-MN" spc="-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Тухайн картын хувьд шаардсагдсан тоогоор зөв хариулсан эсэхийг шалгана.</a:t>
            </a:r>
          </a:p>
          <a:p>
            <a:pPr marL="347472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mn-MN" b="1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@</a:t>
            </a:r>
            <a:r>
              <a:rPr lang="en-US" b="1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param 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Шалгах гэж буй </a:t>
            </a:r>
            <a:r>
              <a:rPr lang="mn-MN" i="1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</a:t>
            </a:r>
            <a:r>
              <a:rPr lang="en-US" i="1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link </a:t>
            </a:r>
            <a:r>
              <a:rPr lang="en-US" i="1" dirty="0" err="1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CardStatus</a:t>
            </a:r>
            <a:r>
              <a:rPr lang="en-US" i="1" spc="7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}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объект.</a:t>
            </a:r>
            <a:endParaRPr lang="mn-MN" dirty="0">
              <a:latin typeface="Consolas" panose="020B0609020204030204" pitchFamily="49" charset="0"/>
              <a:cs typeface="SimSun"/>
            </a:endParaRPr>
          </a:p>
          <a:p>
            <a:pPr marL="347472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mn-MN" b="1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@</a:t>
            </a:r>
            <a:r>
              <a:rPr lang="en-US" b="1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return </a:t>
            </a:r>
            <a:r>
              <a:rPr lang="en-US" i="1" spc="6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{@code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spc="15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true}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Багадаа </a:t>
            </a:r>
            <a:r>
              <a:rPr lang="mn-MN" i="1" spc="6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</a:t>
            </a:r>
            <a:r>
              <a:rPr lang="en-US" i="1" spc="6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code</a:t>
            </a:r>
            <a:r>
              <a:rPr lang="en-US" i="1" spc="39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dirty="0" err="1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this.repetitions</a:t>
            </a:r>
            <a:r>
              <a:rPr lang="en-US" i="1" spc="19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}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удаа зөв хариулсан</a:t>
            </a:r>
            <a:endParaRPr lang="mn-MN" dirty="0">
              <a:latin typeface="Consolas" panose="020B0609020204030204" pitchFamily="49" charset="0"/>
              <a:cs typeface="SimSun"/>
            </a:endParaRPr>
          </a:p>
          <a:p>
            <a:pPr marL="317500">
              <a:lnSpc>
                <a:spcPct val="100000"/>
              </a:lnSpc>
            </a:pPr>
            <a:r>
              <a:rPr lang="mn-MN"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*/</a:t>
            </a:r>
            <a:endParaRPr lang="mn-MN" dirty="0">
              <a:latin typeface="Consolas" panose="020B0609020204030204" pitchFamily="49" charset="0"/>
              <a:cs typeface="SimSun"/>
            </a:endParaRPr>
          </a:p>
          <a:p>
            <a:pPr marL="217170">
              <a:lnSpc>
                <a:spcPct val="100000"/>
              </a:lnSpc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public 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boolean </a:t>
            </a:r>
            <a:r>
              <a:rPr spc="-5" dirty="0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isComplete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CardStatus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card) {</a:t>
            </a:r>
            <a:endParaRPr lang="en-US" dirty="0">
              <a:latin typeface="SimSun"/>
              <a:cs typeface="SimSun"/>
            </a:endParaRPr>
          </a:p>
          <a:p>
            <a:pPr marL="421640">
              <a:lnSpc>
                <a:spcPct val="100000"/>
              </a:lnSpc>
            </a:pP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 IGNORE</a:t>
            </a:r>
            <a:r>
              <a:rPr lang="en-US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THIS</a:t>
            </a:r>
            <a:r>
              <a:rPr lang="en-US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WHEN</a:t>
            </a:r>
            <a:r>
              <a:rPr lang="en-US" spc="-2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SPECIFICATION</a:t>
            </a:r>
            <a:r>
              <a:rPr lang="en-US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TESTING!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17170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7D6CE90D-662C-4B72-B1F4-F1E17B524252}"/>
              </a:ext>
            </a:extLst>
          </p:cNvPr>
          <p:cNvSpPr txBox="1">
            <a:spLocks/>
          </p:cNvSpPr>
          <p:nvPr/>
        </p:nvSpPr>
        <p:spPr>
          <a:xfrm>
            <a:off x="4700338" y="444279"/>
            <a:ext cx="682014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Docstring </a:t>
            </a:r>
            <a:r>
              <a:rPr lang="mn-MN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тодорхололт</a:t>
            </a:r>
            <a:endParaRPr lang="en-US" dirty="0">
              <a:solidFill>
                <a:srgbClr val="E6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CE9BC65B-366D-4C9C-A50B-BFF487E279A0}"/>
              </a:ext>
            </a:extLst>
          </p:cNvPr>
          <p:cNvSpPr/>
          <p:nvPr/>
        </p:nvSpPr>
        <p:spPr bwMode="auto">
          <a:xfrm>
            <a:off x="2598776" y="447716"/>
            <a:ext cx="2101561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КОДЧИЛОЛ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ïṩḻïďè">
            <a:extLst>
              <a:ext uri="{FF2B5EF4-FFF2-40B4-BE49-F238E27FC236}">
                <a16:creationId xmlns:a16="http://schemas.microsoft.com/office/drawing/2014/main" id="{E81F724C-D9A9-4F06-88C8-DE5D06753C07}"/>
              </a:ext>
            </a:extLst>
          </p:cNvPr>
          <p:cNvSpPr/>
          <p:nvPr/>
        </p:nvSpPr>
        <p:spPr bwMode="auto">
          <a:xfrm>
            <a:off x="670716" y="447716"/>
            <a:ext cx="2391618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ТОДОРХОЙЛОЛТ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59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846499F6-DB23-471B-91FA-5037CC9EDDD9}"/>
              </a:ext>
            </a:extLst>
          </p:cNvPr>
          <p:cNvGrpSpPr/>
          <p:nvPr/>
        </p:nvGrpSpPr>
        <p:grpSpPr>
          <a:xfrm>
            <a:off x="669917" y="1155607"/>
            <a:ext cx="10850567" cy="3803285"/>
            <a:chOff x="487172" y="1002283"/>
            <a:chExt cx="8063230" cy="3787140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130ADC4-1B31-48CE-A985-BFF9454E7CC9}"/>
                </a:ext>
              </a:extLst>
            </p:cNvPr>
            <p:cNvSpPr/>
            <p:nvPr/>
          </p:nvSpPr>
          <p:spPr>
            <a:xfrm>
              <a:off x="499872" y="1014983"/>
              <a:ext cx="8037830" cy="3761740"/>
            </a:xfrm>
            <a:custGeom>
              <a:avLst/>
              <a:gdLst/>
              <a:ahLst/>
              <a:cxnLst/>
              <a:rect l="l" t="t" r="r" b="b"/>
              <a:pathLst>
                <a:path w="8037830" h="3761740">
                  <a:moveTo>
                    <a:pt x="8037576" y="0"/>
                  </a:moveTo>
                  <a:lnTo>
                    <a:pt x="0" y="0"/>
                  </a:lnTo>
                  <a:lnTo>
                    <a:pt x="0" y="3761232"/>
                  </a:lnTo>
                  <a:lnTo>
                    <a:pt x="8037576" y="3761232"/>
                  </a:lnTo>
                  <a:lnTo>
                    <a:pt x="8037576" y="0"/>
                  </a:lnTo>
                  <a:close/>
                </a:path>
              </a:pathLst>
            </a:custGeom>
            <a:solidFill>
              <a:srgbClr val="FCF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0C08476-2FF6-44C7-998F-0F8F5B1AE6AF}"/>
                </a:ext>
              </a:extLst>
            </p:cNvPr>
            <p:cNvSpPr/>
            <p:nvPr/>
          </p:nvSpPr>
          <p:spPr>
            <a:xfrm>
              <a:off x="499872" y="1014983"/>
              <a:ext cx="8037830" cy="3761740"/>
            </a:xfrm>
            <a:custGeom>
              <a:avLst/>
              <a:gdLst/>
              <a:ahLst/>
              <a:cxnLst/>
              <a:rect l="l" t="t" r="r" b="b"/>
              <a:pathLst>
                <a:path w="8037830" h="3761740">
                  <a:moveTo>
                    <a:pt x="0" y="0"/>
                  </a:moveTo>
                  <a:lnTo>
                    <a:pt x="8037576" y="0"/>
                  </a:lnTo>
                  <a:lnTo>
                    <a:pt x="8037576" y="3761232"/>
                  </a:lnTo>
                  <a:lnTo>
                    <a:pt x="0" y="37612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6">
            <a:extLst>
              <a:ext uri="{FF2B5EF4-FFF2-40B4-BE49-F238E27FC236}">
                <a16:creationId xmlns:a16="http://schemas.microsoft.com/office/drawing/2014/main" id="{A57F04B3-D64D-4F35-A2CE-9464100C1B37}"/>
              </a:ext>
            </a:extLst>
          </p:cNvPr>
          <p:cNvSpPr txBox="1"/>
          <p:nvPr/>
        </p:nvSpPr>
        <p:spPr>
          <a:xfrm>
            <a:off x="687007" y="1173240"/>
            <a:ext cx="10816387" cy="350865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/>
          <a:p>
            <a:pPr marL="216535">
              <a:lnSpc>
                <a:spcPct val="100000"/>
              </a:lnSpc>
            </a:pPr>
            <a:r>
              <a:rPr lang="mn-MN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/**</a:t>
            </a:r>
          </a:p>
          <a:p>
            <a:pPr marL="347472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mn-MN" spc="-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Тухайн картын хувьд шаардсагдсан тоогоор зөв хариулсан эсэхийг шалгана.</a:t>
            </a:r>
          </a:p>
          <a:p>
            <a:pPr marL="347472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mn-MN" b="1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@</a:t>
            </a:r>
            <a:r>
              <a:rPr lang="en-US" b="1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param 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Шалгах гэж буй </a:t>
            </a:r>
            <a:r>
              <a:rPr lang="mn-MN" i="1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</a:t>
            </a:r>
            <a:r>
              <a:rPr lang="en-US" i="1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link </a:t>
            </a:r>
            <a:r>
              <a:rPr lang="en-US" i="1" dirty="0" err="1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CardStatus</a:t>
            </a:r>
            <a:r>
              <a:rPr lang="en-US" i="1" spc="7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}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объект.</a:t>
            </a:r>
            <a:endParaRPr lang="mn-MN" dirty="0">
              <a:latin typeface="Consolas" panose="020B0609020204030204" pitchFamily="49" charset="0"/>
              <a:cs typeface="SimSun"/>
            </a:endParaRPr>
          </a:p>
          <a:p>
            <a:pPr marL="347472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mn-MN" b="1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@</a:t>
            </a:r>
            <a:r>
              <a:rPr lang="en-US" b="1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return </a:t>
            </a:r>
            <a:r>
              <a:rPr lang="en-US" i="1" spc="6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{@code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spc="15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true}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Багадаа </a:t>
            </a:r>
            <a:r>
              <a:rPr lang="mn-MN" i="1" spc="6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</a:t>
            </a:r>
            <a:r>
              <a:rPr lang="en-US" i="1" spc="6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code</a:t>
            </a:r>
            <a:r>
              <a:rPr lang="en-US" i="1" spc="39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dirty="0" err="1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this.repetitions</a:t>
            </a:r>
            <a:r>
              <a:rPr lang="en-US" i="1" spc="19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}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удаа зөв хариулсан</a:t>
            </a:r>
            <a:endParaRPr lang="mn-MN" dirty="0">
              <a:latin typeface="Consolas" panose="020B0609020204030204" pitchFamily="49" charset="0"/>
              <a:cs typeface="SimSun"/>
            </a:endParaRPr>
          </a:p>
          <a:p>
            <a:pPr marL="317500">
              <a:lnSpc>
                <a:spcPct val="100000"/>
              </a:lnSpc>
            </a:pPr>
            <a:r>
              <a:rPr lang="mn-MN"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*/</a:t>
            </a:r>
            <a:endParaRPr lang="mn-MN" dirty="0">
              <a:latin typeface="Consolas" panose="020B0609020204030204" pitchFamily="49" charset="0"/>
              <a:cs typeface="SimSun"/>
            </a:endParaRPr>
          </a:p>
          <a:p>
            <a:pPr marL="219456">
              <a:lnSpc>
                <a:spcPct val="100000"/>
              </a:lnSpc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public 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boolean </a:t>
            </a:r>
            <a:r>
              <a:rPr spc="-5" dirty="0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isComplete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CardStatus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card)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;</a:t>
            </a:r>
          </a:p>
          <a:p>
            <a:pPr marL="219456">
              <a:lnSpc>
                <a:spcPct val="100000"/>
              </a:lnSpc>
            </a:pPr>
            <a:endParaRPr lang="en-US" spc="-5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219456">
              <a:lnSpc>
                <a:spcPct val="100000"/>
              </a:lnSpc>
            </a:pP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</a:t>
            </a:r>
            <a:r>
              <a:rPr lang="en-US" spc="-1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1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Юу юу шаардсан бэ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?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219456">
              <a:lnSpc>
                <a:spcPct val="100000"/>
              </a:lnSpc>
            </a:pP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 </a:t>
            </a:r>
            <a:r>
              <a:rPr lang="en-US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- </a:t>
            </a:r>
            <a:r>
              <a:rPr lang="mn-MN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Параметрийн төрөл</a:t>
            </a:r>
            <a:r>
              <a:rPr lang="mn-MN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1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mn-MN" spc="-1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хязгаарлалт байхгүй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)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219456">
              <a:lnSpc>
                <a:spcPct val="100000"/>
              </a:lnSpc>
            </a:pP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</a:t>
            </a:r>
            <a:r>
              <a:rPr lang="en-US"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-</a:t>
            </a:r>
            <a:r>
              <a:rPr lang="en-US"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Буцаах үеийн шаарлдалага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:</a:t>
            </a:r>
            <a:r>
              <a:rPr lang="en-US" spc="-1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26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“</a:t>
            </a:r>
            <a:r>
              <a:rPr lang="mn-MN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хамгийн багадаа</a:t>
            </a:r>
            <a:r>
              <a:rPr lang="en-US" spc="-14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”</a:t>
            </a:r>
            <a:r>
              <a:rPr lang="en-US" spc="1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 err="1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this.repetitions</a:t>
            </a:r>
            <a:r>
              <a:rPr lang="en-US"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зөв хариулсан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219456">
              <a:lnSpc>
                <a:spcPct val="100000"/>
              </a:lnSpc>
            </a:pP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</a:t>
            </a:r>
            <a:r>
              <a:rPr lang="en-US" spc="-1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1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Тэгэхээр яг юу хийх вэ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?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219456">
              <a:lnSpc>
                <a:spcPct val="100000"/>
              </a:lnSpc>
            </a:pPr>
            <a:endParaRPr dirty="0">
              <a:latin typeface="Consolas" panose="020B0609020204030204" pitchFamily="49" charset="0"/>
              <a:cs typeface="SimSun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06E3D412-5EF3-46C1-82C8-58FE817F4558}"/>
              </a:ext>
            </a:extLst>
          </p:cNvPr>
          <p:cNvSpPr txBox="1">
            <a:spLocks/>
          </p:cNvSpPr>
          <p:nvPr/>
        </p:nvSpPr>
        <p:spPr>
          <a:xfrm>
            <a:off x="4700338" y="444279"/>
            <a:ext cx="682014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Docstring </a:t>
            </a:r>
            <a:r>
              <a:rPr lang="mn-MN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тодорхололт</a:t>
            </a:r>
            <a:endParaRPr lang="en-US" dirty="0">
              <a:solidFill>
                <a:srgbClr val="E6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A26A1BF5-B805-49FE-B3BE-FB5D567AB970}"/>
              </a:ext>
            </a:extLst>
          </p:cNvPr>
          <p:cNvSpPr/>
          <p:nvPr/>
        </p:nvSpPr>
        <p:spPr bwMode="auto">
          <a:xfrm>
            <a:off x="2598776" y="447716"/>
            <a:ext cx="2101561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КОДЧИЛОЛ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ïṩḻïďè">
            <a:extLst>
              <a:ext uri="{FF2B5EF4-FFF2-40B4-BE49-F238E27FC236}">
                <a16:creationId xmlns:a16="http://schemas.microsoft.com/office/drawing/2014/main" id="{9E5EA29E-7ECF-4F5E-BACC-7C651ACC07C9}"/>
              </a:ext>
            </a:extLst>
          </p:cNvPr>
          <p:cNvSpPr/>
          <p:nvPr/>
        </p:nvSpPr>
        <p:spPr bwMode="auto">
          <a:xfrm>
            <a:off x="670716" y="447716"/>
            <a:ext cx="2391618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ТОДОРХОЙЛОЛТ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54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846499F6-DB23-471B-91FA-5037CC9EDDD9}"/>
              </a:ext>
            </a:extLst>
          </p:cNvPr>
          <p:cNvGrpSpPr/>
          <p:nvPr/>
        </p:nvGrpSpPr>
        <p:grpSpPr>
          <a:xfrm>
            <a:off x="669917" y="1155607"/>
            <a:ext cx="10850567" cy="4080284"/>
            <a:chOff x="487172" y="1002283"/>
            <a:chExt cx="8063230" cy="3787140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130ADC4-1B31-48CE-A985-BFF9454E7CC9}"/>
                </a:ext>
              </a:extLst>
            </p:cNvPr>
            <p:cNvSpPr/>
            <p:nvPr/>
          </p:nvSpPr>
          <p:spPr>
            <a:xfrm>
              <a:off x="499872" y="1014983"/>
              <a:ext cx="8037830" cy="3761740"/>
            </a:xfrm>
            <a:custGeom>
              <a:avLst/>
              <a:gdLst/>
              <a:ahLst/>
              <a:cxnLst/>
              <a:rect l="l" t="t" r="r" b="b"/>
              <a:pathLst>
                <a:path w="8037830" h="3761740">
                  <a:moveTo>
                    <a:pt x="8037576" y="0"/>
                  </a:moveTo>
                  <a:lnTo>
                    <a:pt x="0" y="0"/>
                  </a:lnTo>
                  <a:lnTo>
                    <a:pt x="0" y="3761232"/>
                  </a:lnTo>
                  <a:lnTo>
                    <a:pt x="8037576" y="3761232"/>
                  </a:lnTo>
                  <a:lnTo>
                    <a:pt x="8037576" y="0"/>
                  </a:lnTo>
                  <a:close/>
                </a:path>
              </a:pathLst>
            </a:custGeom>
            <a:solidFill>
              <a:srgbClr val="FCF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0C08476-2FF6-44C7-998F-0F8F5B1AE6AF}"/>
                </a:ext>
              </a:extLst>
            </p:cNvPr>
            <p:cNvSpPr/>
            <p:nvPr/>
          </p:nvSpPr>
          <p:spPr>
            <a:xfrm>
              <a:off x="499872" y="1014983"/>
              <a:ext cx="8037830" cy="3761740"/>
            </a:xfrm>
            <a:custGeom>
              <a:avLst/>
              <a:gdLst/>
              <a:ahLst/>
              <a:cxnLst/>
              <a:rect l="l" t="t" r="r" b="b"/>
              <a:pathLst>
                <a:path w="8037830" h="3761740">
                  <a:moveTo>
                    <a:pt x="0" y="0"/>
                  </a:moveTo>
                  <a:lnTo>
                    <a:pt x="8037576" y="0"/>
                  </a:lnTo>
                  <a:lnTo>
                    <a:pt x="8037576" y="3761232"/>
                  </a:lnTo>
                  <a:lnTo>
                    <a:pt x="0" y="37612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6">
            <a:extLst>
              <a:ext uri="{FF2B5EF4-FFF2-40B4-BE49-F238E27FC236}">
                <a16:creationId xmlns:a16="http://schemas.microsoft.com/office/drawing/2014/main" id="{A57F04B3-D64D-4F35-A2CE-9464100C1B37}"/>
              </a:ext>
            </a:extLst>
          </p:cNvPr>
          <p:cNvSpPr txBox="1"/>
          <p:nvPr/>
        </p:nvSpPr>
        <p:spPr>
          <a:xfrm>
            <a:off x="687008" y="1173240"/>
            <a:ext cx="10816386" cy="406265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/>
          <a:p>
            <a:pPr marL="219456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/**</a:t>
            </a:r>
            <a:endParaRPr lang="en-US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219456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mn-MN" spc="-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Тухайн картын хувьд шаардсагдсан тоогоор зөв хариулсан эсэхийг шалгана.</a:t>
            </a:r>
          </a:p>
          <a:p>
            <a:pPr marL="219456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mn-MN" b="1" spc="-19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@</a:t>
            </a:r>
            <a:r>
              <a:rPr lang="en-US" b="1" spc="-19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param</a:t>
            </a:r>
            <a:r>
              <a:rPr lang="en-US" b="1" spc="1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Шалгах гэж буй </a:t>
            </a:r>
            <a:r>
              <a:rPr lang="en-US" i="1" spc="11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{@link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spc="75" dirty="0" err="1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CardStatus</a:t>
            </a:r>
            <a:r>
              <a:rPr lang="en-US" i="1" spc="7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}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объект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219456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en-US" b="1" spc="-7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@return</a:t>
            </a:r>
            <a:r>
              <a:rPr lang="en-US" b="1" spc="32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lang="en-US" i="1" spc="6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{@code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spc="15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true}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Багадаа </a:t>
            </a:r>
            <a:r>
              <a:rPr lang="en-US" i="1" spc="6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{@code</a:t>
            </a:r>
            <a:r>
              <a:rPr lang="en-US" i="1" spc="39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spc="195" dirty="0" err="1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this.repetitions</a:t>
            </a:r>
            <a:r>
              <a:rPr lang="en-US" i="1" spc="19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}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удаа зөв хариулсан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19456">
              <a:lnSpc>
                <a:spcPct val="100000"/>
              </a:lnSpc>
            </a:pPr>
            <a:r>
              <a:rPr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*/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19456">
              <a:lnSpc>
                <a:spcPct val="100000"/>
              </a:lnSpc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public 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boolean </a:t>
            </a:r>
            <a:r>
              <a:rPr spc="-5" dirty="0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isComplete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CardStatus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card)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;</a:t>
            </a:r>
          </a:p>
          <a:p>
            <a:pPr marL="91440">
              <a:lnSpc>
                <a:spcPct val="100000"/>
              </a:lnSpc>
            </a:pPr>
            <a:endParaRPr lang="en-US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@Test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public</a:t>
            </a:r>
            <a:r>
              <a:rPr lang="en-US" spc="1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void</a:t>
            </a:r>
            <a:r>
              <a:rPr lang="en-US" spc="-1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testIsCompleteSingleSuccess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()</a:t>
            </a:r>
            <a:r>
              <a:rPr lang="en-US" spc="-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217170" marR="5080">
              <a:lnSpc>
                <a:spcPct val="100000"/>
              </a:lnSpc>
            </a:pP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CardRepeater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repeater = </a:t>
            </a:r>
            <a:r>
              <a:rPr lang="en-US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new 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RepeatingCardOrganizer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5" dirty="0">
                <a:solidFill>
                  <a:srgbClr val="C00000"/>
                </a:solidFill>
                <a:latin typeface="Consolas" panose="020B0609020204030204" pitchFamily="49" charset="0"/>
                <a:cs typeface="SimSun"/>
              </a:rPr>
              <a:t>1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); </a:t>
            </a:r>
            <a:r>
              <a:rPr lang="en-US"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 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Single repetition </a:t>
            </a:r>
            <a:r>
              <a:rPr lang="en-US" spc="-78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CardStatus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cs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=</a:t>
            </a:r>
            <a:r>
              <a:rPr lang="en-US" spc="-2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new</a:t>
            </a:r>
            <a:r>
              <a:rPr lang="en-US"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CardStatus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new</a:t>
            </a:r>
            <a:r>
              <a:rPr lang="en-US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130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FlashCard</a:t>
            </a:r>
            <a:r>
              <a:rPr lang="en-US" spc="-13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13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“”</a:t>
            </a:r>
            <a:r>
              <a:rPr lang="en-US" spc="-13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,</a:t>
            </a:r>
            <a:r>
              <a:rPr lang="en-US" spc="-2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32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“”</a:t>
            </a:r>
            <a:r>
              <a:rPr lang="en-US" spc="-32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)); </a:t>
            </a:r>
            <a:r>
              <a:rPr lang="en-US" spc="-31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</a:p>
          <a:p>
            <a:pPr marL="217170" marR="5080">
              <a:lnSpc>
                <a:spcPct val="100000"/>
              </a:lnSpc>
            </a:pP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cs.recordResult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true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);</a:t>
            </a:r>
            <a:r>
              <a:rPr lang="en-US" spc="14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</a:t>
            </a:r>
            <a:r>
              <a:rPr lang="en-US" spc="14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Single</a:t>
            </a:r>
            <a:r>
              <a:rPr lang="en-US" spc="14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Success </a:t>
            </a:r>
            <a:r>
              <a:rPr lang="en-US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</a:p>
          <a:p>
            <a:pPr marL="217170" marR="5080">
              <a:lnSpc>
                <a:spcPct val="100000"/>
              </a:lnSpc>
            </a:pP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assert???(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repeater.isComplete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(cs));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lang="en-US" dirty="0">
              <a:latin typeface="Consolas" panose="020B0609020204030204" pitchFamily="49" charset="0"/>
              <a:cs typeface="SimSun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57B7539-0086-4C08-9588-2C60D8C98C24}"/>
              </a:ext>
            </a:extLst>
          </p:cNvPr>
          <p:cNvSpPr txBox="1">
            <a:spLocks/>
          </p:cNvSpPr>
          <p:nvPr/>
        </p:nvSpPr>
        <p:spPr>
          <a:xfrm>
            <a:off x="4700338" y="444279"/>
            <a:ext cx="682014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Docstring </a:t>
            </a:r>
            <a:r>
              <a:rPr lang="mn-MN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тодорхололт</a:t>
            </a:r>
            <a:endParaRPr lang="en-US" dirty="0">
              <a:solidFill>
                <a:srgbClr val="E6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E3AD56E7-653E-46BC-B537-897E5059280D}"/>
              </a:ext>
            </a:extLst>
          </p:cNvPr>
          <p:cNvSpPr/>
          <p:nvPr/>
        </p:nvSpPr>
        <p:spPr bwMode="auto">
          <a:xfrm>
            <a:off x="2598776" y="447716"/>
            <a:ext cx="2101561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КОДЧИЛОЛ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ïṩḻïďè">
            <a:extLst>
              <a:ext uri="{FF2B5EF4-FFF2-40B4-BE49-F238E27FC236}">
                <a16:creationId xmlns:a16="http://schemas.microsoft.com/office/drawing/2014/main" id="{C23E5390-3A93-4757-9F7D-E8F3794F51B9}"/>
              </a:ext>
            </a:extLst>
          </p:cNvPr>
          <p:cNvSpPr/>
          <p:nvPr/>
        </p:nvSpPr>
        <p:spPr bwMode="auto">
          <a:xfrm>
            <a:off x="670716" y="447716"/>
            <a:ext cx="2391618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ТОДОРХОЙЛОЛТ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2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055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062377" y="444279"/>
            <a:ext cx="945810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Аль тал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mn-MN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метод эсвэл дуудагч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mn-MN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нь буруутай вэ?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198C484D-1A6F-4EF7-9E38-BB011DAA1CE4}"/>
              </a:ext>
            </a:extLst>
          </p:cNvPr>
          <p:cNvSpPr/>
          <p:nvPr/>
        </p:nvSpPr>
        <p:spPr bwMode="auto">
          <a:xfrm>
            <a:off x="1532144" y="447716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B866E20C-1B5D-447B-8D93-2C0B2126B256}"/>
              </a:ext>
            </a:extLst>
          </p:cNvPr>
          <p:cNvSpPr/>
          <p:nvPr/>
        </p:nvSpPr>
        <p:spPr bwMode="auto">
          <a:xfrm>
            <a:off x="669916" y="447716"/>
            <a:ext cx="1325786" cy="484864"/>
          </a:xfrm>
          <a:prstGeom prst="homePlate">
            <a:avLst>
              <a:gd name="adj" fmla="val 48572"/>
            </a:avLst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6FCE09-1AB7-4769-B8B1-98B54CAE36FD}"/>
              </a:ext>
            </a:extLst>
          </p:cNvPr>
          <p:cNvGrpSpPr/>
          <p:nvPr/>
        </p:nvGrpSpPr>
        <p:grpSpPr>
          <a:xfrm>
            <a:off x="2828922" y="1962546"/>
            <a:ext cx="6058699" cy="1221266"/>
            <a:chOff x="669916" y="1276923"/>
            <a:chExt cx="5471813" cy="1221266"/>
          </a:xfrm>
        </p:grpSpPr>
        <p:grpSp>
          <p:nvGrpSpPr>
            <p:cNvPr id="12" name="object 3">
              <a:extLst>
                <a:ext uri="{FF2B5EF4-FFF2-40B4-BE49-F238E27FC236}">
                  <a16:creationId xmlns:a16="http://schemas.microsoft.com/office/drawing/2014/main" id="{46AC881E-A89F-4937-B2EB-D35C81D09313}"/>
                </a:ext>
              </a:extLst>
            </p:cNvPr>
            <p:cNvGrpSpPr/>
            <p:nvPr/>
          </p:nvGrpSpPr>
          <p:grpSpPr>
            <a:xfrm>
              <a:off x="669916" y="1276923"/>
              <a:ext cx="5426084" cy="1150128"/>
              <a:chOff x="435673" y="1276922"/>
              <a:chExt cx="6367780" cy="1692275"/>
            </a:xfrm>
          </p:grpSpPr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A72C44DC-80C8-4792-969F-B16530EED93B}"/>
                  </a:ext>
                </a:extLst>
              </p:cNvPr>
              <p:cNvSpPr/>
              <p:nvPr/>
            </p:nvSpPr>
            <p:spPr>
              <a:xfrm>
                <a:off x="440436" y="1281685"/>
                <a:ext cx="6358255" cy="1682750"/>
              </a:xfrm>
              <a:custGeom>
                <a:avLst/>
                <a:gdLst/>
                <a:ahLst/>
                <a:cxnLst/>
                <a:rect l="l" t="t" r="r" b="b"/>
                <a:pathLst>
                  <a:path w="6358255" h="1682750">
                    <a:moveTo>
                      <a:pt x="6286538" y="0"/>
                    </a:moveTo>
                    <a:lnTo>
                      <a:pt x="71589" y="0"/>
                    </a:lnTo>
                    <a:lnTo>
                      <a:pt x="43725" y="5626"/>
                    </a:lnTo>
                    <a:lnTo>
                      <a:pt x="20969" y="20969"/>
                    </a:lnTo>
                    <a:lnTo>
                      <a:pt x="5626" y="43725"/>
                    </a:lnTo>
                    <a:lnTo>
                      <a:pt x="0" y="71589"/>
                    </a:lnTo>
                    <a:lnTo>
                      <a:pt x="0" y="1610906"/>
                    </a:lnTo>
                    <a:lnTo>
                      <a:pt x="5626" y="1638770"/>
                    </a:lnTo>
                    <a:lnTo>
                      <a:pt x="20969" y="1661526"/>
                    </a:lnTo>
                    <a:lnTo>
                      <a:pt x="43725" y="1676869"/>
                    </a:lnTo>
                    <a:lnTo>
                      <a:pt x="71589" y="1682496"/>
                    </a:lnTo>
                    <a:lnTo>
                      <a:pt x="6286538" y="1682496"/>
                    </a:lnTo>
                    <a:lnTo>
                      <a:pt x="6314402" y="1676869"/>
                    </a:lnTo>
                    <a:lnTo>
                      <a:pt x="6337158" y="1661526"/>
                    </a:lnTo>
                    <a:lnTo>
                      <a:pt x="6352501" y="1638770"/>
                    </a:lnTo>
                    <a:lnTo>
                      <a:pt x="6358128" y="1610906"/>
                    </a:lnTo>
                    <a:lnTo>
                      <a:pt x="6358128" y="71589"/>
                    </a:lnTo>
                    <a:lnTo>
                      <a:pt x="6352501" y="43725"/>
                    </a:lnTo>
                    <a:lnTo>
                      <a:pt x="6337158" y="20969"/>
                    </a:lnTo>
                    <a:lnTo>
                      <a:pt x="6314402" y="5626"/>
                    </a:lnTo>
                    <a:lnTo>
                      <a:pt x="6286538" y="0"/>
                    </a:lnTo>
                    <a:close/>
                  </a:path>
                </a:pathLst>
              </a:custGeom>
              <a:solidFill>
                <a:srgbClr val="FCF6E2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68C3C08E-E319-4000-B995-57A014224865}"/>
                  </a:ext>
                </a:extLst>
              </p:cNvPr>
              <p:cNvSpPr/>
              <p:nvPr/>
            </p:nvSpPr>
            <p:spPr>
              <a:xfrm>
                <a:off x="440436" y="1281685"/>
                <a:ext cx="6358255" cy="1682750"/>
              </a:xfrm>
              <a:custGeom>
                <a:avLst/>
                <a:gdLst/>
                <a:ahLst/>
                <a:cxnLst/>
                <a:rect l="l" t="t" r="r" b="b"/>
                <a:pathLst>
                  <a:path w="6358255" h="1682750">
                    <a:moveTo>
                      <a:pt x="0" y="71589"/>
                    </a:moveTo>
                    <a:lnTo>
                      <a:pt x="5626" y="43725"/>
                    </a:lnTo>
                    <a:lnTo>
                      <a:pt x="20969" y="20969"/>
                    </a:lnTo>
                    <a:lnTo>
                      <a:pt x="43725" y="5626"/>
                    </a:lnTo>
                    <a:lnTo>
                      <a:pt x="71589" y="0"/>
                    </a:lnTo>
                    <a:lnTo>
                      <a:pt x="6286538" y="0"/>
                    </a:lnTo>
                    <a:lnTo>
                      <a:pt x="6314402" y="5626"/>
                    </a:lnTo>
                    <a:lnTo>
                      <a:pt x="6337158" y="20969"/>
                    </a:lnTo>
                    <a:lnTo>
                      <a:pt x="6352501" y="43725"/>
                    </a:lnTo>
                    <a:lnTo>
                      <a:pt x="6358128" y="71589"/>
                    </a:lnTo>
                    <a:lnTo>
                      <a:pt x="6358128" y="1610906"/>
                    </a:lnTo>
                    <a:lnTo>
                      <a:pt x="6352501" y="1638770"/>
                    </a:lnTo>
                    <a:lnTo>
                      <a:pt x="6337158" y="1661526"/>
                    </a:lnTo>
                    <a:lnTo>
                      <a:pt x="6314402" y="1676869"/>
                    </a:lnTo>
                    <a:lnTo>
                      <a:pt x="6286538" y="1682496"/>
                    </a:lnTo>
                    <a:lnTo>
                      <a:pt x="71589" y="1682496"/>
                    </a:lnTo>
                    <a:lnTo>
                      <a:pt x="43725" y="1676869"/>
                    </a:lnTo>
                    <a:lnTo>
                      <a:pt x="20969" y="1661526"/>
                    </a:lnTo>
                    <a:lnTo>
                      <a:pt x="5626" y="1638770"/>
                    </a:lnTo>
                    <a:lnTo>
                      <a:pt x="0" y="1610906"/>
                    </a:lnTo>
                    <a:lnTo>
                      <a:pt x="0" y="71589"/>
                    </a:lnTo>
                    <a:close/>
                  </a:path>
                </a:pathLst>
              </a:custGeom>
              <a:ln w="9525">
                <a:solidFill>
                  <a:srgbClr val="585858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object 6">
                <a:extLst>
                  <a:ext uri="{FF2B5EF4-FFF2-40B4-BE49-F238E27FC236}">
                    <a16:creationId xmlns:a16="http://schemas.microsoft.com/office/drawing/2014/main" id="{78222341-679D-47AD-9109-05CE0658D632}"/>
                  </a:ext>
                </a:extLst>
              </p:cNvPr>
              <p:cNvSpPr/>
              <p:nvPr/>
            </p:nvSpPr>
            <p:spPr>
              <a:xfrm>
                <a:off x="552234" y="1443164"/>
                <a:ext cx="5843270" cy="862965"/>
              </a:xfrm>
              <a:custGeom>
                <a:avLst/>
                <a:gdLst/>
                <a:ahLst/>
                <a:cxnLst/>
                <a:rect l="l" t="t" r="r" b="b"/>
                <a:pathLst>
                  <a:path w="5843270" h="862964">
                    <a:moveTo>
                      <a:pt x="124955" y="609600"/>
                    </a:moveTo>
                    <a:lnTo>
                      <a:pt x="0" y="609600"/>
                    </a:lnTo>
                    <a:lnTo>
                      <a:pt x="0" y="862584"/>
                    </a:lnTo>
                    <a:lnTo>
                      <a:pt x="124955" y="862584"/>
                    </a:lnTo>
                    <a:lnTo>
                      <a:pt x="124955" y="609600"/>
                    </a:lnTo>
                    <a:close/>
                  </a:path>
                  <a:path w="5843270" h="862964">
                    <a:moveTo>
                      <a:pt x="3429000" y="609600"/>
                    </a:moveTo>
                    <a:lnTo>
                      <a:pt x="252984" y="609600"/>
                    </a:lnTo>
                    <a:lnTo>
                      <a:pt x="124968" y="609600"/>
                    </a:lnTo>
                    <a:lnTo>
                      <a:pt x="124968" y="862584"/>
                    </a:lnTo>
                    <a:lnTo>
                      <a:pt x="252984" y="862584"/>
                    </a:lnTo>
                    <a:lnTo>
                      <a:pt x="3429000" y="862584"/>
                    </a:lnTo>
                    <a:lnTo>
                      <a:pt x="3429000" y="609600"/>
                    </a:lnTo>
                    <a:close/>
                  </a:path>
                  <a:path w="5843270" h="862964">
                    <a:moveTo>
                      <a:pt x="3809987" y="0"/>
                    </a:moveTo>
                    <a:lnTo>
                      <a:pt x="3809987" y="0"/>
                    </a:lnTo>
                    <a:lnTo>
                      <a:pt x="0" y="0"/>
                    </a:lnTo>
                    <a:lnTo>
                      <a:pt x="0" y="252984"/>
                    </a:lnTo>
                    <a:lnTo>
                      <a:pt x="3809987" y="252984"/>
                    </a:lnTo>
                    <a:lnTo>
                      <a:pt x="3809987" y="0"/>
                    </a:lnTo>
                    <a:close/>
                  </a:path>
                  <a:path w="5843270" h="862964">
                    <a:moveTo>
                      <a:pt x="4571987" y="0"/>
                    </a:moveTo>
                    <a:lnTo>
                      <a:pt x="3934968" y="0"/>
                    </a:lnTo>
                    <a:lnTo>
                      <a:pt x="3810000" y="0"/>
                    </a:lnTo>
                    <a:lnTo>
                      <a:pt x="3810000" y="252984"/>
                    </a:lnTo>
                    <a:lnTo>
                      <a:pt x="3934968" y="252984"/>
                    </a:lnTo>
                    <a:lnTo>
                      <a:pt x="4571987" y="252984"/>
                    </a:lnTo>
                    <a:lnTo>
                      <a:pt x="4571987" y="0"/>
                    </a:lnTo>
                    <a:close/>
                  </a:path>
                  <a:path w="5843270" h="862964">
                    <a:moveTo>
                      <a:pt x="5843003" y="0"/>
                    </a:moveTo>
                    <a:lnTo>
                      <a:pt x="5586971" y="0"/>
                    </a:lnTo>
                    <a:lnTo>
                      <a:pt x="4824971" y="0"/>
                    </a:lnTo>
                    <a:lnTo>
                      <a:pt x="4696968" y="0"/>
                    </a:lnTo>
                    <a:lnTo>
                      <a:pt x="4572000" y="0"/>
                    </a:lnTo>
                    <a:lnTo>
                      <a:pt x="4572000" y="252984"/>
                    </a:lnTo>
                    <a:lnTo>
                      <a:pt x="4696968" y="252984"/>
                    </a:lnTo>
                    <a:lnTo>
                      <a:pt x="4824971" y="252984"/>
                    </a:lnTo>
                    <a:lnTo>
                      <a:pt x="5586971" y="252984"/>
                    </a:lnTo>
                    <a:lnTo>
                      <a:pt x="5843003" y="252984"/>
                    </a:lnTo>
                    <a:lnTo>
                      <a:pt x="5843003" y="0"/>
                    </a:lnTo>
                    <a:close/>
                  </a:path>
                </a:pathLst>
              </a:custGeom>
              <a:solidFill>
                <a:srgbClr val="FCF6E2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50BF376A-84C0-428F-90A4-D15D4C0A36EE}"/>
                </a:ext>
              </a:extLst>
            </p:cNvPr>
            <p:cNvSpPr txBox="1"/>
            <p:nvPr/>
          </p:nvSpPr>
          <p:spPr>
            <a:xfrm>
              <a:off x="773770" y="1378652"/>
              <a:ext cx="5367959" cy="1119537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Algorithms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.</a:t>
              </a:r>
              <a:r>
                <a:rPr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shortestDistance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(</a:t>
              </a:r>
              <a:r>
                <a:rPr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g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, </a:t>
              </a:r>
              <a:r>
                <a:rPr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“Tom”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, </a:t>
              </a:r>
              <a:r>
                <a:rPr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“Anne”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);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12700">
                <a:lnSpc>
                  <a:spcPct val="100000"/>
                </a:lnSpc>
              </a:pPr>
              <a:r>
                <a:rPr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&gt; </a:t>
              </a:r>
              <a:r>
                <a:rPr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ArrayOutOfBoundsException</a:t>
              </a:r>
              <a:endParaRPr dirty="0">
                <a:latin typeface="Consolas" panose="020B0609020204030204" pitchFamily="49" charset="0"/>
                <a:cs typeface="SimSun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86E975-ADF8-4ED7-90A9-D5E9AEF5DFEF}"/>
              </a:ext>
            </a:extLst>
          </p:cNvPr>
          <p:cNvGrpSpPr/>
          <p:nvPr/>
        </p:nvGrpSpPr>
        <p:grpSpPr>
          <a:xfrm>
            <a:off x="2828228" y="1965783"/>
            <a:ext cx="6054279" cy="1221266"/>
            <a:chOff x="669916" y="1276923"/>
            <a:chExt cx="5471813" cy="1221266"/>
          </a:xfrm>
        </p:grpSpPr>
        <p:grpSp>
          <p:nvGrpSpPr>
            <p:cNvPr id="31" name="object 3">
              <a:extLst>
                <a:ext uri="{FF2B5EF4-FFF2-40B4-BE49-F238E27FC236}">
                  <a16:creationId xmlns:a16="http://schemas.microsoft.com/office/drawing/2014/main" id="{D38D4B45-BBFA-4E04-B859-B96367F8570B}"/>
                </a:ext>
              </a:extLst>
            </p:cNvPr>
            <p:cNvGrpSpPr/>
            <p:nvPr/>
          </p:nvGrpSpPr>
          <p:grpSpPr>
            <a:xfrm>
              <a:off x="669916" y="1276923"/>
              <a:ext cx="5426084" cy="1150128"/>
              <a:chOff x="435673" y="1276922"/>
              <a:chExt cx="6367780" cy="1692275"/>
            </a:xfrm>
          </p:grpSpPr>
          <p:sp>
            <p:nvSpPr>
              <p:cNvPr id="39" name="object 4">
                <a:extLst>
                  <a:ext uri="{FF2B5EF4-FFF2-40B4-BE49-F238E27FC236}">
                    <a16:creationId xmlns:a16="http://schemas.microsoft.com/office/drawing/2014/main" id="{7AE02AE4-BD19-44FC-BFF5-93C08B9BC636}"/>
                  </a:ext>
                </a:extLst>
              </p:cNvPr>
              <p:cNvSpPr/>
              <p:nvPr/>
            </p:nvSpPr>
            <p:spPr>
              <a:xfrm>
                <a:off x="440436" y="1281685"/>
                <a:ext cx="6358255" cy="1682750"/>
              </a:xfrm>
              <a:custGeom>
                <a:avLst/>
                <a:gdLst/>
                <a:ahLst/>
                <a:cxnLst/>
                <a:rect l="l" t="t" r="r" b="b"/>
                <a:pathLst>
                  <a:path w="6358255" h="1682750">
                    <a:moveTo>
                      <a:pt x="6286538" y="0"/>
                    </a:moveTo>
                    <a:lnTo>
                      <a:pt x="71589" y="0"/>
                    </a:lnTo>
                    <a:lnTo>
                      <a:pt x="43725" y="5626"/>
                    </a:lnTo>
                    <a:lnTo>
                      <a:pt x="20969" y="20969"/>
                    </a:lnTo>
                    <a:lnTo>
                      <a:pt x="5626" y="43725"/>
                    </a:lnTo>
                    <a:lnTo>
                      <a:pt x="0" y="71589"/>
                    </a:lnTo>
                    <a:lnTo>
                      <a:pt x="0" y="1610906"/>
                    </a:lnTo>
                    <a:lnTo>
                      <a:pt x="5626" y="1638770"/>
                    </a:lnTo>
                    <a:lnTo>
                      <a:pt x="20969" y="1661526"/>
                    </a:lnTo>
                    <a:lnTo>
                      <a:pt x="43725" y="1676869"/>
                    </a:lnTo>
                    <a:lnTo>
                      <a:pt x="71589" y="1682496"/>
                    </a:lnTo>
                    <a:lnTo>
                      <a:pt x="6286538" y="1682496"/>
                    </a:lnTo>
                    <a:lnTo>
                      <a:pt x="6314402" y="1676869"/>
                    </a:lnTo>
                    <a:lnTo>
                      <a:pt x="6337158" y="1661526"/>
                    </a:lnTo>
                    <a:lnTo>
                      <a:pt x="6352501" y="1638770"/>
                    </a:lnTo>
                    <a:lnTo>
                      <a:pt x="6358128" y="1610906"/>
                    </a:lnTo>
                    <a:lnTo>
                      <a:pt x="6358128" y="71589"/>
                    </a:lnTo>
                    <a:lnTo>
                      <a:pt x="6352501" y="43725"/>
                    </a:lnTo>
                    <a:lnTo>
                      <a:pt x="6337158" y="20969"/>
                    </a:lnTo>
                    <a:lnTo>
                      <a:pt x="6314402" y="5626"/>
                    </a:lnTo>
                    <a:lnTo>
                      <a:pt x="6286538" y="0"/>
                    </a:lnTo>
                    <a:close/>
                  </a:path>
                </a:pathLst>
              </a:custGeom>
              <a:solidFill>
                <a:srgbClr val="FCF6E2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object 5">
                <a:extLst>
                  <a:ext uri="{FF2B5EF4-FFF2-40B4-BE49-F238E27FC236}">
                    <a16:creationId xmlns:a16="http://schemas.microsoft.com/office/drawing/2014/main" id="{F900B3F3-7A11-478A-A7E4-0D1434566BE7}"/>
                  </a:ext>
                </a:extLst>
              </p:cNvPr>
              <p:cNvSpPr/>
              <p:nvPr/>
            </p:nvSpPr>
            <p:spPr>
              <a:xfrm>
                <a:off x="440436" y="1281685"/>
                <a:ext cx="6358255" cy="1682750"/>
              </a:xfrm>
              <a:custGeom>
                <a:avLst/>
                <a:gdLst/>
                <a:ahLst/>
                <a:cxnLst/>
                <a:rect l="l" t="t" r="r" b="b"/>
                <a:pathLst>
                  <a:path w="6358255" h="1682750">
                    <a:moveTo>
                      <a:pt x="0" y="71589"/>
                    </a:moveTo>
                    <a:lnTo>
                      <a:pt x="5626" y="43725"/>
                    </a:lnTo>
                    <a:lnTo>
                      <a:pt x="20969" y="20969"/>
                    </a:lnTo>
                    <a:lnTo>
                      <a:pt x="43725" y="5626"/>
                    </a:lnTo>
                    <a:lnTo>
                      <a:pt x="71589" y="0"/>
                    </a:lnTo>
                    <a:lnTo>
                      <a:pt x="6286538" y="0"/>
                    </a:lnTo>
                    <a:lnTo>
                      <a:pt x="6314402" y="5626"/>
                    </a:lnTo>
                    <a:lnTo>
                      <a:pt x="6337158" y="20969"/>
                    </a:lnTo>
                    <a:lnTo>
                      <a:pt x="6352501" y="43725"/>
                    </a:lnTo>
                    <a:lnTo>
                      <a:pt x="6358128" y="71589"/>
                    </a:lnTo>
                    <a:lnTo>
                      <a:pt x="6358128" y="1610906"/>
                    </a:lnTo>
                    <a:lnTo>
                      <a:pt x="6352501" y="1638770"/>
                    </a:lnTo>
                    <a:lnTo>
                      <a:pt x="6337158" y="1661526"/>
                    </a:lnTo>
                    <a:lnTo>
                      <a:pt x="6314402" y="1676869"/>
                    </a:lnTo>
                    <a:lnTo>
                      <a:pt x="6286538" y="1682496"/>
                    </a:lnTo>
                    <a:lnTo>
                      <a:pt x="71589" y="1682496"/>
                    </a:lnTo>
                    <a:lnTo>
                      <a:pt x="43725" y="1676869"/>
                    </a:lnTo>
                    <a:lnTo>
                      <a:pt x="20969" y="1661526"/>
                    </a:lnTo>
                    <a:lnTo>
                      <a:pt x="5626" y="1638770"/>
                    </a:lnTo>
                    <a:lnTo>
                      <a:pt x="0" y="1610906"/>
                    </a:lnTo>
                    <a:lnTo>
                      <a:pt x="0" y="71589"/>
                    </a:lnTo>
                    <a:close/>
                  </a:path>
                </a:pathLst>
              </a:custGeom>
              <a:ln w="9525">
                <a:solidFill>
                  <a:srgbClr val="585858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object 6">
                <a:extLst>
                  <a:ext uri="{FF2B5EF4-FFF2-40B4-BE49-F238E27FC236}">
                    <a16:creationId xmlns:a16="http://schemas.microsoft.com/office/drawing/2014/main" id="{0B4164D8-5AB8-4634-A85A-D413E926F2F2}"/>
                  </a:ext>
                </a:extLst>
              </p:cNvPr>
              <p:cNvSpPr/>
              <p:nvPr/>
            </p:nvSpPr>
            <p:spPr>
              <a:xfrm>
                <a:off x="552234" y="1443164"/>
                <a:ext cx="5843270" cy="862965"/>
              </a:xfrm>
              <a:custGeom>
                <a:avLst/>
                <a:gdLst/>
                <a:ahLst/>
                <a:cxnLst/>
                <a:rect l="l" t="t" r="r" b="b"/>
                <a:pathLst>
                  <a:path w="5843270" h="862964">
                    <a:moveTo>
                      <a:pt x="124955" y="609600"/>
                    </a:moveTo>
                    <a:lnTo>
                      <a:pt x="0" y="609600"/>
                    </a:lnTo>
                    <a:lnTo>
                      <a:pt x="0" y="862584"/>
                    </a:lnTo>
                    <a:lnTo>
                      <a:pt x="124955" y="862584"/>
                    </a:lnTo>
                    <a:lnTo>
                      <a:pt x="124955" y="609600"/>
                    </a:lnTo>
                    <a:close/>
                  </a:path>
                  <a:path w="5843270" h="862964">
                    <a:moveTo>
                      <a:pt x="3429000" y="609600"/>
                    </a:moveTo>
                    <a:lnTo>
                      <a:pt x="252984" y="609600"/>
                    </a:lnTo>
                    <a:lnTo>
                      <a:pt x="124968" y="609600"/>
                    </a:lnTo>
                    <a:lnTo>
                      <a:pt x="124968" y="862584"/>
                    </a:lnTo>
                    <a:lnTo>
                      <a:pt x="252984" y="862584"/>
                    </a:lnTo>
                    <a:lnTo>
                      <a:pt x="3429000" y="862584"/>
                    </a:lnTo>
                    <a:lnTo>
                      <a:pt x="3429000" y="609600"/>
                    </a:lnTo>
                    <a:close/>
                  </a:path>
                  <a:path w="5843270" h="862964">
                    <a:moveTo>
                      <a:pt x="3809987" y="0"/>
                    </a:moveTo>
                    <a:lnTo>
                      <a:pt x="3809987" y="0"/>
                    </a:lnTo>
                    <a:lnTo>
                      <a:pt x="0" y="0"/>
                    </a:lnTo>
                    <a:lnTo>
                      <a:pt x="0" y="252984"/>
                    </a:lnTo>
                    <a:lnTo>
                      <a:pt x="3809987" y="252984"/>
                    </a:lnTo>
                    <a:lnTo>
                      <a:pt x="3809987" y="0"/>
                    </a:lnTo>
                    <a:close/>
                  </a:path>
                  <a:path w="5843270" h="862964">
                    <a:moveTo>
                      <a:pt x="4571987" y="0"/>
                    </a:moveTo>
                    <a:lnTo>
                      <a:pt x="3934968" y="0"/>
                    </a:lnTo>
                    <a:lnTo>
                      <a:pt x="3810000" y="0"/>
                    </a:lnTo>
                    <a:lnTo>
                      <a:pt x="3810000" y="252984"/>
                    </a:lnTo>
                    <a:lnTo>
                      <a:pt x="3934968" y="252984"/>
                    </a:lnTo>
                    <a:lnTo>
                      <a:pt x="4571987" y="252984"/>
                    </a:lnTo>
                    <a:lnTo>
                      <a:pt x="4571987" y="0"/>
                    </a:lnTo>
                    <a:close/>
                  </a:path>
                  <a:path w="5843270" h="862964">
                    <a:moveTo>
                      <a:pt x="5843003" y="0"/>
                    </a:moveTo>
                    <a:lnTo>
                      <a:pt x="5586971" y="0"/>
                    </a:lnTo>
                    <a:lnTo>
                      <a:pt x="4824971" y="0"/>
                    </a:lnTo>
                    <a:lnTo>
                      <a:pt x="4696968" y="0"/>
                    </a:lnTo>
                    <a:lnTo>
                      <a:pt x="4572000" y="0"/>
                    </a:lnTo>
                    <a:lnTo>
                      <a:pt x="4572000" y="252984"/>
                    </a:lnTo>
                    <a:lnTo>
                      <a:pt x="4696968" y="252984"/>
                    </a:lnTo>
                    <a:lnTo>
                      <a:pt x="4824971" y="252984"/>
                    </a:lnTo>
                    <a:lnTo>
                      <a:pt x="5586971" y="252984"/>
                    </a:lnTo>
                    <a:lnTo>
                      <a:pt x="5843003" y="252984"/>
                    </a:lnTo>
                    <a:lnTo>
                      <a:pt x="5843003" y="0"/>
                    </a:lnTo>
                    <a:close/>
                  </a:path>
                </a:pathLst>
              </a:custGeom>
              <a:solidFill>
                <a:srgbClr val="FCF6E2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2" name="object 7">
              <a:extLst>
                <a:ext uri="{FF2B5EF4-FFF2-40B4-BE49-F238E27FC236}">
                  <a16:creationId xmlns:a16="http://schemas.microsoft.com/office/drawing/2014/main" id="{14E991B2-3F4D-4220-A32D-9E1A9F1C3AA8}"/>
                </a:ext>
              </a:extLst>
            </p:cNvPr>
            <p:cNvSpPr txBox="1"/>
            <p:nvPr/>
          </p:nvSpPr>
          <p:spPr>
            <a:xfrm>
              <a:off x="773770" y="1378652"/>
              <a:ext cx="5367959" cy="1119537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Algorithms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.</a:t>
              </a:r>
              <a:r>
                <a:rPr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shortestDistance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(</a:t>
              </a:r>
              <a:r>
                <a:rPr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g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, </a:t>
              </a:r>
              <a:r>
                <a:rPr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“Tom”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, </a:t>
              </a:r>
              <a:r>
                <a:rPr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“Anne”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);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12700">
                <a:lnSpc>
                  <a:spcPct val="100000"/>
                </a:lnSpc>
              </a:pPr>
              <a:r>
                <a:rPr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&gt; </a:t>
              </a:r>
              <a:r>
                <a:rPr lang="en-US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-</a:t>
              </a:r>
              <a:r>
                <a:rPr lang="mn-MN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1</a:t>
              </a:r>
              <a:endParaRPr dirty="0">
                <a:latin typeface="Consolas" panose="020B0609020204030204" pitchFamily="49" charset="0"/>
                <a:cs typeface="SimSun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DEF17D-4E12-4A08-A5DA-DDAE43D12E2B}"/>
              </a:ext>
            </a:extLst>
          </p:cNvPr>
          <p:cNvGrpSpPr/>
          <p:nvPr/>
        </p:nvGrpSpPr>
        <p:grpSpPr>
          <a:xfrm>
            <a:off x="3037066" y="3670952"/>
            <a:ext cx="5311277" cy="2066304"/>
            <a:chOff x="2574220" y="3999681"/>
            <a:chExt cx="5140149" cy="206630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13D29A5-4208-4B67-9E47-117E26E58C4D}"/>
                </a:ext>
              </a:extLst>
            </p:cNvPr>
            <p:cNvGrpSpPr/>
            <p:nvPr/>
          </p:nvGrpSpPr>
          <p:grpSpPr>
            <a:xfrm>
              <a:off x="2574220" y="3999681"/>
              <a:ext cx="5140148" cy="2032151"/>
              <a:chOff x="6141346" y="1643548"/>
              <a:chExt cx="4947662" cy="2032151"/>
            </a:xfrm>
          </p:grpSpPr>
          <p:grpSp>
            <p:nvGrpSpPr>
              <p:cNvPr id="45" name="object 3">
                <a:extLst>
                  <a:ext uri="{FF2B5EF4-FFF2-40B4-BE49-F238E27FC236}">
                    <a16:creationId xmlns:a16="http://schemas.microsoft.com/office/drawing/2014/main" id="{FD4A027A-3864-44DC-B66E-72059D041F54}"/>
                  </a:ext>
                </a:extLst>
              </p:cNvPr>
              <p:cNvGrpSpPr/>
              <p:nvPr/>
            </p:nvGrpSpPr>
            <p:grpSpPr>
              <a:xfrm>
                <a:off x="6141346" y="1643548"/>
                <a:ext cx="4947662" cy="2032151"/>
                <a:chOff x="440436" y="1281681"/>
                <a:chExt cx="5379848" cy="2650393"/>
              </a:xfrm>
            </p:grpSpPr>
            <p:sp>
              <p:nvSpPr>
                <p:cNvPr id="47" name="object 4">
                  <a:extLst>
                    <a:ext uri="{FF2B5EF4-FFF2-40B4-BE49-F238E27FC236}">
                      <a16:creationId xmlns:a16="http://schemas.microsoft.com/office/drawing/2014/main" id="{6100F8C0-25BA-423D-AEC5-54504C1BAB4E}"/>
                    </a:ext>
                  </a:extLst>
                </p:cNvPr>
                <p:cNvSpPr/>
                <p:nvPr/>
              </p:nvSpPr>
              <p:spPr>
                <a:xfrm>
                  <a:off x="440437" y="1281681"/>
                  <a:ext cx="5379847" cy="2650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0830" h="3103245">
                      <a:moveTo>
                        <a:pt x="5238546" y="0"/>
                      </a:moveTo>
                      <a:lnTo>
                        <a:pt x="132029" y="0"/>
                      </a:lnTo>
                      <a:lnTo>
                        <a:pt x="90295" y="6731"/>
                      </a:lnTo>
                      <a:lnTo>
                        <a:pt x="54052" y="25475"/>
                      </a:lnTo>
                      <a:lnTo>
                        <a:pt x="25472" y="54057"/>
                      </a:lnTo>
                      <a:lnTo>
                        <a:pt x="6730" y="90300"/>
                      </a:lnTo>
                      <a:lnTo>
                        <a:pt x="0" y="132029"/>
                      </a:lnTo>
                      <a:lnTo>
                        <a:pt x="0" y="2970834"/>
                      </a:lnTo>
                      <a:lnTo>
                        <a:pt x="6730" y="3012568"/>
                      </a:lnTo>
                      <a:lnTo>
                        <a:pt x="25472" y="3048811"/>
                      </a:lnTo>
                      <a:lnTo>
                        <a:pt x="54052" y="3077391"/>
                      </a:lnTo>
                      <a:lnTo>
                        <a:pt x="90295" y="3096133"/>
                      </a:lnTo>
                      <a:lnTo>
                        <a:pt x="132029" y="3102864"/>
                      </a:lnTo>
                      <a:lnTo>
                        <a:pt x="5238546" y="3102864"/>
                      </a:lnTo>
                      <a:lnTo>
                        <a:pt x="5280280" y="3096133"/>
                      </a:lnTo>
                      <a:lnTo>
                        <a:pt x="5316523" y="3077391"/>
                      </a:lnTo>
                      <a:lnTo>
                        <a:pt x="5345103" y="3048811"/>
                      </a:lnTo>
                      <a:lnTo>
                        <a:pt x="5363845" y="3012568"/>
                      </a:lnTo>
                      <a:lnTo>
                        <a:pt x="5370576" y="2970834"/>
                      </a:lnTo>
                      <a:lnTo>
                        <a:pt x="5370576" y="132029"/>
                      </a:lnTo>
                      <a:lnTo>
                        <a:pt x="5363845" y="90300"/>
                      </a:lnTo>
                      <a:lnTo>
                        <a:pt x="5345103" y="54057"/>
                      </a:lnTo>
                      <a:lnTo>
                        <a:pt x="5316523" y="25475"/>
                      </a:lnTo>
                      <a:lnTo>
                        <a:pt x="5280280" y="6731"/>
                      </a:lnTo>
                      <a:lnTo>
                        <a:pt x="5238546" y="0"/>
                      </a:lnTo>
                      <a:close/>
                    </a:path>
                  </a:pathLst>
                </a:custGeom>
                <a:solidFill>
                  <a:srgbClr val="FCF6E2"/>
                </a:solidFill>
              </p:spPr>
              <p:txBody>
                <a:bodyPr wrap="square" lIns="0" tIns="0" rIns="0" bIns="0" rtlCol="0"/>
                <a:lstStyle/>
                <a:p>
                  <a:endParaRPr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8" name="object 5">
                  <a:extLst>
                    <a:ext uri="{FF2B5EF4-FFF2-40B4-BE49-F238E27FC236}">
                      <a16:creationId xmlns:a16="http://schemas.microsoft.com/office/drawing/2014/main" id="{C34C563E-41D5-4FC8-B993-0617160CB3D0}"/>
                    </a:ext>
                  </a:extLst>
                </p:cNvPr>
                <p:cNvSpPr/>
                <p:nvPr/>
              </p:nvSpPr>
              <p:spPr>
                <a:xfrm>
                  <a:off x="440436" y="1281681"/>
                  <a:ext cx="5379847" cy="2650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0830" h="3103245">
                      <a:moveTo>
                        <a:pt x="0" y="132029"/>
                      </a:moveTo>
                      <a:lnTo>
                        <a:pt x="6730" y="90300"/>
                      </a:lnTo>
                      <a:lnTo>
                        <a:pt x="25472" y="54057"/>
                      </a:lnTo>
                      <a:lnTo>
                        <a:pt x="54052" y="25475"/>
                      </a:lnTo>
                      <a:lnTo>
                        <a:pt x="90295" y="6731"/>
                      </a:lnTo>
                      <a:lnTo>
                        <a:pt x="132029" y="0"/>
                      </a:lnTo>
                      <a:lnTo>
                        <a:pt x="5238546" y="0"/>
                      </a:lnTo>
                      <a:lnTo>
                        <a:pt x="5280280" y="6731"/>
                      </a:lnTo>
                      <a:lnTo>
                        <a:pt x="5316523" y="25475"/>
                      </a:lnTo>
                      <a:lnTo>
                        <a:pt x="5345103" y="54057"/>
                      </a:lnTo>
                      <a:lnTo>
                        <a:pt x="5363845" y="90300"/>
                      </a:lnTo>
                      <a:lnTo>
                        <a:pt x="5370576" y="132029"/>
                      </a:lnTo>
                      <a:lnTo>
                        <a:pt x="5370576" y="2970834"/>
                      </a:lnTo>
                      <a:lnTo>
                        <a:pt x="5363845" y="3012568"/>
                      </a:lnTo>
                      <a:lnTo>
                        <a:pt x="5345103" y="3048811"/>
                      </a:lnTo>
                      <a:lnTo>
                        <a:pt x="5316523" y="3077391"/>
                      </a:lnTo>
                      <a:lnTo>
                        <a:pt x="5280280" y="3096133"/>
                      </a:lnTo>
                      <a:lnTo>
                        <a:pt x="5238546" y="3102864"/>
                      </a:lnTo>
                      <a:lnTo>
                        <a:pt x="132029" y="3102864"/>
                      </a:lnTo>
                      <a:lnTo>
                        <a:pt x="90295" y="3096133"/>
                      </a:lnTo>
                      <a:lnTo>
                        <a:pt x="54052" y="3077391"/>
                      </a:lnTo>
                      <a:lnTo>
                        <a:pt x="25472" y="3048811"/>
                      </a:lnTo>
                      <a:lnTo>
                        <a:pt x="6730" y="3012568"/>
                      </a:lnTo>
                      <a:lnTo>
                        <a:pt x="0" y="2970834"/>
                      </a:lnTo>
                      <a:lnTo>
                        <a:pt x="0" y="132029"/>
                      </a:lnTo>
                      <a:close/>
                    </a:path>
                  </a:pathLst>
                </a:custGeom>
                <a:ln w="9525">
                  <a:solidFill>
                    <a:srgbClr val="585858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46" name="object 7">
                <a:extLst>
                  <a:ext uri="{FF2B5EF4-FFF2-40B4-BE49-F238E27FC236}">
                    <a16:creationId xmlns:a16="http://schemas.microsoft.com/office/drawing/2014/main" id="{571D702B-9240-4769-995B-A8EDFFC1972C}"/>
                  </a:ext>
                </a:extLst>
              </p:cNvPr>
              <p:cNvSpPr txBox="1"/>
              <p:nvPr/>
            </p:nvSpPr>
            <p:spPr>
              <a:xfrm>
                <a:off x="6226081" y="1731005"/>
                <a:ext cx="4482001" cy="1696432"/>
              </a:xfrm>
              <a:prstGeom prst="rect">
                <a:avLst/>
              </a:prstGeom>
              <a:ln w="28575">
                <a:solidFill>
                  <a:srgbClr val="CA4A15"/>
                </a:solidFill>
              </a:ln>
            </p:spPr>
            <p:txBody>
              <a:bodyPr vert="horz" wrap="square" lIns="0" tIns="0" rIns="0" bIns="0" rtlCol="0" anchor="ctr" anchorCtr="0">
                <a:noAutofit/>
              </a:bodyPr>
              <a:lstStyle/>
              <a:p>
                <a:pPr marL="22225">
                  <a:lnSpc>
                    <a:spcPts val="2100"/>
                  </a:lnSpc>
                </a:pPr>
                <a:endParaRPr dirty="0">
                  <a:latin typeface="Consolas" panose="020B0609020204030204" pitchFamily="49" charset="0"/>
                  <a:cs typeface="SimSun"/>
                </a:endParaRPr>
              </a:p>
            </p:txBody>
          </p:sp>
        </p:grp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CBACC07F-1201-4B5B-A76B-DBA309800774}"/>
                </a:ext>
              </a:extLst>
            </p:cNvPr>
            <p:cNvSpPr txBox="1"/>
            <p:nvPr/>
          </p:nvSpPr>
          <p:spPr>
            <a:xfrm>
              <a:off x="2761183" y="4115451"/>
              <a:ext cx="4953186" cy="1950534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pc="-10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/**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393700" indent="-256540">
                <a:lnSpc>
                  <a:spcPct val="100000"/>
                </a:lnSpc>
                <a:buChar char="*"/>
                <a:tabLst>
                  <a:tab pos="393700" algn="l"/>
                </a:tabLst>
              </a:pPr>
              <a:r>
                <a:rPr lang="mn-MN" spc="-5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Энэ метод нь хоёр оройн хоорондох </a:t>
              </a:r>
            </a:p>
            <a:p>
              <a:pPr marL="393700" indent="-256540">
                <a:lnSpc>
                  <a:spcPct val="100000"/>
                </a:lnSpc>
                <a:buChar char="*"/>
                <a:tabLst>
                  <a:tab pos="393700" algn="l"/>
                </a:tabLst>
              </a:pPr>
              <a:r>
                <a:rPr lang="mn-MN" spc="-5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хамгийн богино зайг олдог. Хэрэв </a:t>
              </a:r>
            </a:p>
            <a:p>
              <a:pPr marL="393700" indent="-256540">
                <a:lnSpc>
                  <a:spcPct val="100000"/>
                </a:lnSpc>
                <a:buChar char="*"/>
                <a:tabLst>
                  <a:tab pos="393700" algn="l"/>
                </a:tabLst>
              </a:pPr>
              <a:r>
                <a:rPr lang="mn-MN" spc="-5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хоёр зангилаа холбогдоогүй бол </a:t>
              </a:r>
            </a:p>
            <a:p>
              <a:pPr marL="393700" indent="-256540">
                <a:lnSpc>
                  <a:spcPct val="100000"/>
                </a:lnSpc>
                <a:buChar char="*"/>
                <a:tabLst>
                  <a:tab pos="393700" algn="l"/>
                </a:tabLst>
              </a:pPr>
              <a:r>
                <a:rPr lang="mn-MN" spc="-5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-1-ийг буцаана.</a:t>
              </a:r>
            </a:p>
            <a:p>
              <a:pPr marL="137160">
                <a:lnSpc>
                  <a:spcPct val="100000"/>
                </a:lnSpc>
              </a:pPr>
              <a:r>
                <a:rPr spc="5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*/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pc="-5"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function</a:t>
              </a:r>
              <a:r>
                <a:rPr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55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shortestDistance</a:t>
              </a:r>
              <a:r>
                <a:rPr spc="-5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(</a:t>
              </a:r>
              <a:r>
                <a:rPr spc="-55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…</a:t>
              </a:r>
              <a:r>
                <a:rPr spc="-5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):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5" dirty="0">
                  <a:solidFill>
                    <a:srgbClr val="0096A7"/>
                  </a:solidFill>
                  <a:latin typeface="Consolas" panose="020B0609020204030204" pitchFamily="49" charset="0"/>
                  <a:cs typeface="SimSun"/>
                </a:rPr>
                <a:t>number</a:t>
              </a:r>
              <a:r>
                <a:rPr spc="-20" dirty="0">
                  <a:solidFill>
                    <a:srgbClr val="0096A7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33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{</a:t>
              </a:r>
              <a:r>
                <a:rPr spc="-335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…</a:t>
              </a:r>
              <a:r>
                <a:rPr spc="-33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}</a:t>
              </a:r>
              <a:endParaRPr dirty="0">
                <a:latin typeface="Consolas" panose="020B0609020204030204" pitchFamily="49" charset="0"/>
                <a:cs typeface="SimSun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22BA11D-B1A9-4DF2-997F-11F736998B45}"/>
              </a:ext>
            </a:extLst>
          </p:cNvPr>
          <p:cNvSpPr/>
          <p:nvPr/>
        </p:nvSpPr>
        <p:spPr>
          <a:xfrm>
            <a:off x="8439302" y="4363861"/>
            <a:ext cx="3611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Энэ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текст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тодорхойлолтыг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"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гэрээ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(contract)"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гэж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үзнэ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40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846499F6-DB23-471B-91FA-5037CC9EDDD9}"/>
              </a:ext>
            </a:extLst>
          </p:cNvPr>
          <p:cNvGrpSpPr/>
          <p:nvPr/>
        </p:nvGrpSpPr>
        <p:grpSpPr>
          <a:xfrm>
            <a:off x="669917" y="1155607"/>
            <a:ext cx="10850567" cy="4080284"/>
            <a:chOff x="487172" y="1002283"/>
            <a:chExt cx="8063230" cy="3787140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130ADC4-1B31-48CE-A985-BFF9454E7CC9}"/>
                </a:ext>
              </a:extLst>
            </p:cNvPr>
            <p:cNvSpPr/>
            <p:nvPr/>
          </p:nvSpPr>
          <p:spPr>
            <a:xfrm>
              <a:off x="499872" y="1014983"/>
              <a:ext cx="8037830" cy="3761740"/>
            </a:xfrm>
            <a:custGeom>
              <a:avLst/>
              <a:gdLst/>
              <a:ahLst/>
              <a:cxnLst/>
              <a:rect l="l" t="t" r="r" b="b"/>
              <a:pathLst>
                <a:path w="8037830" h="3761740">
                  <a:moveTo>
                    <a:pt x="8037576" y="0"/>
                  </a:moveTo>
                  <a:lnTo>
                    <a:pt x="0" y="0"/>
                  </a:lnTo>
                  <a:lnTo>
                    <a:pt x="0" y="3761232"/>
                  </a:lnTo>
                  <a:lnTo>
                    <a:pt x="8037576" y="3761232"/>
                  </a:lnTo>
                  <a:lnTo>
                    <a:pt x="8037576" y="0"/>
                  </a:lnTo>
                  <a:close/>
                </a:path>
              </a:pathLst>
            </a:custGeom>
            <a:solidFill>
              <a:srgbClr val="FCF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0C08476-2FF6-44C7-998F-0F8F5B1AE6AF}"/>
                </a:ext>
              </a:extLst>
            </p:cNvPr>
            <p:cNvSpPr/>
            <p:nvPr/>
          </p:nvSpPr>
          <p:spPr>
            <a:xfrm>
              <a:off x="499872" y="1014983"/>
              <a:ext cx="8037830" cy="3761740"/>
            </a:xfrm>
            <a:custGeom>
              <a:avLst/>
              <a:gdLst/>
              <a:ahLst/>
              <a:cxnLst/>
              <a:rect l="l" t="t" r="r" b="b"/>
              <a:pathLst>
                <a:path w="8037830" h="3761740">
                  <a:moveTo>
                    <a:pt x="0" y="0"/>
                  </a:moveTo>
                  <a:lnTo>
                    <a:pt x="8037576" y="0"/>
                  </a:lnTo>
                  <a:lnTo>
                    <a:pt x="8037576" y="3761232"/>
                  </a:lnTo>
                  <a:lnTo>
                    <a:pt x="0" y="37612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6">
            <a:extLst>
              <a:ext uri="{FF2B5EF4-FFF2-40B4-BE49-F238E27FC236}">
                <a16:creationId xmlns:a16="http://schemas.microsoft.com/office/drawing/2014/main" id="{A57F04B3-D64D-4F35-A2CE-9464100C1B37}"/>
              </a:ext>
            </a:extLst>
          </p:cNvPr>
          <p:cNvSpPr txBox="1"/>
          <p:nvPr/>
        </p:nvSpPr>
        <p:spPr>
          <a:xfrm>
            <a:off x="687008" y="1173240"/>
            <a:ext cx="10816386" cy="406265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/>
          <a:p>
            <a:pPr marL="219456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/**</a:t>
            </a:r>
            <a:endParaRPr lang="en-US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219456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mn-MN" spc="-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Тухайн картын хувьд шаардсагдсан тоогоор зөв хариулсан эсэхийг шалгана.</a:t>
            </a:r>
          </a:p>
          <a:p>
            <a:pPr marL="219456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mn-MN" b="1" spc="-19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@</a:t>
            </a:r>
            <a:r>
              <a:rPr lang="en-US" b="1" spc="-19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param</a:t>
            </a:r>
            <a:r>
              <a:rPr lang="en-US" b="1" spc="1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Шалгах гэж буй </a:t>
            </a:r>
            <a:r>
              <a:rPr lang="en-US" i="1" spc="11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{@link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spc="75" dirty="0" err="1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CardStatus</a:t>
            </a:r>
            <a:r>
              <a:rPr lang="en-US" i="1" spc="7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}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объект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219456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en-US" b="1" spc="-7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@return</a:t>
            </a:r>
            <a:r>
              <a:rPr lang="en-US" b="1" spc="32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lang="en-US" i="1" spc="6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{@code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spc="15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true}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Багадаа </a:t>
            </a:r>
            <a:r>
              <a:rPr lang="en-US" i="1" spc="6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{@code</a:t>
            </a:r>
            <a:r>
              <a:rPr lang="en-US" i="1" spc="39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spc="195" dirty="0" err="1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this.repetitions</a:t>
            </a:r>
            <a:r>
              <a:rPr lang="en-US" i="1" spc="19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}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удаа зөв хариулсан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19456">
              <a:lnSpc>
                <a:spcPct val="100000"/>
              </a:lnSpc>
            </a:pPr>
            <a:r>
              <a:rPr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*/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19456">
              <a:lnSpc>
                <a:spcPct val="100000"/>
              </a:lnSpc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public 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boolean </a:t>
            </a:r>
            <a:r>
              <a:rPr spc="-5" dirty="0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isComplete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CardStatus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card)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;</a:t>
            </a:r>
          </a:p>
          <a:p>
            <a:pPr marL="91440">
              <a:lnSpc>
                <a:spcPct val="100000"/>
              </a:lnSpc>
            </a:pPr>
            <a:endParaRPr lang="en-US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@Test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public</a:t>
            </a:r>
            <a:r>
              <a:rPr lang="en-US" spc="1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void</a:t>
            </a:r>
            <a:r>
              <a:rPr lang="en-US" spc="-1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testIsCompleteSingleSuccess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()</a:t>
            </a:r>
            <a:r>
              <a:rPr lang="en-US" spc="-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217170" marR="5080">
              <a:lnSpc>
                <a:spcPct val="100000"/>
              </a:lnSpc>
            </a:pP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CardRepeater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repeater = </a:t>
            </a:r>
            <a:r>
              <a:rPr lang="en-US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new 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RepeatingCardOrganizer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5" dirty="0">
                <a:solidFill>
                  <a:srgbClr val="C00000"/>
                </a:solidFill>
                <a:latin typeface="Consolas" panose="020B0609020204030204" pitchFamily="49" charset="0"/>
                <a:cs typeface="SimSun"/>
              </a:rPr>
              <a:t>1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); </a:t>
            </a:r>
            <a:r>
              <a:rPr lang="en-US"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 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Single repetition </a:t>
            </a:r>
            <a:r>
              <a:rPr lang="en-US" spc="-78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CardStatus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cs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=</a:t>
            </a:r>
            <a:r>
              <a:rPr lang="en-US" spc="-2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new</a:t>
            </a:r>
            <a:r>
              <a:rPr lang="en-US"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CardStatus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new</a:t>
            </a:r>
            <a:r>
              <a:rPr lang="en-US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130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FlashCard</a:t>
            </a:r>
            <a:r>
              <a:rPr lang="en-US" spc="-13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13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“”</a:t>
            </a:r>
            <a:r>
              <a:rPr lang="en-US" spc="-13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,</a:t>
            </a:r>
            <a:r>
              <a:rPr lang="en-US" spc="-2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32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“”</a:t>
            </a:r>
            <a:r>
              <a:rPr lang="en-US" spc="-32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)); </a:t>
            </a:r>
            <a:r>
              <a:rPr lang="en-US" spc="-31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</a:p>
          <a:p>
            <a:pPr marL="217170" marR="5080">
              <a:lnSpc>
                <a:spcPct val="100000"/>
              </a:lnSpc>
            </a:pP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cs.recordResult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true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);</a:t>
            </a:r>
            <a:r>
              <a:rPr lang="en-US" spc="14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</a:t>
            </a:r>
            <a:r>
              <a:rPr lang="en-US" spc="14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Single</a:t>
            </a:r>
            <a:r>
              <a:rPr lang="en-US" spc="14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Success </a:t>
            </a:r>
            <a:r>
              <a:rPr lang="en-US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</a:p>
          <a:p>
            <a:pPr marL="217170" marR="5080">
              <a:lnSpc>
                <a:spcPct val="100000"/>
              </a:lnSpc>
            </a:pP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assertTrue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repeater.isComplete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(cs));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lang="en-US" dirty="0">
              <a:latin typeface="Consolas" panose="020B0609020204030204" pitchFamily="49" charset="0"/>
              <a:cs typeface="SimSun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E45F3D8-5445-4C4C-9034-450D8E1EEABB}"/>
              </a:ext>
            </a:extLst>
          </p:cNvPr>
          <p:cNvSpPr txBox="1">
            <a:spLocks/>
          </p:cNvSpPr>
          <p:nvPr/>
        </p:nvSpPr>
        <p:spPr>
          <a:xfrm>
            <a:off x="4700338" y="444279"/>
            <a:ext cx="682014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Docstring </a:t>
            </a:r>
            <a:r>
              <a:rPr lang="mn-MN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тодорхололт</a:t>
            </a:r>
            <a:endParaRPr lang="en-US" dirty="0">
              <a:solidFill>
                <a:srgbClr val="E6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D77D91FF-9A33-4895-8CD3-20B49EA50A1F}"/>
              </a:ext>
            </a:extLst>
          </p:cNvPr>
          <p:cNvSpPr/>
          <p:nvPr/>
        </p:nvSpPr>
        <p:spPr bwMode="auto">
          <a:xfrm>
            <a:off x="2598776" y="447716"/>
            <a:ext cx="2101561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КОДЧИЛОЛ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ïṩḻïďè">
            <a:extLst>
              <a:ext uri="{FF2B5EF4-FFF2-40B4-BE49-F238E27FC236}">
                <a16:creationId xmlns:a16="http://schemas.microsoft.com/office/drawing/2014/main" id="{756C7682-ECE0-4093-AB57-135DA9CDA5E9}"/>
              </a:ext>
            </a:extLst>
          </p:cNvPr>
          <p:cNvSpPr/>
          <p:nvPr/>
        </p:nvSpPr>
        <p:spPr bwMode="auto">
          <a:xfrm>
            <a:off x="670716" y="447716"/>
            <a:ext cx="2391618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ТОДОРХОЙЛОЛТ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11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41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846499F6-DB23-471B-91FA-5037CC9EDDD9}"/>
              </a:ext>
            </a:extLst>
          </p:cNvPr>
          <p:cNvGrpSpPr/>
          <p:nvPr/>
        </p:nvGrpSpPr>
        <p:grpSpPr>
          <a:xfrm>
            <a:off x="669917" y="1155607"/>
            <a:ext cx="10850567" cy="4080284"/>
            <a:chOff x="487172" y="1002283"/>
            <a:chExt cx="8063230" cy="3787140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130ADC4-1B31-48CE-A985-BFF9454E7CC9}"/>
                </a:ext>
              </a:extLst>
            </p:cNvPr>
            <p:cNvSpPr/>
            <p:nvPr/>
          </p:nvSpPr>
          <p:spPr>
            <a:xfrm>
              <a:off x="499872" y="1014983"/>
              <a:ext cx="8037830" cy="3761740"/>
            </a:xfrm>
            <a:custGeom>
              <a:avLst/>
              <a:gdLst/>
              <a:ahLst/>
              <a:cxnLst/>
              <a:rect l="l" t="t" r="r" b="b"/>
              <a:pathLst>
                <a:path w="8037830" h="3761740">
                  <a:moveTo>
                    <a:pt x="8037576" y="0"/>
                  </a:moveTo>
                  <a:lnTo>
                    <a:pt x="0" y="0"/>
                  </a:lnTo>
                  <a:lnTo>
                    <a:pt x="0" y="3761232"/>
                  </a:lnTo>
                  <a:lnTo>
                    <a:pt x="8037576" y="3761232"/>
                  </a:lnTo>
                  <a:lnTo>
                    <a:pt x="8037576" y="0"/>
                  </a:lnTo>
                  <a:close/>
                </a:path>
              </a:pathLst>
            </a:custGeom>
            <a:solidFill>
              <a:srgbClr val="FCF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0C08476-2FF6-44C7-998F-0F8F5B1AE6AF}"/>
                </a:ext>
              </a:extLst>
            </p:cNvPr>
            <p:cNvSpPr/>
            <p:nvPr/>
          </p:nvSpPr>
          <p:spPr>
            <a:xfrm>
              <a:off x="499872" y="1014983"/>
              <a:ext cx="8037830" cy="3761740"/>
            </a:xfrm>
            <a:custGeom>
              <a:avLst/>
              <a:gdLst/>
              <a:ahLst/>
              <a:cxnLst/>
              <a:rect l="l" t="t" r="r" b="b"/>
              <a:pathLst>
                <a:path w="8037830" h="3761740">
                  <a:moveTo>
                    <a:pt x="0" y="0"/>
                  </a:moveTo>
                  <a:lnTo>
                    <a:pt x="8037576" y="0"/>
                  </a:lnTo>
                  <a:lnTo>
                    <a:pt x="8037576" y="3761232"/>
                  </a:lnTo>
                  <a:lnTo>
                    <a:pt x="0" y="37612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6">
            <a:extLst>
              <a:ext uri="{FF2B5EF4-FFF2-40B4-BE49-F238E27FC236}">
                <a16:creationId xmlns:a16="http://schemas.microsoft.com/office/drawing/2014/main" id="{A57F04B3-D64D-4F35-A2CE-9464100C1B37}"/>
              </a:ext>
            </a:extLst>
          </p:cNvPr>
          <p:cNvSpPr txBox="1"/>
          <p:nvPr/>
        </p:nvSpPr>
        <p:spPr>
          <a:xfrm>
            <a:off x="687008" y="1173240"/>
            <a:ext cx="10816386" cy="4062651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/>
          <a:p>
            <a:pPr marL="219456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/**</a:t>
            </a:r>
            <a:endParaRPr lang="en-US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219456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mn-MN" spc="-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Тухайн картын хувьд шаардсагдсан тоогоор зөв хариулсан эсэхийг шалгана.</a:t>
            </a:r>
          </a:p>
          <a:p>
            <a:pPr marL="219456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mn-MN" b="1" spc="-19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@</a:t>
            </a:r>
            <a:r>
              <a:rPr lang="en-US" b="1" spc="-19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param</a:t>
            </a:r>
            <a:r>
              <a:rPr lang="en-US" b="1" spc="1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Шалгах гэж буй </a:t>
            </a:r>
            <a:r>
              <a:rPr lang="en-US" i="1" spc="11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{@link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spc="75" dirty="0" err="1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CardStatus</a:t>
            </a:r>
            <a:r>
              <a:rPr lang="en-US" i="1" spc="7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}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объект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219456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en-US" b="1" spc="-7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@return</a:t>
            </a:r>
            <a:r>
              <a:rPr lang="en-US" b="1" spc="32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lang="en-US" i="1" spc="6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{@code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spc="15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true}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Багадаа </a:t>
            </a:r>
            <a:r>
              <a:rPr lang="en-US" i="1" spc="6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{@code</a:t>
            </a:r>
            <a:r>
              <a:rPr lang="en-US" i="1" spc="39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spc="195" dirty="0" err="1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this.repetitions</a:t>
            </a:r>
            <a:r>
              <a:rPr lang="en-US" i="1" spc="19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}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удаа зөв хариулсан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19456">
              <a:lnSpc>
                <a:spcPct val="100000"/>
              </a:lnSpc>
            </a:pPr>
            <a:r>
              <a:rPr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*/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19456">
              <a:lnSpc>
                <a:spcPct val="100000"/>
              </a:lnSpc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public 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boolean </a:t>
            </a:r>
            <a:r>
              <a:rPr spc="-5" dirty="0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isComplete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CardStatus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card)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;</a:t>
            </a:r>
          </a:p>
          <a:p>
            <a:pPr marL="91440">
              <a:lnSpc>
                <a:spcPct val="100000"/>
              </a:lnSpc>
            </a:pPr>
            <a:endParaRPr lang="en-US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@Test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public</a:t>
            </a:r>
            <a:r>
              <a:rPr lang="en-US" spc="1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void</a:t>
            </a:r>
            <a:r>
              <a:rPr lang="en-US" spc="-1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testIsNotCompleteSingleSuccess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()</a:t>
            </a:r>
            <a:r>
              <a:rPr lang="en-US" spc="-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217170" marR="5080">
              <a:lnSpc>
                <a:spcPct val="100000"/>
              </a:lnSpc>
            </a:pP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CardRepeater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repeater = </a:t>
            </a:r>
            <a:r>
              <a:rPr lang="en-US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new 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RepeatingCardOrganizer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5" dirty="0">
                <a:solidFill>
                  <a:srgbClr val="C00000"/>
                </a:solidFill>
                <a:latin typeface="Consolas" panose="020B0609020204030204" pitchFamily="49" charset="0"/>
                <a:cs typeface="SimSun"/>
              </a:rPr>
              <a:t>1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); </a:t>
            </a:r>
            <a:r>
              <a:rPr lang="en-US" spc="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 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Single repetition </a:t>
            </a:r>
            <a:r>
              <a:rPr lang="en-US" spc="-78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CardStatus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cs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=</a:t>
            </a:r>
            <a:r>
              <a:rPr lang="en-US" spc="-2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new</a:t>
            </a:r>
            <a:r>
              <a:rPr lang="en-US"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CardStatus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new</a:t>
            </a:r>
            <a:r>
              <a:rPr lang="en-US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130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FlashCard</a:t>
            </a:r>
            <a:r>
              <a:rPr lang="en-US" spc="-13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13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“”</a:t>
            </a:r>
            <a:r>
              <a:rPr lang="en-US" spc="-13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,</a:t>
            </a:r>
            <a:r>
              <a:rPr lang="en-US" spc="-2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32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“”</a:t>
            </a:r>
            <a:r>
              <a:rPr lang="en-US" spc="-32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)); </a:t>
            </a:r>
            <a:r>
              <a:rPr lang="en-US" spc="-31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</a:p>
          <a:p>
            <a:pPr marL="217170" marR="5080">
              <a:lnSpc>
                <a:spcPct val="100000"/>
              </a:lnSpc>
            </a:pP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cs.recordResult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b="1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false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);</a:t>
            </a:r>
            <a:r>
              <a:rPr lang="en-US" spc="14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</a:t>
            </a:r>
            <a:r>
              <a:rPr lang="en-US" spc="140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Single</a:t>
            </a:r>
            <a:r>
              <a:rPr lang="en-US" spc="14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5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Success </a:t>
            </a:r>
            <a:r>
              <a:rPr lang="en-US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</a:p>
          <a:p>
            <a:pPr marL="217170" marR="5080">
              <a:lnSpc>
                <a:spcPct val="100000"/>
              </a:lnSpc>
            </a:pPr>
            <a:r>
              <a:rPr lang="en-US" b="1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assertFalse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5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repeater.isComplete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(cs));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lang="en-US" dirty="0">
              <a:latin typeface="Consolas" panose="020B0609020204030204" pitchFamily="49" charset="0"/>
              <a:cs typeface="SimSun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D41B0AC5-824F-4C19-96D8-975F6CCA0B94}"/>
              </a:ext>
            </a:extLst>
          </p:cNvPr>
          <p:cNvSpPr txBox="1">
            <a:spLocks/>
          </p:cNvSpPr>
          <p:nvPr/>
        </p:nvSpPr>
        <p:spPr>
          <a:xfrm>
            <a:off x="4700338" y="444279"/>
            <a:ext cx="682014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Docstring </a:t>
            </a:r>
            <a:r>
              <a:rPr lang="mn-MN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тодорхололт</a:t>
            </a:r>
            <a:endParaRPr lang="en-US" dirty="0">
              <a:solidFill>
                <a:srgbClr val="E6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17034E85-9E89-4953-B602-EF2A6FF80223}"/>
              </a:ext>
            </a:extLst>
          </p:cNvPr>
          <p:cNvSpPr/>
          <p:nvPr/>
        </p:nvSpPr>
        <p:spPr bwMode="auto">
          <a:xfrm>
            <a:off x="2598776" y="447716"/>
            <a:ext cx="2101561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КОДЧИЛОЛ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ïṩḻïďè">
            <a:extLst>
              <a:ext uri="{FF2B5EF4-FFF2-40B4-BE49-F238E27FC236}">
                <a16:creationId xmlns:a16="http://schemas.microsoft.com/office/drawing/2014/main" id="{2A4CB339-2FEF-4555-9A82-5188B2DD44E9}"/>
              </a:ext>
            </a:extLst>
          </p:cNvPr>
          <p:cNvSpPr/>
          <p:nvPr/>
        </p:nvSpPr>
        <p:spPr bwMode="auto">
          <a:xfrm>
            <a:off x="670716" y="447716"/>
            <a:ext cx="2391618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ТОДОРХОЙЛОЛТ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44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42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846499F6-DB23-471B-91FA-5037CC9EDDD9}"/>
              </a:ext>
            </a:extLst>
          </p:cNvPr>
          <p:cNvGrpSpPr/>
          <p:nvPr/>
        </p:nvGrpSpPr>
        <p:grpSpPr>
          <a:xfrm>
            <a:off x="669917" y="1155607"/>
            <a:ext cx="10850567" cy="4080284"/>
            <a:chOff x="487172" y="1002283"/>
            <a:chExt cx="8063230" cy="3787140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130ADC4-1B31-48CE-A985-BFF9454E7CC9}"/>
                </a:ext>
              </a:extLst>
            </p:cNvPr>
            <p:cNvSpPr/>
            <p:nvPr/>
          </p:nvSpPr>
          <p:spPr>
            <a:xfrm>
              <a:off x="499872" y="1014983"/>
              <a:ext cx="8037830" cy="3761740"/>
            </a:xfrm>
            <a:custGeom>
              <a:avLst/>
              <a:gdLst/>
              <a:ahLst/>
              <a:cxnLst/>
              <a:rect l="l" t="t" r="r" b="b"/>
              <a:pathLst>
                <a:path w="8037830" h="3761740">
                  <a:moveTo>
                    <a:pt x="8037576" y="0"/>
                  </a:moveTo>
                  <a:lnTo>
                    <a:pt x="0" y="0"/>
                  </a:lnTo>
                  <a:lnTo>
                    <a:pt x="0" y="3761232"/>
                  </a:lnTo>
                  <a:lnTo>
                    <a:pt x="8037576" y="3761232"/>
                  </a:lnTo>
                  <a:lnTo>
                    <a:pt x="8037576" y="0"/>
                  </a:lnTo>
                  <a:close/>
                </a:path>
              </a:pathLst>
            </a:custGeom>
            <a:solidFill>
              <a:srgbClr val="FCF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0C08476-2FF6-44C7-998F-0F8F5B1AE6AF}"/>
                </a:ext>
              </a:extLst>
            </p:cNvPr>
            <p:cNvSpPr/>
            <p:nvPr/>
          </p:nvSpPr>
          <p:spPr>
            <a:xfrm>
              <a:off x="499872" y="1014983"/>
              <a:ext cx="8037830" cy="3761740"/>
            </a:xfrm>
            <a:custGeom>
              <a:avLst/>
              <a:gdLst/>
              <a:ahLst/>
              <a:cxnLst/>
              <a:rect l="l" t="t" r="r" b="b"/>
              <a:pathLst>
                <a:path w="8037830" h="3761740">
                  <a:moveTo>
                    <a:pt x="0" y="0"/>
                  </a:moveTo>
                  <a:lnTo>
                    <a:pt x="8037576" y="0"/>
                  </a:lnTo>
                  <a:lnTo>
                    <a:pt x="8037576" y="3761232"/>
                  </a:lnTo>
                  <a:lnTo>
                    <a:pt x="0" y="37612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6">
            <a:extLst>
              <a:ext uri="{FF2B5EF4-FFF2-40B4-BE49-F238E27FC236}">
                <a16:creationId xmlns:a16="http://schemas.microsoft.com/office/drawing/2014/main" id="{A57F04B3-D64D-4F35-A2CE-9464100C1B37}"/>
              </a:ext>
            </a:extLst>
          </p:cNvPr>
          <p:cNvSpPr txBox="1"/>
          <p:nvPr/>
        </p:nvSpPr>
        <p:spPr>
          <a:xfrm>
            <a:off x="687008" y="1173240"/>
            <a:ext cx="10816386" cy="1846659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/>
          <a:p>
            <a:pPr marL="219456">
              <a:lnSpc>
                <a:spcPct val="100000"/>
              </a:lnSpc>
            </a:pP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/**</a:t>
            </a:r>
            <a:endParaRPr lang="en-US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219456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mn-MN" spc="-1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Тухайн картын хувьд шаардсагдсан тоогоор зөв хариулсан эсэхийг шалгана.</a:t>
            </a:r>
          </a:p>
          <a:p>
            <a:pPr marL="219456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mn-MN" b="1" spc="-19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@</a:t>
            </a:r>
            <a:r>
              <a:rPr lang="en-US" b="1" spc="-19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param</a:t>
            </a:r>
            <a:r>
              <a:rPr lang="en-US" b="1" spc="15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Шалгах гэж буй </a:t>
            </a:r>
            <a:r>
              <a:rPr lang="en-US" i="1" spc="11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{@link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spc="75" dirty="0" err="1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CardStatus</a:t>
            </a:r>
            <a:r>
              <a:rPr lang="en-US" i="1" spc="7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}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объект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219456" marR="207645" indent="304800">
              <a:lnSpc>
                <a:spcPct val="100000"/>
              </a:lnSpc>
              <a:buChar char="*"/>
              <a:tabLst>
                <a:tab pos="521970" algn="l"/>
              </a:tabLst>
            </a:pPr>
            <a:r>
              <a:rPr lang="en-US" b="1" spc="-7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@return</a:t>
            </a:r>
            <a:r>
              <a:rPr lang="en-US" b="1" spc="32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lang="en-US" i="1" spc="6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{@code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spc="15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true}</a:t>
            </a:r>
            <a:r>
              <a:rPr lang="en-US" i="1" spc="40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Багадаа </a:t>
            </a:r>
            <a:r>
              <a:rPr lang="en-US" i="1" spc="60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{@code</a:t>
            </a:r>
            <a:r>
              <a:rPr lang="en-US" i="1" spc="39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 </a:t>
            </a:r>
            <a:r>
              <a:rPr lang="en-US" i="1" spc="195" dirty="0" err="1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this.repetitions</a:t>
            </a:r>
            <a:r>
              <a:rPr lang="en-US" i="1" spc="195" dirty="0">
                <a:solidFill>
                  <a:srgbClr val="647A83"/>
                </a:solidFill>
                <a:latin typeface="Consolas" panose="020B0609020204030204" pitchFamily="49" charset="0"/>
                <a:cs typeface="Palatino Linotype"/>
              </a:rPr>
              <a:t>}</a:t>
            </a:r>
            <a:r>
              <a:rPr lang="en-US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mn-MN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удаа зөв хариулсан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19456">
              <a:lnSpc>
                <a:spcPct val="100000"/>
              </a:lnSpc>
            </a:pPr>
            <a:r>
              <a:rPr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*/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19456">
              <a:lnSpc>
                <a:spcPct val="100000"/>
              </a:lnSpc>
            </a:pPr>
            <a:r>
              <a:rPr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public 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boolean </a:t>
            </a:r>
            <a:r>
              <a:rPr spc="-5" dirty="0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isComplete</a:t>
            </a:r>
            <a:r>
              <a:rPr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CardStatus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card)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;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048093A9-7BE7-440A-8116-D315A6B95B5C}"/>
              </a:ext>
            </a:extLst>
          </p:cNvPr>
          <p:cNvSpPr/>
          <p:nvPr/>
        </p:nvSpPr>
        <p:spPr>
          <a:xfrm>
            <a:off x="946484" y="2630906"/>
            <a:ext cx="5453206" cy="328957"/>
          </a:xfrm>
          <a:custGeom>
            <a:avLst/>
            <a:gdLst/>
            <a:ahLst/>
            <a:cxnLst/>
            <a:rect l="l" t="t" r="r" b="b"/>
            <a:pathLst>
              <a:path w="4410710" h="292735">
                <a:moveTo>
                  <a:pt x="0" y="39903"/>
                </a:moveTo>
                <a:lnTo>
                  <a:pt x="3136" y="24372"/>
                </a:lnTo>
                <a:lnTo>
                  <a:pt x="11688" y="11688"/>
                </a:lnTo>
                <a:lnTo>
                  <a:pt x="24372" y="3136"/>
                </a:lnTo>
                <a:lnTo>
                  <a:pt x="39903" y="0"/>
                </a:lnTo>
                <a:lnTo>
                  <a:pt x="4370552" y="0"/>
                </a:lnTo>
                <a:lnTo>
                  <a:pt x="4386083" y="3136"/>
                </a:lnTo>
                <a:lnTo>
                  <a:pt x="4398767" y="11688"/>
                </a:lnTo>
                <a:lnTo>
                  <a:pt x="4407319" y="24372"/>
                </a:lnTo>
                <a:lnTo>
                  <a:pt x="4410456" y="39903"/>
                </a:lnTo>
                <a:lnTo>
                  <a:pt x="4410456" y="252704"/>
                </a:lnTo>
                <a:lnTo>
                  <a:pt x="4407319" y="268235"/>
                </a:lnTo>
                <a:lnTo>
                  <a:pt x="4398767" y="280919"/>
                </a:lnTo>
                <a:lnTo>
                  <a:pt x="4386083" y="289471"/>
                </a:lnTo>
                <a:lnTo>
                  <a:pt x="4370552" y="292607"/>
                </a:lnTo>
                <a:lnTo>
                  <a:pt x="39903" y="292607"/>
                </a:lnTo>
                <a:lnTo>
                  <a:pt x="24372" y="289471"/>
                </a:lnTo>
                <a:lnTo>
                  <a:pt x="11688" y="280919"/>
                </a:lnTo>
                <a:lnTo>
                  <a:pt x="3136" y="268235"/>
                </a:lnTo>
                <a:lnTo>
                  <a:pt x="0" y="252704"/>
                </a:lnTo>
                <a:lnTo>
                  <a:pt x="0" y="39903"/>
                </a:lnTo>
                <a:close/>
              </a:path>
            </a:pathLst>
          </a:custGeom>
          <a:ln w="2857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C1548E7D-B759-41F4-A13B-446568EAECFF}"/>
              </a:ext>
            </a:extLst>
          </p:cNvPr>
          <p:cNvSpPr txBox="1"/>
          <p:nvPr/>
        </p:nvSpPr>
        <p:spPr>
          <a:xfrm>
            <a:off x="6659166" y="2630906"/>
            <a:ext cx="3784245" cy="1015663"/>
          </a:xfrm>
          <a:prstGeom prst="rect">
            <a:avLst/>
          </a:prstGeom>
          <a:solidFill>
            <a:srgbClr val="EDFF41"/>
          </a:solidFill>
          <a:ln w="28575">
            <a:solidFill>
              <a:srgbClr val="000000"/>
            </a:solidFill>
          </a:ln>
        </p:spPr>
        <p:txBody>
          <a:bodyPr vert="horz" wrap="square" lIns="91440" tIns="91440" rIns="91440" bIns="91440" rtlCol="0" anchor="ctr" anchorCtr="0">
            <a:spAutoFit/>
          </a:bodyPr>
          <a:lstStyle/>
          <a:p>
            <a:pPr marL="88265" marR="134620">
              <a:lnSpc>
                <a:spcPct val="100000"/>
              </a:lnSpc>
              <a:spcBef>
                <a:spcPts val="650"/>
              </a:spcBef>
            </a:pPr>
            <a:r>
              <a:rPr lang="mn-MN" spc="10" dirty="0">
                <a:latin typeface="Segoe UI" panose="020B0502040204020203" pitchFamily="34" charset="0"/>
                <a:cs typeface="Segoe UI" panose="020B0502040204020203" pitchFamily="34" charset="0"/>
              </a:rPr>
              <a:t>Одоо бид үүнийг хоёр удаа ажиллуулж байна. Бид туршилтаа хийж дууссан уу?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442F782-44EB-484C-85BD-F6697C6158BC}"/>
              </a:ext>
            </a:extLst>
          </p:cNvPr>
          <p:cNvSpPr txBox="1">
            <a:spLocks/>
          </p:cNvSpPr>
          <p:nvPr/>
        </p:nvSpPr>
        <p:spPr>
          <a:xfrm>
            <a:off x="4700338" y="444279"/>
            <a:ext cx="682014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Docstring </a:t>
            </a:r>
            <a:r>
              <a:rPr lang="mn-MN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тодорхололт</a:t>
            </a:r>
            <a:endParaRPr lang="en-US" dirty="0">
              <a:solidFill>
                <a:srgbClr val="E6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ïṩḻïďè">
            <a:extLst>
              <a:ext uri="{FF2B5EF4-FFF2-40B4-BE49-F238E27FC236}">
                <a16:creationId xmlns:a16="http://schemas.microsoft.com/office/drawing/2014/main" id="{5B32ECB4-A371-4BB0-9467-243DC11082ED}"/>
              </a:ext>
            </a:extLst>
          </p:cNvPr>
          <p:cNvSpPr/>
          <p:nvPr/>
        </p:nvSpPr>
        <p:spPr bwMode="auto">
          <a:xfrm>
            <a:off x="2598776" y="447716"/>
            <a:ext cx="2101561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КОДЧИЛОЛ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ïṩḻïďè">
            <a:extLst>
              <a:ext uri="{FF2B5EF4-FFF2-40B4-BE49-F238E27FC236}">
                <a16:creationId xmlns:a16="http://schemas.microsoft.com/office/drawing/2014/main" id="{713D239F-0EA2-442C-87FE-CA438EBCBE1D}"/>
              </a:ext>
            </a:extLst>
          </p:cNvPr>
          <p:cNvSpPr/>
          <p:nvPr/>
        </p:nvSpPr>
        <p:spPr bwMode="auto">
          <a:xfrm>
            <a:off x="670716" y="447716"/>
            <a:ext cx="2391618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ТОДОРХОЙЛОЛТ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84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43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25D7E57-88A5-49B6-ACF0-BFB32F36923D}"/>
              </a:ext>
            </a:extLst>
          </p:cNvPr>
          <p:cNvSpPr txBox="1">
            <a:spLocks noChangeArrowheads="1"/>
          </p:cNvSpPr>
          <p:nvPr/>
        </p:nvSpPr>
        <p:spPr>
          <a:xfrm>
            <a:off x="670716" y="1160281"/>
            <a:ext cx="10850568" cy="30326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Өөр өөр зорилгоор тест хийх боломжтой:</a:t>
            </a:r>
          </a:p>
          <a:p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Бүтцийн тест: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хэрэгжилтийг анхаарна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Кодыг бүхэлд нь хамруулан төрөл бүрээр оновчлох</a:t>
            </a:r>
          </a:p>
          <a:p>
            <a:pPr lvl="2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Мөр, Шийдэл, Өгөгдлийн урсгал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(Data-flow)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гэх мэт – Дараа үзнэ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Бүтэн мөр хамарсан, салбар хамарсан. </a:t>
            </a:r>
          </a:p>
          <a:p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Тодорхойлолтод суурилсан тест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: зөвхөн тодорхойлолтын дагуу тестлэх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Хэрэгжилтийг бус, зөвхөн оролт/гаралтыг ашиглана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Бүх тодорхолсон нөхцлийг хамарна</a:t>
            </a:r>
          </a:p>
          <a:p>
            <a:pPr lvl="1"/>
            <a:r>
              <a:rPr lang="mn-MN" alt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Кодод найдах хэрэггүй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; булангийн нөхцлүүд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(corner-cases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)-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ийг анхаарна, Халдагч шиг сэтгэ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56479B3-9403-4FBB-B76B-C0EC25653FEC}"/>
              </a:ext>
            </a:extLst>
          </p:cNvPr>
          <p:cNvSpPr txBox="1">
            <a:spLocks/>
          </p:cNvSpPr>
          <p:nvPr/>
        </p:nvSpPr>
        <p:spPr>
          <a:xfrm>
            <a:off x="3129009" y="444279"/>
            <a:ext cx="839147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Тодорхойлолтын ба Бүтцийн тест</a:t>
            </a:r>
            <a:endParaRPr lang="en-US" dirty="0">
              <a:solidFill>
                <a:srgbClr val="E6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171EAB7A-3419-4ABF-BA4F-7B5FB89A17C4}"/>
              </a:ext>
            </a:extLst>
          </p:cNvPr>
          <p:cNvSpPr/>
          <p:nvPr/>
        </p:nvSpPr>
        <p:spPr bwMode="auto">
          <a:xfrm>
            <a:off x="2598776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6" name="ïṩḻïďè">
            <a:extLst>
              <a:ext uri="{FF2B5EF4-FFF2-40B4-BE49-F238E27FC236}">
                <a16:creationId xmlns:a16="http://schemas.microsoft.com/office/drawing/2014/main" id="{DAF6049D-E9ED-4375-A9B5-07935BD79A01}"/>
              </a:ext>
            </a:extLst>
          </p:cNvPr>
          <p:cNvSpPr/>
          <p:nvPr/>
        </p:nvSpPr>
        <p:spPr bwMode="auto">
          <a:xfrm>
            <a:off x="670716" y="447716"/>
            <a:ext cx="2391618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ТОДОРХОЙЛОЛТ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63C43D-AC6F-4FC1-B416-7D690A746B66}"/>
              </a:ext>
            </a:extLst>
          </p:cNvPr>
          <p:cNvGrpSpPr/>
          <p:nvPr/>
        </p:nvGrpSpPr>
        <p:grpSpPr>
          <a:xfrm>
            <a:off x="687007" y="4207850"/>
            <a:ext cx="10833477" cy="2404094"/>
            <a:chOff x="687007" y="1169290"/>
            <a:chExt cx="10833477" cy="2404094"/>
          </a:xfrm>
        </p:grpSpPr>
        <p:grpSp>
          <p:nvGrpSpPr>
            <p:cNvPr id="25" name="object 3">
              <a:extLst>
                <a:ext uri="{FF2B5EF4-FFF2-40B4-BE49-F238E27FC236}">
                  <a16:creationId xmlns:a16="http://schemas.microsoft.com/office/drawing/2014/main" id="{9C81CE79-ABCE-4868-BBDC-5FFF45329DE6}"/>
                </a:ext>
              </a:extLst>
            </p:cNvPr>
            <p:cNvGrpSpPr/>
            <p:nvPr/>
          </p:nvGrpSpPr>
          <p:grpSpPr>
            <a:xfrm>
              <a:off x="687007" y="1169290"/>
              <a:ext cx="10816387" cy="2400657"/>
              <a:chOff x="499872" y="1014983"/>
              <a:chExt cx="8037830" cy="2228184"/>
            </a:xfrm>
          </p:grpSpPr>
          <p:sp>
            <p:nvSpPr>
              <p:cNvPr id="27" name="object 4">
                <a:extLst>
                  <a:ext uri="{FF2B5EF4-FFF2-40B4-BE49-F238E27FC236}">
                    <a16:creationId xmlns:a16="http://schemas.microsoft.com/office/drawing/2014/main" id="{228F6DA6-C97B-42E8-901F-79976E0B5B5C}"/>
                  </a:ext>
                </a:extLst>
              </p:cNvPr>
              <p:cNvSpPr/>
              <p:nvPr/>
            </p:nvSpPr>
            <p:spPr>
              <a:xfrm>
                <a:off x="499872" y="1014983"/>
                <a:ext cx="8037830" cy="2228184"/>
              </a:xfrm>
              <a:custGeom>
                <a:avLst/>
                <a:gdLst/>
                <a:ahLst/>
                <a:cxnLst/>
                <a:rect l="l" t="t" r="r" b="b"/>
                <a:pathLst>
                  <a:path w="8037830" h="3761740">
                    <a:moveTo>
                      <a:pt x="8037576" y="0"/>
                    </a:moveTo>
                    <a:lnTo>
                      <a:pt x="0" y="0"/>
                    </a:lnTo>
                    <a:lnTo>
                      <a:pt x="0" y="3761232"/>
                    </a:lnTo>
                    <a:lnTo>
                      <a:pt x="8037576" y="3761232"/>
                    </a:lnTo>
                    <a:lnTo>
                      <a:pt x="8037576" y="0"/>
                    </a:lnTo>
                    <a:close/>
                  </a:path>
                </a:pathLst>
              </a:custGeom>
              <a:solidFill>
                <a:srgbClr val="FCF6E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5">
                <a:extLst>
                  <a:ext uri="{FF2B5EF4-FFF2-40B4-BE49-F238E27FC236}">
                    <a16:creationId xmlns:a16="http://schemas.microsoft.com/office/drawing/2014/main" id="{D54453F7-A9A7-480C-B543-96C58C40FDC9}"/>
                  </a:ext>
                </a:extLst>
              </p:cNvPr>
              <p:cNvSpPr/>
              <p:nvPr/>
            </p:nvSpPr>
            <p:spPr>
              <a:xfrm>
                <a:off x="499872" y="1014983"/>
                <a:ext cx="8037830" cy="2228184"/>
              </a:xfrm>
              <a:custGeom>
                <a:avLst/>
                <a:gdLst/>
                <a:ahLst/>
                <a:cxnLst/>
                <a:rect l="l" t="t" r="r" b="b"/>
                <a:pathLst>
                  <a:path w="8037830" h="3761740">
                    <a:moveTo>
                      <a:pt x="0" y="0"/>
                    </a:moveTo>
                    <a:lnTo>
                      <a:pt x="8037576" y="0"/>
                    </a:lnTo>
                    <a:lnTo>
                      <a:pt x="8037576" y="3761232"/>
                    </a:lnTo>
                    <a:lnTo>
                      <a:pt x="0" y="3761232"/>
                    </a:lnTo>
                    <a:lnTo>
                      <a:pt x="0" y="0"/>
                    </a:lnTo>
                    <a:close/>
                  </a:path>
                </a:pathLst>
              </a:custGeom>
              <a:ln w="25400">
                <a:solidFill>
                  <a:srgbClr val="0096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2B5D0CB1-FC8D-47E9-97F5-D76C5C74153A}"/>
                </a:ext>
              </a:extLst>
            </p:cNvPr>
            <p:cNvSpPr txBox="1"/>
            <p:nvPr/>
          </p:nvSpPr>
          <p:spPr>
            <a:xfrm>
              <a:off x="704098" y="1172727"/>
              <a:ext cx="10816386" cy="2400657"/>
            </a:xfrm>
            <a:prstGeom prst="rect">
              <a:avLst/>
            </a:prstGeom>
          </p:spPr>
          <p:txBody>
            <a:bodyPr vert="horz" wrap="square" lIns="91440" tIns="91440" rIns="91440" bIns="91440" rtlCol="0">
              <a:spAutoFit/>
            </a:bodyPr>
            <a:lstStyle/>
            <a:p>
              <a:pPr marL="219456">
                <a:lnSpc>
                  <a:spcPct val="100000"/>
                </a:lnSpc>
              </a:pP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/**</a:t>
              </a:r>
              <a:endPara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endParaRPr>
            </a:p>
            <a:p>
              <a:pPr marL="219456" marR="207645" indent="304800">
                <a:lnSpc>
                  <a:spcPct val="100000"/>
                </a:lnSpc>
                <a:buChar char="*"/>
                <a:tabLst>
                  <a:tab pos="521970" algn="l"/>
                </a:tabLst>
              </a:pPr>
              <a:r>
                <a:rPr lang="mn-MN" spc="-10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Тухайн картын хувьд шаардсагдсан тоогоор зөв хариулсан эсэхийг шалгана.</a:t>
              </a:r>
            </a:p>
            <a:p>
              <a:pPr marL="219456" marR="207645" indent="304800">
                <a:lnSpc>
                  <a:spcPct val="100000"/>
                </a:lnSpc>
                <a:buChar char="*"/>
                <a:tabLst>
                  <a:tab pos="521970" algn="l"/>
                </a:tabLst>
              </a:pPr>
              <a:r>
                <a:rPr lang="mn-MN" b="1" spc="-190" dirty="0">
                  <a:solidFill>
                    <a:srgbClr val="647A83"/>
                  </a:solidFill>
                  <a:latin typeface="Consolas" panose="020B0609020204030204" pitchFamily="49" charset="0"/>
                  <a:cs typeface="Trebuchet MS"/>
                </a:rPr>
                <a:t>@</a:t>
              </a:r>
              <a:r>
                <a:rPr lang="en-US" b="1" spc="-190" dirty="0">
                  <a:solidFill>
                    <a:srgbClr val="647A83"/>
                  </a:solidFill>
                  <a:latin typeface="Consolas" panose="020B0609020204030204" pitchFamily="49" charset="0"/>
                  <a:cs typeface="Trebuchet MS"/>
                </a:rPr>
                <a:t>param</a:t>
              </a:r>
              <a:r>
                <a:rPr lang="en-US" b="1" spc="15" dirty="0">
                  <a:solidFill>
                    <a:srgbClr val="647A83"/>
                  </a:solidFill>
                  <a:latin typeface="Consolas" panose="020B0609020204030204" pitchFamily="49" charset="0"/>
                  <a:cs typeface="Trebuchet MS"/>
                </a:rPr>
                <a:t> </a:t>
              </a:r>
              <a:r>
                <a:rPr lang="en-US" spc="-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card</a:t>
              </a:r>
              <a:r>
                <a:rPr lang="en-US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lang="mn-MN" spc="-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Шалгах гэж буй </a:t>
              </a:r>
              <a:r>
                <a:rPr lang="en-US" i="1" spc="110" dirty="0">
                  <a:solidFill>
                    <a:srgbClr val="647A83"/>
                  </a:solidFill>
                  <a:latin typeface="Consolas" panose="020B0609020204030204" pitchFamily="49" charset="0"/>
                  <a:cs typeface="Palatino Linotype"/>
                </a:rPr>
                <a:t>{@link</a:t>
              </a:r>
              <a:r>
                <a:rPr lang="en-US" i="1" spc="405" dirty="0">
                  <a:solidFill>
                    <a:srgbClr val="647A83"/>
                  </a:solidFill>
                  <a:latin typeface="Consolas" panose="020B0609020204030204" pitchFamily="49" charset="0"/>
                  <a:cs typeface="Palatino Linotype"/>
                </a:rPr>
                <a:t> </a:t>
              </a:r>
              <a:r>
                <a:rPr lang="en-US" i="1" spc="75" dirty="0" err="1">
                  <a:solidFill>
                    <a:srgbClr val="647A83"/>
                  </a:solidFill>
                  <a:latin typeface="Consolas" panose="020B0609020204030204" pitchFamily="49" charset="0"/>
                  <a:cs typeface="Palatino Linotype"/>
                </a:rPr>
                <a:t>CardStatus</a:t>
              </a:r>
              <a:r>
                <a:rPr lang="en-US" i="1" spc="75" dirty="0">
                  <a:solidFill>
                    <a:srgbClr val="647A83"/>
                  </a:solidFill>
                  <a:latin typeface="Consolas" panose="020B0609020204030204" pitchFamily="49" charset="0"/>
                  <a:cs typeface="Palatino Linotype"/>
                </a:rPr>
                <a:t>} </a:t>
              </a:r>
              <a:r>
                <a:rPr lang="mn-MN" spc="-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объект</a:t>
              </a:r>
              <a:r>
                <a:rPr lang="en-US" spc="-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.</a:t>
              </a:r>
              <a:endParaRPr lang="en-US" dirty="0">
                <a:latin typeface="Consolas" panose="020B0609020204030204" pitchFamily="49" charset="0"/>
                <a:cs typeface="SimSun"/>
              </a:endParaRPr>
            </a:p>
            <a:p>
              <a:pPr marL="219456" marR="207645" indent="304800">
                <a:lnSpc>
                  <a:spcPct val="100000"/>
                </a:lnSpc>
                <a:buChar char="*"/>
                <a:tabLst>
                  <a:tab pos="521970" algn="l"/>
                </a:tabLst>
              </a:pPr>
              <a:r>
                <a:rPr lang="en-US" b="1" spc="-70" dirty="0">
                  <a:solidFill>
                    <a:srgbClr val="647A83"/>
                  </a:solidFill>
                  <a:latin typeface="Consolas" panose="020B0609020204030204" pitchFamily="49" charset="0"/>
                  <a:cs typeface="Trebuchet MS"/>
                </a:rPr>
                <a:t>@return</a:t>
              </a:r>
              <a:r>
                <a:rPr lang="en-US" b="1" spc="320" dirty="0">
                  <a:solidFill>
                    <a:srgbClr val="647A83"/>
                  </a:solidFill>
                  <a:latin typeface="Consolas" panose="020B0609020204030204" pitchFamily="49" charset="0"/>
                  <a:cs typeface="Trebuchet MS"/>
                </a:rPr>
                <a:t> </a:t>
              </a:r>
              <a:r>
                <a:rPr lang="en-US" i="1" spc="60" dirty="0">
                  <a:solidFill>
                    <a:srgbClr val="647A83"/>
                  </a:solidFill>
                  <a:latin typeface="Consolas" panose="020B0609020204030204" pitchFamily="49" charset="0"/>
                  <a:cs typeface="Palatino Linotype"/>
                </a:rPr>
                <a:t>{@code</a:t>
              </a:r>
              <a:r>
                <a:rPr lang="en-US" i="1" spc="405" dirty="0">
                  <a:solidFill>
                    <a:srgbClr val="647A83"/>
                  </a:solidFill>
                  <a:latin typeface="Consolas" panose="020B0609020204030204" pitchFamily="49" charset="0"/>
                  <a:cs typeface="Palatino Linotype"/>
                </a:rPr>
                <a:t> </a:t>
              </a:r>
              <a:r>
                <a:rPr lang="en-US" i="1" spc="155" dirty="0">
                  <a:solidFill>
                    <a:srgbClr val="647A83"/>
                  </a:solidFill>
                  <a:latin typeface="Consolas" panose="020B0609020204030204" pitchFamily="49" charset="0"/>
                  <a:cs typeface="Palatino Linotype"/>
                </a:rPr>
                <a:t>true}</a:t>
              </a:r>
              <a:r>
                <a:rPr lang="en-US" i="1" spc="405" dirty="0">
                  <a:solidFill>
                    <a:srgbClr val="647A83"/>
                  </a:solidFill>
                  <a:latin typeface="Consolas" panose="020B0609020204030204" pitchFamily="49" charset="0"/>
                  <a:cs typeface="Palatino Linotype"/>
                </a:rPr>
                <a:t> </a:t>
              </a:r>
              <a:r>
                <a:rPr lang="mn-MN" spc="-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Багадаа </a:t>
              </a:r>
              <a:r>
                <a:rPr lang="en-US" i="1" spc="60" dirty="0">
                  <a:solidFill>
                    <a:srgbClr val="647A83"/>
                  </a:solidFill>
                  <a:latin typeface="Consolas" panose="020B0609020204030204" pitchFamily="49" charset="0"/>
                  <a:cs typeface="Palatino Linotype"/>
                </a:rPr>
                <a:t>{@code</a:t>
              </a:r>
              <a:r>
                <a:rPr lang="en-US" i="1" spc="395" dirty="0">
                  <a:solidFill>
                    <a:srgbClr val="647A83"/>
                  </a:solidFill>
                  <a:latin typeface="Consolas" panose="020B0609020204030204" pitchFamily="49" charset="0"/>
                  <a:cs typeface="Palatino Linotype"/>
                </a:rPr>
                <a:t> </a:t>
              </a:r>
              <a:r>
                <a:rPr lang="en-US" i="1" spc="195" dirty="0" err="1">
                  <a:solidFill>
                    <a:srgbClr val="647A83"/>
                  </a:solidFill>
                  <a:latin typeface="Consolas" panose="020B0609020204030204" pitchFamily="49" charset="0"/>
                  <a:cs typeface="Palatino Linotype"/>
                </a:rPr>
                <a:t>this.repetitions</a:t>
              </a:r>
              <a:r>
                <a:rPr lang="en-US" i="1" spc="195" dirty="0">
                  <a:solidFill>
                    <a:srgbClr val="647A83"/>
                  </a:solidFill>
                  <a:latin typeface="Consolas" panose="020B0609020204030204" pitchFamily="49" charset="0"/>
                  <a:cs typeface="Palatino Linotype"/>
                </a:rPr>
                <a:t>}</a:t>
              </a:r>
              <a:r>
                <a:rPr lang="en-US" spc="-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lang="mn-MN" spc="-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удаа зөв хариулсан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219456">
                <a:lnSpc>
                  <a:spcPct val="100000"/>
                </a:lnSpc>
              </a:pPr>
              <a:r>
                <a:rPr spc="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*/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217170">
                <a:lnSpc>
                  <a:spcPct val="100000"/>
                </a:lnSpc>
              </a:pPr>
              <a:r>
                <a:rPr lang="en-US" spc="-5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public</a:t>
              </a:r>
              <a:r>
                <a:rPr lang="en-US" spc="-20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lang="en-US" spc="-5" dirty="0" err="1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boolean</a:t>
              </a:r>
              <a:r>
                <a:rPr lang="en-US" spc="5"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lang="en-US" spc="-5" dirty="0" err="1">
                  <a:solidFill>
                    <a:srgbClr val="2AA097"/>
                  </a:solidFill>
                  <a:latin typeface="Consolas" panose="020B0609020204030204" pitchFamily="49" charset="0"/>
                  <a:cs typeface="SimSun"/>
                </a:rPr>
                <a:t>isComplete</a:t>
              </a:r>
              <a:r>
                <a:rPr lang="en-US" spc="-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(</a:t>
              </a:r>
              <a:r>
                <a:rPr lang="en-US" spc="-5" dirty="0" err="1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CardStatus</a:t>
              </a:r>
              <a:r>
                <a:rPr lang="en-US" spc="-20"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lang="en-US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card)</a:t>
              </a:r>
              <a:r>
                <a:rPr lang="en-US" spc="-10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lang="en-US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{</a:t>
              </a:r>
              <a:endParaRPr lang="en-US" dirty="0">
                <a:latin typeface="Consolas" panose="020B0609020204030204" pitchFamily="49" charset="0"/>
                <a:cs typeface="SimSun"/>
              </a:endParaRPr>
            </a:p>
            <a:p>
              <a:pPr marL="421640">
                <a:lnSpc>
                  <a:spcPct val="100000"/>
                </a:lnSpc>
                <a:tabLst>
                  <a:tab pos="3874770" algn="l"/>
                </a:tabLst>
              </a:pPr>
              <a:r>
                <a:rPr lang="en-US" spc="-5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return</a:t>
              </a:r>
              <a:r>
                <a:rPr lang="en-US" spc="25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lang="en-US" spc="-5" dirty="0" err="1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card.getSuccesses.get</a:t>
              </a:r>
              <a:r>
                <a:rPr lang="en-US" spc="-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(</a:t>
              </a:r>
              <a:r>
                <a:rPr lang="en-US" spc="-5" dirty="0">
                  <a:solidFill>
                    <a:srgbClr val="C00000"/>
                  </a:solidFill>
                  <a:latin typeface="Consolas" panose="020B0609020204030204" pitchFamily="49" charset="0"/>
                  <a:cs typeface="SimSun"/>
                </a:rPr>
                <a:t>0</a:t>
              </a:r>
              <a:r>
                <a:rPr lang="en-US" spc="-5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);	</a:t>
              </a:r>
              <a:r>
                <a:rPr lang="en-US" spc="-5" dirty="0">
                  <a:solidFill>
                    <a:srgbClr val="6A9954"/>
                  </a:solidFill>
                  <a:latin typeface="Consolas" panose="020B0609020204030204" pitchFamily="49" charset="0"/>
                  <a:cs typeface="SimSun"/>
                </a:rPr>
                <a:t>//</a:t>
              </a:r>
              <a:r>
                <a:rPr lang="en-US" dirty="0">
                  <a:solidFill>
                    <a:srgbClr val="6A9954"/>
                  </a:solidFill>
                  <a:latin typeface="Consolas" panose="020B0609020204030204" pitchFamily="49" charset="0"/>
                  <a:cs typeface="SimSun"/>
                </a:rPr>
                <a:t> &lt;--</a:t>
              </a:r>
              <a:r>
                <a:rPr lang="en-US" spc="-30" dirty="0">
                  <a:solidFill>
                    <a:srgbClr val="6A9954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lang="en-US" spc="-5" dirty="0">
                  <a:solidFill>
                    <a:srgbClr val="6A9954"/>
                  </a:solidFill>
                  <a:latin typeface="Consolas" panose="020B0609020204030204" pitchFamily="49" charset="0"/>
                  <a:cs typeface="SimSun"/>
                </a:rPr>
                <a:t>Bad,</a:t>
              </a:r>
              <a:r>
                <a:rPr lang="en-US" dirty="0">
                  <a:solidFill>
                    <a:srgbClr val="6A9954"/>
                  </a:solidFill>
                  <a:latin typeface="Consolas" panose="020B0609020204030204" pitchFamily="49" charset="0"/>
                  <a:cs typeface="SimSun"/>
                </a:rPr>
                <a:t> but</a:t>
              </a:r>
              <a:r>
                <a:rPr lang="en-US" spc="-25" dirty="0">
                  <a:solidFill>
                    <a:srgbClr val="6A9954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lang="en-US" spc="-5" dirty="0">
                  <a:solidFill>
                    <a:srgbClr val="6A9954"/>
                  </a:solidFill>
                  <a:latin typeface="Consolas" panose="020B0609020204030204" pitchFamily="49" charset="0"/>
                  <a:cs typeface="SimSun"/>
                </a:rPr>
                <a:t>passes both</a:t>
              </a:r>
              <a:r>
                <a:rPr lang="en-US" spc="-25" dirty="0">
                  <a:solidFill>
                    <a:srgbClr val="6A9954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lang="en-US" dirty="0">
                  <a:solidFill>
                    <a:srgbClr val="6A9954"/>
                  </a:solidFill>
                  <a:latin typeface="Consolas" panose="020B0609020204030204" pitchFamily="49" charset="0"/>
                  <a:cs typeface="SimSun"/>
                </a:rPr>
                <a:t>tests</a:t>
              </a:r>
              <a:endParaRPr lang="en-US" dirty="0">
                <a:latin typeface="Consolas" panose="020B0609020204030204" pitchFamily="49" charset="0"/>
                <a:cs typeface="SimSun"/>
              </a:endParaRPr>
            </a:p>
            <a:p>
              <a:pPr marL="217170">
                <a:lnSpc>
                  <a:spcPct val="100000"/>
                </a:lnSpc>
              </a:pPr>
              <a:r>
                <a:rPr lang="en-US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}</a:t>
              </a:r>
              <a:endParaRPr lang="en-US" dirty="0">
                <a:latin typeface="Consolas" panose="020B0609020204030204" pitchFamily="49" charset="0"/>
                <a:cs typeface="SimSu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520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911" y="3224803"/>
            <a:ext cx="11474178" cy="12884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АНХААРАЛ ТАВЬСАНД БАЯРЛАЛАА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6A55A-6FC1-4DDD-A800-AF1EBD9608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1" y="319679"/>
            <a:ext cx="306307" cy="5613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B04EF3-1CF9-4F39-81FB-CAA843BAFBE6}"/>
              </a:ext>
            </a:extLst>
          </p:cNvPr>
          <p:cNvSpPr/>
          <p:nvPr/>
        </p:nvSpPr>
        <p:spPr>
          <a:xfrm>
            <a:off x="665218" y="30795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</p:spTree>
    <p:extLst>
      <p:ext uri="{BB962C8B-B14F-4D97-AF65-F5344CB8AC3E}">
        <p14:creationId xmlns:p14="http://schemas.microsoft.com/office/powerpoint/2010/main" val="168957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062377" y="444279"/>
            <a:ext cx="945810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Ихэнх бодит кодууд гэрээтэй байдаг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198C484D-1A6F-4EF7-9E38-BB011DAA1CE4}"/>
              </a:ext>
            </a:extLst>
          </p:cNvPr>
          <p:cNvSpPr/>
          <p:nvPr/>
        </p:nvSpPr>
        <p:spPr bwMode="auto">
          <a:xfrm>
            <a:off x="1532144" y="447716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B866E20C-1B5D-447B-8D93-2C0B2126B256}"/>
              </a:ext>
            </a:extLst>
          </p:cNvPr>
          <p:cNvSpPr/>
          <p:nvPr/>
        </p:nvSpPr>
        <p:spPr bwMode="auto">
          <a:xfrm>
            <a:off x="669916" y="447716"/>
            <a:ext cx="1325786" cy="484864"/>
          </a:xfrm>
          <a:prstGeom prst="homePlate">
            <a:avLst>
              <a:gd name="adj" fmla="val 48572"/>
            </a:avLst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</a:p>
        </p:txBody>
      </p:sp>
      <p:pic>
        <p:nvPicPr>
          <p:cNvPr id="29" name="object 2">
            <a:extLst>
              <a:ext uri="{FF2B5EF4-FFF2-40B4-BE49-F238E27FC236}">
                <a16:creationId xmlns:a16="http://schemas.microsoft.com/office/drawing/2014/main" id="{04673EA3-85DE-480F-A8DC-9CDE4AB73C2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2032" y="3081172"/>
            <a:ext cx="8607935" cy="2441822"/>
          </a:xfrm>
          <a:prstGeom prst="rect">
            <a:avLst/>
          </a:prstGeom>
        </p:spPr>
      </p:pic>
      <p:sp>
        <p:nvSpPr>
          <p:cNvPr id="30" name="object 4">
            <a:extLst>
              <a:ext uri="{FF2B5EF4-FFF2-40B4-BE49-F238E27FC236}">
                <a16:creationId xmlns:a16="http://schemas.microsoft.com/office/drawing/2014/main" id="{66617FDD-DA82-4DBE-9CE7-5E69076A3A3F}"/>
              </a:ext>
            </a:extLst>
          </p:cNvPr>
          <p:cNvSpPr txBox="1"/>
          <p:nvPr/>
        </p:nvSpPr>
        <p:spPr>
          <a:xfrm>
            <a:off x="2325955" y="4194895"/>
            <a:ext cx="2263775" cy="64248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5080" algn="ctr">
              <a:lnSpc>
                <a:spcPts val="2350"/>
              </a:lnSpc>
              <a:spcBef>
                <a:spcPts val="210"/>
              </a:spcBef>
            </a:pPr>
            <a:r>
              <a:rPr lang="en-US" sz="2000" b="1" spc="-10" dirty="0">
                <a:latin typeface="Verdana"/>
                <a:cs typeface="Verdana"/>
              </a:rPr>
              <a:t>Service</a:t>
            </a:r>
            <a:r>
              <a:rPr sz="2000" b="1" spc="-10" dirty="0">
                <a:latin typeface="Verdana"/>
                <a:cs typeface="Verdana"/>
              </a:rPr>
              <a:t>* </a:t>
            </a:r>
            <a:r>
              <a:rPr sz="2000" b="1" spc="-5" dirty="0">
                <a:latin typeface="Verdana"/>
                <a:cs typeface="Verdana"/>
              </a:rPr>
              <a:t> </a:t>
            </a:r>
            <a:r>
              <a:rPr lang="mn-MN" sz="2000" b="1" spc="-15" dirty="0">
                <a:latin typeface="Verdana"/>
                <a:cs typeface="Verdana"/>
              </a:rPr>
              <a:t>хэрэгжилт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4A8CAA38-9182-41F9-8C11-A11AAC9DDAC3}"/>
              </a:ext>
            </a:extLst>
          </p:cNvPr>
          <p:cNvSpPr txBox="1"/>
          <p:nvPr/>
        </p:nvSpPr>
        <p:spPr>
          <a:xfrm>
            <a:off x="4475747" y="3709067"/>
            <a:ext cx="3021191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mn-MN" sz="1900" b="1" spc="-15" dirty="0">
                <a:solidFill>
                  <a:srgbClr val="FFFFFF"/>
                </a:solidFill>
                <a:latin typeface="Verdana"/>
                <a:cs typeface="Verdana"/>
              </a:rPr>
              <a:t>Сервис интерфэйс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B0790E80-B097-4559-AF08-83FC4EA669D7}"/>
              </a:ext>
            </a:extLst>
          </p:cNvPr>
          <p:cNvSpPr txBox="1"/>
          <p:nvPr/>
        </p:nvSpPr>
        <p:spPr>
          <a:xfrm>
            <a:off x="6095200" y="4541785"/>
            <a:ext cx="1741170" cy="591187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210"/>
              </a:spcBef>
            </a:pPr>
            <a:r>
              <a:rPr lang="mn-MN" sz="1900" b="1" spc="-10" dirty="0">
                <a:latin typeface="Verdana"/>
                <a:cs typeface="Verdana"/>
              </a:rPr>
              <a:t>Клиент орчин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519F50FE-D129-4C5A-A29D-9275B9CF8636}"/>
              </a:ext>
            </a:extLst>
          </p:cNvPr>
          <p:cNvSpPr txBox="1"/>
          <p:nvPr/>
        </p:nvSpPr>
        <p:spPr>
          <a:xfrm>
            <a:off x="7378776" y="3173794"/>
            <a:ext cx="3021191" cy="439287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60960" algn="ctr">
              <a:lnSpc>
                <a:spcPts val="1660"/>
              </a:lnSpc>
              <a:spcBef>
                <a:spcPts val="160"/>
              </a:spcBef>
            </a:pPr>
            <a:r>
              <a:rPr lang="mn-MN" sz="1400" b="1" dirty="0">
                <a:latin typeface="Verdana"/>
                <a:cs typeface="Verdana"/>
              </a:rPr>
              <a:t>Сервис үзүүлэгчээс нууцлагдсан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89BC27A8-0991-4188-86B7-FA08CDDE45DA}"/>
              </a:ext>
            </a:extLst>
          </p:cNvPr>
          <p:cNvSpPr txBox="1"/>
          <p:nvPr/>
        </p:nvSpPr>
        <p:spPr>
          <a:xfrm>
            <a:off x="1792032" y="3128301"/>
            <a:ext cx="5243064" cy="431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8495" marR="2258695" algn="ctr">
              <a:lnSpc>
                <a:spcPts val="1660"/>
              </a:lnSpc>
              <a:spcBef>
                <a:spcPts val="5"/>
              </a:spcBef>
            </a:pPr>
            <a:r>
              <a:rPr lang="mn-MN" sz="1400" b="1" dirty="0">
                <a:latin typeface="Verdana"/>
                <a:cs typeface="Verdana"/>
              </a:rPr>
              <a:t>Сервис хэрэглэгчээс нууцлагдсан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13CD0999-EC2F-45DA-A1F4-B3C8ADB4159E}"/>
              </a:ext>
            </a:extLst>
          </p:cNvPr>
          <p:cNvSpPr txBox="1"/>
          <p:nvPr/>
        </p:nvSpPr>
        <p:spPr>
          <a:xfrm>
            <a:off x="5001499" y="5876600"/>
            <a:ext cx="4990877" cy="26738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5"/>
              </a:spcBef>
            </a:pPr>
            <a:r>
              <a:rPr sz="2000" spc="5" dirty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sz="2000" spc="-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сервис</a:t>
            </a:r>
            <a:r>
              <a:rPr sz="2000" spc="-7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spc="5" dirty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000" spc="-5" dirty="0">
                <a:latin typeface="Segoe UI" panose="020B0502040204020203" pitchFamily="34" charset="0"/>
                <a:cs typeface="Segoe UI" panose="020B0502040204020203" pitchFamily="34" charset="0"/>
              </a:rPr>
              <a:t>объект</a:t>
            </a:r>
            <a:r>
              <a:rPr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sz="2000" spc="-5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дэд систем</a:t>
            </a:r>
            <a:r>
              <a:rPr sz="20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sz="2000"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000" spc="5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A38B5AF4-D784-450E-9707-2C24BE6569DE}"/>
              </a:ext>
            </a:extLst>
          </p:cNvPr>
          <p:cNvSpPr txBox="1">
            <a:spLocks noChangeArrowheads="1"/>
          </p:cNvSpPr>
          <p:nvPr/>
        </p:nvSpPr>
        <p:spPr>
          <a:xfrm>
            <a:off x="669917" y="1150747"/>
            <a:ext cx="10850566" cy="165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Том хэмжээний системийг бий болгох зайлшгүй шаардлагатай болсон!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Ийм учраас бид: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Тодорхойлолыг кодчилох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Тест бичих</a:t>
            </a:r>
          </a:p>
        </p:txBody>
      </p:sp>
    </p:spTree>
    <p:extLst>
      <p:ext uri="{BB962C8B-B14F-4D97-AF65-F5344CB8AC3E}">
        <p14:creationId xmlns:p14="http://schemas.microsoft.com/office/powerpoint/2010/main" val="321950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Онцгой тохиолдол</a:t>
            </a:r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(Exceptions)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8ECD4AEB-CF7C-4E6A-87B6-17255FF357A9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B8EF813F-3BEE-4FDF-88CC-3E3F96388EC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851C61-CBED-4633-BFA5-18D4C291AAE1}"/>
              </a:ext>
            </a:extLst>
          </p:cNvPr>
          <p:cNvGrpSpPr/>
          <p:nvPr/>
        </p:nvGrpSpPr>
        <p:grpSpPr>
          <a:xfrm>
            <a:off x="1289465" y="1256632"/>
            <a:ext cx="9613072" cy="5355312"/>
            <a:chOff x="1289465" y="1256632"/>
            <a:chExt cx="9613072" cy="5355312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EAD13B21-50EF-4B64-A3A5-D08298973E2E}"/>
                </a:ext>
              </a:extLst>
            </p:cNvPr>
            <p:cNvSpPr/>
            <p:nvPr/>
          </p:nvSpPr>
          <p:spPr>
            <a:xfrm>
              <a:off x="1289467" y="1256632"/>
              <a:ext cx="9613070" cy="5355312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18" name="Rechteck 3">
              <a:extLst>
                <a:ext uri="{FF2B5EF4-FFF2-40B4-BE49-F238E27FC236}">
                  <a16:creationId xmlns:a16="http://schemas.microsoft.com/office/drawing/2014/main" id="{44257ABE-3EB4-4DB0-AFD6-05C556CE81AA}"/>
                </a:ext>
              </a:extLst>
            </p:cNvPr>
            <p:cNvSpPr/>
            <p:nvPr/>
          </p:nvSpPr>
          <p:spPr>
            <a:xfrm>
              <a:off x="1289465" y="1256632"/>
              <a:ext cx="9613070" cy="53553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FileInputStream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fIn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FileInputStream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fileName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fIn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==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null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mn-MN" dirty="0">
                  <a:solidFill>
                    <a:srgbClr val="CB4B1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errno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 {  </a:t>
              </a:r>
              <a:endParaRPr lang="mn-MN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_ENOFILE: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System.err.println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“File not found: “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+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…);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mn-MN" dirty="0">
                  <a:solidFill>
                    <a:srgbClr val="CB4B1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  default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System.err.println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“Something else bad happened: “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+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…);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DataInput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dataInput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DataInputStream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fIn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  </a:t>
              </a:r>
            </a:p>
            <a:p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dataInput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==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null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System.err.println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“Unknown internal error.”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  </a:t>
              </a:r>
            </a:p>
            <a:p>
              <a:r>
                <a:rPr lang="mn-MN" dirty="0">
                  <a:solidFill>
                    <a:srgbClr val="CB4B1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1;	</a:t>
              </a:r>
              <a:r>
                <a:rPr lang="en-US" dirty="0">
                  <a:latin typeface="Consolas" panose="020B0609020204030204" pitchFamily="49" charset="0"/>
                </a:rPr>
                <a:t>// </a:t>
              </a:r>
              <a:r>
                <a:rPr lang="en-US" dirty="0" err="1">
                  <a:latin typeface="Consolas" panose="020B0609020204030204" pitchFamily="49" charset="0"/>
                </a:rPr>
                <a:t>errno</a:t>
              </a:r>
              <a:r>
                <a:rPr lang="en-US" dirty="0">
                  <a:latin typeface="Consolas" panose="020B0609020204030204" pitchFamily="49" charset="0"/>
                </a:rPr>
                <a:t> &gt; 0 set by new </a:t>
              </a:r>
              <a:r>
                <a:rPr lang="en-US" dirty="0" err="1">
                  <a:latin typeface="Consolas" panose="020B0609020204030204" pitchFamily="49" charset="0"/>
                </a:rPr>
                <a:t>DataInputStream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=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dataInput.readInt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();  </a:t>
              </a:r>
            </a:p>
            <a:p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errno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System.err.println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“Error reading binary data from file”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	</a:t>
              </a:r>
              <a:r>
                <a:rPr lang="en-US" dirty="0">
                  <a:latin typeface="Consolas" panose="020B0609020204030204" pitchFamily="49" charset="0"/>
                </a:rPr>
                <a:t>// </a:t>
              </a:r>
              <a:r>
                <a:rPr lang="mn-MN" dirty="0">
                  <a:latin typeface="Consolas" panose="020B0609020204030204" pitchFamily="49" charset="0"/>
                </a:rPr>
                <a:t>Цааш нь олон мөр байж болох ч багтахгүй тул орхив.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556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632251" y="444279"/>
            <a:ext cx="78882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Өмнөх кодын өөр нэг хувилбар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2E2B290B-0907-455B-9738-B2B942A02973}"/>
              </a:ext>
            </a:extLst>
          </p:cNvPr>
          <p:cNvSpPr/>
          <p:nvPr/>
        </p:nvSpPr>
        <p:spPr bwMode="auto">
          <a:xfrm>
            <a:off x="3102018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8AA1D92-0577-43EB-B027-7F8D745698EC}"/>
              </a:ext>
            </a:extLst>
          </p:cNvPr>
          <p:cNvSpPr/>
          <p:nvPr/>
        </p:nvSpPr>
        <p:spPr bwMode="auto">
          <a:xfrm>
            <a:off x="671516" y="444279"/>
            <a:ext cx="2894060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ОНЦГОЙ ТОХИОЛДОЛ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90B8F8-908F-4148-87E4-6A5AFD2CAD37}"/>
              </a:ext>
            </a:extLst>
          </p:cNvPr>
          <p:cNvGrpSpPr/>
          <p:nvPr/>
        </p:nvGrpSpPr>
        <p:grpSpPr>
          <a:xfrm>
            <a:off x="2321132" y="1168242"/>
            <a:ext cx="7549735" cy="2308325"/>
            <a:chOff x="1289465" y="1256632"/>
            <a:chExt cx="7549735" cy="2308325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FBEAE3D9-A2E0-4871-8A63-EFD55DF580C0}"/>
                </a:ext>
              </a:extLst>
            </p:cNvPr>
            <p:cNvSpPr/>
            <p:nvPr/>
          </p:nvSpPr>
          <p:spPr>
            <a:xfrm>
              <a:off x="1289467" y="1256633"/>
              <a:ext cx="7549733" cy="2308324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13" name="Rechteck 3">
              <a:extLst>
                <a:ext uri="{FF2B5EF4-FFF2-40B4-BE49-F238E27FC236}">
                  <a16:creationId xmlns:a16="http://schemas.microsoft.com/office/drawing/2014/main" id="{2FE922D6-12D3-4E43-9375-38AA8194F83E}"/>
                </a:ext>
              </a:extLst>
            </p:cNvPr>
            <p:cNvSpPr/>
            <p:nvPr/>
          </p:nvSpPr>
          <p:spPr>
            <a:xfrm>
              <a:off x="1289465" y="1256632"/>
              <a:ext cx="754973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try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FileInputStream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fi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FileInputStream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fileName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)) {  </a:t>
              </a:r>
              <a:endParaRPr lang="mn-MN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DataInput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dataInput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=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DataInputStream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(fi);</a:t>
              </a:r>
            </a:p>
            <a:p>
              <a:r>
                <a:rPr lang="mn-MN" dirty="0">
                  <a:solidFill>
                    <a:srgbClr val="CB4B1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dataInput.readInt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FileNotFoundException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e) {  </a:t>
              </a:r>
              <a:endParaRPr lang="mn-MN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System.out.println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"Could not open file "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+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fileName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IOException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e) {  </a:t>
              </a:r>
              <a:endParaRPr lang="mn-MN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System.out.println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"Couldn’t read file: "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+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e);</a:t>
              </a: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  <a:endParaRPr lang="mn-MN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28E95D1C-4557-43EC-B99F-D6513F809E81}"/>
              </a:ext>
            </a:extLst>
          </p:cNvPr>
          <p:cNvSpPr txBox="1">
            <a:spLocks noChangeArrowheads="1"/>
          </p:cNvSpPr>
          <p:nvPr/>
        </p:nvSpPr>
        <p:spPr>
          <a:xfrm>
            <a:off x="671513" y="3645238"/>
            <a:ext cx="10848971" cy="2844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Хяналтын урсгалыг "</a:t>
            </a:r>
            <a:r>
              <a:rPr lang="en-US" dirty="0"/>
              <a:t>normal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dirty="0"/>
              <a:t> 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ба "</a:t>
            </a:r>
            <a:r>
              <a:rPr lang="en-US" dirty="0"/>
              <a:t>erroneous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" салбар болгон хуваах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 vs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“</a:t>
            </a:r>
            <a:r>
              <a:rPr lang="en-US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if</a:t>
            </a:r>
            <a:r>
              <a:rPr lang="mn-MN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/</a:t>
            </a:r>
            <a:r>
              <a:rPr lang="en-US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else</a:t>
            </a:r>
            <a:r>
              <a:rPr lang="mn-MN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”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)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Удирдлагыг шилжүүлэх замаар асуудлын талаар дуудагчид мэдэгдэх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Онцгой тохиолдлыг яаж үүсдэг вэ?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 дотроос </a:t>
            </a:r>
            <a:r>
              <a:rPr lang="mn-MN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'</a:t>
            </a:r>
            <a:r>
              <a:rPr lang="en-US" altLang="en-US" b="1" dirty="0">
                <a:latin typeface="Consolas" panose="020B0609020204030204" pitchFamily="49" charset="0"/>
                <a:cs typeface="Segoe UI" panose="020B0502040204020203" pitchFamily="34" charset="0"/>
              </a:rPr>
              <a:t>throw'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ашиглан илүү дэлгэрэнгүй мэдээлэлтэй гаргана.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Үндсэн виртуал машин (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JVM)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үүсгэж болно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Семантик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Онцгой тохиолдлыг барих эсвэл эхний дуудалт хийсэн мэйн метод хүртэлх стек үүсгэнэ (программыг зогсооно!)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632251" y="444279"/>
            <a:ext cx="78882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Хяналтын урсгал </a:t>
            </a:r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(Control-flow)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2E2B290B-0907-455B-9738-B2B942A02973}"/>
              </a:ext>
            </a:extLst>
          </p:cNvPr>
          <p:cNvSpPr/>
          <p:nvPr/>
        </p:nvSpPr>
        <p:spPr bwMode="auto">
          <a:xfrm>
            <a:off x="3102018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8AA1D92-0577-43EB-B027-7F8D745698EC}"/>
              </a:ext>
            </a:extLst>
          </p:cNvPr>
          <p:cNvSpPr/>
          <p:nvPr/>
        </p:nvSpPr>
        <p:spPr bwMode="auto">
          <a:xfrm>
            <a:off x="671516" y="444279"/>
            <a:ext cx="2894060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ОНЦГОЙ ТОХИОЛДОЛ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9A3C90-D8AE-4277-8630-FAB5B25390BC}"/>
              </a:ext>
            </a:extLst>
          </p:cNvPr>
          <p:cNvGrpSpPr/>
          <p:nvPr/>
        </p:nvGrpSpPr>
        <p:grpSpPr>
          <a:xfrm>
            <a:off x="437377" y="1212693"/>
            <a:ext cx="7918285" cy="5367167"/>
            <a:chOff x="421335" y="1244777"/>
            <a:chExt cx="7918285" cy="5367167"/>
          </a:xfrm>
        </p:grpSpPr>
        <p:grpSp>
          <p:nvGrpSpPr>
            <p:cNvPr id="30" name="object 7">
              <a:extLst>
                <a:ext uri="{FF2B5EF4-FFF2-40B4-BE49-F238E27FC236}">
                  <a16:creationId xmlns:a16="http://schemas.microsoft.com/office/drawing/2014/main" id="{5872DDCB-ACC1-4A2D-B5E1-7585C627363A}"/>
                </a:ext>
              </a:extLst>
            </p:cNvPr>
            <p:cNvGrpSpPr/>
            <p:nvPr/>
          </p:nvGrpSpPr>
          <p:grpSpPr>
            <a:xfrm>
              <a:off x="671513" y="1244777"/>
              <a:ext cx="7668107" cy="5367167"/>
              <a:chOff x="1694497" y="652078"/>
              <a:chExt cx="5758180" cy="4030345"/>
            </a:xfrm>
          </p:grpSpPr>
          <p:sp>
            <p:nvSpPr>
              <p:cNvPr id="31" name="object 8">
                <a:extLst>
                  <a:ext uri="{FF2B5EF4-FFF2-40B4-BE49-F238E27FC236}">
                    <a16:creationId xmlns:a16="http://schemas.microsoft.com/office/drawing/2014/main" id="{2BCBDD0D-10B8-4717-95CB-085F3EF2B4AB}"/>
                  </a:ext>
                </a:extLst>
              </p:cNvPr>
              <p:cNvSpPr/>
              <p:nvPr/>
            </p:nvSpPr>
            <p:spPr>
              <a:xfrm>
                <a:off x="1699260" y="656841"/>
                <a:ext cx="5748655" cy="4020820"/>
              </a:xfrm>
              <a:custGeom>
                <a:avLst/>
                <a:gdLst/>
                <a:ahLst/>
                <a:cxnLst/>
                <a:rect l="l" t="t" r="r" b="b"/>
                <a:pathLst>
                  <a:path w="5748655" h="4020820">
                    <a:moveTo>
                      <a:pt x="5577459" y="0"/>
                    </a:moveTo>
                    <a:lnTo>
                      <a:pt x="171069" y="0"/>
                    </a:lnTo>
                    <a:lnTo>
                      <a:pt x="125593" y="6110"/>
                    </a:lnTo>
                    <a:lnTo>
                      <a:pt x="84728" y="23356"/>
                    </a:lnTo>
                    <a:lnTo>
                      <a:pt x="50106" y="50106"/>
                    </a:lnTo>
                    <a:lnTo>
                      <a:pt x="23356" y="84728"/>
                    </a:lnTo>
                    <a:lnTo>
                      <a:pt x="6110" y="125593"/>
                    </a:lnTo>
                    <a:lnTo>
                      <a:pt x="0" y="171069"/>
                    </a:lnTo>
                    <a:lnTo>
                      <a:pt x="0" y="3849243"/>
                    </a:lnTo>
                    <a:lnTo>
                      <a:pt x="6110" y="3894723"/>
                    </a:lnTo>
                    <a:lnTo>
                      <a:pt x="23356" y="3935588"/>
                    </a:lnTo>
                    <a:lnTo>
                      <a:pt x="50106" y="3970210"/>
                    </a:lnTo>
                    <a:lnTo>
                      <a:pt x="84728" y="3996958"/>
                    </a:lnTo>
                    <a:lnTo>
                      <a:pt x="125593" y="4014201"/>
                    </a:lnTo>
                    <a:lnTo>
                      <a:pt x="171069" y="4020312"/>
                    </a:lnTo>
                    <a:lnTo>
                      <a:pt x="5577459" y="4020312"/>
                    </a:lnTo>
                    <a:lnTo>
                      <a:pt x="5622934" y="4014201"/>
                    </a:lnTo>
                    <a:lnTo>
                      <a:pt x="5663799" y="3996958"/>
                    </a:lnTo>
                    <a:lnTo>
                      <a:pt x="5698421" y="3970210"/>
                    </a:lnTo>
                    <a:lnTo>
                      <a:pt x="5725171" y="3935588"/>
                    </a:lnTo>
                    <a:lnTo>
                      <a:pt x="5742417" y="3894723"/>
                    </a:lnTo>
                    <a:lnTo>
                      <a:pt x="5748528" y="3849243"/>
                    </a:lnTo>
                    <a:lnTo>
                      <a:pt x="5748528" y="171069"/>
                    </a:lnTo>
                    <a:lnTo>
                      <a:pt x="5742417" y="125593"/>
                    </a:lnTo>
                    <a:lnTo>
                      <a:pt x="5725171" y="84728"/>
                    </a:lnTo>
                    <a:lnTo>
                      <a:pt x="5698421" y="50106"/>
                    </a:lnTo>
                    <a:lnTo>
                      <a:pt x="5663799" y="23356"/>
                    </a:lnTo>
                    <a:lnTo>
                      <a:pt x="5622934" y="6110"/>
                    </a:lnTo>
                    <a:lnTo>
                      <a:pt x="5577459" y="0"/>
                    </a:lnTo>
                    <a:close/>
                  </a:path>
                </a:pathLst>
              </a:custGeom>
              <a:solidFill>
                <a:srgbClr val="FCF6E2"/>
              </a:solidFill>
            </p:spPr>
            <p:txBody>
              <a:bodyPr wrap="square" lIns="0" tIns="0" rIns="0" bIns="0" rtlCol="0"/>
              <a:lstStyle/>
              <a:p>
                <a:endParaRPr sz="2397"/>
              </a:p>
            </p:txBody>
          </p:sp>
          <p:sp>
            <p:nvSpPr>
              <p:cNvPr id="32" name="object 9">
                <a:extLst>
                  <a:ext uri="{FF2B5EF4-FFF2-40B4-BE49-F238E27FC236}">
                    <a16:creationId xmlns:a16="http://schemas.microsoft.com/office/drawing/2014/main" id="{32C415AD-FC75-4AD8-8277-70099DA7D95D}"/>
                  </a:ext>
                </a:extLst>
              </p:cNvPr>
              <p:cNvSpPr/>
              <p:nvPr/>
            </p:nvSpPr>
            <p:spPr>
              <a:xfrm>
                <a:off x="1699260" y="656841"/>
                <a:ext cx="5748655" cy="4020820"/>
              </a:xfrm>
              <a:custGeom>
                <a:avLst/>
                <a:gdLst/>
                <a:ahLst/>
                <a:cxnLst/>
                <a:rect l="l" t="t" r="r" b="b"/>
                <a:pathLst>
                  <a:path w="5748655" h="4020820">
                    <a:moveTo>
                      <a:pt x="0" y="171069"/>
                    </a:moveTo>
                    <a:lnTo>
                      <a:pt x="6110" y="125593"/>
                    </a:lnTo>
                    <a:lnTo>
                      <a:pt x="23356" y="84728"/>
                    </a:lnTo>
                    <a:lnTo>
                      <a:pt x="50106" y="50106"/>
                    </a:lnTo>
                    <a:lnTo>
                      <a:pt x="84728" y="23356"/>
                    </a:lnTo>
                    <a:lnTo>
                      <a:pt x="125593" y="6110"/>
                    </a:lnTo>
                    <a:lnTo>
                      <a:pt x="171069" y="0"/>
                    </a:lnTo>
                    <a:lnTo>
                      <a:pt x="5577459" y="0"/>
                    </a:lnTo>
                    <a:lnTo>
                      <a:pt x="5622934" y="6110"/>
                    </a:lnTo>
                    <a:lnTo>
                      <a:pt x="5663799" y="23356"/>
                    </a:lnTo>
                    <a:lnTo>
                      <a:pt x="5698421" y="50106"/>
                    </a:lnTo>
                    <a:lnTo>
                      <a:pt x="5725171" y="84728"/>
                    </a:lnTo>
                    <a:lnTo>
                      <a:pt x="5742417" y="125593"/>
                    </a:lnTo>
                    <a:lnTo>
                      <a:pt x="5748528" y="171069"/>
                    </a:lnTo>
                    <a:lnTo>
                      <a:pt x="5748528" y="3849243"/>
                    </a:lnTo>
                    <a:lnTo>
                      <a:pt x="5742417" y="3894723"/>
                    </a:lnTo>
                    <a:lnTo>
                      <a:pt x="5725171" y="3935588"/>
                    </a:lnTo>
                    <a:lnTo>
                      <a:pt x="5698421" y="3970210"/>
                    </a:lnTo>
                    <a:lnTo>
                      <a:pt x="5663799" y="3996958"/>
                    </a:lnTo>
                    <a:lnTo>
                      <a:pt x="5622934" y="4014201"/>
                    </a:lnTo>
                    <a:lnTo>
                      <a:pt x="5577459" y="4020312"/>
                    </a:lnTo>
                    <a:lnTo>
                      <a:pt x="171069" y="4020312"/>
                    </a:lnTo>
                    <a:lnTo>
                      <a:pt x="125593" y="4014201"/>
                    </a:lnTo>
                    <a:lnTo>
                      <a:pt x="84728" y="3996958"/>
                    </a:lnTo>
                    <a:lnTo>
                      <a:pt x="50106" y="3970210"/>
                    </a:lnTo>
                    <a:lnTo>
                      <a:pt x="23356" y="3935588"/>
                    </a:lnTo>
                    <a:lnTo>
                      <a:pt x="6110" y="3894723"/>
                    </a:lnTo>
                    <a:lnTo>
                      <a:pt x="0" y="3849243"/>
                    </a:lnTo>
                    <a:lnTo>
                      <a:pt x="0" y="171069"/>
                    </a:lnTo>
                    <a:close/>
                  </a:path>
                </a:pathLst>
              </a:custGeom>
              <a:ln w="9525">
                <a:solidFill>
                  <a:srgbClr val="585858"/>
                </a:solidFill>
              </a:ln>
            </p:spPr>
            <p:txBody>
              <a:bodyPr wrap="square" lIns="0" tIns="0" rIns="0" bIns="0" rtlCol="0"/>
              <a:lstStyle/>
              <a:p>
                <a:endParaRPr sz="2397"/>
              </a:p>
            </p:txBody>
          </p:sp>
          <p:sp>
            <p:nvSpPr>
              <p:cNvPr id="33" name="object 10">
                <a:extLst>
                  <a:ext uri="{FF2B5EF4-FFF2-40B4-BE49-F238E27FC236}">
                    <a16:creationId xmlns:a16="http://schemas.microsoft.com/office/drawing/2014/main" id="{F42E3B94-A2F7-467C-8CD4-6BF93E32FFA0}"/>
                  </a:ext>
                </a:extLst>
              </p:cNvPr>
              <p:cNvSpPr/>
              <p:nvPr/>
            </p:nvSpPr>
            <p:spPr>
              <a:xfrm>
                <a:off x="1839988" y="833970"/>
                <a:ext cx="3914140" cy="1670685"/>
              </a:xfrm>
              <a:custGeom>
                <a:avLst/>
                <a:gdLst/>
                <a:ahLst/>
                <a:cxnLst/>
                <a:rect l="l" t="t" r="r" b="b"/>
                <a:pathLst>
                  <a:path w="3914140" h="1670685">
                    <a:moveTo>
                      <a:pt x="801611" y="213360"/>
                    </a:moveTo>
                    <a:lnTo>
                      <a:pt x="710184" y="213360"/>
                    </a:lnTo>
                    <a:lnTo>
                      <a:pt x="618744" y="213360"/>
                    </a:lnTo>
                    <a:lnTo>
                      <a:pt x="353568" y="213360"/>
                    </a:lnTo>
                    <a:lnTo>
                      <a:pt x="0" y="213360"/>
                    </a:lnTo>
                    <a:lnTo>
                      <a:pt x="0" y="390144"/>
                    </a:lnTo>
                    <a:lnTo>
                      <a:pt x="353568" y="390144"/>
                    </a:lnTo>
                    <a:lnTo>
                      <a:pt x="618744" y="390144"/>
                    </a:lnTo>
                    <a:lnTo>
                      <a:pt x="710184" y="390144"/>
                    </a:lnTo>
                    <a:lnTo>
                      <a:pt x="801611" y="390144"/>
                    </a:lnTo>
                    <a:lnTo>
                      <a:pt x="801611" y="213360"/>
                    </a:lnTo>
                    <a:close/>
                  </a:path>
                  <a:path w="3914140" h="1670685">
                    <a:moveTo>
                      <a:pt x="975347" y="1280160"/>
                    </a:moveTo>
                    <a:lnTo>
                      <a:pt x="530352" y="1280160"/>
                    </a:lnTo>
                    <a:lnTo>
                      <a:pt x="441960" y="1280160"/>
                    </a:lnTo>
                    <a:lnTo>
                      <a:pt x="353568" y="1280160"/>
                    </a:lnTo>
                    <a:lnTo>
                      <a:pt x="0" y="1280160"/>
                    </a:lnTo>
                    <a:lnTo>
                      <a:pt x="0" y="1456944"/>
                    </a:lnTo>
                    <a:lnTo>
                      <a:pt x="353568" y="1456944"/>
                    </a:lnTo>
                    <a:lnTo>
                      <a:pt x="441960" y="1456944"/>
                    </a:lnTo>
                    <a:lnTo>
                      <a:pt x="530352" y="1456944"/>
                    </a:lnTo>
                    <a:lnTo>
                      <a:pt x="975347" y="1456944"/>
                    </a:lnTo>
                    <a:lnTo>
                      <a:pt x="975347" y="1280160"/>
                    </a:lnTo>
                    <a:close/>
                  </a:path>
                  <a:path w="3914140" h="1670685">
                    <a:moveTo>
                      <a:pt x="975347" y="640080"/>
                    </a:moveTo>
                    <a:lnTo>
                      <a:pt x="710184" y="640080"/>
                    </a:lnTo>
                    <a:lnTo>
                      <a:pt x="0" y="640080"/>
                    </a:lnTo>
                    <a:lnTo>
                      <a:pt x="0" y="816864"/>
                    </a:lnTo>
                    <a:lnTo>
                      <a:pt x="710184" y="816864"/>
                    </a:lnTo>
                    <a:lnTo>
                      <a:pt x="975347" y="816864"/>
                    </a:lnTo>
                    <a:lnTo>
                      <a:pt x="975347" y="640080"/>
                    </a:lnTo>
                    <a:close/>
                  </a:path>
                  <a:path w="3914140" h="1670685">
                    <a:moveTo>
                      <a:pt x="1331976" y="1493520"/>
                    </a:moveTo>
                    <a:lnTo>
                      <a:pt x="1243584" y="1493520"/>
                    </a:lnTo>
                    <a:lnTo>
                      <a:pt x="710184" y="1493520"/>
                    </a:lnTo>
                    <a:lnTo>
                      <a:pt x="0" y="1493520"/>
                    </a:lnTo>
                    <a:lnTo>
                      <a:pt x="0" y="1670304"/>
                    </a:lnTo>
                    <a:lnTo>
                      <a:pt x="710184" y="1670304"/>
                    </a:lnTo>
                    <a:lnTo>
                      <a:pt x="1243584" y="1670304"/>
                    </a:lnTo>
                    <a:lnTo>
                      <a:pt x="1331976" y="1670304"/>
                    </a:lnTo>
                    <a:lnTo>
                      <a:pt x="1331976" y="1493520"/>
                    </a:lnTo>
                    <a:close/>
                  </a:path>
                  <a:path w="3914140" h="1670685">
                    <a:moveTo>
                      <a:pt x="1597139" y="640080"/>
                    </a:moveTo>
                    <a:lnTo>
                      <a:pt x="1597139" y="640080"/>
                    </a:lnTo>
                    <a:lnTo>
                      <a:pt x="975360" y="640080"/>
                    </a:lnTo>
                    <a:lnTo>
                      <a:pt x="975360" y="816864"/>
                    </a:lnTo>
                    <a:lnTo>
                      <a:pt x="1597139" y="816864"/>
                    </a:lnTo>
                    <a:lnTo>
                      <a:pt x="1597139" y="640080"/>
                    </a:lnTo>
                    <a:close/>
                  </a:path>
                  <a:path w="3914140" h="1670685">
                    <a:moveTo>
                      <a:pt x="1597139" y="0"/>
                    </a:moveTo>
                    <a:lnTo>
                      <a:pt x="1597139" y="0"/>
                    </a:lnTo>
                    <a:lnTo>
                      <a:pt x="0" y="0"/>
                    </a:lnTo>
                    <a:lnTo>
                      <a:pt x="0" y="176796"/>
                    </a:lnTo>
                    <a:lnTo>
                      <a:pt x="1597139" y="176796"/>
                    </a:lnTo>
                    <a:lnTo>
                      <a:pt x="1597139" y="0"/>
                    </a:lnTo>
                    <a:close/>
                  </a:path>
                  <a:path w="3914140" h="1670685">
                    <a:moveTo>
                      <a:pt x="1688592" y="853440"/>
                    </a:moveTo>
                    <a:lnTo>
                      <a:pt x="1688592" y="853440"/>
                    </a:lnTo>
                    <a:lnTo>
                      <a:pt x="0" y="853440"/>
                    </a:lnTo>
                    <a:lnTo>
                      <a:pt x="0" y="1030236"/>
                    </a:lnTo>
                    <a:lnTo>
                      <a:pt x="1688592" y="1030236"/>
                    </a:lnTo>
                    <a:lnTo>
                      <a:pt x="1688592" y="853440"/>
                    </a:lnTo>
                    <a:close/>
                  </a:path>
                  <a:path w="3914140" h="1670685">
                    <a:moveTo>
                      <a:pt x="2398763" y="1066800"/>
                    </a:moveTo>
                    <a:lnTo>
                      <a:pt x="2398763" y="1066800"/>
                    </a:lnTo>
                    <a:lnTo>
                      <a:pt x="0" y="1066800"/>
                    </a:lnTo>
                    <a:lnTo>
                      <a:pt x="0" y="1243584"/>
                    </a:lnTo>
                    <a:lnTo>
                      <a:pt x="2398763" y="1243584"/>
                    </a:lnTo>
                    <a:lnTo>
                      <a:pt x="2398763" y="1066800"/>
                    </a:lnTo>
                    <a:close/>
                  </a:path>
                  <a:path w="3914140" h="1670685">
                    <a:moveTo>
                      <a:pt x="2398763" y="426720"/>
                    </a:moveTo>
                    <a:lnTo>
                      <a:pt x="2398763" y="426720"/>
                    </a:lnTo>
                    <a:lnTo>
                      <a:pt x="0" y="426720"/>
                    </a:lnTo>
                    <a:lnTo>
                      <a:pt x="0" y="603504"/>
                    </a:lnTo>
                    <a:lnTo>
                      <a:pt x="2398763" y="603504"/>
                    </a:lnTo>
                    <a:lnTo>
                      <a:pt x="2398763" y="426720"/>
                    </a:lnTo>
                    <a:close/>
                  </a:path>
                  <a:path w="3914140" h="1670685">
                    <a:moveTo>
                      <a:pt x="2401824" y="0"/>
                    </a:moveTo>
                    <a:lnTo>
                      <a:pt x="2401824" y="0"/>
                    </a:lnTo>
                    <a:lnTo>
                      <a:pt x="1597152" y="0"/>
                    </a:lnTo>
                    <a:lnTo>
                      <a:pt x="1597152" y="176796"/>
                    </a:lnTo>
                    <a:lnTo>
                      <a:pt x="2401824" y="176796"/>
                    </a:lnTo>
                    <a:lnTo>
                      <a:pt x="2401824" y="0"/>
                    </a:lnTo>
                    <a:close/>
                  </a:path>
                  <a:path w="3914140" h="1670685">
                    <a:moveTo>
                      <a:pt x="2667000" y="640080"/>
                    </a:moveTo>
                    <a:lnTo>
                      <a:pt x="2667000" y="640080"/>
                    </a:lnTo>
                    <a:lnTo>
                      <a:pt x="1597152" y="640080"/>
                    </a:lnTo>
                    <a:lnTo>
                      <a:pt x="1597152" y="816864"/>
                    </a:lnTo>
                    <a:lnTo>
                      <a:pt x="2667000" y="816864"/>
                    </a:lnTo>
                    <a:lnTo>
                      <a:pt x="2667000" y="640080"/>
                    </a:lnTo>
                    <a:close/>
                  </a:path>
                  <a:path w="3914140" h="1670685">
                    <a:moveTo>
                      <a:pt x="3023616" y="426720"/>
                    </a:moveTo>
                    <a:lnTo>
                      <a:pt x="2843784" y="426720"/>
                    </a:lnTo>
                    <a:lnTo>
                      <a:pt x="2398776" y="426720"/>
                    </a:lnTo>
                    <a:lnTo>
                      <a:pt x="2398776" y="603504"/>
                    </a:lnTo>
                    <a:lnTo>
                      <a:pt x="2843784" y="603504"/>
                    </a:lnTo>
                    <a:lnTo>
                      <a:pt x="3023616" y="603504"/>
                    </a:lnTo>
                    <a:lnTo>
                      <a:pt x="3023616" y="426720"/>
                    </a:lnTo>
                    <a:close/>
                  </a:path>
                  <a:path w="3914140" h="1670685">
                    <a:moveTo>
                      <a:pt x="3288792" y="1066800"/>
                    </a:moveTo>
                    <a:lnTo>
                      <a:pt x="3112008" y="1066800"/>
                    </a:lnTo>
                    <a:lnTo>
                      <a:pt x="2398776" y="1066800"/>
                    </a:lnTo>
                    <a:lnTo>
                      <a:pt x="2398776" y="1243584"/>
                    </a:lnTo>
                    <a:lnTo>
                      <a:pt x="3112008" y="1243584"/>
                    </a:lnTo>
                    <a:lnTo>
                      <a:pt x="3288792" y="1243584"/>
                    </a:lnTo>
                    <a:lnTo>
                      <a:pt x="3288792" y="1066800"/>
                    </a:lnTo>
                    <a:close/>
                  </a:path>
                  <a:path w="3914140" h="1670685">
                    <a:moveTo>
                      <a:pt x="3465563" y="1280160"/>
                    </a:moveTo>
                    <a:lnTo>
                      <a:pt x="1152144" y="1280160"/>
                    </a:lnTo>
                    <a:lnTo>
                      <a:pt x="1063752" y="1280160"/>
                    </a:lnTo>
                    <a:lnTo>
                      <a:pt x="975360" y="1280160"/>
                    </a:lnTo>
                    <a:lnTo>
                      <a:pt x="975360" y="1456944"/>
                    </a:lnTo>
                    <a:lnTo>
                      <a:pt x="1063752" y="1456944"/>
                    </a:lnTo>
                    <a:lnTo>
                      <a:pt x="1152144" y="1456944"/>
                    </a:lnTo>
                    <a:lnTo>
                      <a:pt x="3465563" y="1456944"/>
                    </a:lnTo>
                    <a:lnTo>
                      <a:pt x="3465563" y="1280160"/>
                    </a:lnTo>
                    <a:close/>
                  </a:path>
                  <a:path w="3914140" h="1670685">
                    <a:moveTo>
                      <a:pt x="3730739" y="1280160"/>
                    </a:moveTo>
                    <a:lnTo>
                      <a:pt x="3642360" y="1280160"/>
                    </a:lnTo>
                    <a:lnTo>
                      <a:pt x="3553968" y="1280160"/>
                    </a:lnTo>
                    <a:lnTo>
                      <a:pt x="3465576" y="1280160"/>
                    </a:lnTo>
                    <a:lnTo>
                      <a:pt x="3465576" y="1456944"/>
                    </a:lnTo>
                    <a:lnTo>
                      <a:pt x="3553968" y="1456944"/>
                    </a:lnTo>
                    <a:lnTo>
                      <a:pt x="3642360" y="1456944"/>
                    </a:lnTo>
                    <a:lnTo>
                      <a:pt x="3730739" y="1456944"/>
                    </a:lnTo>
                    <a:lnTo>
                      <a:pt x="3730739" y="1280160"/>
                    </a:lnTo>
                    <a:close/>
                  </a:path>
                  <a:path w="3914140" h="1670685">
                    <a:moveTo>
                      <a:pt x="3913632" y="1280160"/>
                    </a:moveTo>
                    <a:lnTo>
                      <a:pt x="3822192" y="1280160"/>
                    </a:lnTo>
                    <a:lnTo>
                      <a:pt x="3730752" y="1280160"/>
                    </a:lnTo>
                    <a:lnTo>
                      <a:pt x="3730752" y="1456944"/>
                    </a:lnTo>
                    <a:lnTo>
                      <a:pt x="3822192" y="1456944"/>
                    </a:lnTo>
                    <a:lnTo>
                      <a:pt x="3913632" y="1456944"/>
                    </a:lnTo>
                    <a:lnTo>
                      <a:pt x="3913632" y="1280160"/>
                    </a:lnTo>
                    <a:close/>
                  </a:path>
                </a:pathLst>
              </a:custGeom>
              <a:solidFill>
                <a:srgbClr val="FCF6E2"/>
              </a:solidFill>
            </p:spPr>
            <p:txBody>
              <a:bodyPr wrap="square" lIns="0" tIns="0" rIns="0" bIns="0" rtlCol="0"/>
              <a:lstStyle/>
              <a:p>
                <a:endParaRPr sz="2397"/>
              </a:p>
            </p:txBody>
          </p:sp>
          <p:sp>
            <p:nvSpPr>
              <p:cNvPr id="34" name="object 11">
                <a:extLst>
                  <a:ext uri="{FF2B5EF4-FFF2-40B4-BE49-F238E27FC236}">
                    <a16:creationId xmlns:a16="http://schemas.microsoft.com/office/drawing/2014/main" id="{84533720-6B83-42F8-89B2-A5441400BB71}"/>
                  </a:ext>
                </a:extLst>
              </p:cNvPr>
              <p:cNvSpPr/>
              <p:nvPr/>
            </p:nvSpPr>
            <p:spPr>
              <a:xfrm>
                <a:off x="1839988" y="2327490"/>
                <a:ext cx="5157470" cy="2310765"/>
              </a:xfrm>
              <a:custGeom>
                <a:avLst/>
                <a:gdLst/>
                <a:ahLst/>
                <a:cxnLst/>
                <a:rect l="l" t="t" r="r" b="b"/>
                <a:pathLst>
                  <a:path w="5157470" h="2310765">
                    <a:moveTo>
                      <a:pt x="88392" y="2133600"/>
                    </a:moveTo>
                    <a:lnTo>
                      <a:pt x="0" y="2133600"/>
                    </a:lnTo>
                    <a:lnTo>
                      <a:pt x="0" y="2310384"/>
                    </a:lnTo>
                    <a:lnTo>
                      <a:pt x="88392" y="2310384"/>
                    </a:lnTo>
                    <a:lnTo>
                      <a:pt x="88392" y="2133600"/>
                    </a:lnTo>
                    <a:close/>
                  </a:path>
                  <a:path w="5157470" h="2310765">
                    <a:moveTo>
                      <a:pt x="88392" y="426720"/>
                    </a:moveTo>
                    <a:lnTo>
                      <a:pt x="0" y="426720"/>
                    </a:lnTo>
                    <a:lnTo>
                      <a:pt x="0" y="603504"/>
                    </a:lnTo>
                    <a:lnTo>
                      <a:pt x="88392" y="603504"/>
                    </a:lnTo>
                    <a:lnTo>
                      <a:pt x="88392" y="426720"/>
                    </a:lnTo>
                    <a:close/>
                  </a:path>
                  <a:path w="5157470" h="2310765">
                    <a:moveTo>
                      <a:pt x="445008" y="1920240"/>
                    </a:moveTo>
                    <a:lnTo>
                      <a:pt x="353568" y="1920240"/>
                    </a:lnTo>
                    <a:lnTo>
                      <a:pt x="0" y="1920240"/>
                    </a:lnTo>
                    <a:lnTo>
                      <a:pt x="0" y="2097024"/>
                    </a:lnTo>
                    <a:lnTo>
                      <a:pt x="353568" y="2097024"/>
                    </a:lnTo>
                    <a:lnTo>
                      <a:pt x="445008" y="2097024"/>
                    </a:lnTo>
                    <a:lnTo>
                      <a:pt x="445008" y="1920240"/>
                    </a:lnTo>
                    <a:close/>
                  </a:path>
                  <a:path w="5157470" h="2310765">
                    <a:moveTo>
                      <a:pt x="445008" y="213360"/>
                    </a:moveTo>
                    <a:lnTo>
                      <a:pt x="353568" y="213360"/>
                    </a:lnTo>
                    <a:lnTo>
                      <a:pt x="0" y="213360"/>
                    </a:lnTo>
                    <a:lnTo>
                      <a:pt x="0" y="390144"/>
                    </a:lnTo>
                    <a:lnTo>
                      <a:pt x="353568" y="390144"/>
                    </a:lnTo>
                    <a:lnTo>
                      <a:pt x="445008" y="390144"/>
                    </a:lnTo>
                    <a:lnTo>
                      <a:pt x="445008" y="213360"/>
                    </a:lnTo>
                    <a:close/>
                  </a:path>
                  <a:path w="5157470" h="2310765">
                    <a:moveTo>
                      <a:pt x="801611" y="1066800"/>
                    </a:moveTo>
                    <a:lnTo>
                      <a:pt x="710184" y="1066800"/>
                    </a:lnTo>
                    <a:lnTo>
                      <a:pt x="618744" y="1066800"/>
                    </a:lnTo>
                    <a:lnTo>
                      <a:pt x="353568" y="1066800"/>
                    </a:lnTo>
                    <a:lnTo>
                      <a:pt x="0" y="1066800"/>
                    </a:lnTo>
                    <a:lnTo>
                      <a:pt x="0" y="1243584"/>
                    </a:lnTo>
                    <a:lnTo>
                      <a:pt x="353568" y="1243584"/>
                    </a:lnTo>
                    <a:lnTo>
                      <a:pt x="618744" y="1243584"/>
                    </a:lnTo>
                    <a:lnTo>
                      <a:pt x="710184" y="1243584"/>
                    </a:lnTo>
                    <a:lnTo>
                      <a:pt x="801611" y="1243584"/>
                    </a:lnTo>
                    <a:lnTo>
                      <a:pt x="801611" y="1066800"/>
                    </a:lnTo>
                    <a:close/>
                  </a:path>
                  <a:path w="5157470" h="2310765">
                    <a:moveTo>
                      <a:pt x="975347" y="1493520"/>
                    </a:moveTo>
                    <a:lnTo>
                      <a:pt x="530352" y="1493520"/>
                    </a:lnTo>
                    <a:lnTo>
                      <a:pt x="441960" y="1493520"/>
                    </a:lnTo>
                    <a:lnTo>
                      <a:pt x="353568" y="1493520"/>
                    </a:lnTo>
                    <a:lnTo>
                      <a:pt x="0" y="1493520"/>
                    </a:lnTo>
                    <a:lnTo>
                      <a:pt x="0" y="1670304"/>
                    </a:lnTo>
                    <a:lnTo>
                      <a:pt x="353568" y="1670304"/>
                    </a:lnTo>
                    <a:lnTo>
                      <a:pt x="441960" y="1670304"/>
                    </a:lnTo>
                    <a:lnTo>
                      <a:pt x="530352" y="1670304"/>
                    </a:lnTo>
                    <a:lnTo>
                      <a:pt x="975347" y="1670304"/>
                    </a:lnTo>
                    <a:lnTo>
                      <a:pt x="975347" y="1493520"/>
                    </a:lnTo>
                    <a:close/>
                  </a:path>
                  <a:path w="5157470" h="2310765">
                    <a:moveTo>
                      <a:pt x="1335011" y="1280160"/>
                    </a:moveTo>
                    <a:lnTo>
                      <a:pt x="1063752" y="1280160"/>
                    </a:lnTo>
                    <a:lnTo>
                      <a:pt x="710184" y="1280160"/>
                    </a:lnTo>
                    <a:lnTo>
                      <a:pt x="0" y="1280160"/>
                    </a:lnTo>
                    <a:lnTo>
                      <a:pt x="0" y="1456944"/>
                    </a:lnTo>
                    <a:lnTo>
                      <a:pt x="710184" y="1456944"/>
                    </a:lnTo>
                    <a:lnTo>
                      <a:pt x="1063752" y="1456944"/>
                    </a:lnTo>
                    <a:lnTo>
                      <a:pt x="1335011" y="1456944"/>
                    </a:lnTo>
                    <a:lnTo>
                      <a:pt x="1335011" y="1280160"/>
                    </a:lnTo>
                    <a:close/>
                  </a:path>
                  <a:path w="5157470" h="2310765">
                    <a:moveTo>
                      <a:pt x="1597139" y="853440"/>
                    </a:moveTo>
                    <a:lnTo>
                      <a:pt x="1597139" y="853440"/>
                    </a:lnTo>
                    <a:lnTo>
                      <a:pt x="0" y="853440"/>
                    </a:lnTo>
                    <a:lnTo>
                      <a:pt x="0" y="1030224"/>
                    </a:lnTo>
                    <a:lnTo>
                      <a:pt x="1597139" y="1030224"/>
                    </a:lnTo>
                    <a:lnTo>
                      <a:pt x="1597139" y="853440"/>
                    </a:lnTo>
                    <a:close/>
                  </a:path>
                  <a:path w="5157470" h="2310765">
                    <a:moveTo>
                      <a:pt x="2130539" y="853440"/>
                    </a:moveTo>
                    <a:lnTo>
                      <a:pt x="2042160" y="853440"/>
                    </a:lnTo>
                    <a:lnTo>
                      <a:pt x="1685544" y="853440"/>
                    </a:lnTo>
                    <a:lnTo>
                      <a:pt x="1597152" y="853440"/>
                    </a:lnTo>
                    <a:lnTo>
                      <a:pt x="1597152" y="1030224"/>
                    </a:lnTo>
                    <a:lnTo>
                      <a:pt x="1685544" y="1030224"/>
                    </a:lnTo>
                    <a:lnTo>
                      <a:pt x="2042160" y="1030224"/>
                    </a:lnTo>
                    <a:lnTo>
                      <a:pt x="2130539" y="1030224"/>
                    </a:lnTo>
                    <a:lnTo>
                      <a:pt x="2130539" y="853440"/>
                    </a:lnTo>
                    <a:close/>
                  </a:path>
                  <a:path w="5157470" h="2310765">
                    <a:moveTo>
                      <a:pt x="2398763" y="0"/>
                    </a:moveTo>
                    <a:lnTo>
                      <a:pt x="2398763" y="0"/>
                    </a:lnTo>
                    <a:lnTo>
                      <a:pt x="1243584" y="0"/>
                    </a:lnTo>
                    <a:lnTo>
                      <a:pt x="1243584" y="176784"/>
                    </a:lnTo>
                    <a:lnTo>
                      <a:pt x="2398763" y="176784"/>
                    </a:lnTo>
                    <a:lnTo>
                      <a:pt x="2398763" y="0"/>
                    </a:lnTo>
                    <a:close/>
                  </a:path>
                  <a:path w="5157470" h="2310765">
                    <a:moveTo>
                      <a:pt x="2932163" y="853440"/>
                    </a:moveTo>
                    <a:lnTo>
                      <a:pt x="2843784" y="853440"/>
                    </a:lnTo>
                    <a:lnTo>
                      <a:pt x="2663952" y="853440"/>
                    </a:lnTo>
                    <a:lnTo>
                      <a:pt x="2130552" y="853440"/>
                    </a:lnTo>
                    <a:lnTo>
                      <a:pt x="2130552" y="1030224"/>
                    </a:lnTo>
                    <a:lnTo>
                      <a:pt x="2663952" y="1030224"/>
                    </a:lnTo>
                    <a:lnTo>
                      <a:pt x="2843784" y="1030224"/>
                    </a:lnTo>
                    <a:lnTo>
                      <a:pt x="2932163" y="1030224"/>
                    </a:lnTo>
                    <a:lnTo>
                      <a:pt x="2932163" y="853440"/>
                    </a:lnTo>
                    <a:close/>
                  </a:path>
                  <a:path w="5157470" h="2310765">
                    <a:moveTo>
                      <a:pt x="3465563" y="1493520"/>
                    </a:moveTo>
                    <a:lnTo>
                      <a:pt x="3377184" y="1493520"/>
                    </a:lnTo>
                    <a:lnTo>
                      <a:pt x="1152144" y="1493520"/>
                    </a:lnTo>
                    <a:lnTo>
                      <a:pt x="1063752" y="1493520"/>
                    </a:lnTo>
                    <a:lnTo>
                      <a:pt x="975360" y="1493520"/>
                    </a:lnTo>
                    <a:lnTo>
                      <a:pt x="975360" y="1670304"/>
                    </a:lnTo>
                    <a:lnTo>
                      <a:pt x="1063752" y="1670304"/>
                    </a:lnTo>
                    <a:lnTo>
                      <a:pt x="1152144" y="1670304"/>
                    </a:lnTo>
                    <a:lnTo>
                      <a:pt x="3377184" y="1670304"/>
                    </a:lnTo>
                    <a:lnTo>
                      <a:pt x="3465563" y="1670304"/>
                    </a:lnTo>
                    <a:lnTo>
                      <a:pt x="3465563" y="1493520"/>
                    </a:lnTo>
                    <a:close/>
                  </a:path>
                  <a:path w="5157470" h="2310765">
                    <a:moveTo>
                      <a:pt x="3465563" y="853440"/>
                    </a:moveTo>
                    <a:lnTo>
                      <a:pt x="3377184" y="853440"/>
                    </a:lnTo>
                    <a:lnTo>
                      <a:pt x="3288792" y="853440"/>
                    </a:lnTo>
                    <a:lnTo>
                      <a:pt x="2932176" y="853440"/>
                    </a:lnTo>
                    <a:lnTo>
                      <a:pt x="2932176" y="1030224"/>
                    </a:lnTo>
                    <a:lnTo>
                      <a:pt x="3288792" y="1030224"/>
                    </a:lnTo>
                    <a:lnTo>
                      <a:pt x="3377184" y="1030224"/>
                    </a:lnTo>
                    <a:lnTo>
                      <a:pt x="3465563" y="1030224"/>
                    </a:lnTo>
                    <a:lnTo>
                      <a:pt x="3465563" y="853440"/>
                    </a:lnTo>
                    <a:close/>
                  </a:path>
                  <a:path w="5157470" h="2310765">
                    <a:moveTo>
                      <a:pt x="3557016" y="853440"/>
                    </a:moveTo>
                    <a:lnTo>
                      <a:pt x="3465576" y="853440"/>
                    </a:lnTo>
                    <a:lnTo>
                      <a:pt x="3465576" y="1030224"/>
                    </a:lnTo>
                    <a:lnTo>
                      <a:pt x="3557016" y="1030224"/>
                    </a:lnTo>
                    <a:lnTo>
                      <a:pt x="3557016" y="853440"/>
                    </a:lnTo>
                    <a:close/>
                  </a:path>
                  <a:path w="5157470" h="2310765">
                    <a:moveTo>
                      <a:pt x="3730739" y="1706880"/>
                    </a:moveTo>
                    <a:lnTo>
                      <a:pt x="3730739" y="1706880"/>
                    </a:lnTo>
                    <a:lnTo>
                      <a:pt x="0" y="1706880"/>
                    </a:lnTo>
                    <a:lnTo>
                      <a:pt x="0" y="1883664"/>
                    </a:lnTo>
                    <a:lnTo>
                      <a:pt x="3730739" y="1883664"/>
                    </a:lnTo>
                    <a:lnTo>
                      <a:pt x="3730739" y="1706880"/>
                    </a:lnTo>
                    <a:close/>
                  </a:path>
                  <a:path w="5157470" h="2310765">
                    <a:moveTo>
                      <a:pt x="3730739" y="1493520"/>
                    </a:moveTo>
                    <a:lnTo>
                      <a:pt x="3642360" y="1493520"/>
                    </a:lnTo>
                    <a:lnTo>
                      <a:pt x="3553968" y="1493520"/>
                    </a:lnTo>
                    <a:lnTo>
                      <a:pt x="3465576" y="1493520"/>
                    </a:lnTo>
                    <a:lnTo>
                      <a:pt x="3465576" y="1670304"/>
                    </a:lnTo>
                    <a:lnTo>
                      <a:pt x="3553968" y="1670304"/>
                    </a:lnTo>
                    <a:lnTo>
                      <a:pt x="3642360" y="1670304"/>
                    </a:lnTo>
                    <a:lnTo>
                      <a:pt x="3730739" y="1670304"/>
                    </a:lnTo>
                    <a:lnTo>
                      <a:pt x="3730739" y="1493520"/>
                    </a:lnTo>
                    <a:close/>
                  </a:path>
                  <a:path w="5157470" h="2310765">
                    <a:moveTo>
                      <a:pt x="3822192" y="1493520"/>
                    </a:moveTo>
                    <a:lnTo>
                      <a:pt x="3730752" y="1493520"/>
                    </a:lnTo>
                    <a:lnTo>
                      <a:pt x="3730752" y="1670304"/>
                    </a:lnTo>
                    <a:lnTo>
                      <a:pt x="3822192" y="1670304"/>
                    </a:lnTo>
                    <a:lnTo>
                      <a:pt x="3822192" y="1493520"/>
                    </a:lnTo>
                    <a:close/>
                  </a:path>
                  <a:path w="5157470" h="2310765">
                    <a:moveTo>
                      <a:pt x="5068824" y="0"/>
                    </a:moveTo>
                    <a:lnTo>
                      <a:pt x="4888992" y="0"/>
                    </a:lnTo>
                    <a:lnTo>
                      <a:pt x="2398776" y="0"/>
                    </a:lnTo>
                    <a:lnTo>
                      <a:pt x="2398776" y="176784"/>
                    </a:lnTo>
                    <a:lnTo>
                      <a:pt x="4888992" y="176784"/>
                    </a:lnTo>
                    <a:lnTo>
                      <a:pt x="5068824" y="176784"/>
                    </a:lnTo>
                    <a:lnTo>
                      <a:pt x="5068824" y="0"/>
                    </a:lnTo>
                    <a:close/>
                  </a:path>
                  <a:path w="5157470" h="2310765">
                    <a:moveTo>
                      <a:pt x="5157216" y="1706880"/>
                    </a:moveTo>
                    <a:lnTo>
                      <a:pt x="5157216" y="1706880"/>
                    </a:lnTo>
                    <a:lnTo>
                      <a:pt x="3730752" y="1706880"/>
                    </a:lnTo>
                    <a:lnTo>
                      <a:pt x="3730752" y="1883664"/>
                    </a:lnTo>
                    <a:lnTo>
                      <a:pt x="5157216" y="1883664"/>
                    </a:lnTo>
                    <a:lnTo>
                      <a:pt x="5157216" y="1706880"/>
                    </a:lnTo>
                    <a:close/>
                  </a:path>
                </a:pathLst>
              </a:custGeom>
              <a:solidFill>
                <a:srgbClr val="FCF6E2"/>
              </a:solidFill>
            </p:spPr>
            <p:txBody>
              <a:bodyPr wrap="square" lIns="0" tIns="0" rIns="0" bIns="0" rtlCol="0"/>
              <a:lstStyle/>
              <a:p>
                <a:endParaRPr sz="2397"/>
              </a:p>
            </p:txBody>
          </p:sp>
        </p:grpSp>
        <p:sp>
          <p:nvSpPr>
            <p:cNvPr id="35" name="object 12">
              <a:extLst>
                <a:ext uri="{FF2B5EF4-FFF2-40B4-BE49-F238E27FC236}">
                  <a16:creationId xmlns:a16="http://schemas.microsoft.com/office/drawing/2014/main" id="{FAC909D1-85E8-41CA-ABF3-17B741B0FD1D}"/>
                </a:ext>
              </a:extLst>
            </p:cNvPr>
            <p:cNvSpPr txBox="1"/>
            <p:nvPr/>
          </p:nvSpPr>
          <p:spPr>
            <a:xfrm>
              <a:off x="865262" y="1427686"/>
              <a:ext cx="7377692" cy="5001350"/>
            </a:xfrm>
            <a:prstGeom prst="rect">
              <a:avLst/>
            </a:prstGeom>
          </p:spPr>
          <p:txBody>
            <a:bodyPr vert="horz" wrap="square" lIns="0" tIns="15221" rIns="0" bIns="0" rtlCol="0">
              <a:spAutoFit/>
            </a:bodyPr>
            <a:lstStyle/>
            <a:p>
              <a:pPr marL="488774" marR="3674260" indent="-471016">
                <a:spcBef>
                  <a:spcPts val="120"/>
                </a:spcBef>
              </a:pPr>
              <a:r>
                <a:rPr spc="-7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public</a:t>
              </a:r>
              <a:r>
                <a:rPr spc="-20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static</a:t>
              </a:r>
              <a:r>
                <a:rPr spc="7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void</a:t>
              </a:r>
              <a:r>
                <a:rPr spc="-20"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2AA097"/>
                  </a:solidFill>
                  <a:latin typeface="Consolas" panose="020B0609020204030204" pitchFamily="49" charset="0"/>
                  <a:cs typeface="SimSun"/>
                </a:rPr>
                <a:t>test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()</a:t>
              </a:r>
              <a:r>
                <a:rPr spc="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{ </a:t>
              </a:r>
              <a:r>
                <a:rPr spc="-912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try</a:t>
              </a:r>
              <a:r>
                <a:rPr spc="7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{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963172" marR="2846389"/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System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.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out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.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println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(</a:t>
              </a:r>
              <a:r>
                <a:rPr spc="-7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"Top"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); </a:t>
              </a:r>
              <a:r>
                <a:rPr spc="-912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int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[] 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a </a:t>
              </a:r>
              <a:r>
                <a:rPr spc="-7"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= </a:t>
              </a:r>
              <a:r>
                <a:rPr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new </a:t>
              </a:r>
              <a:r>
                <a:rPr spc="-7"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int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[</a:t>
              </a:r>
              <a:r>
                <a:rPr spc="-7" dirty="0">
                  <a:solidFill>
                    <a:srgbClr val="D23682"/>
                  </a:solidFill>
                  <a:latin typeface="Consolas" panose="020B0609020204030204" pitchFamily="49" charset="0"/>
                  <a:cs typeface="SimSun"/>
                </a:rPr>
                <a:t>10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]; 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a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[</a:t>
              </a:r>
              <a:r>
                <a:rPr spc="-7" dirty="0">
                  <a:solidFill>
                    <a:srgbClr val="D23682"/>
                  </a:solidFill>
                  <a:latin typeface="Consolas" panose="020B0609020204030204" pitchFamily="49" charset="0"/>
                  <a:cs typeface="SimSun"/>
                </a:rPr>
                <a:t>42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]</a:t>
              </a:r>
              <a:r>
                <a:rPr spc="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=</a:t>
              </a:r>
              <a:r>
                <a:rPr spc="-13"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D23682"/>
                  </a:solidFill>
                  <a:latin typeface="Consolas" panose="020B0609020204030204" pitchFamily="49" charset="0"/>
                  <a:cs typeface="SimSun"/>
                </a:rPr>
                <a:t>42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;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963172"/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System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.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out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.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println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(</a:t>
              </a:r>
              <a:r>
                <a:rPr spc="-7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"Bottom"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);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963172" marR="123462" indent="-475244"/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} </a:t>
              </a:r>
              <a:r>
                <a:rPr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catch</a:t>
              </a:r>
              <a:r>
                <a:rPr spc="-7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(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NegativeArraySizeException</a:t>
              </a:r>
              <a:r>
                <a:rPr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e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)</a:t>
              </a:r>
              <a:r>
                <a:rPr spc="20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{ 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System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.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out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.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println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(</a:t>
              </a:r>
              <a:r>
                <a:rPr spc="-7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"Caught</a:t>
              </a:r>
              <a:r>
                <a:rPr spc="40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negative</a:t>
              </a:r>
              <a:r>
                <a:rPr spc="40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array</a:t>
              </a:r>
              <a:r>
                <a:rPr spc="47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size"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);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487928"/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}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16913"/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}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>
                <a:spcBef>
                  <a:spcPts val="20"/>
                </a:spcBef>
              </a:pP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487928" marR="2136906" indent="-471016"/>
              <a:r>
                <a:rPr spc="-7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public</a:t>
              </a:r>
              <a:r>
                <a:rPr spc="-13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static</a:t>
              </a:r>
              <a:r>
                <a:rPr spc="20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void</a:t>
              </a:r>
              <a:r>
                <a:rPr spc="-13"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2AA097"/>
                  </a:solidFill>
                  <a:latin typeface="Consolas" panose="020B0609020204030204" pitchFamily="49" charset="0"/>
                  <a:cs typeface="SimSun"/>
                </a:rPr>
                <a:t>main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(</a:t>
              </a:r>
              <a:r>
                <a:rPr spc="-7" dirty="0">
                  <a:solidFill>
                    <a:srgbClr val="6C70C4"/>
                  </a:solidFill>
                  <a:latin typeface="Consolas" panose="020B0609020204030204" pitchFamily="49" charset="0"/>
                  <a:cs typeface="SimSun"/>
                </a:rPr>
                <a:t>String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[]</a:t>
              </a:r>
              <a:r>
                <a:rPr spc="2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dirty="0" err="1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args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)</a:t>
              </a:r>
              <a:r>
                <a:rPr lang="en-US"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{ </a:t>
              </a:r>
              <a:endParaRPr lang="en-US" spc="-7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endParaRPr>
            </a:p>
            <a:p>
              <a:pPr marL="487928" marR="2136906" indent="-471016"/>
              <a:r>
                <a:rPr lang="mn-MN"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   </a:t>
              </a:r>
              <a:r>
                <a:rPr spc="-912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try</a:t>
              </a:r>
              <a:r>
                <a:rPr spc="13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{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962326"/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test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();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962326" marR="6765" indent="-475244"/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} </a:t>
              </a:r>
              <a:r>
                <a:rPr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catch</a:t>
              </a:r>
              <a:r>
                <a:rPr spc="-7" dirty="0">
                  <a:solidFill>
                    <a:srgbClr val="CA4A15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(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IndexOutOfBoundsException e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)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{ </a:t>
              </a:r>
              <a:r>
                <a:rPr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System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.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out</a:t>
              </a:r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.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println</a:t>
              </a:r>
              <a:r>
                <a:rPr spc="-7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"("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Caught</a:t>
              </a:r>
              <a:r>
                <a:rPr spc="33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index</a:t>
              </a:r>
              <a:r>
                <a:rPr spc="13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out</a:t>
              </a:r>
              <a:r>
                <a:rPr spc="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of</a:t>
              </a:r>
              <a:r>
                <a:rPr spc="40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pc="-7" dirty="0">
                  <a:solidFill>
                    <a:srgbClr val="839395"/>
                  </a:solidFill>
                  <a:latin typeface="Consolas" panose="020B0609020204030204" pitchFamily="49" charset="0"/>
                  <a:cs typeface="SimSun"/>
                </a:rPr>
                <a:t>bounds</a:t>
              </a:r>
              <a:r>
                <a:rPr spc="-7" dirty="0">
                  <a:solidFill>
                    <a:srgbClr val="859900"/>
                  </a:solidFill>
                  <a:latin typeface="Consolas" panose="020B0609020204030204" pitchFamily="49" charset="0"/>
                  <a:cs typeface="SimSun"/>
                </a:rPr>
                <a:t>");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487083"/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}</a:t>
              </a:r>
              <a:endParaRPr dirty="0">
                <a:latin typeface="Consolas" panose="020B0609020204030204" pitchFamily="49" charset="0"/>
                <a:cs typeface="SimSun"/>
              </a:endParaRPr>
            </a:p>
            <a:p>
              <a:pPr marL="16913"/>
              <a:r>
                <a:rPr spc="-7" dirty="0">
                  <a:solidFill>
                    <a:srgbClr val="647A83"/>
                  </a:solidFill>
                  <a:latin typeface="Consolas" panose="020B0609020204030204" pitchFamily="49" charset="0"/>
                  <a:cs typeface="SimSun"/>
                </a:rPr>
                <a:t>}</a:t>
              </a:r>
              <a:endParaRPr dirty="0">
                <a:latin typeface="Consolas" panose="020B0609020204030204" pitchFamily="49" charset="0"/>
                <a:cs typeface="SimSun"/>
              </a:endParaRPr>
            </a:p>
          </p:txBody>
        </p:sp>
        <p:grpSp>
          <p:nvGrpSpPr>
            <p:cNvPr id="36" name="object 14">
              <a:extLst>
                <a:ext uri="{FF2B5EF4-FFF2-40B4-BE49-F238E27FC236}">
                  <a16:creationId xmlns:a16="http://schemas.microsoft.com/office/drawing/2014/main" id="{06E90823-9FB0-4C0E-9B42-C9DE35A76997}"/>
                </a:ext>
              </a:extLst>
            </p:cNvPr>
            <p:cNvGrpSpPr/>
            <p:nvPr/>
          </p:nvGrpSpPr>
          <p:grpSpPr>
            <a:xfrm>
              <a:off x="421335" y="2599417"/>
              <a:ext cx="1340312" cy="179272"/>
              <a:chOff x="1475041" y="1709737"/>
              <a:chExt cx="1006475" cy="134620"/>
            </a:xfrm>
          </p:grpSpPr>
          <p:sp>
            <p:nvSpPr>
              <p:cNvPr id="37" name="object 15">
                <a:extLst>
                  <a:ext uri="{FF2B5EF4-FFF2-40B4-BE49-F238E27FC236}">
                    <a16:creationId xmlns:a16="http://schemas.microsoft.com/office/drawing/2014/main" id="{2563A5DE-7AFE-4DBC-9A9B-781E5C5D7B02}"/>
                  </a:ext>
                </a:extLst>
              </p:cNvPr>
              <p:cNvSpPr/>
              <p:nvPr/>
            </p:nvSpPr>
            <p:spPr>
              <a:xfrm>
                <a:off x="1479803" y="1714500"/>
                <a:ext cx="996950" cy="125095"/>
              </a:xfrm>
              <a:custGeom>
                <a:avLst/>
                <a:gdLst/>
                <a:ahLst/>
                <a:cxnLst/>
                <a:rect l="l" t="t" r="r" b="b"/>
                <a:pathLst>
                  <a:path w="996950" h="125094">
                    <a:moveTo>
                      <a:pt x="934212" y="0"/>
                    </a:moveTo>
                    <a:lnTo>
                      <a:pt x="934212" y="31241"/>
                    </a:lnTo>
                    <a:lnTo>
                      <a:pt x="0" y="31241"/>
                    </a:lnTo>
                    <a:lnTo>
                      <a:pt x="0" y="93725"/>
                    </a:lnTo>
                    <a:lnTo>
                      <a:pt x="934212" y="93725"/>
                    </a:lnTo>
                    <a:lnTo>
                      <a:pt x="934212" y="124967"/>
                    </a:lnTo>
                    <a:lnTo>
                      <a:pt x="996696" y="62483"/>
                    </a:lnTo>
                    <a:lnTo>
                      <a:pt x="934212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txBody>
              <a:bodyPr wrap="square" lIns="0" tIns="0" rIns="0" bIns="0" rtlCol="0"/>
              <a:lstStyle/>
              <a:p>
                <a:endParaRPr sz="2397"/>
              </a:p>
            </p:txBody>
          </p:sp>
          <p:sp>
            <p:nvSpPr>
              <p:cNvPr id="38" name="object 16">
                <a:extLst>
                  <a:ext uri="{FF2B5EF4-FFF2-40B4-BE49-F238E27FC236}">
                    <a16:creationId xmlns:a16="http://schemas.microsoft.com/office/drawing/2014/main" id="{812EF237-E819-44A1-AD10-3AB63FD715CC}"/>
                  </a:ext>
                </a:extLst>
              </p:cNvPr>
              <p:cNvSpPr/>
              <p:nvPr/>
            </p:nvSpPr>
            <p:spPr>
              <a:xfrm>
                <a:off x="1479803" y="1714500"/>
                <a:ext cx="996950" cy="125095"/>
              </a:xfrm>
              <a:custGeom>
                <a:avLst/>
                <a:gdLst/>
                <a:ahLst/>
                <a:cxnLst/>
                <a:rect l="l" t="t" r="r" b="b"/>
                <a:pathLst>
                  <a:path w="996950" h="125094">
                    <a:moveTo>
                      <a:pt x="0" y="31241"/>
                    </a:moveTo>
                    <a:lnTo>
                      <a:pt x="934212" y="31241"/>
                    </a:lnTo>
                    <a:lnTo>
                      <a:pt x="934212" y="0"/>
                    </a:lnTo>
                    <a:lnTo>
                      <a:pt x="996696" y="62483"/>
                    </a:lnTo>
                    <a:lnTo>
                      <a:pt x="934212" y="124967"/>
                    </a:lnTo>
                    <a:lnTo>
                      <a:pt x="934212" y="93725"/>
                    </a:lnTo>
                    <a:lnTo>
                      <a:pt x="0" y="93725"/>
                    </a:lnTo>
                    <a:lnTo>
                      <a:pt x="0" y="31241"/>
                    </a:lnTo>
                    <a:close/>
                  </a:path>
                </a:pathLst>
              </a:custGeom>
              <a:ln w="9525">
                <a:solidFill>
                  <a:srgbClr val="585858"/>
                </a:solidFill>
              </a:ln>
            </p:spPr>
            <p:txBody>
              <a:bodyPr wrap="square" lIns="0" tIns="0" rIns="0" bIns="0" rtlCol="0"/>
              <a:lstStyle/>
              <a:p>
                <a:endParaRPr sz="2397"/>
              </a:p>
            </p:txBody>
          </p:sp>
        </p:grpSp>
      </p:grpSp>
      <p:sp>
        <p:nvSpPr>
          <p:cNvPr id="39" name="object 7">
            <a:extLst>
              <a:ext uri="{FF2B5EF4-FFF2-40B4-BE49-F238E27FC236}">
                <a16:creationId xmlns:a16="http://schemas.microsoft.com/office/drawing/2014/main" id="{A28D39F7-17B0-4B5D-8F4D-81D7E51F4116}"/>
              </a:ext>
            </a:extLst>
          </p:cNvPr>
          <p:cNvSpPr txBox="1"/>
          <p:nvPr/>
        </p:nvSpPr>
        <p:spPr>
          <a:xfrm>
            <a:off x="8536727" y="3117870"/>
            <a:ext cx="2983757" cy="1556814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16913" marR="6765">
              <a:spcBef>
                <a:spcPts val="140"/>
              </a:spcBef>
            </a:pPr>
            <a:r>
              <a:rPr lang="mn-MN" sz="2000" dirty="0">
                <a:solidFill>
                  <a:srgbClr val="1B1D1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Алдаагнуудыг өөрийн хүссэн түвшиндээ боловсруулна, заавал яг үүссэн доод түвшний метод байх албагүй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632251" y="444279"/>
            <a:ext cx="78882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Боловсруулах (</a:t>
            </a:r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handling)</a:t>
            </a: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2E2B290B-0907-455B-9738-B2B942A02973}"/>
              </a:ext>
            </a:extLst>
          </p:cNvPr>
          <p:cNvSpPr/>
          <p:nvPr/>
        </p:nvSpPr>
        <p:spPr bwMode="auto">
          <a:xfrm>
            <a:off x="3102018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8AA1D92-0577-43EB-B027-7F8D745698EC}"/>
              </a:ext>
            </a:extLst>
          </p:cNvPr>
          <p:cNvSpPr/>
          <p:nvPr/>
        </p:nvSpPr>
        <p:spPr bwMode="auto">
          <a:xfrm>
            <a:off x="671516" y="444279"/>
            <a:ext cx="2894060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ОНЦГОЙ ТОХИОЛДОЛ</a:t>
            </a: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29B75D65-C63C-47FE-A7FA-0653C5E867F8}"/>
              </a:ext>
            </a:extLst>
          </p:cNvPr>
          <p:cNvSpPr txBox="1"/>
          <p:nvPr/>
        </p:nvSpPr>
        <p:spPr>
          <a:xfrm>
            <a:off x="671515" y="1153484"/>
            <a:ext cx="3659852" cy="324854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16913">
              <a:spcBef>
                <a:spcPts val="133"/>
              </a:spcBef>
            </a:pPr>
            <a:r>
              <a:rPr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Undeclared</a:t>
            </a:r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/</a:t>
            </a:r>
            <a:r>
              <a:rPr lang="mn-MN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Зарлаагүй</a:t>
            </a:r>
            <a:endParaRPr sz="20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669188BE-29FF-4538-8481-FE5F9D78168D}"/>
              </a:ext>
            </a:extLst>
          </p:cNvPr>
          <p:cNvSpPr txBox="1"/>
          <p:nvPr/>
        </p:nvSpPr>
        <p:spPr>
          <a:xfrm>
            <a:off x="5486399" y="1153483"/>
            <a:ext cx="5681973" cy="324854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16913">
              <a:spcBef>
                <a:spcPts val="133"/>
              </a:spcBef>
              <a:tabLst>
                <a:tab pos="3669186" algn="l"/>
              </a:tabLst>
            </a:pPr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Declared</a:t>
            </a:r>
            <a:r>
              <a:rPr lang="mn-MN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/ Зарласан</a:t>
            </a:r>
            <a:endParaRPr sz="20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1B3CF290-EF97-437F-980D-292E39A6B714}"/>
              </a:ext>
            </a:extLst>
          </p:cNvPr>
          <p:cNvSpPr txBox="1"/>
          <p:nvPr/>
        </p:nvSpPr>
        <p:spPr>
          <a:xfrm>
            <a:off x="744964" y="3092963"/>
            <a:ext cx="3586403" cy="324854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16913">
              <a:spcBef>
                <a:spcPts val="133"/>
              </a:spcBef>
            </a:pPr>
            <a:r>
              <a:rPr sz="20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sz="2000" b="1" i="1" spc="7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sz="2000" b="1" i="1" spc="13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sz="2000" b="1" i="1" spc="7" dirty="0"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sz="2000" b="1" i="1" spc="13" dirty="0">
                <a:latin typeface="Segoe UI" panose="020B0502040204020203" pitchFamily="34" charset="0"/>
                <a:cs typeface="Segoe UI" panose="020B0502040204020203" pitchFamily="34" charset="0"/>
              </a:rPr>
              <a:t>ck</a:t>
            </a:r>
            <a:r>
              <a:rPr sz="2000" b="1" i="1" spc="7" dirty="0">
                <a:latin typeface="Segoe UI" panose="020B0502040204020203" pitchFamily="34" charset="0"/>
                <a:cs typeface="Segoe UI" panose="020B0502040204020203" pitchFamily="34" charset="0"/>
              </a:rPr>
              <a:t>ed</a:t>
            </a:r>
            <a:r>
              <a:rPr lang="en-US" sz="2000" b="1" i="1" spc="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000" b="1" i="1" spc="7" dirty="0">
                <a:latin typeface="Segoe UI" panose="020B0502040204020203" pitchFamily="34" charset="0"/>
                <a:cs typeface="Segoe UI" panose="020B0502040204020203" pitchFamily="34" charset="0"/>
              </a:rPr>
              <a:t>/ Шалгагдаагүй</a:t>
            </a:r>
            <a:endParaRPr sz="20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35A4EB4A-B683-445B-B3FB-E706901877F0}"/>
              </a:ext>
            </a:extLst>
          </p:cNvPr>
          <p:cNvSpPr txBox="1"/>
          <p:nvPr/>
        </p:nvSpPr>
        <p:spPr>
          <a:xfrm>
            <a:off x="5486399" y="3085391"/>
            <a:ext cx="6034084" cy="332426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16913">
              <a:spcBef>
                <a:spcPts val="133"/>
              </a:spcBef>
              <a:tabLst>
                <a:tab pos="3669186" algn="l"/>
              </a:tabLst>
            </a:pPr>
            <a:r>
              <a:rPr sz="20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sz="2000" b="1" i="1" spc="7" dirty="0"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sz="2000" b="1" i="1" spc="13" dirty="0">
                <a:latin typeface="Segoe UI" panose="020B0502040204020203" pitchFamily="34" charset="0"/>
                <a:cs typeface="Segoe UI" panose="020B0502040204020203" pitchFamily="34" charset="0"/>
              </a:rPr>
              <a:t>ck</a:t>
            </a:r>
            <a:r>
              <a:rPr sz="2000" b="1" i="1" spc="7" dirty="0">
                <a:latin typeface="Segoe UI" panose="020B0502040204020203" pitchFamily="34" charset="0"/>
                <a:cs typeface="Segoe UI" panose="020B0502040204020203" pitchFamily="34" charset="0"/>
              </a:rPr>
              <a:t>ed</a:t>
            </a:r>
            <a:r>
              <a:rPr lang="en-US" sz="2000" b="1" i="1" spc="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000" b="1" i="1" spc="7" dirty="0">
                <a:latin typeface="Segoe UI" panose="020B0502040204020203" pitchFamily="34" charset="0"/>
                <a:cs typeface="Segoe UI" panose="020B0502040204020203" pitchFamily="34" charset="0"/>
              </a:rPr>
              <a:t>/ Шалгагдсан</a:t>
            </a:r>
            <a:endParaRPr sz="20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3388862D-C49D-4031-B321-6841F4ECAF0B}"/>
              </a:ext>
            </a:extLst>
          </p:cNvPr>
          <p:cNvSpPr txBox="1"/>
          <p:nvPr/>
        </p:nvSpPr>
        <p:spPr>
          <a:xfrm>
            <a:off x="671516" y="1547695"/>
            <a:ext cx="3586403" cy="1338796"/>
          </a:xfrm>
          <a:prstGeom prst="rect">
            <a:avLst/>
          </a:prstGeom>
          <a:solidFill>
            <a:srgbClr val="FCF6E2"/>
          </a:solidFill>
          <a:ln w="25400">
            <a:solidFill>
              <a:srgbClr val="0096A7"/>
            </a:solidFill>
          </a:ln>
        </p:spPr>
        <p:txBody>
          <a:bodyPr vert="horz" wrap="square" lIns="91440" tIns="91440" rIns="91440" bIns="91440" rtlCol="0">
            <a:noAutofit/>
          </a:bodyPr>
          <a:lstStyle/>
          <a:p>
            <a:pPr marL="394063" marR="173354" indent="-272293">
              <a:spcBef>
                <a:spcPts val="439"/>
              </a:spcBef>
            </a:pPr>
            <a:r>
              <a:rPr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spc="-13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7" dirty="0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divide</a:t>
            </a:r>
            <a:r>
              <a:rPr spc="-7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7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spc="-47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7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a,</a:t>
            </a:r>
            <a:r>
              <a:rPr spc="-33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spc="-13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7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b)</a:t>
            </a:r>
            <a:r>
              <a:rPr spc="-13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 </a:t>
            </a:r>
            <a:r>
              <a:rPr spc="-104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7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return</a:t>
            </a:r>
            <a:r>
              <a:rPr spc="-4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a</a:t>
            </a:r>
            <a:r>
              <a:rPr spc="-7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/</a:t>
            </a:r>
            <a:r>
              <a:rPr spc="-7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2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b;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121771"/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F7728F47-EBCA-459A-AD00-2A80018013B3}"/>
              </a:ext>
            </a:extLst>
          </p:cNvPr>
          <p:cNvSpPr txBox="1"/>
          <p:nvPr/>
        </p:nvSpPr>
        <p:spPr>
          <a:xfrm>
            <a:off x="5486400" y="1542533"/>
            <a:ext cx="6034084" cy="1343958"/>
          </a:xfrm>
          <a:prstGeom prst="rect">
            <a:avLst/>
          </a:prstGeom>
          <a:solidFill>
            <a:srgbClr val="FCF6E2"/>
          </a:solidFill>
          <a:ln w="25400">
            <a:solidFill>
              <a:srgbClr val="0096A7"/>
            </a:solidFill>
          </a:ln>
        </p:spPr>
        <p:txBody>
          <a:bodyPr vert="horz" wrap="square" lIns="91440" tIns="91440" rIns="91440" bIns="91440" rtlCol="0">
            <a:spAutoFit/>
          </a:bodyPr>
          <a:lstStyle/>
          <a:p>
            <a:pPr marL="121771">
              <a:spcBef>
                <a:spcPts val="439"/>
              </a:spcBef>
            </a:pPr>
            <a:r>
              <a:rPr spc="-7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String </a:t>
            </a:r>
            <a:r>
              <a:rPr spc="-7" dirty="0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read</a:t>
            </a:r>
            <a:r>
              <a:rPr spc="-7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pc="-7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String </a:t>
            </a:r>
            <a:r>
              <a:rPr spc="-7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path) </a:t>
            </a:r>
            <a:r>
              <a:rPr b="1" spc="-80" dirty="0">
                <a:solidFill>
                  <a:srgbClr val="CA4A15"/>
                </a:solidFill>
                <a:latin typeface="Consolas" panose="020B0609020204030204" pitchFamily="49" charset="0"/>
                <a:cs typeface="Trebuchet MS"/>
              </a:rPr>
              <a:t>throws</a:t>
            </a:r>
            <a:r>
              <a:rPr lang="en-US" b="1" spc="-80" dirty="0">
                <a:solidFill>
                  <a:srgbClr val="CA4A15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lang="en-US" b="1" spc="-33" dirty="0" err="1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IOException</a:t>
            </a:r>
            <a:r>
              <a:rPr lang="en-US" b="1" spc="360" dirty="0">
                <a:solidFill>
                  <a:srgbClr val="647A83"/>
                </a:solidFill>
                <a:latin typeface="Consolas" panose="020B0609020204030204" pitchFamily="49" charset="0"/>
                <a:cs typeface="Trebuchet MS"/>
              </a:rPr>
              <a:t> </a:t>
            </a:r>
            <a:r>
              <a:rPr lang="en-US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</a:t>
            </a:r>
          </a:p>
          <a:p>
            <a:pPr marL="457200">
              <a:spcBef>
                <a:spcPts val="439"/>
              </a:spcBef>
            </a:pPr>
            <a:r>
              <a:rPr lang="mn-MN" spc="-104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      </a:t>
            </a:r>
            <a:r>
              <a:rPr lang="en-US" spc="-7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return</a:t>
            </a:r>
            <a:r>
              <a:rPr lang="en-US" spc="-27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lang="en-US" spc="-7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Files.lines</a:t>
            </a:r>
            <a:r>
              <a:rPr lang="en-US" spc="-7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7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Path.of</a:t>
            </a:r>
            <a:r>
              <a:rPr lang="en-US" spc="-7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(path))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799966"/>
            <a:r>
              <a:rPr lang="mn-MN" spc="-67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	</a:t>
            </a:r>
            <a:r>
              <a:rPr lang="en-US" spc="-67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.collect(</a:t>
            </a:r>
            <a:r>
              <a:rPr lang="en-US" spc="-67" dirty="0" err="1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Collectors.joining</a:t>
            </a:r>
            <a:r>
              <a:rPr lang="en-US" spc="-67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lang="en-US" spc="-67" dirty="0">
                <a:solidFill>
                  <a:srgbClr val="859900"/>
                </a:solidFill>
                <a:latin typeface="Consolas" panose="020B0609020204030204" pitchFamily="49" charset="0"/>
                <a:cs typeface="SimSun"/>
              </a:rPr>
              <a:t>“\n”</a:t>
            </a:r>
            <a:r>
              <a:rPr lang="en-US" spc="-67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));</a:t>
            </a:r>
            <a:endParaRPr lang="en-US" dirty="0">
              <a:latin typeface="Consolas" panose="020B0609020204030204" pitchFamily="49" charset="0"/>
              <a:cs typeface="SimSun"/>
            </a:endParaRPr>
          </a:p>
          <a:p>
            <a:pPr marL="122616"/>
            <a:r>
              <a:rPr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dirty="0">
              <a:latin typeface="Consolas" panose="020B0609020204030204" pitchFamily="49" charset="0"/>
              <a:cs typeface="SimSun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79B31C24-9436-4DC4-BB98-41E7BB17935F}"/>
              </a:ext>
            </a:extLst>
          </p:cNvPr>
          <p:cNvSpPr txBox="1"/>
          <p:nvPr/>
        </p:nvSpPr>
        <p:spPr>
          <a:xfrm>
            <a:off x="671516" y="3483446"/>
            <a:ext cx="3586403" cy="761491"/>
          </a:xfrm>
          <a:prstGeom prst="rect">
            <a:avLst/>
          </a:prstGeom>
          <a:solidFill>
            <a:srgbClr val="FCF6E2"/>
          </a:solidFill>
          <a:ln w="25400">
            <a:solidFill>
              <a:srgbClr val="0096A7"/>
            </a:solidFill>
          </a:ln>
        </p:spPr>
        <p:txBody>
          <a:bodyPr vert="horz" wrap="square" lIns="91440" tIns="91440" rIns="91440" bIns="91440" rtlCol="0">
            <a:spAutoFit/>
          </a:bodyPr>
          <a:lstStyle/>
          <a:p>
            <a:pPr marL="121771">
              <a:spcBef>
                <a:spcPts val="439"/>
              </a:spcBef>
            </a:pPr>
            <a:r>
              <a:rPr spc="-7" dirty="0">
                <a:latin typeface="Consolas" panose="020B0609020204030204" pitchFamily="49" charset="0"/>
                <a:cs typeface="SimSun"/>
              </a:rPr>
              <a:t>divide(4,</a:t>
            </a:r>
            <a:r>
              <a:rPr spc="-20" dirty="0">
                <a:latin typeface="Consolas" panose="020B0609020204030204" pitchFamily="49" charset="0"/>
                <a:cs typeface="SimSun"/>
              </a:rPr>
              <a:t> </a:t>
            </a:r>
            <a:r>
              <a:rPr spc="-13" dirty="0">
                <a:latin typeface="Consolas" panose="020B0609020204030204" pitchFamily="49" charset="0"/>
                <a:cs typeface="SimSun"/>
              </a:rPr>
              <a:t>3);</a:t>
            </a:r>
            <a:r>
              <a:rPr spc="-20" dirty="0">
                <a:latin typeface="Consolas" panose="020B0609020204030204" pitchFamily="49" charset="0"/>
                <a:cs typeface="SimSun"/>
              </a:rPr>
              <a:t> </a:t>
            </a:r>
            <a:r>
              <a:rPr spc="-7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//</a:t>
            </a:r>
            <a:r>
              <a:rPr spc="-13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pc="-7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Compiles</a:t>
            </a:r>
            <a:endParaRPr dirty="0">
              <a:latin typeface="Consolas" panose="020B0609020204030204" pitchFamily="49" charset="0"/>
              <a:cs typeface="SimSun"/>
            </a:endParaRPr>
          </a:p>
          <a:p>
            <a:pPr marL="2423574" algn="r">
              <a:lnSpc>
                <a:spcPts val="2497"/>
              </a:lnSpc>
            </a:pPr>
            <a:r>
              <a:rPr spc="-7" dirty="0">
                <a:solidFill>
                  <a:srgbClr val="6A9954"/>
                </a:solidFill>
                <a:latin typeface="Consolas" panose="020B0609020204030204" pitchFamily="49" charset="0"/>
                <a:cs typeface="SimSun"/>
              </a:rPr>
              <a:t>fine</a:t>
            </a:r>
            <a:endParaRPr dirty="0">
              <a:latin typeface="Consolas" panose="020B0609020204030204" pitchFamily="49" charset="0"/>
              <a:cs typeface="SimSun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AACF9F27-9169-43CA-9E7A-4B6DEA9F17C0}"/>
              </a:ext>
            </a:extLst>
          </p:cNvPr>
          <p:cNvSpPr txBox="1">
            <a:spLocks noChangeArrowheads="1"/>
          </p:cNvSpPr>
          <p:nvPr/>
        </p:nvSpPr>
        <p:spPr>
          <a:xfrm>
            <a:off x="671515" y="4618209"/>
            <a:ext cx="10848968" cy="1384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Шалгагдаагүй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(Unchecked)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онцгой тохиолдолдыг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хөрвүүлэгч боловсруулах боломжгүй: 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E.g., all exceptions in C++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Java: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ямар ч онцгой тохиолдол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Error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эсвэл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RuntimeException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-ээс удамшдаг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6805FBA-0C7A-48EB-AF15-CC038853344C}"/>
              </a:ext>
            </a:extLst>
          </p:cNvPr>
          <p:cNvSpPr txBox="1"/>
          <p:nvPr/>
        </p:nvSpPr>
        <p:spPr>
          <a:xfrm>
            <a:off x="4708356" y="1981316"/>
            <a:ext cx="401053" cy="385961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16913">
              <a:spcBef>
                <a:spcPts val="133"/>
              </a:spcBef>
              <a:tabLst>
                <a:tab pos="3669186" algn="l"/>
              </a:tabLst>
            </a:pPr>
            <a:r>
              <a:rPr sz="2397" i="1" spc="-7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endParaRPr sz="2397" i="1" dirty="0">
              <a:solidFill>
                <a:srgbClr val="008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A04A42ED-E6E2-4CC8-8F86-BA31981F05F3}"/>
              </a:ext>
            </a:extLst>
          </p:cNvPr>
          <p:cNvSpPr txBox="1"/>
          <p:nvPr/>
        </p:nvSpPr>
        <p:spPr>
          <a:xfrm>
            <a:off x="4708356" y="3545102"/>
            <a:ext cx="401053" cy="385961"/>
          </a:xfrm>
          <a:prstGeom prst="rect">
            <a:avLst/>
          </a:prstGeom>
        </p:spPr>
        <p:txBody>
          <a:bodyPr vert="horz" wrap="square" lIns="0" tIns="16912" rIns="0" bIns="0" rtlCol="0">
            <a:spAutoFit/>
          </a:bodyPr>
          <a:lstStyle/>
          <a:p>
            <a:pPr marL="16913">
              <a:spcBef>
                <a:spcPts val="133"/>
              </a:spcBef>
              <a:tabLst>
                <a:tab pos="3669186" algn="l"/>
              </a:tabLst>
            </a:pPr>
            <a:r>
              <a:rPr sz="2397" i="1" spc="-7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endParaRPr sz="2397" i="1" dirty="0">
              <a:solidFill>
                <a:srgbClr val="008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5C1F56-397F-4081-88EE-CC9AFBD8A6FF}"/>
              </a:ext>
            </a:extLst>
          </p:cNvPr>
          <p:cNvSpPr txBox="1"/>
          <p:nvPr/>
        </p:nvSpPr>
        <p:spPr>
          <a:xfrm>
            <a:off x="5486399" y="3485768"/>
            <a:ext cx="6034085" cy="759169"/>
          </a:xfrm>
          <a:prstGeom prst="rect">
            <a:avLst/>
          </a:prstGeom>
          <a:solidFill>
            <a:srgbClr val="FCF6E2"/>
          </a:solidFill>
          <a:ln w="28575">
            <a:solidFill>
              <a:srgbClr val="0096A7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read(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“test.txt”</a:t>
            </a:r>
            <a:r>
              <a:rPr lang="en-US" dirty="0">
                <a:latin typeface="Consolas" panose="020B0609020204030204" pitchFamily="49" charset="0"/>
              </a:rPr>
              <a:t>); </a:t>
            </a:r>
            <a:r>
              <a:rPr lang="en-US" spc="-7" dirty="0">
                <a:solidFill>
                  <a:srgbClr val="6A9954"/>
                </a:solidFill>
                <a:latin typeface="Consolas" panose="020B0609020204030204" pitchFamily="49" charset="0"/>
              </a:rPr>
              <a:t>// Unhandled exception: </a:t>
            </a:r>
          </a:p>
          <a:p>
            <a:pPr algn="r"/>
            <a:r>
              <a:rPr lang="en-US" spc="-7" dirty="0" err="1">
                <a:solidFill>
                  <a:srgbClr val="6A9954"/>
                </a:solidFill>
                <a:latin typeface="Consolas" panose="020B0609020204030204" pitchFamily="49" charset="0"/>
              </a:rPr>
              <a:t>java.io.IOException</a:t>
            </a:r>
            <a:endParaRPr lang="en-US" spc="-7" dirty="0">
              <a:solidFill>
                <a:srgbClr val="6A995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9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7fe2a87-e5a9-4c95-9d71-f5f43ab607c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05065"/>
      </a:accent1>
      <a:accent2>
        <a:srgbClr val="DA6867"/>
      </a:accent2>
      <a:accent3>
        <a:srgbClr val="23C2AA"/>
      </a:accent3>
      <a:accent4>
        <a:srgbClr val="0EA9E2"/>
      </a:accent4>
      <a:accent5>
        <a:srgbClr val="CDE5FD"/>
      </a:accent5>
      <a:accent6>
        <a:srgbClr val="768395"/>
      </a:accent6>
      <a:hlink>
        <a:srgbClr val="30506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8679</TotalTime>
  <Words>3639</Words>
  <Application>Microsoft Office PowerPoint</Application>
  <PresentationFormat>Widescreen</PresentationFormat>
  <Paragraphs>795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0" baseType="lpstr">
      <vt:lpstr>微软雅黑</vt:lpstr>
      <vt:lpstr>黑体</vt:lpstr>
      <vt:lpstr>宋体</vt:lpstr>
      <vt:lpstr>宋体</vt:lpstr>
      <vt:lpstr>Arial</vt:lpstr>
      <vt:lpstr>Arial MT</vt:lpstr>
      <vt:lpstr>Bahnschrift SemiLight Condensed</vt:lpstr>
      <vt:lpstr>Calibri</vt:lpstr>
      <vt:lpstr>Consolas</vt:lpstr>
      <vt:lpstr>Courier New</vt:lpstr>
      <vt:lpstr>Palatino Linotype</vt:lpstr>
      <vt:lpstr>Segoe UI</vt:lpstr>
      <vt:lpstr>Segoe UI Light</vt:lpstr>
      <vt:lpstr>Trebuchet MS</vt:lpstr>
      <vt:lpstr>Verdana</vt:lpstr>
      <vt:lpstr>主题5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Ganbat Ganbaatar</cp:lastModifiedBy>
  <cp:revision>6324</cp:revision>
  <cp:lastPrinted>2020-09-29T13:04:51Z</cp:lastPrinted>
  <dcterms:created xsi:type="dcterms:W3CDTF">2018-02-05T16:00:00Z</dcterms:created>
  <dcterms:modified xsi:type="dcterms:W3CDTF">2023-02-15T10:04:26Z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